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6.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tags/tag3.xml" ContentType="application/vnd.openxmlformats-officedocument.presentationml.tags+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tags/tag7.xml" ContentType="application/vnd.openxmlformats-officedocument.presentationml.tags+xml"/>
  <Override PartName="/ppt/notesSlides/notesSlide34.xml" ContentType="application/vnd.openxmlformats-officedocument.presentationml.notesSlide+xml"/>
  <Override PartName="/ppt/tags/tag8.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1" r:id="rId2"/>
  </p:sldMasterIdLst>
  <p:notesMasterIdLst>
    <p:notesMasterId r:id="rId52"/>
  </p:notesMasterIdLst>
  <p:sldIdLst>
    <p:sldId id="312" r:id="rId3"/>
    <p:sldId id="261" r:id="rId4"/>
    <p:sldId id="313" r:id="rId5"/>
    <p:sldId id="256" r:id="rId6"/>
    <p:sldId id="285" r:id="rId7"/>
    <p:sldId id="259" r:id="rId8"/>
    <p:sldId id="265" r:id="rId9"/>
    <p:sldId id="314" r:id="rId10"/>
    <p:sldId id="257" r:id="rId11"/>
    <p:sldId id="316" r:id="rId12"/>
    <p:sldId id="262" r:id="rId13"/>
    <p:sldId id="264" r:id="rId14"/>
    <p:sldId id="267" r:id="rId15"/>
    <p:sldId id="258" r:id="rId16"/>
    <p:sldId id="266" r:id="rId17"/>
    <p:sldId id="335" r:id="rId18"/>
    <p:sldId id="336" r:id="rId19"/>
    <p:sldId id="274" r:id="rId20"/>
    <p:sldId id="317" r:id="rId21"/>
    <p:sldId id="276" r:id="rId22"/>
    <p:sldId id="318" r:id="rId23"/>
    <p:sldId id="319" r:id="rId24"/>
    <p:sldId id="278" r:id="rId25"/>
    <p:sldId id="280" r:id="rId26"/>
    <p:sldId id="320" r:id="rId27"/>
    <p:sldId id="281" r:id="rId28"/>
    <p:sldId id="321" r:id="rId29"/>
    <p:sldId id="284" r:id="rId30"/>
    <p:sldId id="269" r:id="rId31"/>
    <p:sldId id="322" r:id="rId32"/>
    <p:sldId id="323" r:id="rId33"/>
    <p:sldId id="324" r:id="rId34"/>
    <p:sldId id="337" r:id="rId35"/>
    <p:sldId id="325" r:id="rId36"/>
    <p:sldId id="326" r:id="rId37"/>
    <p:sldId id="327" r:id="rId38"/>
    <p:sldId id="328" r:id="rId39"/>
    <p:sldId id="329" r:id="rId40"/>
    <p:sldId id="330" r:id="rId41"/>
    <p:sldId id="331" r:id="rId42"/>
    <p:sldId id="332" r:id="rId43"/>
    <p:sldId id="275" r:id="rId44"/>
    <p:sldId id="272" r:id="rId45"/>
    <p:sldId id="277" r:id="rId46"/>
    <p:sldId id="260" r:id="rId47"/>
    <p:sldId id="282" r:id="rId48"/>
    <p:sldId id="286" r:id="rId49"/>
    <p:sldId id="333" r:id="rId50"/>
    <p:sldId id="334" r:id="rId51"/>
  </p:sldIdLst>
  <p:sldSz cx="9144000" cy="5143500" type="screen16x9"/>
  <p:notesSz cx="6858000" cy="9144000"/>
  <p:embeddedFontLst>
    <p:embeddedFont>
      <p:font typeface="Gungsuh" panose="02030600000101010101" pitchFamily="18" charset="-127"/>
      <p:regular r:id="rId53"/>
    </p:embeddedFon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
      <p:font typeface="Cambria Math" panose="02040503050406030204" pitchFamily="18" charset="0"/>
      <p:regular r:id="rId60"/>
    </p:embeddedFont>
    <p:embeddedFont>
      <p:font typeface="DM Sans" panose="020B0604020202020204" charset="0"/>
      <p:regular r:id="rId61"/>
      <p:bold r:id="rId62"/>
      <p:italic r:id="rId63"/>
      <p:boldItalic r:id="rId64"/>
    </p:embeddedFont>
    <p:embeddedFont>
      <p:font typeface="Lato" panose="020B0604020202020204" charset="0"/>
      <p:regular r:id="rId65"/>
      <p:bold r:id="rId66"/>
      <p:italic r:id="rId67"/>
      <p:boldItalic r:id="rId68"/>
    </p:embeddedFont>
    <p:embeddedFont>
      <p:font typeface="Outfit" panose="020B0604020202020204" charset="0"/>
      <p:regular r:id="rId69"/>
      <p:bold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152B"/>
    <a:srgbClr val="008CF5"/>
    <a:srgbClr val="000000"/>
    <a:srgbClr val="FFCD7E"/>
    <a:srgbClr val="C1B6DD"/>
    <a:srgbClr val="FFDEA9"/>
    <a:srgbClr val="FFEED4"/>
    <a:srgbClr val="4D3A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BFE899-3D8D-4198-B744-31A30D00189C}">
  <a:tblStyle styleId="{7EBFE899-3D8D-4198-B744-31A30D00189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996" y="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042110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289f5d8f87f_0_17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289f5d8f87f_0_17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6859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9" name="Google Shape;1509;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5267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3068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8" name="Google Shape;144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3307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6582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970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1" name="Google Shape;1851;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0160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
        <p:cNvGrpSpPr/>
        <p:nvPr/>
      </p:nvGrpSpPr>
      <p:grpSpPr>
        <a:xfrm>
          <a:off x="0" y="0"/>
          <a:ext cx="0" cy="0"/>
          <a:chOff x="0" y="0"/>
          <a:chExt cx="0" cy="0"/>
        </a:xfrm>
      </p:grpSpPr>
      <p:sp>
        <p:nvSpPr>
          <p:cNvPr id="1915" name="Google Shape;191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6" name="Google Shape;191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6010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4"/>
        <p:cNvGrpSpPr/>
        <p:nvPr/>
      </p:nvGrpSpPr>
      <p:grpSpPr>
        <a:xfrm>
          <a:off x="0" y="0"/>
          <a:ext cx="0" cy="0"/>
          <a:chOff x="0" y="0"/>
          <a:chExt cx="0" cy="0"/>
        </a:xfrm>
      </p:grpSpPr>
      <p:sp>
        <p:nvSpPr>
          <p:cNvPr id="1975" name="Google Shape;1975;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6" name="Google Shape;1976;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208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8" name="Google Shape;2078;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3859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8" name="Google Shape;2078;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2519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289f5d8f87f_0_17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289f5d8f87f_0_17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7629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9"/>
        <p:cNvGrpSpPr/>
        <p:nvPr/>
      </p:nvGrpSpPr>
      <p:grpSpPr>
        <a:xfrm>
          <a:off x="0" y="0"/>
          <a:ext cx="0" cy="0"/>
          <a:chOff x="0" y="0"/>
          <a:chExt cx="0" cy="0"/>
        </a:xfrm>
      </p:grpSpPr>
      <p:sp>
        <p:nvSpPr>
          <p:cNvPr id="2160" name="Google Shape;216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1" name="Google Shape;216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2008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9"/>
        <p:cNvGrpSpPr/>
        <p:nvPr/>
      </p:nvGrpSpPr>
      <p:grpSpPr>
        <a:xfrm>
          <a:off x="0" y="0"/>
          <a:ext cx="0" cy="0"/>
          <a:chOff x="0" y="0"/>
          <a:chExt cx="0" cy="0"/>
        </a:xfrm>
      </p:grpSpPr>
      <p:sp>
        <p:nvSpPr>
          <p:cNvPr id="2220" name="Google Shape;2220;g289f5d8f87f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1" name="Google Shape;2221;g289f5d8f87f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8226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407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4546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8452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1251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1239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34</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2619219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35</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4205472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36</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964358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287f0b491a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287f0b491a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7588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37</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546826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38</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930904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39</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2803502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40</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671917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41</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261928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9"/>
        <p:cNvGrpSpPr/>
        <p:nvPr/>
      </p:nvGrpSpPr>
      <p:grpSpPr>
        <a:xfrm>
          <a:off x="0" y="0"/>
          <a:ext cx="0" cy="0"/>
          <a:chOff x="0" y="0"/>
          <a:chExt cx="0" cy="0"/>
        </a:xfrm>
      </p:grpSpPr>
      <p:sp>
        <p:nvSpPr>
          <p:cNvPr id="1880" name="Google Shape;1880;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1" name="Google Shape;1881;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67658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6" name="Google Shape;170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7529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3"/>
        <p:cNvGrpSpPr/>
        <p:nvPr/>
      </p:nvGrpSpPr>
      <p:grpSpPr>
        <a:xfrm>
          <a:off x="0" y="0"/>
          <a:ext cx="0" cy="0"/>
          <a:chOff x="0" y="0"/>
          <a:chExt cx="0" cy="0"/>
        </a:xfrm>
      </p:grpSpPr>
      <p:sp>
        <p:nvSpPr>
          <p:cNvPr id="1944" name="Google Shape;1944;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5" name="Google Shape;1945;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21564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458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7" name="Google Shape;2167;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5537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5"/>
        <p:cNvGrpSpPr/>
        <p:nvPr/>
      </p:nvGrpSpPr>
      <p:grpSpPr>
        <a:xfrm>
          <a:off x="0" y="0"/>
          <a:ext cx="0" cy="0"/>
          <a:chOff x="0" y="0"/>
          <a:chExt cx="0" cy="0"/>
        </a:xfrm>
      </p:grpSpPr>
      <p:sp>
        <p:nvSpPr>
          <p:cNvPr id="2246" name="Google Shape;2246;g1e89b5b6d91_0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7" name="Google Shape;2247;g1e89b5b6d91_0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00337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5"/>
        <p:cNvGrpSpPr/>
        <p:nvPr/>
      </p:nvGrpSpPr>
      <p:grpSpPr>
        <a:xfrm>
          <a:off x="0" y="0"/>
          <a:ext cx="0" cy="0"/>
          <a:chOff x="0" y="0"/>
          <a:chExt cx="0" cy="0"/>
        </a:xfrm>
      </p:grpSpPr>
      <p:sp>
        <p:nvSpPr>
          <p:cNvPr id="2326" name="Google Shape;2326;g289f5d8f87f_0_17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7" name="Google Shape;2327;g289f5d8f87f_0_17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34806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5"/>
        <p:cNvGrpSpPr/>
        <p:nvPr/>
      </p:nvGrpSpPr>
      <p:grpSpPr>
        <a:xfrm>
          <a:off x="0" y="0"/>
          <a:ext cx="0" cy="0"/>
          <a:chOff x="0" y="0"/>
          <a:chExt cx="0" cy="0"/>
        </a:xfrm>
      </p:grpSpPr>
      <p:sp>
        <p:nvSpPr>
          <p:cNvPr id="2246" name="Google Shape;2246;g1e89b5b6d91_0_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7" name="Google Shape;2247;g1e89b5b6d91_0_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99918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289f5d8f87f_0_17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289f5d8f87f_0_17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299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8596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0397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8920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0" name="Google Shape;129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1124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436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381389" y="1480324"/>
            <a:ext cx="5049300" cy="14985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3381375" y="3264176"/>
            <a:ext cx="5049300" cy="399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0"/>
            <a:ext cx="99900" cy="5143546"/>
            <a:chOff x="0" y="0"/>
            <a:chExt cx="99900" cy="5143546"/>
          </a:xfrm>
        </p:grpSpPr>
        <p:sp>
          <p:nvSpPr>
            <p:cNvPr id="12" name="Google Shape;12;p2"/>
            <p:cNvSpPr/>
            <p:nvPr/>
          </p:nvSpPr>
          <p:spPr>
            <a:xfrm>
              <a:off x="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3" name="Google Shape;13;p2"/>
            <p:cNvSpPr/>
            <p:nvPr/>
          </p:nvSpPr>
          <p:spPr>
            <a:xfrm>
              <a:off x="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4" name="Google Shape;14;p2"/>
            <p:cNvSpPr/>
            <p:nvPr/>
          </p:nvSpPr>
          <p:spPr>
            <a:xfrm>
              <a:off x="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 name="Google Shape;15;p2"/>
            <p:cNvSpPr/>
            <p:nvPr/>
          </p:nvSpPr>
          <p:spPr>
            <a:xfrm>
              <a:off x="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 name="Google Shape;16;p2"/>
            <p:cNvSpPr/>
            <p:nvPr/>
          </p:nvSpPr>
          <p:spPr>
            <a:xfrm>
              <a:off x="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7" name="Google Shape;17;p2"/>
            <p:cNvSpPr/>
            <p:nvPr/>
          </p:nvSpPr>
          <p:spPr>
            <a:xfrm>
              <a:off x="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 name="Google Shape;18;p2"/>
            <p:cNvSpPr/>
            <p:nvPr/>
          </p:nvSpPr>
          <p:spPr>
            <a:xfrm>
              <a:off x="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9" name="Google Shape;19;p2"/>
            <p:cNvSpPr/>
            <p:nvPr/>
          </p:nvSpPr>
          <p:spPr>
            <a:xfrm>
              <a:off x="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0" name="Google Shape;20;p2"/>
            <p:cNvSpPr/>
            <p:nvPr/>
          </p:nvSpPr>
          <p:spPr>
            <a:xfrm>
              <a:off x="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1" name="Google Shape;21;p2"/>
            <p:cNvSpPr/>
            <p:nvPr/>
          </p:nvSpPr>
          <p:spPr>
            <a:xfrm>
              <a:off x="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2" name="Google Shape;22;p2"/>
            <p:cNvSpPr/>
            <p:nvPr/>
          </p:nvSpPr>
          <p:spPr>
            <a:xfrm>
              <a:off x="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3" name="Google Shape;23;p2"/>
            <p:cNvSpPr/>
            <p:nvPr/>
          </p:nvSpPr>
          <p:spPr>
            <a:xfrm>
              <a:off x="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4" name="Google Shape;24;p2"/>
            <p:cNvSpPr/>
            <p:nvPr/>
          </p:nvSpPr>
          <p:spPr>
            <a:xfrm>
              <a:off x="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25" name="Google Shape;25;p2"/>
          <p:cNvGrpSpPr/>
          <p:nvPr/>
        </p:nvGrpSpPr>
        <p:grpSpPr>
          <a:xfrm>
            <a:off x="9044100" y="0"/>
            <a:ext cx="99900" cy="5143546"/>
            <a:chOff x="9044100" y="0"/>
            <a:chExt cx="99900" cy="5143546"/>
          </a:xfrm>
        </p:grpSpPr>
        <p:sp>
          <p:nvSpPr>
            <p:cNvPr id="26" name="Google Shape;26;p2"/>
            <p:cNvSpPr/>
            <p:nvPr/>
          </p:nvSpPr>
          <p:spPr>
            <a:xfrm>
              <a:off x="904410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7" name="Google Shape;27;p2"/>
            <p:cNvSpPr/>
            <p:nvPr/>
          </p:nvSpPr>
          <p:spPr>
            <a:xfrm>
              <a:off x="904410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 name="Google Shape;28;p2"/>
            <p:cNvSpPr/>
            <p:nvPr/>
          </p:nvSpPr>
          <p:spPr>
            <a:xfrm>
              <a:off x="904410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 name="Google Shape;29;p2"/>
            <p:cNvSpPr/>
            <p:nvPr/>
          </p:nvSpPr>
          <p:spPr>
            <a:xfrm>
              <a:off x="904410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0" name="Google Shape;30;p2"/>
            <p:cNvSpPr/>
            <p:nvPr/>
          </p:nvSpPr>
          <p:spPr>
            <a:xfrm>
              <a:off x="904410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1" name="Google Shape;31;p2"/>
            <p:cNvSpPr/>
            <p:nvPr/>
          </p:nvSpPr>
          <p:spPr>
            <a:xfrm>
              <a:off x="904410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2" name="Google Shape;32;p2"/>
            <p:cNvSpPr/>
            <p:nvPr/>
          </p:nvSpPr>
          <p:spPr>
            <a:xfrm>
              <a:off x="904410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3" name="Google Shape;33;p2"/>
            <p:cNvSpPr/>
            <p:nvPr/>
          </p:nvSpPr>
          <p:spPr>
            <a:xfrm>
              <a:off x="904410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4" name="Google Shape;34;p2"/>
            <p:cNvSpPr/>
            <p:nvPr/>
          </p:nvSpPr>
          <p:spPr>
            <a:xfrm>
              <a:off x="904410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5" name="Google Shape;35;p2"/>
            <p:cNvSpPr/>
            <p:nvPr/>
          </p:nvSpPr>
          <p:spPr>
            <a:xfrm>
              <a:off x="904410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6" name="Google Shape;36;p2"/>
            <p:cNvSpPr/>
            <p:nvPr/>
          </p:nvSpPr>
          <p:spPr>
            <a:xfrm>
              <a:off x="904410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7" name="Google Shape;37;p2"/>
            <p:cNvSpPr/>
            <p:nvPr/>
          </p:nvSpPr>
          <p:spPr>
            <a:xfrm>
              <a:off x="904410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8" name="Google Shape;38;p2"/>
            <p:cNvSpPr/>
            <p:nvPr/>
          </p:nvSpPr>
          <p:spPr>
            <a:xfrm>
              <a:off x="904410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393"/>
        <p:cNvGrpSpPr/>
        <p:nvPr/>
      </p:nvGrpSpPr>
      <p:grpSpPr>
        <a:xfrm>
          <a:off x="0" y="0"/>
          <a:ext cx="0" cy="0"/>
          <a:chOff x="0" y="0"/>
          <a:chExt cx="0" cy="0"/>
        </a:xfrm>
      </p:grpSpPr>
      <p:sp>
        <p:nvSpPr>
          <p:cNvPr id="394" name="Google Shape;39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5" name="Google Shape;395;p15"/>
          <p:cNvGrpSpPr/>
          <p:nvPr/>
        </p:nvGrpSpPr>
        <p:grpSpPr>
          <a:xfrm>
            <a:off x="0" y="0"/>
            <a:ext cx="99900" cy="5143546"/>
            <a:chOff x="0" y="0"/>
            <a:chExt cx="99900" cy="5143546"/>
          </a:xfrm>
        </p:grpSpPr>
        <p:sp>
          <p:nvSpPr>
            <p:cNvPr id="396" name="Google Shape;396;p15"/>
            <p:cNvSpPr/>
            <p:nvPr/>
          </p:nvSpPr>
          <p:spPr>
            <a:xfrm>
              <a:off x="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97" name="Google Shape;397;p15"/>
            <p:cNvSpPr/>
            <p:nvPr/>
          </p:nvSpPr>
          <p:spPr>
            <a:xfrm>
              <a:off x="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98" name="Google Shape;398;p15"/>
            <p:cNvSpPr/>
            <p:nvPr/>
          </p:nvSpPr>
          <p:spPr>
            <a:xfrm>
              <a:off x="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99" name="Google Shape;399;p15"/>
            <p:cNvSpPr/>
            <p:nvPr/>
          </p:nvSpPr>
          <p:spPr>
            <a:xfrm>
              <a:off x="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00" name="Google Shape;400;p15"/>
            <p:cNvSpPr/>
            <p:nvPr/>
          </p:nvSpPr>
          <p:spPr>
            <a:xfrm>
              <a:off x="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01" name="Google Shape;401;p15"/>
            <p:cNvSpPr/>
            <p:nvPr/>
          </p:nvSpPr>
          <p:spPr>
            <a:xfrm>
              <a:off x="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02" name="Google Shape;402;p15"/>
            <p:cNvSpPr/>
            <p:nvPr/>
          </p:nvSpPr>
          <p:spPr>
            <a:xfrm>
              <a:off x="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03" name="Google Shape;403;p15"/>
            <p:cNvSpPr/>
            <p:nvPr/>
          </p:nvSpPr>
          <p:spPr>
            <a:xfrm>
              <a:off x="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04" name="Google Shape;404;p15"/>
            <p:cNvSpPr/>
            <p:nvPr/>
          </p:nvSpPr>
          <p:spPr>
            <a:xfrm>
              <a:off x="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05" name="Google Shape;405;p15"/>
            <p:cNvSpPr/>
            <p:nvPr/>
          </p:nvSpPr>
          <p:spPr>
            <a:xfrm>
              <a:off x="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06" name="Google Shape;406;p15"/>
            <p:cNvSpPr/>
            <p:nvPr/>
          </p:nvSpPr>
          <p:spPr>
            <a:xfrm>
              <a:off x="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07" name="Google Shape;407;p15"/>
            <p:cNvSpPr/>
            <p:nvPr/>
          </p:nvSpPr>
          <p:spPr>
            <a:xfrm>
              <a:off x="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08" name="Google Shape;408;p15"/>
            <p:cNvSpPr/>
            <p:nvPr/>
          </p:nvSpPr>
          <p:spPr>
            <a:xfrm>
              <a:off x="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409" name="Google Shape;409;p15"/>
          <p:cNvGrpSpPr/>
          <p:nvPr/>
        </p:nvGrpSpPr>
        <p:grpSpPr>
          <a:xfrm>
            <a:off x="9044100" y="0"/>
            <a:ext cx="99900" cy="5143546"/>
            <a:chOff x="9044100" y="0"/>
            <a:chExt cx="99900" cy="5143546"/>
          </a:xfrm>
        </p:grpSpPr>
        <p:sp>
          <p:nvSpPr>
            <p:cNvPr id="410" name="Google Shape;410;p15"/>
            <p:cNvSpPr/>
            <p:nvPr/>
          </p:nvSpPr>
          <p:spPr>
            <a:xfrm>
              <a:off x="904410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1" name="Google Shape;411;p15"/>
            <p:cNvSpPr/>
            <p:nvPr/>
          </p:nvSpPr>
          <p:spPr>
            <a:xfrm>
              <a:off x="904410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2" name="Google Shape;412;p15"/>
            <p:cNvSpPr/>
            <p:nvPr/>
          </p:nvSpPr>
          <p:spPr>
            <a:xfrm>
              <a:off x="904410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3" name="Google Shape;413;p15"/>
            <p:cNvSpPr/>
            <p:nvPr/>
          </p:nvSpPr>
          <p:spPr>
            <a:xfrm>
              <a:off x="904410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4" name="Google Shape;414;p15"/>
            <p:cNvSpPr/>
            <p:nvPr/>
          </p:nvSpPr>
          <p:spPr>
            <a:xfrm>
              <a:off x="904410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5" name="Google Shape;415;p15"/>
            <p:cNvSpPr/>
            <p:nvPr/>
          </p:nvSpPr>
          <p:spPr>
            <a:xfrm>
              <a:off x="904410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6" name="Google Shape;416;p15"/>
            <p:cNvSpPr/>
            <p:nvPr/>
          </p:nvSpPr>
          <p:spPr>
            <a:xfrm>
              <a:off x="904410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7" name="Google Shape;417;p15"/>
            <p:cNvSpPr/>
            <p:nvPr/>
          </p:nvSpPr>
          <p:spPr>
            <a:xfrm>
              <a:off x="904410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8" name="Google Shape;418;p15"/>
            <p:cNvSpPr/>
            <p:nvPr/>
          </p:nvSpPr>
          <p:spPr>
            <a:xfrm>
              <a:off x="904410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9" name="Google Shape;419;p15"/>
            <p:cNvSpPr/>
            <p:nvPr/>
          </p:nvSpPr>
          <p:spPr>
            <a:xfrm>
              <a:off x="904410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20" name="Google Shape;420;p15"/>
            <p:cNvSpPr/>
            <p:nvPr/>
          </p:nvSpPr>
          <p:spPr>
            <a:xfrm>
              <a:off x="904410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21" name="Google Shape;421;p15"/>
            <p:cNvSpPr/>
            <p:nvPr/>
          </p:nvSpPr>
          <p:spPr>
            <a:xfrm>
              <a:off x="904410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22" name="Google Shape;422;p15"/>
            <p:cNvSpPr/>
            <p:nvPr/>
          </p:nvSpPr>
          <p:spPr>
            <a:xfrm>
              <a:off x="904410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423" name="Google Shape;423;p15"/>
          <p:cNvGrpSpPr/>
          <p:nvPr/>
        </p:nvGrpSpPr>
        <p:grpSpPr>
          <a:xfrm rot="5400000">
            <a:off x="8300947" y="4413394"/>
            <a:ext cx="598560" cy="592920"/>
            <a:chOff x="4272718" y="2052795"/>
            <a:chExt cx="598560" cy="592920"/>
          </a:xfrm>
        </p:grpSpPr>
        <p:sp>
          <p:nvSpPr>
            <p:cNvPr id="424" name="Google Shape;424;p15"/>
            <p:cNvSpPr/>
            <p:nvPr/>
          </p:nvSpPr>
          <p:spPr>
            <a:xfrm>
              <a:off x="4290233" y="2070755"/>
              <a:ext cx="324853" cy="281364"/>
            </a:xfrm>
            <a:custGeom>
              <a:avLst/>
              <a:gdLst/>
              <a:ahLst/>
              <a:cxnLst/>
              <a:rect l="l" t="t" r="r" b="b"/>
              <a:pathLst>
                <a:path w="6566" h="5687" extrusionOk="0">
                  <a:moveTo>
                    <a:pt x="4857" y="119"/>
                  </a:moveTo>
                  <a:lnTo>
                    <a:pt x="6432" y="2843"/>
                  </a:lnTo>
                  <a:lnTo>
                    <a:pt x="4857" y="5570"/>
                  </a:lnTo>
                  <a:lnTo>
                    <a:pt x="1709" y="5570"/>
                  </a:lnTo>
                  <a:lnTo>
                    <a:pt x="137" y="2843"/>
                  </a:lnTo>
                  <a:lnTo>
                    <a:pt x="1709" y="119"/>
                  </a:lnTo>
                  <a:close/>
                  <a:moveTo>
                    <a:pt x="1643" y="0"/>
                  </a:moveTo>
                  <a:lnTo>
                    <a:pt x="0" y="2843"/>
                  </a:lnTo>
                  <a:lnTo>
                    <a:pt x="1643" y="5686"/>
                  </a:lnTo>
                  <a:lnTo>
                    <a:pt x="4926" y="5686"/>
                  </a:lnTo>
                  <a:lnTo>
                    <a:pt x="6566" y="2843"/>
                  </a:lnTo>
                  <a:lnTo>
                    <a:pt x="492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5"/>
            <p:cNvSpPr/>
            <p:nvPr/>
          </p:nvSpPr>
          <p:spPr>
            <a:xfrm>
              <a:off x="4345201" y="2052795"/>
              <a:ext cx="48832" cy="41757"/>
            </a:xfrm>
            <a:custGeom>
              <a:avLst/>
              <a:gdLst/>
              <a:ahLst/>
              <a:cxnLst/>
              <a:rect l="l" t="t" r="r" b="b"/>
              <a:pathLst>
                <a:path w="987" h="844" extrusionOk="0">
                  <a:moveTo>
                    <a:pt x="565" y="1"/>
                  </a:moveTo>
                  <a:cubicBezTo>
                    <a:pt x="191" y="1"/>
                    <a:pt x="0" y="455"/>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5"/>
            <p:cNvSpPr/>
            <p:nvPr/>
          </p:nvSpPr>
          <p:spPr>
            <a:xfrm>
              <a:off x="4352276" y="232837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5"/>
            <p:cNvSpPr/>
            <p:nvPr/>
          </p:nvSpPr>
          <p:spPr>
            <a:xfrm>
              <a:off x="4511292" y="232837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5"/>
            <p:cNvSpPr/>
            <p:nvPr/>
          </p:nvSpPr>
          <p:spPr>
            <a:xfrm>
              <a:off x="4590948" y="219053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5"/>
            <p:cNvSpPr/>
            <p:nvPr/>
          </p:nvSpPr>
          <p:spPr>
            <a:xfrm>
              <a:off x="4272718" y="2190537"/>
              <a:ext cx="41806" cy="41757"/>
            </a:xfrm>
            <a:custGeom>
              <a:avLst/>
              <a:gdLst/>
              <a:ahLst/>
              <a:cxnLst/>
              <a:rect l="l" t="t" r="r" b="b"/>
              <a:pathLst>
                <a:path w="845" h="844" extrusionOk="0">
                  <a:moveTo>
                    <a:pt x="423" y="0"/>
                  </a:moveTo>
                  <a:cubicBezTo>
                    <a:pt x="188" y="0"/>
                    <a:pt x="1" y="190"/>
                    <a:pt x="1" y="422"/>
                  </a:cubicBezTo>
                  <a:cubicBezTo>
                    <a:pt x="1" y="657"/>
                    <a:pt x="188" y="844"/>
                    <a:pt x="423" y="844"/>
                  </a:cubicBezTo>
                  <a:cubicBezTo>
                    <a:pt x="654" y="844"/>
                    <a:pt x="845" y="657"/>
                    <a:pt x="845" y="422"/>
                  </a:cubicBezTo>
                  <a:cubicBezTo>
                    <a:pt x="845" y="190"/>
                    <a:pt x="654" y="0"/>
                    <a:pt x="423"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p:nvPr/>
          </p:nvSpPr>
          <p:spPr>
            <a:xfrm>
              <a:off x="4291123" y="2346336"/>
              <a:ext cx="323962" cy="281315"/>
            </a:xfrm>
            <a:custGeom>
              <a:avLst/>
              <a:gdLst/>
              <a:ahLst/>
              <a:cxnLst/>
              <a:rect l="l" t="t" r="r" b="b"/>
              <a:pathLst>
                <a:path w="6548" h="5686" extrusionOk="0">
                  <a:moveTo>
                    <a:pt x="1658" y="0"/>
                  </a:moveTo>
                  <a:lnTo>
                    <a:pt x="1658" y="116"/>
                  </a:lnTo>
                  <a:lnTo>
                    <a:pt x="4839" y="116"/>
                  </a:lnTo>
                  <a:lnTo>
                    <a:pt x="6414" y="2843"/>
                  </a:lnTo>
                  <a:lnTo>
                    <a:pt x="4839" y="5570"/>
                  </a:lnTo>
                  <a:lnTo>
                    <a:pt x="1691" y="5570"/>
                  </a:lnTo>
                  <a:lnTo>
                    <a:pt x="101" y="2813"/>
                  </a:lnTo>
                  <a:lnTo>
                    <a:pt x="0" y="2873"/>
                  </a:lnTo>
                  <a:lnTo>
                    <a:pt x="1625" y="5686"/>
                  </a:lnTo>
                  <a:lnTo>
                    <a:pt x="4908" y="5686"/>
                  </a:lnTo>
                  <a:lnTo>
                    <a:pt x="6548" y="2843"/>
                  </a:lnTo>
                  <a:lnTo>
                    <a:pt x="4908"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4352276" y="232837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p:nvPr/>
          </p:nvSpPr>
          <p:spPr>
            <a:xfrm>
              <a:off x="4511292" y="232837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a:off x="4528905" y="2208595"/>
              <a:ext cx="324012" cy="281364"/>
            </a:xfrm>
            <a:custGeom>
              <a:avLst/>
              <a:gdLst/>
              <a:ahLst/>
              <a:cxnLst/>
              <a:rect l="l" t="t" r="r" b="b"/>
              <a:pathLst>
                <a:path w="6549" h="5687" extrusionOk="0">
                  <a:moveTo>
                    <a:pt x="1641" y="1"/>
                  </a:moveTo>
                  <a:lnTo>
                    <a:pt x="1" y="2844"/>
                  </a:lnTo>
                  <a:lnTo>
                    <a:pt x="1641" y="5686"/>
                  </a:lnTo>
                  <a:lnTo>
                    <a:pt x="4926" y="5686"/>
                  </a:lnTo>
                  <a:lnTo>
                    <a:pt x="6548" y="2873"/>
                  </a:lnTo>
                  <a:lnTo>
                    <a:pt x="6447" y="2814"/>
                  </a:lnTo>
                  <a:lnTo>
                    <a:pt x="4858" y="5571"/>
                  </a:lnTo>
                  <a:lnTo>
                    <a:pt x="1709" y="5571"/>
                  </a:lnTo>
                  <a:lnTo>
                    <a:pt x="134" y="2844"/>
                  </a:lnTo>
                  <a:lnTo>
                    <a:pt x="1709" y="117"/>
                  </a:lnTo>
                  <a:lnTo>
                    <a:pt x="4890" y="117"/>
                  </a:lnTo>
                  <a:lnTo>
                    <a:pt x="489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p:nvPr/>
          </p:nvSpPr>
          <p:spPr>
            <a:xfrm>
              <a:off x="4590948" y="219053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5"/>
            <p:cNvSpPr/>
            <p:nvPr/>
          </p:nvSpPr>
          <p:spPr>
            <a:xfrm>
              <a:off x="4749964" y="2190537"/>
              <a:ext cx="41806" cy="41757"/>
            </a:xfrm>
            <a:custGeom>
              <a:avLst/>
              <a:gdLst/>
              <a:ahLst/>
              <a:cxnLst/>
              <a:rect l="l" t="t" r="r" b="b"/>
              <a:pathLst>
                <a:path w="845" h="844" extrusionOk="0">
                  <a:moveTo>
                    <a:pt x="422" y="0"/>
                  </a:moveTo>
                  <a:cubicBezTo>
                    <a:pt x="191" y="0"/>
                    <a:pt x="1" y="190"/>
                    <a:pt x="1" y="422"/>
                  </a:cubicBezTo>
                  <a:cubicBezTo>
                    <a:pt x="1" y="657"/>
                    <a:pt x="191" y="844"/>
                    <a:pt x="422" y="844"/>
                  </a:cubicBezTo>
                  <a:cubicBezTo>
                    <a:pt x="654" y="844"/>
                    <a:pt x="844" y="657"/>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a:off x="4590948" y="246611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4829472" y="2328377"/>
              <a:ext cx="41806" cy="41806"/>
            </a:xfrm>
            <a:custGeom>
              <a:avLst/>
              <a:gdLst/>
              <a:ahLst/>
              <a:cxnLst/>
              <a:rect l="l" t="t" r="r" b="b"/>
              <a:pathLst>
                <a:path w="845" h="845" extrusionOk="0">
                  <a:moveTo>
                    <a:pt x="423" y="1"/>
                  </a:moveTo>
                  <a:cubicBezTo>
                    <a:pt x="191" y="1"/>
                    <a:pt x="1" y="188"/>
                    <a:pt x="1" y="423"/>
                  </a:cubicBezTo>
                  <a:cubicBezTo>
                    <a:pt x="1" y="654"/>
                    <a:pt x="191" y="844"/>
                    <a:pt x="423" y="844"/>
                  </a:cubicBezTo>
                  <a:cubicBezTo>
                    <a:pt x="657" y="844"/>
                    <a:pt x="844" y="654"/>
                    <a:pt x="844" y="423"/>
                  </a:cubicBezTo>
                  <a:cubicBezTo>
                    <a:pt x="844" y="188"/>
                    <a:pt x="657" y="1"/>
                    <a:pt x="423"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4511292" y="232837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4590948" y="246611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4345201" y="2603958"/>
              <a:ext cx="48832" cy="41757"/>
            </a:xfrm>
            <a:custGeom>
              <a:avLst/>
              <a:gdLst/>
              <a:ahLst/>
              <a:cxnLst/>
              <a:rect l="l" t="t" r="r" b="b"/>
              <a:pathLst>
                <a:path w="987" h="844" extrusionOk="0">
                  <a:moveTo>
                    <a:pt x="565" y="1"/>
                  </a:moveTo>
                  <a:cubicBezTo>
                    <a:pt x="191" y="1"/>
                    <a:pt x="0" y="452"/>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4504365" y="2603958"/>
              <a:ext cx="48683" cy="41757"/>
            </a:xfrm>
            <a:custGeom>
              <a:avLst/>
              <a:gdLst/>
              <a:ahLst/>
              <a:cxnLst/>
              <a:rect l="l" t="t" r="r" b="b"/>
              <a:pathLst>
                <a:path w="984" h="844" extrusionOk="0">
                  <a:moveTo>
                    <a:pt x="562" y="1"/>
                  </a:moveTo>
                  <a:cubicBezTo>
                    <a:pt x="188" y="1"/>
                    <a:pt x="1" y="455"/>
                    <a:pt x="265" y="720"/>
                  </a:cubicBezTo>
                  <a:cubicBezTo>
                    <a:pt x="351" y="805"/>
                    <a:pt x="456" y="843"/>
                    <a:pt x="559" y="843"/>
                  </a:cubicBezTo>
                  <a:cubicBezTo>
                    <a:pt x="776" y="843"/>
                    <a:pt x="984" y="676"/>
                    <a:pt x="984" y="423"/>
                  </a:cubicBezTo>
                  <a:cubicBezTo>
                    <a:pt x="984" y="188"/>
                    <a:pt x="797" y="1"/>
                    <a:pt x="56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442"/>
        <p:cNvGrpSpPr/>
        <p:nvPr/>
      </p:nvGrpSpPr>
      <p:grpSpPr>
        <a:xfrm>
          <a:off x="0" y="0"/>
          <a:ext cx="0" cy="0"/>
          <a:chOff x="0" y="0"/>
          <a:chExt cx="0" cy="0"/>
        </a:xfrm>
      </p:grpSpPr>
      <p:sp>
        <p:nvSpPr>
          <p:cNvPr id="443" name="Google Shape;443;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44" name="Google Shape;444;p16"/>
          <p:cNvGrpSpPr/>
          <p:nvPr/>
        </p:nvGrpSpPr>
        <p:grpSpPr>
          <a:xfrm>
            <a:off x="0" y="0"/>
            <a:ext cx="99900" cy="5143546"/>
            <a:chOff x="0" y="0"/>
            <a:chExt cx="99900" cy="5143546"/>
          </a:xfrm>
        </p:grpSpPr>
        <p:sp>
          <p:nvSpPr>
            <p:cNvPr id="445" name="Google Shape;445;p16"/>
            <p:cNvSpPr/>
            <p:nvPr/>
          </p:nvSpPr>
          <p:spPr>
            <a:xfrm>
              <a:off x="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46" name="Google Shape;446;p16"/>
            <p:cNvSpPr/>
            <p:nvPr/>
          </p:nvSpPr>
          <p:spPr>
            <a:xfrm>
              <a:off x="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47" name="Google Shape;447;p16"/>
            <p:cNvSpPr/>
            <p:nvPr/>
          </p:nvSpPr>
          <p:spPr>
            <a:xfrm>
              <a:off x="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48" name="Google Shape;448;p16"/>
            <p:cNvSpPr/>
            <p:nvPr/>
          </p:nvSpPr>
          <p:spPr>
            <a:xfrm>
              <a:off x="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49" name="Google Shape;449;p16"/>
            <p:cNvSpPr/>
            <p:nvPr/>
          </p:nvSpPr>
          <p:spPr>
            <a:xfrm>
              <a:off x="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50" name="Google Shape;450;p16"/>
            <p:cNvSpPr/>
            <p:nvPr/>
          </p:nvSpPr>
          <p:spPr>
            <a:xfrm>
              <a:off x="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51" name="Google Shape;451;p16"/>
            <p:cNvSpPr/>
            <p:nvPr/>
          </p:nvSpPr>
          <p:spPr>
            <a:xfrm>
              <a:off x="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52" name="Google Shape;452;p16"/>
            <p:cNvSpPr/>
            <p:nvPr/>
          </p:nvSpPr>
          <p:spPr>
            <a:xfrm>
              <a:off x="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53" name="Google Shape;453;p16"/>
            <p:cNvSpPr/>
            <p:nvPr/>
          </p:nvSpPr>
          <p:spPr>
            <a:xfrm>
              <a:off x="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54" name="Google Shape;454;p16"/>
            <p:cNvSpPr/>
            <p:nvPr/>
          </p:nvSpPr>
          <p:spPr>
            <a:xfrm>
              <a:off x="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55" name="Google Shape;455;p16"/>
            <p:cNvSpPr/>
            <p:nvPr/>
          </p:nvSpPr>
          <p:spPr>
            <a:xfrm>
              <a:off x="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56" name="Google Shape;456;p16"/>
            <p:cNvSpPr/>
            <p:nvPr/>
          </p:nvSpPr>
          <p:spPr>
            <a:xfrm>
              <a:off x="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57" name="Google Shape;457;p16"/>
            <p:cNvSpPr/>
            <p:nvPr/>
          </p:nvSpPr>
          <p:spPr>
            <a:xfrm>
              <a:off x="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458" name="Google Shape;458;p16"/>
          <p:cNvGrpSpPr/>
          <p:nvPr/>
        </p:nvGrpSpPr>
        <p:grpSpPr>
          <a:xfrm>
            <a:off x="9044100" y="0"/>
            <a:ext cx="99900" cy="5143546"/>
            <a:chOff x="9044100" y="0"/>
            <a:chExt cx="99900" cy="5143546"/>
          </a:xfrm>
        </p:grpSpPr>
        <p:sp>
          <p:nvSpPr>
            <p:cNvPr id="459" name="Google Shape;459;p16"/>
            <p:cNvSpPr/>
            <p:nvPr/>
          </p:nvSpPr>
          <p:spPr>
            <a:xfrm>
              <a:off x="904410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60" name="Google Shape;460;p16"/>
            <p:cNvSpPr/>
            <p:nvPr/>
          </p:nvSpPr>
          <p:spPr>
            <a:xfrm>
              <a:off x="904410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61" name="Google Shape;461;p16"/>
            <p:cNvSpPr/>
            <p:nvPr/>
          </p:nvSpPr>
          <p:spPr>
            <a:xfrm>
              <a:off x="904410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62" name="Google Shape;462;p16"/>
            <p:cNvSpPr/>
            <p:nvPr/>
          </p:nvSpPr>
          <p:spPr>
            <a:xfrm>
              <a:off x="904410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63" name="Google Shape;463;p16"/>
            <p:cNvSpPr/>
            <p:nvPr/>
          </p:nvSpPr>
          <p:spPr>
            <a:xfrm>
              <a:off x="904410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64" name="Google Shape;464;p16"/>
            <p:cNvSpPr/>
            <p:nvPr/>
          </p:nvSpPr>
          <p:spPr>
            <a:xfrm>
              <a:off x="904410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65" name="Google Shape;465;p16"/>
            <p:cNvSpPr/>
            <p:nvPr/>
          </p:nvSpPr>
          <p:spPr>
            <a:xfrm>
              <a:off x="904410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66" name="Google Shape;466;p16"/>
            <p:cNvSpPr/>
            <p:nvPr/>
          </p:nvSpPr>
          <p:spPr>
            <a:xfrm>
              <a:off x="904410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67" name="Google Shape;467;p16"/>
            <p:cNvSpPr/>
            <p:nvPr/>
          </p:nvSpPr>
          <p:spPr>
            <a:xfrm>
              <a:off x="904410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68" name="Google Shape;468;p16"/>
            <p:cNvSpPr/>
            <p:nvPr/>
          </p:nvSpPr>
          <p:spPr>
            <a:xfrm>
              <a:off x="904410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69" name="Google Shape;469;p16"/>
            <p:cNvSpPr/>
            <p:nvPr/>
          </p:nvSpPr>
          <p:spPr>
            <a:xfrm>
              <a:off x="904410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70" name="Google Shape;470;p16"/>
            <p:cNvSpPr/>
            <p:nvPr/>
          </p:nvSpPr>
          <p:spPr>
            <a:xfrm>
              <a:off x="904410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71" name="Google Shape;471;p16"/>
            <p:cNvSpPr/>
            <p:nvPr/>
          </p:nvSpPr>
          <p:spPr>
            <a:xfrm>
              <a:off x="904410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472" name="Google Shape;472;p16"/>
          <p:cNvGrpSpPr/>
          <p:nvPr/>
        </p:nvGrpSpPr>
        <p:grpSpPr>
          <a:xfrm>
            <a:off x="273831" y="4425233"/>
            <a:ext cx="598560" cy="592920"/>
            <a:chOff x="-1040357" y="1370945"/>
            <a:chExt cx="598560" cy="592920"/>
          </a:xfrm>
        </p:grpSpPr>
        <p:sp>
          <p:nvSpPr>
            <p:cNvPr id="473" name="Google Shape;473;p16"/>
            <p:cNvSpPr/>
            <p:nvPr/>
          </p:nvSpPr>
          <p:spPr>
            <a:xfrm>
              <a:off x="-1022842" y="1388905"/>
              <a:ext cx="324853" cy="281364"/>
            </a:xfrm>
            <a:custGeom>
              <a:avLst/>
              <a:gdLst/>
              <a:ahLst/>
              <a:cxnLst/>
              <a:rect l="l" t="t" r="r" b="b"/>
              <a:pathLst>
                <a:path w="6566" h="5687" extrusionOk="0">
                  <a:moveTo>
                    <a:pt x="4857" y="119"/>
                  </a:moveTo>
                  <a:lnTo>
                    <a:pt x="6432" y="2843"/>
                  </a:lnTo>
                  <a:lnTo>
                    <a:pt x="4857" y="5570"/>
                  </a:lnTo>
                  <a:lnTo>
                    <a:pt x="1709" y="5570"/>
                  </a:lnTo>
                  <a:lnTo>
                    <a:pt x="137" y="2843"/>
                  </a:lnTo>
                  <a:lnTo>
                    <a:pt x="1709" y="119"/>
                  </a:lnTo>
                  <a:close/>
                  <a:moveTo>
                    <a:pt x="1643" y="0"/>
                  </a:moveTo>
                  <a:lnTo>
                    <a:pt x="0" y="2843"/>
                  </a:lnTo>
                  <a:lnTo>
                    <a:pt x="1643" y="5686"/>
                  </a:lnTo>
                  <a:lnTo>
                    <a:pt x="4926" y="5686"/>
                  </a:lnTo>
                  <a:lnTo>
                    <a:pt x="6566" y="2843"/>
                  </a:lnTo>
                  <a:lnTo>
                    <a:pt x="492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6"/>
            <p:cNvSpPr/>
            <p:nvPr/>
          </p:nvSpPr>
          <p:spPr>
            <a:xfrm>
              <a:off x="-967874" y="1370945"/>
              <a:ext cx="48832" cy="41757"/>
            </a:xfrm>
            <a:custGeom>
              <a:avLst/>
              <a:gdLst/>
              <a:ahLst/>
              <a:cxnLst/>
              <a:rect l="l" t="t" r="r" b="b"/>
              <a:pathLst>
                <a:path w="987" h="844" extrusionOk="0">
                  <a:moveTo>
                    <a:pt x="565" y="1"/>
                  </a:moveTo>
                  <a:cubicBezTo>
                    <a:pt x="191" y="1"/>
                    <a:pt x="0" y="455"/>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p:nvPr/>
          </p:nvSpPr>
          <p:spPr>
            <a:xfrm>
              <a:off x="-808710" y="1370945"/>
              <a:ext cx="48683" cy="41757"/>
            </a:xfrm>
            <a:custGeom>
              <a:avLst/>
              <a:gdLst/>
              <a:ahLst/>
              <a:cxnLst/>
              <a:rect l="l" t="t" r="r" b="b"/>
              <a:pathLst>
                <a:path w="984" h="844" extrusionOk="0">
                  <a:moveTo>
                    <a:pt x="562" y="1"/>
                  </a:moveTo>
                  <a:cubicBezTo>
                    <a:pt x="188" y="1"/>
                    <a:pt x="1" y="455"/>
                    <a:pt x="265" y="720"/>
                  </a:cubicBezTo>
                  <a:cubicBezTo>
                    <a:pt x="351" y="805"/>
                    <a:pt x="456" y="843"/>
                    <a:pt x="559" y="843"/>
                  </a:cubicBezTo>
                  <a:cubicBezTo>
                    <a:pt x="776" y="843"/>
                    <a:pt x="984" y="676"/>
                    <a:pt x="984" y="423"/>
                  </a:cubicBezTo>
                  <a:cubicBezTo>
                    <a:pt x="984" y="188"/>
                    <a:pt x="797" y="1"/>
                    <a:pt x="56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6"/>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6"/>
            <p:cNvSpPr/>
            <p:nvPr/>
          </p:nvSpPr>
          <p:spPr>
            <a:xfrm>
              <a:off x="-722127" y="150868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6"/>
            <p:cNvSpPr/>
            <p:nvPr/>
          </p:nvSpPr>
          <p:spPr>
            <a:xfrm>
              <a:off x="-1040357" y="1508687"/>
              <a:ext cx="41806" cy="41757"/>
            </a:xfrm>
            <a:custGeom>
              <a:avLst/>
              <a:gdLst/>
              <a:ahLst/>
              <a:cxnLst/>
              <a:rect l="l" t="t" r="r" b="b"/>
              <a:pathLst>
                <a:path w="845" h="844" extrusionOk="0">
                  <a:moveTo>
                    <a:pt x="423" y="0"/>
                  </a:moveTo>
                  <a:cubicBezTo>
                    <a:pt x="188" y="0"/>
                    <a:pt x="1" y="190"/>
                    <a:pt x="1" y="422"/>
                  </a:cubicBezTo>
                  <a:cubicBezTo>
                    <a:pt x="1" y="657"/>
                    <a:pt x="188" y="844"/>
                    <a:pt x="423" y="844"/>
                  </a:cubicBezTo>
                  <a:cubicBezTo>
                    <a:pt x="654" y="844"/>
                    <a:pt x="845" y="657"/>
                    <a:pt x="845" y="422"/>
                  </a:cubicBezTo>
                  <a:cubicBezTo>
                    <a:pt x="845" y="190"/>
                    <a:pt x="654" y="0"/>
                    <a:pt x="423"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6"/>
            <p:cNvSpPr/>
            <p:nvPr/>
          </p:nvSpPr>
          <p:spPr>
            <a:xfrm>
              <a:off x="-1021952" y="1664486"/>
              <a:ext cx="323962" cy="281315"/>
            </a:xfrm>
            <a:custGeom>
              <a:avLst/>
              <a:gdLst/>
              <a:ahLst/>
              <a:cxnLst/>
              <a:rect l="l" t="t" r="r" b="b"/>
              <a:pathLst>
                <a:path w="6548" h="5686" extrusionOk="0">
                  <a:moveTo>
                    <a:pt x="1658" y="0"/>
                  </a:moveTo>
                  <a:lnTo>
                    <a:pt x="1658" y="116"/>
                  </a:lnTo>
                  <a:lnTo>
                    <a:pt x="4839" y="116"/>
                  </a:lnTo>
                  <a:lnTo>
                    <a:pt x="6414" y="2843"/>
                  </a:lnTo>
                  <a:lnTo>
                    <a:pt x="4839" y="5570"/>
                  </a:lnTo>
                  <a:lnTo>
                    <a:pt x="1691" y="5570"/>
                  </a:lnTo>
                  <a:lnTo>
                    <a:pt x="101" y="2813"/>
                  </a:lnTo>
                  <a:lnTo>
                    <a:pt x="0" y="2873"/>
                  </a:lnTo>
                  <a:lnTo>
                    <a:pt x="1625" y="5686"/>
                  </a:lnTo>
                  <a:lnTo>
                    <a:pt x="4908" y="5686"/>
                  </a:lnTo>
                  <a:lnTo>
                    <a:pt x="6548" y="2843"/>
                  </a:lnTo>
                  <a:lnTo>
                    <a:pt x="4908"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6"/>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6"/>
            <p:cNvSpPr/>
            <p:nvPr/>
          </p:nvSpPr>
          <p:spPr>
            <a:xfrm>
              <a:off x="-784170" y="1526745"/>
              <a:ext cx="324012" cy="281364"/>
            </a:xfrm>
            <a:custGeom>
              <a:avLst/>
              <a:gdLst/>
              <a:ahLst/>
              <a:cxnLst/>
              <a:rect l="l" t="t" r="r" b="b"/>
              <a:pathLst>
                <a:path w="6549" h="5687" extrusionOk="0">
                  <a:moveTo>
                    <a:pt x="1641" y="1"/>
                  </a:moveTo>
                  <a:lnTo>
                    <a:pt x="1" y="2844"/>
                  </a:lnTo>
                  <a:lnTo>
                    <a:pt x="1641" y="5686"/>
                  </a:lnTo>
                  <a:lnTo>
                    <a:pt x="4926" y="5686"/>
                  </a:lnTo>
                  <a:lnTo>
                    <a:pt x="6548" y="2873"/>
                  </a:lnTo>
                  <a:lnTo>
                    <a:pt x="6447" y="2814"/>
                  </a:lnTo>
                  <a:lnTo>
                    <a:pt x="4858" y="5571"/>
                  </a:lnTo>
                  <a:lnTo>
                    <a:pt x="1709" y="5571"/>
                  </a:lnTo>
                  <a:lnTo>
                    <a:pt x="134" y="2844"/>
                  </a:lnTo>
                  <a:lnTo>
                    <a:pt x="1709" y="117"/>
                  </a:lnTo>
                  <a:lnTo>
                    <a:pt x="4890" y="117"/>
                  </a:lnTo>
                  <a:lnTo>
                    <a:pt x="489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6"/>
            <p:cNvSpPr/>
            <p:nvPr/>
          </p:nvSpPr>
          <p:spPr>
            <a:xfrm>
              <a:off x="-722127" y="150868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6"/>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6"/>
            <p:cNvSpPr/>
            <p:nvPr/>
          </p:nvSpPr>
          <p:spPr>
            <a:xfrm>
              <a:off x="-483603" y="1646527"/>
              <a:ext cx="41806" cy="41806"/>
            </a:xfrm>
            <a:custGeom>
              <a:avLst/>
              <a:gdLst/>
              <a:ahLst/>
              <a:cxnLst/>
              <a:rect l="l" t="t" r="r" b="b"/>
              <a:pathLst>
                <a:path w="845" h="845" extrusionOk="0">
                  <a:moveTo>
                    <a:pt x="423" y="1"/>
                  </a:moveTo>
                  <a:cubicBezTo>
                    <a:pt x="191" y="1"/>
                    <a:pt x="1" y="188"/>
                    <a:pt x="1" y="423"/>
                  </a:cubicBezTo>
                  <a:cubicBezTo>
                    <a:pt x="1" y="654"/>
                    <a:pt x="191" y="844"/>
                    <a:pt x="423" y="844"/>
                  </a:cubicBezTo>
                  <a:cubicBezTo>
                    <a:pt x="657" y="844"/>
                    <a:pt x="844" y="654"/>
                    <a:pt x="844" y="423"/>
                  </a:cubicBezTo>
                  <a:cubicBezTo>
                    <a:pt x="844" y="188"/>
                    <a:pt x="657" y="1"/>
                    <a:pt x="423"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6"/>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6"/>
            <p:cNvSpPr/>
            <p:nvPr/>
          </p:nvSpPr>
          <p:spPr>
            <a:xfrm>
              <a:off x="-808710" y="1922108"/>
              <a:ext cx="48683" cy="41757"/>
            </a:xfrm>
            <a:custGeom>
              <a:avLst/>
              <a:gdLst/>
              <a:ahLst/>
              <a:cxnLst/>
              <a:rect l="l" t="t" r="r" b="b"/>
              <a:pathLst>
                <a:path w="984" h="844" extrusionOk="0">
                  <a:moveTo>
                    <a:pt x="562" y="1"/>
                  </a:moveTo>
                  <a:cubicBezTo>
                    <a:pt x="188" y="1"/>
                    <a:pt x="1" y="455"/>
                    <a:pt x="265" y="720"/>
                  </a:cubicBezTo>
                  <a:cubicBezTo>
                    <a:pt x="351" y="805"/>
                    <a:pt x="456" y="843"/>
                    <a:pt x="559" y="843"/>
                  </a:cubicBezTo>
                  <a:cubicBezTo>
                    <a:pt x="776" y="843"/>
                    <a:pt x="984" y="676"/>
                    <a:pt x="984" y="423"/>
                  </a:cubicBezTo>
                  <a:cubicBezTo>
                    <a:pt x="984" y="188"/>
                    <a:pt x="797" y="1"/>
                    <a:pt x="56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6"/>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6"/>
            <p:cNvSpPr/>
            <p:nvPr/>
          </p:nvSpPr>
          <p:spPr>
            <a:xfrm>
              <a:off x="-1040357" y="1784268"/>
              <a:ext cx="41806" cy="41757"/>
            </a:xfrm>
            <a:custGeom>
              <a:avLst/>
              <a:gdLst/>
              <a:ahLst/>
              <a:cxnLst/>
              <a:rect l="l" t="t" r="r" b="b"/>
              <a:pathLst>
                <a:path w="845" h="844" extrusionOk="0">
                  <a:moveTo>
                    <a:pt x="423" y="0"/>
                  </a:moveTo>
                  <a:cubicBezTo>
                    <a:pt x="188" y="0"/>
                    <a:pt x="1" y="190"/>
                    <a:pt x="1" y="422"/>
                  </a:cubicBezTo>
                  <a:cubicBezTo>
                    <a:pt x="1" y="654"/>
                    <a:pt x="188" y="844"/>
                    <a:pt x="423" y="844"/>
                  </a:cubicBezTo>
                  <a:cubicBezTo>
                    <a:pt x="654" y="844"/>
                    <a:pt x="845" y="654"/>
                    <a:pt x="845" y="422"/>
                  </a:cubicBezTo>
                  <a:cubicBezTo>
                    <a:pt x="845" y="190"/>
                    <a:pt x="654" y="0"/>
                    <a:pt x="423"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16"/>
          <p:cNvGrpSpPr/>
          <p:nvPr/>
        </p:nvGrpSpPr>
        <p:grpSpPr>
          <a:xfrm flipH="1">
            <a:off x="8349737" y="4308683"/>
            <a:ext cx="545023" cy="709479"/>
            <a:chOff x="3025497" y="1458081"/>
            <a:chExt cx="509177" cy="662816"/>
          </a:xfrm>
        </p:grpSpPr>
        <p:sp>
          <p:nvSpPr>
            <p:cNvPr id="490" name="Google Shape;490;p16"/>
            <p:cNvSpPr/>
            <p:nvPr/>
          </p:nvSpPr>
          <p:spPr>
            <a:xfrm>
              <a:off x="3025497" y="1458081"/>
              <a:ext cx="509177" cy="662816"/>
            </a:xfrm>
            <a:custGeom>
              <a:avLst/>
              <a:gdLst/>
              <a:ahLst/>
              <a:cxnLst/>
              <a:rect l="l" t="t" r="r" b="b"/>
              <a:pathLst>
                <a:path w="5630" h="7329" extrusionOk="0">
                  <a:moveTo>
                    <a:pt x="1120" y="1"/>
                  </a:moveTo>
                  <a:lnTo>
                    <a:pt x="0" y="726"/>
                  </a:lnTo>
                  <a:lnTo>
                    <a:pt x="220" y="815"/>
                  </a:lnTo>
                  <a:lnTo>
                    <a:pt x="485" y="672"/>
                  </a:lnTo>
                  <a:lnTo>
                    <a:pt x="1352" y="2992"/>
                  </a:lnTo>
                  <a:cubicBezTo>
                    <a:pt x="1352" y="2992"/>
                    <a:pt x="327" y="3566"/>
                    <a:pt x="416" y="5092"/>
                  </a:cubicBezTo>
                  <a:cubicBezTo>
                    <a:pt x="487" y="6335"/>
                    <a:pt x="1557" y="7328"/>
                    <a:pt x="2746" y="7328"/>
                  </a:cubicBezTo>
                  <a:cubicBezTo>
                    <a:pt x="3015" y="7328"/>
                    <a:pt x="3291" y="7277"/>
                    <a:pt x="3562" y="7166"/>
                  </a:cubicBezTo>
                  <a:cubicBezTo>
                    <a:pt x="5030" y="6563"/>
                    <a:pt x="5630" y="5167"/>
                    <a:pt x="4852" y="3717"/>
                  </a:cubicBezTo>
                  <a:cubicBezTo>
                    <a:pt x="4299" y="2689"/>
                    <a:pt x="3126" y="2539"/>
                    <a:pt x="2490" y="2539"/>
                  </a:cubicBezTo>
                  <a:cubicBezTo>
                    <a:pt x="2229" y="2539"/>
                    <a:pt x="2059" y="2564"/>
                    <a:pt x="2059" y="2564"/>
                  </a:cubicBezTo>
                  <a:lnTo>
                    <a:pt x="1013" y="497"/>
                  </a:lnTo>
                  <a:lnTo>
                    <a:pt x="1120" y="301"/>
                  </a:lnTo>
                  <a:lnTo>
                    <a:pt x="11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6"/>
            <p:cNvSpPr/>
            <p:nvPr/>
          </p:nvSpPr>
          <p:spPr>
            <a:xfrm>
              <a:off x="3126790" y="1799571"/>
              <a:ext cx="382652" cy="296364"/>
            </a:xfrm>
            <a:custGeom>
              <a:avLst/>
              <a:gdLst/>
              <a:ahLst/>
              <a:cxnLst/>
              <a:rect l="l" t="t" r="r" b="b"/>
              <a:pathLst>
                <a:path w="4231" h="3277" extrusionOk="0">
                  <a:moveTo>
                    <a:pt x="3527" y="0"/>
                  </a:moveTo>
                  <a:cubicBezTo>
                    <a:pt x="3527" y="0"/>
                    <a:pt x="3417" y="45"/>
                    <a:pt x="3126" y="199"/>
                  </a:cubicBezTo>
                  <a:cubicBezTo>
                    <a:pt x="2834" y="351"/>
                    <a:pt x="3001" y="719"/>
                    <a:pt x="2683" y="1100"/>
                  </a:cubicBezTo>
                  <a:cubicBezTo>
                    <a:pt x="2362" y="1483"/>
                    <a:pt x="1827" y="1483"/>
                    <a:pt x="1049" y="1542"/>
                  </a:cubicBezTo>
                  <a:cubicBezTo>
                    <a:pt x="268" y="1605"/>
                    <a:pt x="0" y="2430"/>
                    <a:pt x="0" y="2430"/>
                  </a:cubicBezTo>
                  <a:cubicBezTo>
                    <a:pt x="0" y="2430"/>
                    <a:pt x="589" y="3164"/>
                    <a:pt x="1094" y="3253"/>
                  </a:cubicBezTo>
                  <a:cubicBezTo>
                    <a:pt x="1173" y="3268"/>
                    <a:pt x="1270" y="3276"/>
                    <a:pt x="1380" y="3276"/>
                  </a:cubicBezTo>
                  <a:cubicBezTo>
                    <a:pt x="1968" y="3276"/>
                    <a:pt x="2931" y="3028"/>
                    <a:pt x="3527" y="2092"/>
                  </a:cubicBezTo>
                  <a:cubicBezTo>
                    <a:pt x="4231" y="984"/>
                    <a:pt x="3527" y="0"/>
                    <a:pt x="3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6"/>
            <p:cNvSpPr/>
            <p:nvPr/>
          </p:nvSpPr>
          <p:spPr>
            <a:xfrm>
              <a:off x="3110421" y="1912707"/>
              <a:ext cx="141629" cy="145424"/>
            </a:xfrm>
            <a:custGeom>
              <a:avLst/>
              <a:gdLst/>
              <a:ahLst/>
              <a:cxnLst/>
              <a:rect l="l" t="t" r="r" b="b"/>
              <a:pathLst>
                <a:path w="1566" h="1608" extrusionOk="0">
                  <a:moveTo>
                    <a:pt x="149" y="0"/>
                  </a:moveTo>
                  <a:lnTo>
                    <a:pt x="0" y="57"/>
                  </a:lnTo>
                  <a:cubicBezTo>
                    <a:pt x="0" y="57"/>
                    <a:pt x="214" y="692"/>
                    <a:pt x="577" y="1117"/>
                  </a:cubicBezTo>
                  <a:cubicBezTo>
                    <a:pt x="929" y="1527"/>
                    <a:pt x="1391" y="1608"/>
                    <a:pt x="1454" y="1608"/>
                  </a:cubicBezTo>
                  <a:cubicBezTo>
                    <a:pt x="1456" y="1608"/>
                    <a:pt x="1458" y="1607"/>
                    <a:pt x="1459" y="1607"/>
                  </a:cubicBezTo>
                  <a:cubicBezTo>
                    <a:pt x="1491" y="1601"/>
                    <a:pt x="1566" y="1500"/>
                    <a:pt x="1545" y="1497"/>
                  </a:cubicBezTo>
                  <a:cubicBezTo>
                    <a:pt x="1524" y="1491"/>
                    <a:pt x="882" y="1218"/>
                    <a:pt x="731" y="1046"/>
                  </a:cubicBezTo>
                  <a:cubicBezTo>
                    <a:pt x="577" y="873"/>
                    <a:pt x="149" y="0"/>
                    <a:pt x="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93"/>
        <p:cNvGrpSpPr/>
        <p:nvPr/>
      </p:nvGrpSpPr>
      <p:grpSpPr>
        <a:xfrm>
          <a:off x="0" y="0"/>
          <a:ext cx="0" cy="0"/>
          <a:chOff x="0" y="0"/>
          <a:chExt cx="0" cy="0"/>
        </a:xfrm>
      </p:grpSpPr>
      <p:sp>
        <p:nvSpPr>
          <p:cNvPr id="494" name="Google Shape;494;p17"/>
          <p:cNvSpPr txBox="1">
            <a:spLocks noGrp="1"/>
          </p:cNvSpPr>
          <p:nvPr>
            <p:ph type="title"/>
          </p:nvPr>
        </p:nvSpPr>
        <p:spPr>
          <a:xfrm>
            <a:off x="5630700" y="3531375"/>
            <a:ext cx="2800200" cy="525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95" name="Google Shape;495;p17"/>
          <p:cNvSpPr txBox="1">
            <a:spLocks noGrp="1"/>
          </p:cNvSpPr>
          <p:nvPr>
            <p:ph type="subTitle" idx="1"/>
          </p:nvPr>
        </p:nvSpPr>
        <p:spPr>
          <a:xfrm>
            <a:off x="2301175" y="643475"/>
            <a:ext cx="6129600" cy="2611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496" name="Google Shape;496;p17"/>
          <p:cNvGrpSpPr/>
          <p:nvPr/>
        </p:nvGrpSpPr>
        <p:grpSpPr>
          <a:xfrm>
            <a:off x="0" y="0"/>
            <a:ext cx="99900" cy="5143546"/>
            <a:chOff x="0" y="0"/>
            <a:chExt cx="99900" cy="5143546"/>
          </a:xfrm>
        </p:grpSpPr>
        <p:sp>
          <p:nvSpPr>
            <p:cNvPr id="497" name="Google Shape;497;p17"/>
            <p:cNvSpPr/>
            <p:nvPr/>
          </p:nvSpPr>
          <p:spPr>
            <a:xfrm>
              <a:off x="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98" name="Google Shape;498;p17"/>
            <p:cNvSpPr/>
            <p:nvPr/>
          </p:nvSpPr>
          <p:spPr>
            <a:xfrm>
              <a:off x="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99" name="Google Shape;499;p17"/>
            <p:cNvSpPr/>
            <p:nvPr/>
          </p:nvSpPr>
          <p:spPr>
            <a:xfrm>
              <a:off x="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00" name="Google Shape;500;p17"/>
            <p:cNvSpPr/>
            <p:nvPr/>
          </p:nvSpPr>
          <p:spPr>
            <a:xfrm>
              <a:off x="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01" name="Google Shape;501;p17"/>
            <p:cNvSpPr/>
            <p:nvPr/>
          </p:nvSpPr>
          <p:spPr>
            <a:xfrm>
              <a:off x="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02" name="Google Shape;502;p17"/>
            <p:cNvSpPr/>
            <p:nvPr/>
          </p:nvSpPr>
          <p:spPr>
            <a:xfrm>
              <a:off x="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03" name="Google Shape;503;p17"/>
            <p:cNvSpPr/>
            <p:nvPr/>
          </p:nvSpPr>
          <p:spPr>
            <a:xfrm>
              <a:off x="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04" name="Google Shape;504;p17"/>
            <p:cNvSpPr/>
            <p:nvPr/>
          </p:nvSpPr>
          <p:spPr>
            <a:xfrm>
              <a:off x="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05" name="Google Shape;505;p17"/>
            <p:cNvSpPr/>
            <p:nvPr/>
          </p:nvSpPr>
          <p:spPr>
            <a:xfrm>
              <a:off x="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06" name="Google Shape;506;p17"/>
            <p:cNvSpPr/>
            <p:nvPr/>
          </p:nvSpPr>
          <p:spPr>
            <a:xfrm>
              <a:off x="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07" name="Google Shape;507;p17"/>
            <p:cNvSpPr/>
            <p:nvPr/>
          </p:nvSpPr>
          <p:spPr>
            <a:xfrm>
              <a:off x="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08" name="Google Shape;508;p17"/>
            <p:cNvSpPr/>
            <p:nvPr/>
          </p:nvSpPr>
          <p:spPr>
            <a:xfrm>
              <a:off x="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09" name="Google Shape;509;p17"/>
            <p:cNvSpPr/>
            <p:nvPr/>
          </p:nvSpPr>
          <p:spPr>
            <a:xfrm>
              <a:off x="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510" name="Google Shape;510;p17"/>
          <p:cNvGrpSpPr/>
          <p:nvPr/>
        </p:nvGrpSpPr>
        <p:grpSpPr>
          <a:xfrm>
            <a:off x="9044100" y="0"/>
            <a:ext cx="99900" cy="5143546"/>
            <a:chOff x="9044100" y="0"/>
            <a:chExt cx="99900" cy="5143546"/>
          </a:xfrm>
        </p:grpSpPr>
        <p:sp>
          <p:nvSpPr>
            <p:cNvPr id="511" name="Google Shape;511;p17"/>
            <p:cNvSpPr/>
            <p:nvPr/>
          </p:nvSpPr>
          <p:spPr>
            <a:xfrm>
              <a:off x="904410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12" name="Google Shape;512;p17"/>
            <p:cNvSpPr/>
            <p:nvPr/>
          </p:nvSpPr>
          <p:spPr>
            <a:xfrm>
              <a:off x="904410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13" name="Google Shape;513;p17"/>
            <p:cNvSpPr/>
            <p:nvPr/>
          </p:nvSpPr>
          <p:spPr>
            <a:xfrm>
              <a:off x="904410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14" name="Google Shape;514;p17"/>
            <p:cNvSpPr/>
            <p:nvPr/>
          </p:nvSpPr>
          <p:spPr>
            <a:xfrm>
              <a:off x="904410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15" name="Google Shape;515;p17"/>
            <p:cNvSpPr/>
            <p:nvPr/>
          </p:nvSpPr>
          <p:spPr>
            <a:xfrm>
              <a:off x="904410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16" name="Google Shape;516;p17"/>
            <p:cNvSpPr/>
            <p:nvPr/>
          </p:nvSpPr>
          <p:spPr>
            <a:xfrm>
              <a:off x="904410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17" name="Google Shape;517;p17"/>
            <p:cNvSpPr/>
            <p:nvPr/>
          </p:nvSpPr>
          <p:spPr>
            <a:xfrm>
              <a:off x="904410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18" name="Google Shape;518;p17"/>
            <p:cNvSpPr/>
            <p:nvPr/>
          </p:nvSpPr>
          <p:spPr>
            <a:xfrm>
              <a:off x="904410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19" name="Google Shape;519;p17"/>
            <p:cNvSpPr/>
            <p:nvPr/>
          </p:nvSpPr>
          <p:spPr>
            <a:xfrm>
              <a:off x="904410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20" name="Google Shape;520;p17"/>
            <p:cNvSpPr/>
            <p:nvPr/>
          </p:nvSpPr>
          <p:spPr>
            <a:xfrm>
              <a:off x="904410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21" name="Google Shape;521;p17"/>
            <p:cNvSpPr/>
            <p:nvPr/>
          </p:nvSpPr>
          <p:spPr>
            <a:xfrm>
              <a:off x="904410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22" name="Google Shape;522;p17"/>
            <p:cNvSpPr/>
            <p:nvPr/>
          </p:nvSpPr>
          <p:spPr>
            <a:xfrm>
              <a:off x="904410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23" name="Google Shape;523;p17"/>
            <p:cNvSpPr/>
            <p:nvPr/>
          </p:nvSpPr>
          <p:spPr>
            <a:xfrm>
              <a:off x="904410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556"/>
        <p:cNvGrpSpPr/>
        <p:nvPr/>
      </p:nvGrpSpPr>
      <p:grpSpPr>
        <a:xfrm>
          <a:off x="0" y="0"/>
          <a:ext cx="0" cy="0"/>
          <a:chOff x="0" y="0"/>
          <a:chExt cx="0" cy="0"/>
        </a:xfrm>
      </p:grpSpPr>
      <p:sp>
        <p:nvSpPr>
          <p:cNvPr id="557" name="Google Shape;557;p19"/>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8" name="Google Shape;558;p19"/>
          <p:cNvSpPr txBox="1">
            <a:spLocks noGrp="1"/>
          </p:cNvSpPr>
          <p:nvPr>
            <p:ph type="subTitle" idx="1"/>
          </p:nvPr>
        </p:nvSpPr>
        <p:spPr>
          <a:xfrm>
            <a:off x="1083950" y="2307625"/>
            <a:ext cx="2711700" cy="116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59" name="Google Shape;559;p19"/>
          <p:cNvGrpSpPr/>
          <p:nvPr/>
        </p:nvGrpSpPr>
        <p:grpSpPr>
          <a:xfrm>
            <a:off x="0" y="0"/>
            <a:ext cx="99900" cy="5143546"/>
            <a:chOff x="0" y="0"/>
            <a:chExt cx="99900" cy="5143546"/>
          </a:xfrm>
        </p:grpSpPr>
        <p:sp>
          <p:nvSpPr>
            <p:cNvPr id="560" name="Google Shape;560;p19"/>
            <p:cNvSpPr/>
            <p:nvPr/>
          </p:nvSpPr>
          <p:spPr>
            <a:xfrm>
              <a:off x="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61" name="Google Shape;561;p19"/>
            <p:cNvSpPr/>
            <p:nvPr/>
          </p:nvSpPr>
          <p:spPr>
            <a:xfrm>
              <a:off x="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62" name="Google Shape;562;p19"/>
            <p:cNvSpPr/>
            <p:nvPr/>
          </p:nvSpPr>
          <p:spPr>
            <a:xfrm>
              <a:off x="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63" name="Google Shape;563;p19"/>
            <p:cNvSpPr/>
            <p:nvPr/>
          </p:nvSpPr>
          <p:spPr>
            <a:xfrm>
              <a:off x="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64" name="Google Shape;564;p19"/>
            <p:cNvSpPr/>
            <p:nvPr/>
          </p:nvSpPr>
          <p:spPr>
            <a:xfrm>
              <a:off x="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65" name="Google Shape;565;p19"/>
            <p:cNvSpPr/>
            <p:nvPr/>
          </p:nvSpPr>
          <p:spPr>
            <a:xfrm>
              <a:off x="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66" name="Google Shape;566;p19"/>
            <p:cNvSpPr/>
            <p:nvPr/>
          </p:nvSpPr>
          <p:spPr>
            <a:xfrm>
              <a:off x="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67" name="Google Shape;567;p19"/>
            <p:cNvSpPr/>
            <p:nvPr/>
          </p:nvSpPr>
          <p:spPr>
            <a:xfrm>
              <a:off x="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68" name="Google Shape;568;p19"/>
            <p:cNvSpPr/>
            <p:nvPr/>
          </p:nvSpPr>
          <p:spPr>
            <a:xfrm>
              <a:off x="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69" name="Google Shape;569;p19"/>
            <p:cNvSpPr/>
            <p:nvPr/>
          </p:nvSpPr>
          <p:spPr>
            <a:xfrm>
              <a:off x="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70" name="Google Shape;570;p19"/>
            <p:cNvSpPr/>
            <p:nvPr/>
          </p:nvSpPr>
          <p:spPr>
            <a:xfrm>
              <a:off x="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71" name="Google Shape;571;p19"/>
            <p:cNvSpPr/>
            <p:nvPr/>
          </p:nvSpPr>
          <p:spPr>
            <a:xfrm>
              <a:off x="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72" name="Google Shape;572;p19"/>
            <p:cNvSpPr/>
            <p:nvPr/>
          </p:nvSpPr>
          <p:spPr>
            <a:xfrm>
              <a:off x="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573" name="Google Shape;573;p19"/>
          <p:cNvGrpSpPr/>
          <p:nvPr/>
        </p:nvGrpSpPr>
        <p:grpSpPr>
          <a:xfrm>
            <a:off x="9044100" y="0"/>
            <a:ext cx="99900" cy="5143546"/>
            <a:chOff x="9044100" y="0"/>
            <a:chExt cx="99900" cy="5143546"/>
          </a:xfrm>
        </p:grpSpPr>
        <p:sp>
          <p:nvSpPr>
            <p:cNvPr id="574" name="Google Shape;574;p19"/>
            <p:cNvSpPr/>
            <p:nvPr/>
          </p:nvSpPr>
          <p:spPr>
            <a:xfrm>
              <a:off x="904410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75" name="Google Shape;575;p19"/>
            <p:cNvSpPr/>
            <p:nvPr/>
          </p:nvSpPr>
          <p:spPr>
            <a:xfrm>
              <a:off x="904410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76" name="Google Shape;576;p19"/>
            <p:cNvSpPr/>
            <p:nvPr/>
          </p:nvSpPr>
          <p:spPr>
            <a:xfrm>
              <a:off x="904410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77" name="Google Shape;577;p19"/>
            <p:cNvSpPr/>
            <p:nvPr/>
          </p:nvSpPr>
          <p:spPr>
            <a:xfrm>
              <a:off x="904410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78" name="Google Shape;578;p19"/>
            <p:cNvSpPr/>
            <p:nvPr/>
          </p:nvSpPr>
          <p:spPr>
            <a:xfrm>
              <a:off x="904410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79" name="Google Shape;579;p19"/>
            <p:cNvSpPr/>
            <p:nvPr/>
          </p:nvSpPr>
          <p:spPr>
            <a:xfrm>
              <a:off x="904410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80" name="Google Shape;580;p19"/>
            <p:cNvSpPr/>
            <p:nvPr/>
          </p:nvSpPr>
          <p:spPr>
            <a:xfrm>
              <a:off x="904410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81" name="Google Shape;581;p19"/>
            <p:cNvSpPr/>
            <p:nvPr/>
          </p:nvSpPr>
          <p:spPr>
            <a:xfrm>
              <a:off x="904410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82" name="Google Shape;582;p19"/>
            <p:cNvSpPr/>
            <p:nvPr/>
          </p:nvSpPr>
          <p:spPr>
            <a:xfrm>
              <a:off x="904410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83" name="Google Shape;583;p19"/>
            <p:cNvSpPr/>
            <p:nvPr/>
          </p:nvSpPr>
          <p:spPr>
            <a:xfrm>
              <a:off x="904410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84" name="Google Shape;584;p19"/>
            <p:cNvSpPr/>
            <p:nvPr/>
          </p:nvSpPr>
          <p:spPr>
            <a:xfrm>
              <a:off x="904410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85" name="Google Shape;585;p19"/>
            <p:cNvSpPr/>
            <p:nvPr/>
          </p:nvSpPr>
          <p:spPr>
            <a:xfrm>
              <a:off x="904410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86" name="Google Shape;586;p19"/>
            <p:cNvSpPr/>
            <p:nvPr/>
          </p:nvSpPr>
          <p:spPr>
            <a:xfrm>
              <a:off x="904410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587"/>
        <p:cNvGrpSpPr/>
        <p:nvPr/>
      </p:nvGrpSpPr>
      <p:grpSpPr>
        <a:xfrm>
          <a:off x="0" y="0"/>
          <a:ext cx="0" cy="0"/>
          <a:chOff x="0" y="0"/>
          <a:chExt cx="0" cy="0"/>
        </a:xfrm>
      </p:grpSpPr>
      <p:sp>
        <p:nvSpPr>
          <p:cNvPr id="588" name="Google Shape;588;p20"/>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9" name="Google Shape;589;p20"/>
          <p:cNvSpPr txBox="1">
            <a:spLocks noGrp="1"/>
          </p:cNvSpPr>
          <p:nvPr>
            <p:ph type="subTitle" idx="1"/>
          </p:nvPr>
        </p:nvSpPr>
        <p:spPr>
          <a:xfrm>
            <a:off x="2192250" y="3982375"/>
            <a:ext cx="4759500" cy="62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90" name="Google Shape;590;p20"/>
          <p:cNvGrpSpPr/>
          <p:nvPr/>
        </p:nvGrpSpPr>
        <p:grpSpPr>
          <a:xfrm>
            <a:off x="0" y="0"/>
            <a:ext cx="99900" cy="5143546"/>
            <a:chOff x="0" y="0"/>
            <a:chExt cx="99900" cy="5143546"/>
          </a:xfrm>
        </p:grpSpPr>
        <p:sp>
          <p:nvSpPr>
            <p:cNvPr id="591" name="Google Shape;591;p20"/>
            <p:cNvSpPr/>
            <p:nvPr/>
          </p:nvSpPr>
          <p:spPr>
            <a:xfrm>
              <a:off x="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92" name="Google Shape;592;p20"/>
            <p:cNvSpPr/>
            <p:nvPr/>
          </p:nvSpPr>
          <p:spPr>
            <a:xfrm>
              <a:off x="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93" name="Google Shape;593;p20"/>
            <p:cNvSpPr/>
            <p:nvPr/>
          </p:nvSpPr>
          <p:spPr>
            <a:xfrm>
              <a:off x="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94" name="Google Shape;594;p20"/>
            <p:cNvSpPr/>
            <p:nvPr/>
          </p:nvSpPr>
          <p:spPr>
            <a:xfrm>
              <a:off x="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95" name="Google Shape;595;p20"/>
            <p:cNvSpPr/>
            <p:nvPr/>
          </p:nvSpPr>
          <p:spPr>
            <a:xfrm>
              <a:off x="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96" name="Google Shape;596;p20"/>
            <p:cNvSpPr/>
            <p:nvPr/>
          </p:nvSpPr>
          <p:spPr>
            <a:xfrm>
              <a:off x="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97" name="Google Shape;597;p20"/>
            <p:cNvSpPr/>
            <p:nvPr/>
          </p:nvSpPr>
          <p:spPr>
            <a:xfrm>
              <a:off x="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98" name="Google Shape;598;p20"/>
            <p:cNvSpPr/>
            <p:nvPr/>
          </p:nvSpPr>
          <p:spPr>
            <a:xfrm>
              <a:off x="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99" name="Google Shape;599;p20"/>
            <p:cNvSpPr/>
            <p:nvPr/>
          </p:nvSpPr>
          <p:spPr>
            <a:xfrm>
              <a:off x="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00" name="Google Shape;600;p20"/>
            <p:cNvSpPr/>
            <p:nvPr/>
          </p:nvSpPr>
          <p:spPr>
            <a:xfrm>
              <a:off x="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01" name="Google Shape;601;p20"/>
            <p:cNvSpPr/>
            <p:nvPr/>
          </p:nvSpPr>
          <p:spPr>
            <a:xfrm>
              <a:off x="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02" name="Google Shape;602;p20"/>
            <p:cNvSpPr/>
            <p:nvPr/>
          </p:nvSpPr>
          <p:spPr>
            <a:xfrm>
              <a:off x="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03" name="Google Shape;603;p20"/>
            <p:cNvSpPr/>
            <p:nvPr/>
          </p:nvSpPr>
          <p:spPr>
            <a:xfrm>
              <a:off x="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604" name="Google Shape;604;p20"/>
          <p:cNvGrpSpPr/>
          <p:nvPr/>
        </p:nvGrpSpPr>
        <p:grpSpPr>
          <a:xfrm>
            <a:off x="9044100" y="0"/>
            <a:ext cx="99900" cy="5143546"/>
            <a:chOff x="9044100" y="0"/>
            <a:chExt cx="99900" cy="5143546"/>
          </a:xfrm>
        </p:grpSpPr>
        <p:sp>
          <p:nvSpPr>
            <p:cNvPr id="605" name="Google Shape;605;p20"/>
            <p:cNvSpPr/>
            <p:nvPr/>
          </p:nvSpPr>
          <p:spPr>
            <a:xfrm>
              <a:off x="904410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06" name="Google Shape;606;p20"/>
            <p:cNvSpPr/>
            <p:nvPr/>
          </p:nvSpPr>
          <p:spPr>
            <a:xfrm>
              <a:off x="904410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07" name="Google Shape;607;p20"/>
            <p:cNvSpPr/>
            <p:nvPr/>
          </p:nvSpPr>
          <p:spPr>
            <a:xfrm>
              <a:off x="904410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08" name="Google Shape;608;p20"/>
            <p:cNvSpPr/>
            <p:nvPr/>
          </p:nvSpPr>
          <p:spPr>
            <a:xfrm>
              <a:off x="904410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09" name="Google Shape;609;p20"/>
            <p:cNvSpPr/>
            <p:nvPr/>
          </p:nvSpPr>
          <p:spPr>
            <a:xfrm>
              <a:off x="904410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10" name="Google Shape;610;p20"/>
            <p:cNvSpPr/>
            <p:nvPr/>
          </p:nvSpPr>
          <p:spPr>
            <a:xfrm>
              <a:off x="904410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11" name="Google Shape;611;p20"/>
            <p:cNvSpPr/>
            <p:nvPr/>
          </p:nvSpPr>
          <p:spPr>
            <a:xfrm>
              <a:off x="904410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12" name="Google Shape;612;p20"/>
            <p:cNvSpPr/>
            <p:nvPr/>
          </p:nvSpPr>
          <p:spPr>
            <a:xfrm>
              <a:off x="904410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13" name="Google Shape;613;p20"/>
            <p:cNvSpPr/>
            <p:nvPr/>
          </p:nvSpPr>
          <p:spPr>
            <a:xfrm>
              <a:off x="904410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14" name="Google Shape;614;p20"/>
            <p:cNvSpPr/>
            <p:nvPr/>
          </p:nvSpPr>
          <p:spPr>
            <a:xfrm>
              <a:off x="904410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15" name="Google Shape;615;p20"/>
            <p:cNvSpPr/>
            <p:nvPr/>
          </p:nvSpPr>
          <p:spPr>
            <a:xfrm>
              <a:off x="904410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16" name="Google Shape;616;p20"/>
            <p:cNvSpPr/>
            <p:nvPr/>
          </p:nvSpPr>
          <p:spPr>
            <a:xfrm>
              <a:off x="904410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17" name="Google Shape;617;p20"/>
            <p:cNvSpPr/>
            <p:nvPr/>
          </p:nvSpPr>
          <p:spPr>
            <a:xfrm>
              <a:off x="904410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618"/>
        <p:cNvGrpSpPr/>
        <p:nvPr/>
      </p:nvGrpSpPr>
      <p:grpSpPr>
        <a:xfrm>
          <a:off x="0" y="0"/>
          <a:ext cx="0" cy="0"/>
          <a:chOff x="0" y="0"/>
          <a:chExt cx="0" cy="0"/>
        </a:xfrm>
      </p:grpSpPr>
      <p:sp>
        <p:nvSpPr>
          <p:cNvPr id="619" name="Google Shape;619;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0" name="Google Shape;620;p21"/>
          <p:cNvSpPr txBox="1">
            <a:spLocks noGrp="1"/>
          </p:cNvSpPr>
          <p:nvPr>
            <p:ph type="subTitle" idx="1"/>
          </p:nvPr>
        </p:nvSpPr>
        <p:spPr>
          <a:xfrm>
            <a:off x="5430291" y="3073950"/>
            <a:ext cx="2640000" cy="109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1" name="Google Shape;621;p21"/>
          <p:cNvSpPr txBox="1">
            <a:spLocks noGrp="1"/>
          </p:cNvSpPr>
          <p:nvPr>
            <p:ph type="subTitle" idx="2"/>
          </p:nvPr>
        </p:nvSpPr>
        <p:spPr>
          <a:xfrm>
            <a:off x="1073709" y="3073950"/>
            <a:ext cx="2640000" cy="109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2" name="Google Shape;622;p21"/>
          <p:cNvSpPr txBox="1">
            <a:spLocks noGrp="1"/>
          </p:cNvSpPr>
          <p:nvPr>
            <p:ph type="subTitle" idx="3"/>
          </p:nvPr>
        </p:nvSpPr>
        <p:spPr>
          <a:xfrm>
            <a:off x="1073709" y="2610750"/>
            <a:ext cx="2640000" cy="53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623" name="Google Shape;623;p21"/>
          <p:cNvSpPr txBox="1">
            <a:spLocks noGrp="1"/>
          </p:cNvSpPr>
          <p:nvPr>
            <p:ph type="subTitle" idx="4"/>
          </p:nvPr>
        </p:nvSpPr>
        <p:spPr>
          <a:xfrm>
            <a:off x="5430291" y="2610750"/>
            <a:ext cx="2640000" cy="53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624" name="Google Shape;624;p21"/>
          <p:cNvGrpSpPr/>
          <p:nvPr/>
        </p:nvGrpSpPr>
        <p:grpSpPr>
          <a:xfrm>
            <a:off x="0" y="0"/>
            <a:ext cx="99900" cy="5143546"/>
            <a:chOff x="0" y="0"/>
            <a:chExt cx="99900" cy="5143546"/>
          </a:xfrm>
        </p:grpSpPr>
        <p:sp>
          <p:nvSpPr>
            <p:cNvPr id="625" name="Google Shape;625;p21"/>
            <p:cNvSpPr/>
            <p:nvPr/>
          </p:nvSpPr>
          <p:spPr>
            <a:xfrm>
              <a:off x="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26" name="Google Shape;626;p21"/>
            <p:cNvSpPr/>
            <p:nvPr/>
          </p:nvSpPr>
          <p:spPr>
            <a:xfrm>
              <a:off x="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27" name="Google Shape;627;p21"/>
            <p:cNvSpPr/>
            <p:nvPr/>
          </p:nvSpPr>
          <p:spPr>
            <a:xfrm>
              <a:off x="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28" name="Google Shape;628;p21"/>
            <p:cNvSpPr/>
            <p:nvPr/>
          </p:nvSpPr>
          <p:spPr>
            <a:xfrm>
              <a:off x="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29" name="Google Shape;629;p21"/>
            <p:cNvSpPr/>
            <p:nvPr/>
          </p:nvSpPr>
          <p:spPr>
            <a:xfrm>
              <a:off x="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30" name="Google Shape;630;p21"/>
            <p:cNvSpPr/>
            <p:nvPr/>
          </p:nvSpPr>
          <p:spPr>
            <a:xfrm>
              <a:off x="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31" name="Google Shape;631;p21"/>
            <p:cNvSpPr/>
            <p:nvPr/>
          </p:nvSpPr>
          <p:spPr>
            <a:xfrm>
              <a:off x="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32" name="Google Shape;632;p21"/>
            <p:cNvSpPr/>
            <p:nvPr/>
          </p:nvSpPr>
          <p:spPr>
            <a:xfrm>
              <a:off x="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33" name="Google Shape;633;p21"/>
            <p:cNvSpPr/>
            <p:nvPr/>
          </p:nvSpPr>
          <p:spPr>
            <a:xfrm>
              <a:off x="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34" name="Google Shape;634;p21"/>
            <p:cNvSpPr/>
            <p:nvPr/>
          </p:nvSpPr>
          <p:spPr>
            <a:xfrm>
              <a:off x="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35" name="Google Shape;635;p21"/>
            <p:cNvSpPr/>
            <p:nvPr/>
          </p:nvSpPr>
          <p:spPr>
            <a:xfrm>
              <a:off x="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36" name="Google Shape;636;p21"/>
            <p:cNvSpPr/>
            <p:nvPr/>
          </p:nvSpPr>
          <p:spPr>
            <a:xfrm>
              <a:off x="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37" name="Google Shape;637;p21"/>
            <p:cNvSpPr/>
            <p:nvPr/>
          </p:nvSpPr>
          <p:spPr>
            <a:xfrm>
              <a:off x="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638" name="Google Shape;638;p21"/>
          <p:cNvGrpSpPr/>
          <p:nvPr/>
        </p:nvGrpSpPr>
        <p:grpSpPr>
          <a:xfrm>
            <a:off x="9044100" y="0"/>
            <a:ext cx="99900" cy="5143546"/>
            <a:chOff x="9044100" y="0"/>
            <a:chExt cx="99900" cy="5143546"/>
          </a:xfrm>
        </p:grpSpPr>
        <p:sp>
          <p:nvSpPr>
            <p:cNvPr id="639" name="Google Shape;639;p21"/>
            <p:cNvSpPr/>
            <p:nvPr/>
          </p:nvSpPr>
          <p:spPr>
            <a:xfrm>
              <a:off x="904410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40" name="Google Shape;640;p21"/>
            <p:cNvSpPr/>
            <p:nvPr/>
          </p:nvSpPr>
          <p:spPr>
            <a:xfrm>
              <a:off x="904410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41" name="Google Shape;641;p21"/>
            <p:cNvSpPr/>
            <p:nvPr/>
          </p:nvSpPr>
          <p:spPr>
            <a:xfrm>
              <a:off x="904410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42" name="Google Shape;642;p21"/>
            <p:cNvSpPr/>
            <p:nvPr/>
          </p:nvSpPr>
          <p:spPr>
            <a:xfrm>
              <a:off x="904410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43" name="Google Shape;643;p21"/>
            <p:cNvSpPr/>
            <p:nvPr/>
          </p:nvSpPr>
          <p:spPr>
            <a:xfrm>
              <a:off x="904410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44" name="Google Shape;644;p21"/>
            <p:cNvSpPr/>
            <p:nvPr/>
          </p:nvSpPr>
          <p:spPr>
            <a:xfrm>
              <a:off x="904410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45" name="Google Shape;645;p21"/>
            <p:cNvSpPr/>
            <p:nvPr/>
          </p:nvSpPr>
          <p:spPr>
            <a:xfrm>
              <a:off x="904410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46" name="Google Shape;646;p21"/>
            <p:cNvSpPr/>
            <p:nvPr/>
          </p:nvSpPr>
          <p:spPr>
            <a:xfrm>
              <a:off x="904410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47" name="Google Shape;647;p21"/>
            <p:cNvSpPr/>
            <p:nvPr/>
          </p:nvSpPr>
          <p:spPr>
            <a:xfrm>
              <a:off x="904410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48" name="Google Shape;648;p21"/>
            <p:cNvSpPr/>
            <p:nvPr/>
          </p:nvSpPr>
          <p:spPr>
            <a:xfrm>
              <a:off x="904410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49" name="Google Shape;649;p21"/>
            <p:cNvSpPr/>
            <p:nvPr/>
          </p:nvSpPr>
          <p:spPr>
            <a:xfrm>
              <a:off x="904410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50" name="Google Shape;650;p21"/>
            <p:cNvSpPr/>
            <p:nvPr/>
          </p:nvSpPr>
          <p:spPr>
            <a:xfrm>
              <a:off x="904410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51" name="Google Shape;651;p21"/>
            <p:cNvSpPr/>
            <p:nvPr/>
          </p:nvSpPr>
          <p:spPr>
            <a:xfrm>
              <a:off x="904410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652"/>
        <p:cNvGrpSpPr/>
        <p:nvPr/>
      </p:nvGrpSpPr>
      <p:grpSpPr>
        <a:xfrm>
          <a:off x="0" y="0"/>
          <a:ext cx="0" cy="0"/>
          <a:chOff x="0" y="0"/>
          <a:chExt cx="0" cy="0"/>
        </a:xfrm>
      </p:grpSpPr>
      <p:sp>
        <p:nvSpPr>
          <p:cNvPr id="653" name="Google Shape;653;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4" name="Google Shape;654;p22"/>
          <p:cNvSpPr txBox="1">
            <a:spLocks noGrp="1"/>
          </p:cNvSpPr>
          <p:nvPr>
            <p:ph type="subTitle" idx="1"/>
          </p:nvPr>
        </p:nvSpPr>
        <p:spPr>
          <a:xfrm>
            <a:off x="4981828" y="2074000"/>
            <a:ext cx="3254100" cy="195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5" name="Google Shape;655;p22"/>
          <p:cNvSpPr txBox="1">
            <a:spLocks noGrp="1"/>
          </p:cNvSpPr>
          <p:nvPr>
            <p:ph type="subTitle" idx="2"/>
          </p:nvPr>
        </p:nvSpPr>
        <p:spPr>
          <a:xfrm>
            <a:off x="908075" y="2074000"/>
            <a:ext cx="3254100" cy="195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6" name="Google Shape;656;p22"/>
          <p:cNvGrpSpPr/>
          <p:nvPr/>
        </p:nvGrpSpPr>
        <p:grpSpPr>
          <a:xfrm>
            <a:off x="0" y="0"/>
            <a:ext cx="99900" cy="5143546"/>
            <a:chOff x="0" y="0"/>
            <a:chExt cx="99900" cy="5143546"/>
          </a:xfrm>
        </p:grpSpPr>
        <p:sp>
          <p:nvSpPr>
            <p:cNvPr id="657" name="Google Shape;657;p22"/>
            <p:cNvSpPr/>
            <p:nvPr/>
          </p:nvSpPr>
          <p:spPr>
            <a:xfrm>
              <a:off x="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58" name="Google Shape;658;p22"/>
            <p:cNvSpPr/>
            <p:nvPr/>
          </p:nvSpPr>
          <p:spPr>
            <a:xfrm>
              <a:off x="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59" name="Google Shape;659;p22"/>
            <p:cNvSpPr/>
            <p:nvPr/>
          </p:nvSpPr>
          <p:spPr>
            <a:xfrm>
              <a:off x="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60" name="Google Shape;660;p22"/>
            <p:cNvSpPr/>
            <p:nvPr/>
          </p:nvSpPr>
          <p:spPr>
            <a:xfrm>
              <a:off x="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61" name="Google Shape;661;p22"/>
            <p:cNvSpPr/>
            <p:nvPr/>
          </p:nvSpPr>
          <p:spPr>
            <a:xfrm>
              <a:off x="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62" name="Google Shape;662;p22"/>
            <p:cNvSpPr/>
            <p:nvPr/>
          </p:nvSpPr>
          <p:spPr>
            <a:xfrm>
              <a:off x="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63" name="Google Shape;663;p22"/>
            <p:cNvSpPr/>
            <p:nvPr/>
          </p:nvSpPr>
          <p:spPr>
            <a:xfrm>
              <a:off x="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64" name="Google Shape;664;p22"/>
            <p:cNvSpPr/>
            <p:nvPr/>
          </p:nvSpPr>
          <p:spPr>
            <a:xfrm>
              <a:off x="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65" name="Google Shape;665;p22"/>
            <p:cNvSpPr/>
            <p:nvPr/>
          </p:nvSpPr>
          <p:spPr>
            <a:xfrm>
              <a:off x="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66" name="Google Shape;666;p22"/>
            <p:cNvSpPr/>
            <p:nvPr/>
          </p:nvSpPr>
          <p:spPr>
            <a:xfrm>
              <a:off x="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67" name="Google Shape;667;p22"/>
            <p:cNvSpPr/>
            <p:nvPr/>
          </p:nvSpPr>
          <p:spPr>
            <a:xfrm>
              <a:off x="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68" name="Google Shape;668;p22"/>
            <p:cNvSpPr/>
            <p:nvPr/>
          </p:nvSpPr>
          <p:spPr>
            <a:xfrm>
              <a:off x="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69" name="Google Shape;669;p22"/>
            <p:cNvSpPr/>
            <p:nvPr/>
          </p:nvSpPr>
          <p:spPr>
            <a:xfrm>
              <a:off x="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670" name="Google Shape;670;p22"/>
          <p:cNvGrpSpPr/>
          <p:nvPr/>
        </p:nvGrpSpPr>
        <p:grpSpPr>
          <a:xfrm>
            <a:off x="9044100" y="0"/>
            <a:ext cx="99900" cy="5143546"/>
            <a:chOff x="9044100" y="0"/>
            <a:chExt cx="99900" cy="5143546"/>
          </a:xfrm>
        </p:grpSpPr>
        <p:sp>
          <p:nvSpPr>
            <p:cNvPr id="671" name="Google Shape;671;p22"/>
            <p:cNvSpPr/>
            <p:nvPr/>
          </p:nvSpPr>
          <p:spPr>
            <a:xfrm>
              <a:off x="904410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72" name="Google Shape;672;p22"/>
            <p:cNvSpPr/>
            <p:nvPr/>
          </p:nvSpPr>
          <p:spPr>
            <a:xfrm>
              <a:off x="904410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73" name="Google Shape;673;p22"/>
            <p:cNvSpPr/>
            <p:nvPr/>
          </p:nvSpPr>
          <p:spPr>
            <a:xfrm>
              <a:off x="904410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74" name="Google Shape;674;p22"/>
            <p:cNvSpPr/>
            <p:nvPr/>
          </p:nvSpPr>
          <p:spPr>
            <a:xfrm>
              <a:off x="904410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75" name="Google Shape;675;p22"/>
            <p:cNvSpPr/>
            <p:nvPr/>
          </p:nvSpPr>
          <p:spPr>
            <a:xfrm>
              <a:off x="904410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76" name="Google Shape;676;p22"/>
            <p:cNvSpPr/>
            <p:nvPr/>
          </p:nvSpPr>
          <p:spPr>
            <a:xfrm>
              <a:off x="904410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77" name="Google Shape;677;p22"/>
            <p:cNvSpPr/>
            <p:nvPr/>
          </p:nvSpPr>
          <p:spPr>
            <a:xfrm>
              <a:off x="904410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78" name="Google Shape;678;p22"/>
            <p:cNvSpPr/>
            <p:nvPr/>
          </p:nvSpPr>
          <p:spPr>
            <a:xfrm>
              <a:off x="904410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79" name="Google Shape;679;p22"/>
            <p:cNvSpPr/>
            <p:nvPr/>
          </p:nvSpPr>
          <p:spPr>
            <a:xfrm>
              <a:off x="904410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80" name="Google Shape;680;p22"/>
            <p:cNvSpPr/>
            <p:nvPr/>
          </p:nvSpPr>
          <p:spPr>
            <a:xfrm>
              <a:off x="904410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81" name="Google Shape;681;p22"/>
            <p:cNvSpPr/>
            <p:nvPr/>
          </p:nvSpPr>
          <p:spPr>
            <a:xfrm>
              <a:off x="904410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82" name="Google Shape;682;p22"/>
            <p:cNvSpPr/>
            <p:nvPr/>
          </p:nvSpPr>
          <p:spPr>
            <a:xfrm>
              <a:off x="904410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83" name="Google Shape;683;p22"/>
            <p:cNvSpPr/>
            <p:nvPr/>
          </p:nvSpPr>
          <p:spPr>
            <a:xfrm>
              <a:off x="904410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684" name="Google Shape;684;p22"/>
          <p:cNvGrpSpPr/>
          <p:nvPr/>
        </p:nvGrpSpPr>
        <p:grpSpPr>
          <a:xfrm>
            <a:off x="8235918" y="4366958"/>
            <a:ext cx="598560" cy="592920"/>
            <a:chOff x="-1040357" y="1370945"/>
            <a:chExt cx="598560" cy="592920"/>
          </a:xfrm>
        </p:grpSpPr>
        <p:sp>
          <p:nvSpPr>
            <p:cNvPr id="685" name="Google Shape;685;p22"/>
            <p:cNvSpPr/>
            <p:nvPr/>
          </p:nvSpPr>
          <p:spPr>
            <a:xfrm>
              <a:off x="-1022842" y="1388905"/>
              <a:ext cx="324853" cy="281364"/>
            </a:xfrm>
            <a:custGeom>
              <a:avLst/>
              <a:gdLst/>
              <a:ahLst/>
              <a:cxnLst/>
              <a:rect l="l" t="t" r="r" b="b"/>
              <a:pathLst>
                <a:path w="6566" h="5687" extrusionOk="0">
                  <a:moveTo>
                    <a:pt x="4857" y="119"/>
                  </a:moveTo>
                  <a:lnTo>
                    <a:pt x="6432" y="2843"/>
                  </a:lnTo>
                  <a:lnTo>
                    <a:pt x="4857" y="5570"/>
                  </a:lnTo>
                  <a:lnTo>
                    <a:pt x="1709" y="5570"/>
                  </a:lnTo>
                  <a:lnTo>
                    <a:pt x="137" y="2843"/>
                  </a:lnTo>
                  <a:lnTo>
                    <a:pt x="1709" y="119"/>
                  </a:lnTo>
                  <a:close/>
                  <a:moveTo>
                    <a:pt x="1643" y="0"/>
                  </a:moveTo>
                  <a:lnTo>
                    <a:pt x="0" y="2843"/>
                  </a:lnTo>
                  <a:lnTo>
                    <a:pt x="1643" y="5686"/>
                  </a:lnTo>
                  <a:lnTo>
                    <a:pt x="4926" y="5686"/>
                  </a:lnTo>
                  <a:lnTo>
                    <a:pt x="6566" y="2843"/>
                  </a:lnTo>
                  <a:lnTo>
                    <a:pt x="492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2"/>
            <p:cNvSpPr/>
            <p:nvPr/>
          </p:nvSpPr>
          <p:spPr>
            <a:xfrm>
              <a:off x="-967874" y="1370945"/>
              <a:ext cx="48832" cy="41757"/>
            </a:xfrm>
            <a:custGeom>
              <a:avLst/>
              <a:gdLst/>
              <a:ahLst/>
              <a:cxnLst/>
              <a:rect l="l" t="t" r="r" b="b"/>
              <a:pathLst>
                <a:path w="987" h="844" extrusionOk="0">
                  <a:moveTo>
                    <a:pt x="565" y="1"/>
                  </a:moveTo>
                  <a:cubicBezTo>
                    <a:pt x="191" y="1"/>
                    <a:pt x="0" y="455"/>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2"/>
            <p:cNvSpPr/>
            <p:nvPr/>
          </p:nvSpPr>
          <p:spPr>
            <a:xfrm>
              <a:off x="-808710" y="1370945"/>
              <a:ext cx="48683" cy="41757"/>
            </a:xfrm>
            <a:custGeom>
              <a:avLst/>
              <a:gdLst/>
              <a:ahLst/>
              <a:cxnLst/>
              <a:rect l="l" t="t" r="r" b="b"/>
              <a:pathLst>
                <a:path w="984" h="844" extrusionOk="0">
                  <a:moveTo>
                    <a:pt x="562" y="1"/>
                  </a:moveTo>
                  <a:cubicBezTo>
                    <a:pt x="188" y="1"/>
                    <a:pt x="1" y="455"/>
                    <a:pt x="265" y="720"/>
                  </a:cubicBezTo>
                  <a:cubicBezTo>
                    <a:pt x="351" y="805"/>
                    <a:pt x="456" y="843"/>
                    <a:pt x="559" y="843"/>
                  </a:cubicBezTo>
                  <a:cubicBezTo>
                    <a:pt x="776" y="843"/>
                    <a:pt x="984" y="676"/>
                    <a:pt x="984" y="423"/>
                  </a:cubicBezTo>
                  <a:cubicBezTo>
                    <a:pt x="984" y="188"/>
                    <a:pt x="797" y="1"/>
                    <a:pt x="56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2"/>
            <p:cNvSpPr/>
            <p:nvPr/>
          </p:nvSpPr>
          <p:spPr>
            <a:xfrm>
              <a:off x="-960799"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2"/>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2"/>
            <p:cNvSpPr/>
            <p:nvPr/>
          </p:nvSpPr>
          <p:spPr>
            <a:xfrm>
              <a:off x="-722127" y="150868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2"/>
            <p:cNvSpPr/>
            <p:nvPr/>
          </p:nvSpPr>
          <p:spPr>
            <a:xfrm>
              <a:off x="-1040357" y="1508687"/>
              <a:ext cx="41806" cy="41757"/>
            </a:xfrm>
            <a:custGeom>
              <a:avLst/>
              <a:gdLst/>
              <a:ahLst/>
              <a:cxnLst/>
              <a:rect l="l" t="t" r="r" b="b"/>
              <a:pathLst>
                <a:path w="845" h="844" extrusionOk="0">
                  <a:moveTo>
                    <a:pt x="423" y="0"/>
                  </a:moveTo>
                  <a:cubicBezTo>
                    <a:pt x="188" y="0"/>
                    <a:pt x="1" y="190"/>
                    <a:pt x="1" y="422"/>
                  </a:cubicBezTo>
                  <a:cubicBezTo>
                    <a:pt x="1" y="657"/>
                    <a:pt x="188" y="844"/>
                    <a:pt x="423" y="844"/>
                  </a:cubicBezTo>
                  <a:cubicBezTo>
                    <a:pt x="654" y="844"/>
                    <a:pt x="845" y="657"/>
                    <a:pt x="845" y="422"/>
                  </a:cubicBezTo>
                  <a:cubicBezTo>
                    <a:pt x="845" y="190"/>
                    <a:pt x="654" y="0"/>
                    <a:pt x="423"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2"/>
            <p:cNvSpPr/>
            <p:nvPr/>
          </p:nvSpPr>
          <p:spPr>
            <a:xfrm>
              <a:off x="-1021952" y="1664486"/>
              <a:ext cx="323962" cy="281315"/>
            </a:xfrm>
            <a:custGeom>
              <a:avLst/>
              <a:gdLst/>
              <a:ahLst/>
              <a:cxnLst/>
              <a:rect l="l" t="t" r="r" b="b"/>
              <a:pathLst>
                <a:path w="6548" h="5686" extrusionOk="0">
                  <a:moveTo>
                    <a:pt x="1658" y="0"/>
                  </a:moveTo>
                  <a:lnTo>
                    <a:pt x="1658" y="116"/>
                  </a:lnTo>
                  <a:lnTo>
                    <a:pt x="4839" y="116"/>
                  </a:lnTo>
                  <a:lnTo>
                    <a:pt x="6414" y="2843"/>
                  </a:lnTo>
                  <a:lnTo>
                    <a:pt x="4839" y="5570"/>
                  </a:lnTo>
                  <a:lnTo>
                    <a:pt x="1691" y="5570"/>
                  </a:lnTo>
                  <a:lnTo>
                    <a:pt x="101" y="2813"/>
                  </a:lnTo>
                  <a:lnTo>
                    <a:pt x="0" y="2873"/>
                  </a:lnTo>
                  <a:lnTo>
                    <a:pt x="1625" y="5686"/>
                  </a:lnTo>
                  <a:lnTo>
                    <a:pt x="4908" y="5686"/>
                  </a:lnTo>
                  <a:lnTo>
                    <a:pt x="6548" y="2843"/>
                  </a:lnTo>
                  <a:lnTo>
                    <a:pt x="4908"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2"/>
            <p:cNvSpPr/>
            <p:nvPr/>
          </p:nvSpPr>
          <p:spPr>
            <a:xfrm>
              <a:off x="-960799"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2"/>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2"/>
            <p:cNvSpPr/>
            <p:nvPr/>
          </p:nvSpPr>
          <p:spPr>
            <a:xfrm>
              <a:off x="-784170" y="1526745"/>
              <a:ext cx="324012" cy="281364"/>
            </a:xfrm>
            <a:custGeom>
              <a:avLst/>
              <a:gdLst/>
              <a:ahLst/>
              <a:cxnLst/>
              <a:rect l="l" t="t" r="r" b="b"/>
              <a:pathLst>
                <a:path w="6549" h="5687" extrusionOk="0">
                  <a:moveTo>
                    <a:pt x="1641" y="1"/>
                  </a:moveTo>
                  <a:lnTo>
                    <a:pt x="1" y="2844"/>
                  </a:lnTo>
                  <a:lnTo>
                    <a:pt x="1641" y="5686"/>
                  </a:lnTo>
                  <a:lnTo>
                    <a:pt x="4926" y="5686"/>
                  </a:lnTo>
                  <a:lnTo>
                    <a:pt x="6548" y="2873"/>
                  </a:lnTo>
                  <a:lnTo>
                    <a:pt x="6447" y="2814"/>
                  </a:lnTo>
                  <a:lnTo>
                    <a:pt x="4858" y="5571"/>
                  </a:lnTo>
                  <a:lnTo>
                    <a:pt x="1709" y="5571"/>
                  </a:lnTo>
                  <a:lnTo>
                    <a:pt x="134" y="2844"/>
                  </a:lnTo>
                  <a:lnTo>
                    <a:pt x="1709" y="117"/>
                  </a:lnTo>
                  <a:lnTo>
                    <a:pt x="4890" y="117"/>
                  </a:lnTo>
                  <a:lnTo>
                    <a:pt x="489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2"/>
            <p:cNvSpPr/>
            <p:nvPr/>
          </p:nvSpPr>
          <p:spPr>
            <a:xfrm>
              <a:off x="-722127" y="150868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2"/>
            <p:cNvSpPr/>
            <p:nvPr/>
          </p:nvSpPr>
          <p:spPr>
            <a:xfrm>
              <a:off x="-563111" y="1508687"/>
              <a:ext cx="41806" cy="41757"/>
            </a:xfrm>
            <a:custGeom>
              <a:avLst/>
              <a:gdLst/>
              <a:ahLst/>
              <a:cxnLst/>
              <a:rect l="l" t="t" r="r" b="b"/>
              <a:pathLst>
                <a:path w="845" h="844" extrusionOk="0">
                  <a:moveTo>
                    <a:pt x="422" y="0"/>
                  </a:moveTo>
                  <a:cubicBezTo>
                    <a:pt x="191" y="0"/>
                    <a:pt x="1" y="190"/>
                    <a:pt x="1" y="422"/>
                  </a:cubicBezTo>
                  <a:cubicBezTo>
                    <a:pt x="1" y="657"/>
                    <a:pt x="191" y="844"/>
                    <a:pt x="422" y="844"/>
                  </a:cubicBezTo>
                  <a:cubicBezTo>
                    <a:pt x="654" y="844"/>
                    <a:pt x="844" y="657"/>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2"/>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2"/>
            <p:cNvSpPr/>
            <p:nvPr/>
          </p:nvSpPr>
          <p:spPr>
            <a:xfrm>
              <a:off x="-563111" y="1784268"/>
              <a:ext cx="41806" cy="41757"/>
            </a:xfrm>
            <a:custGeom>
              <a:avLst/>
              <a:gdLst/>
              <a:ahLst/>
              <a:cxnLst/>
              <a:rect l="l" t="t" r="r" b="b"/>
              <a:pathLst>
                <a:path w="845" h="844" extrusionOk="0">
                  <a:moveTo>
                    <a:pt x="422" y="0"/>
                  </a:moveTo>
                  <a:cubicBezTo>
                    <a:pt x="191" y="0"/>
                    <a:pt x="1" y="190"/>
                    <a:pt x="1" y="422"/>
                  </a:cubicBezTo>
                  <a:cubicBezTo>
                    <a:pt x="1" y="654"/>
                    <a:pt x="191"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2"/>
            <p:cNvSpPr/>
            <p:nvPr/>
          </p:nvSpPr>
          <p:spPr>
            <a:xfrm>
              <a:off x="-483603" y="1646527"/>
              <a:ext cx="41806" cy="41806"/>
            </a:xfrm>
            <a:custGeom>
              <a:avLst/>
              <a:gdLst/>
              <a:ahLst/>
              <a:cxnLst/>
              <a:rect l="l" t="t" r="r" b="b"/>
              <a:pathLst>
                <a:path w="845" h="845" extrusionOk="0">
                  <a:moveTo>
                    <a:pt x="423" y="1"/>
                  </a:moveTo>
                  <a:cubicBezTo>
                    <a:pt x="191" y="1"/>
                    <a:pt x="1" y="188"/>
                    <a:pt x="1" y="423"/>
                  </a:cubicBezTo>
                  <a:cubicBezTo>
                    <a:pt x="1" y="654"/>
                    <a:pt x="191" y="844"/>
                    <a:pt x="423" y="844"/>
                  </a:cubicBezTo>
                  <a:cubicBezTo>
                    <a:pt x="657" y="844"/>
                    <a:pt x="844" y="654"/>
                    <a:pt x="844" y="423"/>
                  </a:cubicBezTo>
                  <a:cubicBezTo>
                    <a:pt x="844" y="188"/>
                    <a:pt x="657" y="1"/>
                    <a:pt x="423"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2"/>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2"/>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2"/>
            <p:cNvSpPr/>
            <p:nvPr/>
          </p:nvSpPr>
          <p:spPr>
            <a:xfrm>
              <a:off x="-563111" y="1784268"/>
              <a:ext cx="41806" cy="41757"/>
            </a:xfrm>
            <a:custGeom>
              <a:avLst/>
              <a:gdLst/>
              <a:ahLst/>
              <a:cxnLst/>
              <a:rect l="l" t="t" r="r" b="b"/>
              <a:pathLst>
                <a:path w="845" h="844" extrusionOk="0">
                  <a:moveTo>
                    <a:pt x="422" y="0"/>
                  </a:moveTo>
                  <a:cubicBezTo>
                    <a:pt x="191" y="0"/>
                    <a:pt x="1" y="190"/>
                    <a:pt x="1" y="422"/>
                  </a:cubicBezTo>
                  <a:cubicBezTo>
                    <a:pt x="1" y="654"/>
                    <a:pt x="191"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2"/>
            <p:cNvSpPr/>
            <p:nvPr/>
          </p:nvSpPr>
          <p:spPr>
            <a:xfrm>
              <a:off x="-967874" y="1922108"/>
              <a:ext cx="48832" cy="41757"/>
            </a:xfrm>
            <a:custGeom>
              <a:avLst/>
              <a:gdLst/>
              <a:ahLst/>
              <a:cxnLst/>
              <a:rect l="l" t="t" r="r" b="b"/>
              <a:pathLst>
                <a:path w="987" h="844" extrusionOk="0">
                  <a:moveTo>
                    <a:pt x="565" y="1"/>
                  </a:moveTo>
                  <a:cubicBezTo>
                    <a:pt x="191" y="1"/>
                    <a:pt x="0" y="452"/>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2"/>
            <p:cNvSpPr/>
            <p:nvPr/>
          </p:nvSpPr>
          <p:spPr>
            <a:xfrm>
              <a:off x="-808710" y="1922108"/>
              <a:ext cx="48683" cy="41757"/>
            </a:xfrm>
            <a:custGeom>
              <a:avLst/>
              <a:gdLst/>
              <a:ahLst/>
              <a:cxnLst/>
              <a:rect l="l" t="t" r="r" b="b"/>
              <a:pathLst>
                <a:path w="984" h="844" extrusionOk="0">
                  <a:moveTo>
                    <a:pt x="562" y="1"/>
                  </a:moveTo>
                  <a:cubicBezTo>
                    <a:pt x="188" y="1"/>
                    <a:pt x="1" y="455"/>
                    <a:pt x="265" y="720"/>
                  </a:cubicBezTo>
                  <a:cubicBezTo>
                    <a:pt x="351" y="805"/>
                    <a:pt x="456" y="843"/>
                    <a:pt x="559" y="843"/>
                  </a:cubicBezTo>
                  <a:cubicBezTo>
                    <a:pt x="776" y="843"/>
                    <a:pt x="984" y="676"/>
                    <a:pt x="984" y="423"/>
                  </a:cubicBezTo>
                  <a:cubicBezTo>
                    <a:pt x="984" y="188"/>
                    <a:pt x="797" y="1"/>
                    <a:pt x="56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2"/>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2"/>
            <p:cNvSpPr/>
            <p:nvPr/>
          </p:nvSpPr>
          <p:spPr>
            <a:xfrm>
              <a:off x="-1040357" y="1784268"/>
              <a:ext cx="41806" cy="41757"/>
            </a:xfrm>
            <a:custGeom>
              <a:avLst/>
              <a:gdLst/>
              <a:ahLst/>
              <a:cxnLst/>
              <a:rect l="l" t="t" r="r" b="b"/>
              <a:pathLst>
                <a:path w="845" h="844" extrusionOk="0">
                  <a:moveTo>
                    <a:pt x="423" y="0"/>
                  </a:moveTo>
                  <a:cubicBezTo>
                    <a:pt x="188" y="0"/>
                    <a:pt x="1" y="190"/>
                    <a:pt x="1" y="422"/>
                  </a:cubicBezTo>
                  <a:cubicBezTo>
                    <a:pt x="1" y="654"/>
                    <a:pt x="188" y="844"/>
                    <a:pt x="423" y="844"/>
                  </a:cubicBezTo>
                  <a:cubicBezTo>
                    <a:pt x="654" y="844"/>
                    <a:pt x="845" y="654"/>
                    <a:pt x="845" y="422"/>
                  </a:cubicBezTo>
                  <a:cubicBezTo>
                    <a:pt x="845" y="190"/>
                    <a:pt x="654" y="0"/>
                    <a:pt x="423"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22"/>
          <p:cNvGrpSpPr/>
          <p:nvPr/>
        </p:nvGrpSpPr>
        <p:grpSpPr>
          <a:xfrm>
            <a:off x="268837" y="4308683"/>
            <a:ext cx="545023" cy="709479"/>
            <a:chOff x="3025497" y="1458081"/>
            <a:chExt cx="509177" cy="662816"/>
          </a:xfrm>
        </p:grpSpPr>
        <p:sp>
          <p:nvSpPr>
            <p:cNvPr id="709" name="Google Shape;709;p22"/>
            <p:cNvSpPr/>
            <p:nvPr/>
          </p:nvSpPr>
          <p:spPr>
            <a:xfrm>
              <a:off x="3025497" y="1458081"/>
              <a:ext cx="509177" cy="662816"/>
            </a:xfrm>
            <a:custGeom>
              <a:avLst/>
              <a:gdLst/>
              <a:ahLst/>
              <a:cxnLst/>
              <a:rect l="l" t="t" r="r" b="b"/>
              <a:pathLst>
                <a:path w="5630" h="7329" extrusionOk="0">
                  <a:moveTo>
                    <a:pt x="1120" y="1"/>
                  </a:moveTo>
                  <a:lnTo>
                    <a:pt x="0" y="726"/>
                  </a:lnTo>
                  <a:lnTo>
                    <a:pt x="220" y="815"/>
                  </a:lnTo>
                  <a:lnTo>
                    <a:pt x="485" y="672"/>
                  </a:lnTo>
                  <a:lnTo>
                    <a:pt x="1352" y="2992"/>
                  </a:lnTo>
                  <a:cubicBezTo>
                    <a:pt x="1352" y="2992"/>
                    <a:pt x="327" y="3566"/>
                    <a:pt x="416" y="5092"/>
                  </a:cubicBezTo>
                  <a:cubicBezTo>
                    <a:pt x="487" y="6335"/>
                    <a:pt x="1557" y="7328"/>
                    <a:pt x="2746" y="7328"/>
                  </a:cubicBezTo>
                  <a:cubicBezTo>
                    <a:pt x="3015" y="7328"/>
                    <a:pt x="3291" y="7277"/>
                    <a:pt x="3562" y="7166"/>
                  </a:cubicBezTo>
                  <a:cubicBezTo>
                    <a:pt x="5030" y="6563"/>
                    <a:pt x="5630" y="5167"/>
                    <a:pt x="4852" y="3717"/>
                  </a:cubicBezTo>
                  <a:cubicBezTo>
                    <a:pt x="4299" y="2689"/>
                    <a:pt x="3126" y="2539"/>
                    <a:pt x="2490" y="2539"/>
                  </a:cubicBezTo>
                  <a:cubicBezTo>
                    <a:pt x="2229" y="2539"/>
                    <a:pt x="2059" y="2564"/>
                    <a:pt x="2059" y="2564"/>
                  </a:cubicBezTo>
                  <a:lnTo>
                    <a:pt x="1013" y="497"/>
                  </a:lnTo>
                  <a:lnTo>
                    <a:pt x="1120" y="301"/>
                  </a:lnTo>
                  <a:lnTo>
                    <a:pt x="11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2"/>
            <p:cNvSpPr/>
            <p:nvPr/>
          </p:nvSpPr>
          <p:spPr>
            <a:xfrm>
              <a:off x="3126790" y="1799571"/>
              <a:ext cx="382652" cy="296364"/>
            </a:xfrm>
            <a:custGeom>
              <a:avLst/>
              <a:gdLst/>
              <a:ahLst/>
              <a:cxnLst/>
              <a:rect l="l" t="t" r="r" b="b"/>
              <a:pathLst>
                <a:path w="4231" h="3277" extrusionOk="0">
                  <a:moveTo>
                    <a:pt x="3527" y="0"/>
                  </a:moveTo>
                  <a:cubicBezTo>
                    <a:pt x="3527" y="0"/>
                    <a:pt x="3417" y="45"/>
                    <a:pt x="3126" y="199"/>
                  </a:cubicBezTo>
                  <a:cubicBezTo>
                    <a:pt x="2834" y="351"/>
                    <a:pt x="3001" y="719"/>
                    <a:pt x="2683" y="1100"/>
                  </a:cubicBezTo>
                  <a:cubicBezTo>
                    <a:pt x="2362" y="1483"/>
                    <a:pt x="1827" y="1483"/>
                    <a:pt x="1049" y="1542"/>
                  </a:cubicBezTo>
                  <a:cubicBezTo>
                    <a:pt x="268" y="1605"/>
                    <a:pt x="0" y="2430"/>
                    <a:pt x="0" y="2430"/>
                  </a:cubicBezTo>
                  <a:cubicBezTo>
                    <a:pt x="0" y="2430"/>
                    <a:pt x="589" y="3164"/>
                    <a:pt x="1094" y="3253"/>
                  </a:cubicBezTo>
                  <a:cubicBezTo>
                    <a:pt x="1173" y="3268"/>
                    <a:pt x="1270" y="3276"/>
                    <a:pt x="1380" y="3276"/>
                  </a:cubicBezTo>
                  <a:cubicBezTo>
                    <a:pt x="1968" y="3276"/>
                    <a:pt x="2931" y="3028"/>
                    <a:pt x="3527" y="2092"/>
                  </a:cubicBezTo>
                  <a:cubicBezTo>
                    <a:pt x="4231" y="984"/>
                    <a:pt x="3527" y="0"/>
                    <a:pt x="3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2"/>
            <p:cNvSpPr/>
            <p:nvPr/>
          </p:nvSpPr>
          <p:spPr>
            <a:xfrm>
              <a:off x="3110421" y="1912707"/>
              <a:ext cx="141629" cy="145424"/>
            </a:xfrm>
            <a:custGeom>
              <a:avLst/>
              <a:gdLst/>
              <a:ahLst/>
              <a:cxnLst/>
              <a:rect l="l" t="t" r="r" b="b"/>
              <a:pathLst>
                <a:path w="1566" h="1608" extrusionOk="0">
                  <a:moveTo>
                    <a:pt x="149" y="0"/>
                  </a:moveTo>
                  <a:lnTo>
                    <a:pt x="0" y="57"/>
                  </a:lnTo>
                  <a:cubicBezTo>
                    <a:pt x="0" y="57"/>
                    <a:pt x="214" y="692"/>
                    <a:pt x="577" y="1117"/>
                  </a:cubicBezTo>
                  <a:cubicBezTo>
                    <a:pt x="929" y="1527"/>
                    <a:pt x="1391" y="1608"/>
                    <a:pt x="1454" y="1608"/>
                  </a:cubicBezTo>
                  <a:cubicBezTo>
                    <a:pt x="1456" y="1608"/>
                    <a:pt x="1458" y="1607"/>
                    <a:pt x="1459" y="1607"/>
                  </a:cubicBezTo>
                  <a:cubicBezTo>
                    <a:pt x="1491" y="1601"/>
                    <a:pt x="1566" y="1500"/>
                    <a:pt x="1545" y="1497"/>
                  </a:cubicBezTo>
                  <a:cubicBezTo>
                    <a:pt x="1524" y="1491"/>
                    <a:pt x="882" y="1218"/>
                    <a:pt x="731" y="1046"/>
                  </a:cubicBezTo>
                  <a:cubicBezTo>
                    <a:pt x="577" y="873"/>
                    <a:pt x="149" y="0"/>
                    <a:pt x="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744"/>
        <p:cNvGrpSpPr/>
        <p:nvPr/>
      </p:nvGrpSpPr>
      <p:grpSpPr>
        <a:xfrm>
          <a:off x="0" y="0"/>
          <a:ext cx="0" cy="0"/>
          <a:chOff x="0" y="0"/>
          <a:chExt cx="0" cy="0"/>
        </a:xfrm>
      </p:grpSpPr>
      <p:sp>
        <p:nvSpPr>
          <p:cNvPr id="745" name="Google Shape;745;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6" name="Google Shape;746;p24"/>
          <p:cNvSpPr txBox="1">
            <a:spLocks noGrp="1"/>
          </p:cNvSpPr>
          <p:nvPr>
            <p:ph type="subTitle" idx="1"/>
          </p:nvPr>
        </p:nvSpPr>
        <p:spPr>
          <a:xfrm>
            <a:off x="937625" y="3082149"/>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7" name="Google Shape;747;p24"/>
          <p:cNvSpPr txBox="1">
            <a:spLocks noGrp="1"/>
          </p:cNvSpPr>
          <p:nvPr>
            <p:ph type="subTitle" idx="2"/>
          </p:nvPr>
        </p:nvSpPr>
        <p:spPr>
          <a:xfrm>
            <a:off x="3484350" y="3082149"/>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8" name="Google Shape;748;p24"/>
          <p:cNvSpPr txBox="1">
            <a:spLocks noGrp="1"/>
          </p:cNvSpPr>
          <p:nvPr>
            <p:ph type="subTitle" idx="3"/>
          </p:nvPr>
        </p:nvSpPr>
        <p:spPr>
          <a:xfrm>
            <a:off x="6031075" y="3082149"/>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24"/>
          <p:cNvSpPr txBox="1">
            <a:spLocks noGrp="1"/>
          </p:cNvSpPr>
          <p:nvPr>
            <p:ph type="subTitle" idx="4"/>
          </p:nvPr>
        </p:nvSpPr>
        <p:spPr>
          <a:xfrm>
            <a:off x="937625" y="2618946"/>
            <a:ext cx="2175300" cy="53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50" name="Google Shape;750;p24"/>
          <p:cNvSpPr txBox="1">
            <a:spLocks noGrp="1"/>
          </p:cNvSpPr>
          <p:nvPr>
            <p:ph type="subTitle" idx="5"/>
          </p:nvPr>
        </p:nvSpPr>
        <p:spPr>
          <a:xfrm>
            <a:off x="3484350" y="2618946"/>
            <a:ext cx="2175300" cy="53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51" name="Google Shape;751;p24"/>
          <p:cNvSpPr txBox="1">
            <a:spLocks noGrp="1"/>
          </p:cNvSpPr>
          <p:nvPr>
            <p:ph type="subTitle" idx="6"/>
          </p:nvPr>
        </p:nvSpPr>
        <p:spPr>
          <a:xfrm>
            <a:off x="6031075" y="2618946"/>
            <a:ext cx="2175300" cy="53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752" name="Google Shape;752;p24"/>
          <p:cNvGrpSpPr/>
          <p:nvPr/>
        </p:nvGrpSpPr>
        <p:grpSpPr>
          <a:xfrm>
            <a:off x="0" y="0"/>
            <a:ext cx="99900" cy="5143546"/>
            <a:chOff x="0" y="0"/>
            <a:chExt cx="99900" cy="5143546"/>
          </a:xfrm>
        </p:grpSpPr>
        <p:sp>
          <p:nvSpPr>
            <p:cNvPr id="753" name="Google Shape;753;p24"/>
            <p:cNvSpPr/>
            <p:nvPr/>
          </p:nvSpPr>
          <p:spPr>
            <a:xfrm>
              <a:off x="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54" name="Google Shape;754;p24"/>
            <p:cNvSpPr/>
            <p:nvPr/>
          </p:nvSpPr>
          <p:spPr>
            <a:xfrm>
              <a:off x="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55" name="Google Shape;755;p24"/>
            <p:cNvSpPr/>
            <p:nvPr/>
          </p:nvSpPr>
          <p:spPr>
            <a:xfrm>
              <a:off x="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56" name="Google Shape;756;p24"/>
            <p:cNvSpPr/>
            <p:nvPr/>
          </p:nvSpPr>
          <p:spPr>
            <a:xfrm>
              <a:off x="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57" name="Google Shape;757;p24"/>
            <p:cNvSpPr/>
            <p:nvPr/>
          </p:nvSpPr>
          <p:spPr>
            <a:xfrm>
              <a:off x="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58" name="Google Shape;758;p24"/>
            <p:cNvSpPr/>
            <p:nvPr/>
          </p:nvSpPr>
          <p:spPr>
            <a:xfrm>
              <a:off x="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59" name="Google Shape;759;p24"/>
            <p:cNvSpPr/>
            <p:nvPr/>
          </p:nvSpPr>
          <p:spPr>
            <a:xfrm>
              <a:off x="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60" name="Google Shape;760;p24"/>
            <p:cNvSpPr/>
            <p:nvPr/>
          </p:nvSpPr>
          <p:spPr>
            <a:xfrm>
              <a:off x="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61" name="Google Shape;761;p24"/>
            <p:cNvSpPr/>
            <p:nvPr/>
          </p:nvSpPr>
          <p:spPr>
            <a:xfrm>
              <a:off x="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62" name="Google Shape;762;p24"/>
            <p:cNvSpPr/>
            <p:nvPr/>
          </p:nvSpPr>
          <p:spPr>
            <a:xfrm>
              <a:off x="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63" name="Google Shape;763;p24"/>
            <p:cNvSpPr/>
            <p:nvPr/>
          </p:nvSpPr>
          <p:spPr>
            <a:xfrm>
              <a:off x="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64" name="Google Shape;764;p24"/>
            <p:cNvSpPr/>
            <p:nvPr/>
          </p:nvSpPr>
          <p:spPr>
            <a:xfrm>
              <a:off x="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65" name="Google Shape;765;p24"/>
            <p:cNvSpPr/>
            <p:nvPr/>
          </p:nvSpPr>
          <p:spPr>
            <a:xfrm>
              <a:off x="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766" name="Google Shape;766;p24"/>
          <p:cNvGrpSpPr/>
          <p:nvPr/>
        </p:nvGrpSpPr>
        <p:grpSpPr>
          <a:xfrm>
            <a:off x="9044100" y="0"/>
            <a:ext cx="99900" cy="5143546"/>
            <a:chOff x="9044100" y="0"/>
            <a:chExt cx="99900" cy="5143546"/>
          </a:xfrm>
        </p:grpSpPr>
        <p:sp>
          <p:nvSpPr>
            <p:cNvPr id="767" name="Google Shape;767;p24"/>
            <p:cNvSpPr/>
            <p:nvPr/>
          </p:nvSpPr>
          <p:spPr>
            <a:xfrm>
              <a:off x="904410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68" name="Google Shape;768;p24"/>
            <p:cNvSpPr/>
            <p:nvPr/>
          </p:nvSpPr>
          <p:spPr>
            <a:xfrm>
              <a:off x="904410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69" name="Google Shape;769;p24"/>
            <p:cNvSpPr/>
            <p:nvPr/>
          </p:nvSpPr>
          <p:spPr>
            <a:xfrm>
              <a:off x="904410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70" name="Google Shape;770;p24"/>
            <p:cNvSpPr/>
            <p:nvPr/>
          </p:nvSpPr>
          <p:spPr>
            <a:xfrm>
              <a:off x="904410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71" name="Google Shape;771;p24"/>
            <p:cNvSpPr/>
            <p:nvPr/>
          </p:nvSpPr>
          <p:spPr>
            <a:xfrm>
              <a:off x="904410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72" name="Google Shape;772;p24"/>
            <p:cNvSpPr/>
            <p:nvPr/>
          </p:nvSpPr>
          <p:spPr>
            <a:xfrm>
              <a:off x="904410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73" name="Google Shape;773;p24"/>
            <p:cNvSpPr/>
            <p:nvPr/>
          </p:nvSpPr>
          <p:spPr>
            <a:xfrm>
              <a:off x="904410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74" name="Google Shape;774;p24"/>
            <p:cNvSpPr/>
            <p:nvPr/>
          </p:nvSpPr>
          <p:spPr>
            <a:xfrm>
              <a:off x="904410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75" name="Google Shape;775;p24"/>
            <p:cNvSpPr/>
            <p:nvPr/>
          </p:nvSpPr>
          <p:spPr>
            <a:xfrm>
              <a:off x="904410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76" name="Google Shape;776;p24"/>
            <p:cNvSpPr/>
            <p:nvPr/>
          </p:nvSpPr>
          <p:spPr>
            <a:xfrm>
              <a:off x="904410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77" name="Google Shape;777;p24"/>
            <p:cNvSpPr/>
            <p:nvPr/>
          </p:nvSpPr>
          <p:spPr>
            <a:xfrm>
              <a:off x="904410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78" name="Google Shape;778;p24"/>
            <p:cNvSpPr/>
            <p:nvPr/>
          </p:nvSpPr>
          <p:spPr>
            <a:xfrm>
              <a:off x="904410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79" name="Google Shape;779;p24"/>
            <p:cNvSpPr/>
            <p:nvPr/>
          </p:nvSpPr>
          <p:spPr>
            <a:xfrm>
              <a:off x="904410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780"/>
        <p:cNvGrpSpPr/>
        <p:nvPr/>
      </p:nvGrpSpPr>
      <p:grpSpPr>
        <a:xfrm>
          <a:off x="0" y="0"/>
          <a:ext cx="0" cy="0"/>
          <a:chOff x="0" y="0"/>
          <a:chExt cx="0" cy="0"/>
        </a:xfrm>
      </p:grpSpPr>
      <p:sp>
        <p:nvSpPr>
          <p:cNvPr id="781" name="Google Shape;781;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82" name="Google Shape;782;p25"/>
          <p:cNvSpPr txBox="1">
            <a:spLocks noGrp="1"/>
          </p:cNvSpPr>
          <p:nvPr>
            <p:ph type="subTitle" idx="1"/>
          </p:nvPr>
        </p:nvSpPr>
        <p:spPr>
          <a:xfrm>
            <a:off x="2110312" y="222850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3" name="Google Shape;783;p25"/>
          <p:cNvSpPr txBox="1">
            <a:spLocks noGrp="1"/>
          </p:cNvSpPr>
          <p:nvPr>
            <p:ph type="subTitle" idx="2"/>
          </p:nvPr>
        </p:nvSpPr>
        <p:spPr>
          <a:xfrm>
            <a:off x="5055488" y="222850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4" name="Google Shape;784;p25"/>
          <p:cNvSpPr txBox="1">
            <a:spLocks noGrp="1"/>
          </p:cNvSpPr>
          <p:nvPr>
            <p:ph type="subTitle" idx="3"/>
          </p:nvPr>
        </p:nvSpPr>
        <p:spPr>
          <a:xfrm>
            <a:off x="2110312" y="393860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5" name="Google Shape;785;p25"/>
          <p:cNvSpPr txBox="1">
            <a:spLocks noGrp="1"/>
          </p:cNvSpPr>
          <p:nvPr>
            <p:ph type="subTitle" idx="4"/>
          </p:nvPr>
        </p:nvSpPr>
        <p:spPr>
          <a:xfrm>
            <a:off x="5055488" y="393860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6" name="Google Shape;786;p25"/>
          <p:cNvSpPr txBox="1">
            <a:spLocks noGrp="1"/>
          </p:cNvSpPr>
          <p:nvPr>
            <p:ph type="subTitle" idx="5"/>
          </p:nvPr>
        </p:nvSpPr>
        <p:spPr>
          <a:xfrm>
            <a:off x="2110312" y="1765200"/>
            <a:ext cx="1978200" cy="53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87" name="Google Shape;787;p25"/>
          <p:cNvSpPr txBox="1">
            <a:spLocks noGrp="1"/>
          </p:cNvSpPr>
          <p:nvPr>
            <p:ph type="subTitle" idx="6"/>
          </p:nvPr>
        </p:nvSpPr>
        <p:spPr>
          <a:xfrm>
            <a:off x="2110312" y="3475400"/>
            <a:ext cx="1978200" cy="53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88" name="Google Shape;788;p25"/>
          <p:cNvSpPr txBox="1">
            <a:spLocks noGrp="1"/>
          </p:cNvSpPr>
          <p:nvPr>
            <p:ph type="subTitle" idx="7"/>
          </p:nvPr>
        </p:nvSpPr>
        <p:spPr>
          <a:xfrm>
            <a:off x="5055488" y="1765200"/>
            <a:ext cx="1978200" cy="53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89" name="Google Shape;789;p25"/>
          <p:cNvSpPr txBox="1">
            <a:spLocks noGrp="1"/>
          </p:cNvSpPr>
          <p:nvPr>
            <p:ph type="subTitle" idx="8"/>
          </p:nvPr>
        </p:nvSpPr>
        <p:spPr>
          <a:xfrm>
            <a:off x="5055488" y="3475400"/>
            <a:ext cx="1978200" cy="53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790" name="Google Shape;790;p25"/>
          <p:cNvGrpSpPr/>
          <p:nvPr/>
        </p:nvGrpSpPr>
        <p:grpSpPr>
          <a:xfrm>
            <a:off x="0" y="0"/>
            <a:ext cx="99900" cy="5143546"/>
            <a:chOff x="0" y="0"/>
            <a:chExt cx="99900" cy="5143546"/>
          </a:xfrm>
        </p:grpSpPr>
        <p:sp>
          <p:nvSpPr>
            <p:cNvPr id="791" name="Google Shape;791;p25"/>
            <p:cNvSpPr/>
            <p:nvPr/>
          </p:nvSpPr>
          <p:spPr>
            <a:xfrm>
              <a:off x="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92" name="Google Shape;792;p25"/>
            <p:cNvSpPr/>
            <p:nvPr/>
          </p:nvSpPr>
          <p:spPr>
            <a:xfrm>
              <a:off x="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93" name="Google Shape;793;p25"/>
            <p:cNvSpPr/>
            <p:nvPr/>
          </p:nvSpPr>
          <p:spPr>
            <a:xfrm>
              <a:off x="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94" name="Google Shape;794;p25"/>
            <p:cNvSpPr/>
            <p:nvPr/>
          </p:nvSpPr>
          <p:spPr>
            <a:xfrm>
              <a:off x="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95" name="Google Shape;795;p25"/>
            <p:cNvSpPr/>
            <p:nvPr/>
          </p:nvSpPr>
          <p:spPr>
            <a:xfrm>
              <a:off x="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96" name="Google Shape;796;p25"/>
            <p:cNvSpPr/>
            <p:nvPr/>
          </p:nvSpPr>
          <p:spPr>
            <a:xfrm>
              <a:off x="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97" name="Google Shape;797;p25"/>
            <p:cNvSpPr/>
            <p:nvPr/>
          </p:nvSpPr>
          <p:spPr>
            <a:xfrm>
              <a:off x="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98" name="Google Shape;798;p25"/>
            <p:cNvSpPr/>
            <p:nvPr/>
          </p:nvSpPr>
          <p:spPr>
            <a:xfrm>
              <a:off x="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99" name="Google Shape;799;p25"/>
            <p:cNvSpPr/>
            <p:nvPr/>
          </p:nvSpPr>
          <p:spPr>
            <a:xfrm>
              <a:off x="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00" name="Google Shape;800;p25"/>
            <p:cNvSpPr/>
            <p:nvPr/>
          </p:nvSpPr>
          <p:spPr>
            <a:xfrm>
              <a:off x="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01" name="Google Shape;801;p25"/>
            <p:cNvSpPr/>
            <p:nvPr/>
          </p:nvSpPr>
          <p:spPr>
            <a:xfrm>
              <a:off x="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02" name="Google Shape;802;p25"/>
            <p:cNvSpPr/>
            <p:nvPr/>
          </p:nvSpPr>
          <p:spPr>
            <a:xfrm>
              <a:off x="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03" name="Google Shape;803;p25"/>
            <p:cNvSpPr/>
            <p:nvPr/>
          </p:nvSpPr>
          <p:spPr>
            <a:xfrm>
              <a:off x="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804" name="Google Shape;804;p25"/>
          <p:cNvGrpSpPr/>
          <p:nvPr/>
        </p:nvGrpSpPr>
        <p:grpSpPr>
          <a:xfrm>
            <a:off x="9044100" y="0"/>
            <a:ext cx="99900" cy="5143546"/>
            <a:chOff x="9044100" y="0"/>
            <a:chExt cx="99900" cy="5143546"/>
          </a:xfrm>
        </p:grpSpPr>
        <p:sp>
          <p:nvSpPr>
            <p:cNvPr id="805" name="Google Shape;805;p25"/>
            <p:cNvSpPr/>
            <p:nvPr/>
          </p:nvSpPr>
          <p:spPr>
            <a:xfrm>
              <a:off x="904410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06" name="Google Shape;806;p25"/>
            <p:cNvSpPr/>
            <p:nvPr/>
          </p:nvSpPr>
          <p:spPr>
            <a:xfrm>
              <a:off x="904410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07" name="Google Shape;807;p25"/>
            <p:cNvSpPr/>
            <p:nvPr/>
          </p:nvSpPr>
          <p:spPr>
            <a:xfrm>
              <a:off x="904410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08" name="Google Shape;808;p25"/>
            <p:cNvSpPr/>
            <p:nvPr/>
          </p:nvSpPr>
          <p:spPr>
            <a:xfrm>
              <a:off x="904410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09" name="Google Shape;809;p25"/>
            <p:cNvSpPr/>
            <p:nvPr/>
          </p:nvSpPr>
          <p:spPr>
            <a:xfrm>
              <a:off x="904410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10" name="Google Shape;810;p25"/>
            <p:cNvSpPr/>
            <p:nvPr/>
          </p:nvSpPr>
          <p:spPr>
            <a:xfrm>
              <a:off x="904410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11" name="Google Shape;811;p25"/>
            <p:cNvSpPr/>
            <p:nvPr/>
          </p:nvSpPr>
          <p:spPr>
            <a:xfrm>
              <a:off x="904410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12" name="Google Shape;812;p25"/>
            <p:cNvSpPr/>
            <p:nvPr/>
          </p:nvSpPr>
          <p:spPr>
            <a:xfrm>
              <a:off x="904410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13" name="Google Shape;813;p25"/>
            <p:cNvSpPr/>
            <p:nvPr/>
          </p:nvSpPr>
          <p:spPr>
            <a:xfrm>
              <a:off x="904410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14" name="Google Shape;814;p25"/>
            <p:cNvSpPr/>
            <p:nvPr/>
          </p:nvSpPr>
          <p:spPr>
            <a:xfrm>
              <a:off x="904410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15" name="Google Shape;815;p25"/>
            <p:cNvSpPr/>
            <p:nvPr/>
          </p:nvSpPr>
          <p:spPr>
            <a:xfrm>
              <a:off x="904410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16" name="Google Shape;816;p25"/>
            <p:cNvSpPr/>
            <p:nvPr/>
          </p:nvSpPr>
          <p:spPr>
            <a:xfrm>
              <a:off x="904410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17" name="Google Shape;817;p25"/>
            <p:cNvSpPr/>
            <p:nvPr/>
          </p:nvSpPr>
          <p:spPr>
            <a:xfrm>
              <a:off x="904410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818" name="Google Shape;818;p25"/>
          <p:cNvGrpSpPr/>
          <p:nvPr/>
        </p:nvGrpSpPr>
        <p:grpSpPr>
          <a:xfrm flipH="1">
            <a:off x="8301837" y="4249271"/>
            <a:ext cx="545023" cy="709479"/>
            <a:chOff x="3025497" y="1458081"/>
            <a:chExt cx="509177" cy="662816"/>
          </a:xfrm>
        </p:grpSpPr>
        <p:sp>
          <p:nvSpPr>
            <p:cNvPr id="819" name="Google Shape;819;p25"/>
            <p:cNvSpPr/>
            <p:nvPr/>
          </p:nvSpPr>
          <p:spPr>
            <a:xfrm>
              <a:off x="3025497" y="1458081"/>
              <a:ext cx="509177" cy="662816"/>
            </a:xfrm>
            <a:custGeom>
              <a:avLst/>
              <a:gdLst/>
              <a:ahLst/>
              <a:cxnLst/>
              <a:rect l="l" t="t" r="r" b="b"/>
              <a:pathLst>
                <a:path w="5630" h="7329" extrusionOk="0">
                  <a:moveTo>
                    <a:pt x="1120" y="1"/>
                  </a:moveTo>
                  <a:lnTo>
                    <a:pt x="0" y="726"/>
                  </a:lnTo>
                  <a:lnTo>
                    <a:pt x="220" y="815"/>
                  </a:lnTo>
                  <a:lnTo>
                    <a:pt x="485" y="672"/>
                  </a:lnTo>
                  <a:lnTo>
                    <a:pt x="1352" y="2992"/>
                  </a:lnTo>
                  <a:cubicBezTo>
                    <a:pt x="1352" y="2992"/>
                    <a:pt x="327" y="3566"/>
                    <a:pt x="416" y="5092"/>
                  </a:cubicBezTo>
                  <a:cubicBezTo>
                    <a:pt x="487" y="6335"/>
                    <a:pt x="1557" y="7328"/>
                    <a:pt x="2746" y="7328"/>
                  </a:cubicBezTo>
                  <a:cubicBezTo>
                    <a:pt x="3015" y="7328"/>
                    <a:pt x="3291" y="7277"/>
                    <a:pt x="3562" y="7166"/>
                  </a:cubicBezTo>
                  <a:cubicBezTo>
                    <a:pt x="5030" y="6563"/>
                    <a:pt x="5630" y="5167"/>
                    <a:pt x="4852" y="3717"/>
                  </a:cubicBezTo>
                  <a:cubicBezTo>
                    <a:pt x="4299" y="2689"/>
                    <a:pt x="3126" y="2539"/>
                    <a:pt x="2490" y="2539"/>
                  </a:cubicBezTo>
                  <a:cubicBezTo>
                    <a:pt x="2229" y="2539"/>
                    <a:pt x="2059" y="2564"/>
                    <a:pt x="2059" y="2564"/>
                  </a:cubicBezTo>
                  <a:lnTo>
                    <a:pt x="1013" y="497"/>
                  </a:lnTo>
                  <a:lnTo>
                    <a:pt x="1120" y="301"/>
                  </a:lnTo>
                  <a:lnTo>
                    <a:pt x="11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5"/>
            <p:cNvSpPr/>
            <p:nvPr/>
          </p:nvSpPr>
          <p:spPr>
            <a:xfrm>
              <a:off x="3126790" y="1799571"/>
              <a:ext cx="382652" cy="296364"/>
            </a:xfrm>
            <a:custGeom>
              <a:avLst/>
              <a:gdLst/>
              <a:ahLst/>
              <a:cxnLst/>
              <a:rect l="l" t="t" r="r" b="b"/>
              <a:pathLst>
                <a:path w="4231" h="3277" extrusionOk="0">
                  <a:moveTo>
                    <a:pt x="3527" y="0"/>
                  </a:moveTo>
                  <a:cubicBezTo>
                    <a:pt x="3527" y="0"/>
                    <a:pt x="3417" y="45"/>
                    <a:pt x="3126" y="199"/>
                  </a:cubicBezTo>
                  <a:cubicBezTo>
                    <a:pt x="2834" y="351"/>
                    <a:pt x="3001" y="719"/>
                    <a:pt x="2683" y="1100"/>
                  </a:cubicBezTo>
                  <a:cubicBezTo>
                    <a:pt x="2362" y="1483"/>
                    <a:pt x="1827" y="1483"/>
                    <a:pt x="1049" y="1542"/>
                  </a:cubicBezTo>
                  <a:cubicBezTo>
                    <a:pt x="268" y="1605"/>
                    <a:pt x="0" y="2430"/>
                    <a:pt x="0" y="2430"/>
                  </a:cubicBezTo>
                  <a:cubicBezTo>
                    <a:pt x="0" y="2430"/>
                    <a:pt x="589" y="3164"/>
                    <a:pt x="1094" y="3253"/>
                  </a:cubicBezTo>
                  <a:cubicBezTo>
                    <a:pt x="1173" y="3268"/>
                    <a:pt x="1270" y="3276"/>
                    <a:pt x="1380" y="3276"/>
                  </a:cubicBezTo>
                  <a:cubicBezTo>
                    <a:pt x="1968" y="3276"/>
                    <a:pt x="2931" y="3028"/>
                    <a:pt x="3527" y="2092"/>
                  </a:cubicBezTo>
                  <a:cubicBezTo>
                    <a:pt x="4231" y="984"/>
                    <a:pt x="3527" y="0"/>
                    <a:pt x="3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5"/>
            <p:cNvSpPr/>
            <p:nvPr/>
          </p:nvSpPr>
          <p:spPr>
            <a:xfrm>
              <a:off x="3110421" y="1912707"/>
              <a:ext cx="141629" cy="145424"/>
            </a:xfrm>
            <a:custGeom>
              <a:avLst/>
              <a:gdLst/>
              <a:ahLst/>
              <a:cxnLst/>
              <a:rect l="l" t="t" r="r" b="b"/>
              <a:pathLst>
                <a:path w="1566" h="1608" extrusionOk="0">
                  <a:moveTo>
                    <a:pt x="149" y="0"/>
                  </a:moveTo>
                  <a:lnTo>
                    <a:pt x="0" y="57"/>
                  </a:lnTo>
                  <a:cubicBezTo>
                    <a:pt x="0" y="57"/>
                    <a:pt x="214" y="692"/>
                    <a:pt x="577" y="1117"/>
                  </a:cubicBezTo>
                  <a:cubicBezTo>
                    <a:pt x="929" y="1527"/>
                    <a:pt x="1391" y="1608"/>
                    <a:pt x="1454" y="1608"/>
                  </a:cubicBezTo>
                  <a:cubicBezTo>
                    <a:pt x="1456" y="1608"/>
                    <a:pt x="1458" y="1607"/>
                    <a:pt x="1459" y="1607"/>
                  </a:cubicBezTo>
                  <a:cubicBezTo>
                    <a:pt x="1491" y="1601"/>
                    <a:pt x="1566" y="1500"/>
                    <a:pt x="1545" y="1497"/>
                  </a:cubicBezTo>
                  <a:cubicBezTo>
                    <a:pt x="1524" y="1491"/>
                    <a:pt x="882" y="1218"/>
                    <a:pt x="731" y="1046"/>
                  </a:cubicBezTo>
                  <a:cubicBezTo>
                    <a:pt x="577" y="873"/>
                    <a:pt x="149" y="0"/>
                    <a:pt x="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25"/>
          <p:cNvGrpSpPr/>
          <p:nvPr/>
        </p:nvGrpSpPr>
        <p:grpSpPr>
          <a:xfrm>
            <a:off x="297143" y="4307545"/>
            <a:ext cx="598560" cy="592920"/>
            <a:chOff x="4272718" y="2052795"/>
            <a:chExt cx="598560" cy="592920"/>
          </a:xfrm>
        </p:grpSpPr>
        <p:sp>
          <p:nvSpPr>
            <p:cNvPr id="823" name="Google Shape;823;p25"/>
            <p:cNvSpPr/>
            <p:nvPr/>
          </p:nvSpPr>
          <p:spPr>
            <a:xfrm>
              <a:off x="4290233" y="2070755"/>
              <a:ext cx="324853" cy="281364"/>
            </a:xfrm>
            <a:custGeom>
              <a:avLst/>
              <a:gdLst/>
              <a:ahLst/>
              <a:cxnLst/>
              <a:rect l="l" t="t" r="r" b="b"/>
              <a:pathLst>
                <a:path w="6566" h="5687" extrusionOk="0">
                  <a:moveTo>
                    <a:pt x="4857" y="119"/>
                  </a:moveTo>
                  <a:lnTo>
                    <a:pt x="6432" y="2843"/>
                  </a:lnTo>
                  <a:lnTo>
                    <a:pt x="4857" y="5570"/>
                  </a:lnTo>
                  <a:lnTo>
                    <a:pt x="1709" y="5570"/>
                  </a:lnTo>
                  <a:lnTo>
                    <a:pt x="137" y="2843"/>
                  </a:lnTo>
                  <a:lnTo>
                    <a:pt x="1709" y="119"/>
                  </a:lnTo>
                  <a:close/>
                  <a:moveTo>
                    <a:pt x="1643" y="0"/>
                  </a:moveTo>
                  <a:lnTo>
                    <a:pt x="0" y="2843"/>
                  </a:lnTo>
                  <a:lnTo>
                    <a:pt x="1643" y="5686"/>
                  </a:lnTo>
                  <a:lnTo>
                    <a:pt x="4926" y="5686"/>
                  </a:lnTo>
                  <a:lnTo>
                    <a:pt x="6566" y="2843"/>
                  </a:lnTo>
                  <a:lnTo>
                    <a:pt x="492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5"/>
            <p:cNvSpPr/>
            <p:nvPr/>
          </p:nvSpPr>
          <p:spPr>
            <a:xfrm>
              <a:off x="4345201" y="2052795"/>
              <a:ext cx="48832" cy="41757"/>
            </a:xfrm>
            <a:custGeom>
              <a:avLst/>
              <a:gdLst/>
              <a:ahLst/>
              <a:cxnLst/>
              <a:rect l="l" t="t" r="r" b="b"/>
              <a:pathLst>
                <a:path w="987" h="844" extrusionOk="0">
                  <a:moveTo>
                    <a:pt x="565" y="1"/>
                  </a:moveTo>
                  <a:cubicBezTo>
                    <a:pt x="191" y="1"/>
                    <a:pt x="0" y="455"/>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5"/>
            <p:cNvSpPr/>
            <p:nvPr/>
          </p:nvSpPr>
          <p:spPr>
            <a:xfrm>
              <a:off x="4352276" y="232837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5"/>
            <p:cNvSpPr/>
            <p:nvPr/>
          </p:nvSpPr>
          <p:spPr>
            <a:xfrm>
              <a:off x="4511292" y="232837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5"/>
            <p:cNvSpPr/>
            <p:nvPr/>
          </p:nvSpPr>
          <p:spPr>
            <a:xfrm>
              <a:off x="4590948" y="219053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5"/>
            <p:cNvSpPr/>
            <p:nvPr/>
          </p:nvSpPr>
          <p:spPr>
            <a:xfrm>
              <a:off x="4272718" y="2190537"/>
              <a:ext cx="41806" cy="41757"/>
            </a:xfrm>
            <a:custGeom>
              <a:avLst/>
              <a:gdLst/>
              <a:ahLst/>
              <a:cxnLst/>
              <a:rect l="l" t="t" r="r" b="b"/>
              <a:pathLst>
                <a:path w="845" h="844" extrusionOk="0">
                  <a:moveTo>
                    <a:pt x="423" y="0"/>
                  </a:moveTo>
                  <a:cubicBezTo>
                    <a:pt x="188" y="0"/>
                    <a:pt x="1" y="190"/>
                    <a:pt x="1" y="422"/>
                  </a:cubicBezTo>
                  <a:cubicBezTo>
                    <a:pt x="1" y="657"/>
                    <a:pt x="188" y="844"/>
                    <a:pt x="423" y="844"/>
                  </a:cubicBezTo>
                  <a:cubicBezTo>
                    <a:pt x="654" y="844"/>
                    <a:pt x="845" y="657"/>
                    <a:pt x="845" y="422"/>
                  </a:cubicBezTo>
                  <a:cubicBezTo>
                    <a:pt x="845" y="190"/>
                    <a:pt x="654" y="0"/>
                    <a:pt x="423"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5"/>
            <p:cNvSpPr/>
            <p:nvPr/>
          </p:nvSpPr>
          <p:spPr>
            <a:xfrm>
              <a:off x="4291123" y="2346336"/>
              <a:ext cx="323962" cy="281315"/>
            </a:xfrm>
            <a:custGeom>
              <a:avLst/>
              <a:gdLst/>
              <a:ahLst/>
              <a:cxnLst/>
              <a:rect l="l" t="t" r="r" b="b"/>
              <a:pathLst>
                <a:path w="6548" h="5686" extrusionOk="0">
                  <a:moveTo>
                    <a:pt x="1658" y="0"/>
                  </a:moveTo>
                  <a:lnTo>
                    <a:pt x="1658" y="116"/>
                  </a:lnTo>
                  <a:lnTo>
                    <a:pt x="4839" y="116"/>
                  </a:lnTo>
                  <a:lnTo>
                    <a:pt x="6414" y="2843"/>
                  </a:lnTo>
                  <a:lnTo>
                    <a:pt x="4839" y="5570"/>
                  </a:lnTo>
                  <a:lnTo>
                    <a:pt x="1691" y="5570"/>
                  </a:lnTo>
                  <a:lnTo>
                    <a:pt x="101" y="2813"/>
                  </a:lnTo>
                  <a:lnTo>
                    <a:pt x="0" y="2873"/>
                  </a:lnTo>
                  <a:lnTo>
                    <a:pt x="1625" y="5686"/>
                  </a:lnTo>
                  <a:lnTo>
                    <a:pt x="4908" y="5686"/>
                  </a:lnTo>
                  <a:lnTo>
                    <a:pt x="6548" y="2843"/>
                  </a:lnTo>
                  <a:lnTo>
                    <a:pt x="4908"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5"/>
            <p:cNvSpPr/>
            <p:nvPr/>
          </p:nvSpPr>
          <p:spPr>
            <a:xfrm>
              <a:off x="4352276" y="232837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5"/>
            <p:cNvSpPr/>
            <p:nvPr/>
          </p:nvSpPr>
          <p:spPr>
            <a:xfrm>
              <a:off x="4511292" y="232837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5"/>
            <p:cNvSpPr/>
            <p:nvPr/>
          </p:nvSpPr>
          <p:spPr>
            <a:xfrm>
              <a:off x="4528905" y="2208595"/>
              <a:ext cx="324012" cy="281364"/>
            </a:xfrm>
            <a:custGeom>
              <a:avLst/>
              <a:gdLst/>
              <a:ahLst/>
              <a:cxnLst/>
              <a:rect l="l" t="t" r="r" b="b"/>
              <a:pathLst>
                <a:path w="6549" h="5687" extrusionOk="0">
                  <a:moveTo>
                    <a:pt x="1641" y="1"/>
                  </a:moveTo>
                  <a:lnTo>
                    <a:pt x="1" y="2844"/>
                  </a:lnTo>
                  <a:lnTo>
                    <a:pt x="1641" y="5686"/>
                  </a:lnTo>
                  <a:lnTo>
                    <a:pt x="4926" y="5686"/>
                  </a:lnTo>
                  <a:lnTo>
                    <a:pt x="6548" y="2873"/>
                  </a:lnTo>
                  <a:lnTo>
                    <a:pt x="6447" y="2814"/>
                  </a:lnTo>
                  <a:lnTo>
                    <a:pt x="4858" y="5571"/>
                  </a:lnTo>
                  <a:lnTo>
                    <a:pt x="1709" y="5571"/>
                  </a:lnTo>
                  <a:lnTo>
                    <a:pt x="134" y="2844"/>
                  </a:lnTo>
                  <a:lnTo>
                    <a:pt x="1709" y="117"/>
                  </a:lnTo>
                  <a:lnTo>
                    <a:pt x="4890" y="117"/>
                  </a:lnTo>
                  <a:lnTo>
                    <a:pt x="489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5"/>
            <p:cNvSpPr/>
            <p:nvPr/>
          </p:nvSpPr>
          <p:spPr>
            <a:xfrm>
              <a:off x="4590948" y="219053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5"/>
            <p:cNvSpPr/>
            <p:nvPr/>
          </p:nvSpPr>
          <p:spPr>
            <a:xfrm>
              <a:off x="4749964" y="2190537"/>
              <a:ext cx="41806" cy="41757"/>
            </a:xfrm>
            <a:custGeom>
              <a:avLst/>
              <a:gdLst/>
              <a:ahLst/>
              <a:cxnLst/>
              <a:rect l="l" t="t" r="r" b="b"/>
              <a:pathLst>
                <a:path w="845" h="844" extrusionOk="0">
                  <a:moveTo>
                    <a:pt x="422" y="0"/>
                  </a:moveTo>
                  <a:cubicBezTo>
                    <a:pt x="191" y="0"/>
                    <a:pt x="1" y="190"/>
                    <a:pt x="1" y="422"/>
                  </a:cubicBezTo>
                  <a:cubicBezTo>
                    <a:pt x="1" y="657"/>
                    <a:pt x="191" y="844"/>
                    <a:pt x="422" y="844"/>
                  </a:cubicBezTo>
                  <a:cubicBezTo>
                    <a:pt x="654" y="844"/>
                    <a:pt x="844" y="657"/>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5"/>
            <p:cNvSpPr/>
            <p:nvPr/>
          </p:nvSpPr>
          <p:spPr>
            <a:xfrm>
              <a:off x="4590948" y="246611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5"/>
            <p:cNvSpPr/>
            <p:nvPr/>
          </p:nvSpPr>
          <p:spPr>
            <a:xfrm>
              <a:off x="4829472" y="2328377"/>
              <a:ext cx="41806" cy="41806"/>
            </a:xfrm>
            <a:custGeom>
              <a:avLst/>
              <a:gdLst/>
              <a:ahLst/>
              <a:cxnLst/>
              <a:rect l="l" t="t" r="r" b="b"/>
              <a:pathLst>
                <a:path w="845" h="845" extrusionOk="0">
                  <a:moveTo>
                    <a:pt x="423" y="1"/>
                  </a:moveTo>
                  <a:cubicBezTo>
                    <a:pt x="191" y="1"/>
                    <a:pt x="1" y="188"/>
                    <a:pt x="1" y="423"/>
                  </a:cubicBezTo>
                  <a:cubicBezTo>
                    <a:pt x="1" y="654"/>
                    <a:pt x="191" y="844"/>
                    <a:pt x="423" y="844"/>
                  </a:cubicBezTo>
                  <a:cubicBezTo>
                    <a:pt x="657" y="844"/>
                    <a:pt x="844" y="654"/>
                    <a:pt x="844" y="423"/>
                  </a:cubicBezTo>
                  <a:cubicBezTo>
                    <a:pt x="844" y="188"/>
                    <a:pt x="657" y="1"/>
                    <a:pt x="423"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5"/>
            <p:cNvSpPr/>
            <p:nvPr/>
          </p:nvSpPr>
          <p:spPr>
            <a:xfrm>
              <a:off x="4511292" y="232837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5"/>
            <p:cNvSpPr/>
            <p:nvPr/>
          </p:nvSpPr>
          <p:spPr>
            <a:xfrm>
              <a:off x="4590948" y="246611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5"/>
            <p:cNvSpPr/>
            <p:nvPr/>
          </p:nvSpPr>
          <p:spPr>
            <a:xfrm>
              <a:off x="4345201" y="2603958"/>
              <a:ext cx="48832" cy="41757"/>
            </a:xfrm>
            <a:custGeom>
              <a:avLst/>
              <a:gdLst/>
              <a:ahLst/>
              <a:cxnLst/>
              <a:rect l="l" t="t" r="r" b="b"/>
              <a:pathLst>
                <a:path w="987" h="844" extrusionOk="0">
                  <a:moveTo>
                    <a:pt x="565" y="1"/>
                  </a:moveTo>
                  <a:cubicBezTo>
                    <a:pt x="191" y="1"/>
                    <a:pt x="0" y="452"/>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5"/>
            <p:cNvSpPr/>
            <p:nvPr/>
          </p:nvSpPr>
          <p:spPr>
            <a:xfrm>
              <a:off x="4504365" y="2603958"/>
              <a:ext cx="48683" cy="41757"/>
            </a:xfrm>
            <a:custGeom>
              <a:avLst/>
              <a:gdLst/>
              <a:ahLst/>
              <a:cxnLst/>
              <a:rect l="l" t="t" r="r" b="b"/>
              <a:pathLst>
                <a:path w="984" h="844" extrusionOk="0">
                  <a:moveTo>
                    <a:pt x="562" y="1"/>
                  </a:moveTo>
                  <a:cubicBezTo>
                    <a:pt x="188" y="1"/>
                    <a:pt x="1" y="455"/>
                    <a:pt x="265" y="720"/>
                  </a:cubicBezTo>
                  <a:cubicBezTo>
                    <a:pt x="351" y="805"/>
                    <a:pt x="456" y="843"/>
                    <a:pt x="559" y="843"/>
                  </a:cubicBezTo>
                  <a:cubicBezTo>
                    <a:pt x="776" y="843"/>
                    <a:pt x="984" y="676"/>
                    <a:pt x="984" y="423"/>
                  </a:cubicBezTo>
                  <a:cubicBezTo>
                    <a:pt x="984" y="188"/>
                    <a:pt x="797" y="1"/>
                    <a:pt x="56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841"/>
        <p:cNvGrpSpPr/>
        <p:nvPr/>
      </p:nvGrpSpPr>
      <p:grpSpPr>
        <a:xfrm>
          <a:off x="0" y="0"/>
          <a:ext cx="0" cy="0"/>
          <a:chOff x="0" y="0"/>
          <a:chExt cx="0" cy="0"/>
        </a:xfrm>
      </p:grpSpPr>
      <p:sp>
        <p:nvSpPr>
          <p:cNvPr id="842" name="Google Shape;842;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3" name="Google Shape;843;p26"/>
          <p:cNvSpPr txBox="1">
            <a:spLocks noGrp="1"/>
          </p:cNvSpPr>
          <p:nvPr>
            <p:ph type="subTitle" idx="1"/>
          </p:nvPr>
        </p:nvSpPr>
        <p:spPr>
          <a:xfrm>
            <a:off x="1081477" y="224125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4" name="Google Shape;844;p26"/>
          <p:cNvSpPr txBox="1">
            <a:spLocks noGrp="1"/>
          </p:cNvSpPr>
          <p:nvPr>
            <p:ph type="subTitle" idx="2"/>
          </p:nvPr>
        </p:nvSpPr>
        <p:spPr>
          <a:xfrm>
            <a:off x="3579000" y="224125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5" name="Google Shape;845;p26"/>
          <p:cNvSpPr txBox="1">
            <a:spLocks noGrp="1"/>
          </p:cNvSpPr>
          <p:nvPr>
            <p:ph type="subTitle" idx="3"/>
          </p:nvPr>
        </p:nvSpPr>
        <p:spPr>
          <a:xfrm>
            <a:off x="1081477" y="367147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6" name="Google Shape;846;p26"/>
          <p:cNvSpPr txBox="1">
            <a:spLocks noGrp="1"/>
          </p:cNvSpPr>
          <p:nvPr>
            <p:ph type="subTitle" idx="4"/>
          </p:nvPr>
        </p:nvSpPr>
        <p:spPr>
          <a:xfrm>
            <a:off x="3579000" y="367147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7" name="Google Shape;847;p26"/>
          <p:cNvSpPr txBox="1">
            <a:spLocks noGrp="1"/>
          </p:cNvSpPr>
          <p:nvPr>
            <p:ph type="subTitle" idx="5"/>
          </p:nvPr>
        </p:nvSpPr>
        <p:spPr>
          <a:xfrm>
            <a:off x="6076523" y="224125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8" name="Google Shape;848;p26"/>
          <p:cNvSpPr txBox="1">
            <a:spLocks noGrp="1"/>
          </p:cNvSpPr>
          <p:nvPr>
            <p:ph type="subTitle" idx="6"/>
          </p:nvPr>
        </p:nvSpPr>
        <p:spPr>
          <a:xfrm>
            <a:off x="6076523" y="367147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9" name="Google Shape;849;p26"/>
          <p:cNvSpPr txBox="1">
            <a:spLocks noGrp="1"/>
          </p:cNvSpPr>
          <p:nvPr>
            <p:ph type="subTitle" idx="7"/>
          </p:nvPr>
        </p:nvSpPr>
        <p:spPr>
          <a:xfrm>
            <a:off x="1081477" y="1824849"/>
            <a:ext cx="19842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50" name="Google Shape;850;p26"/>
          <p:cNvSpPr txBox="1">
            <a:spLocks noGrp="1"/>
          </p:cNvSpPr>
          <p:nvPr>
            <p:ph type="subTitle" idx="8"/>
          </p:nvPr>
        </p:nvSpPr>
        <p:spPr>
          <a:xfrm>
            <a:off x="3579900" y="1824849"/>
            <a:ext cx="19842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51" name="Google Shape;851;p26"/>
          <p:cNvSpPr txBox="1">
            <a:spLocks noGrp="1"/>
          </p:cNvSpPr>
          <p:nvPr>
            <p:ph type="subTitle" idx="9"/>
          </p:nvPr>
        </p:nvSpPr>
        <p:spPr>
          <a:xfrm>
            <a:off x="6078323" y="1824849"/>
            <a:ext cx="19842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52" name="Google Shape;852;p26"/>
          <p:cNvSpPr txBox="1">
            <a:spLocks noGrp="1"/>
          </p:cNvSpPr>
          <p:nvPr>
            <p:ph type="subTitle" idx="13"/>
          </p:nvPr>
        </p:nvSpPr>
        <p:spPr>
          <a:xfrm>
            <a:off x="1081477" y="3255050"/>
            <a:ext cx="19842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53" name="Google Shape;853;p26"/>
          <p:cNvSpPr txBox="1">
            <a:spLocks noGrp="1"/>
          </p:cNvSpPr>
          <p:nvPr>
            <p:ph type="subTitle" idx="14"/>
          </p:nvPr>
        </p:nvSpPr>
        <p:spPr>
          <a:xfrm>
            <a:off x="3579900" y="3255050"/>
            <a:ext cx="19842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54" name="Google Shape;854;p26"/>
          <p:cNvSpPr txBox="1">
            <a:spLocks noGrp="1"/>
          </p:cNvSpPr>
          <p:nvPr>
            <p:ph type="subTitle" idx="15"/>
          </p:nvPr>
        </p:nvSpPr>
        <p:spPr>
          <a:xfrm>
            <a:off x="6078323" y="3255050"/>
            <a:ext cx="1984200" cy="49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855" name="Google Shape;855;p26"/>
          <p:cNvGrpSpPr/>
          <p:nvPr/>
        </p:nvGrpSpPr>
        <p:grpSpPr>
          <a:xfrm>
            <a:off x="0" y="0"/>
            <a:ext cx="99900" cy="5143546"/>
            <a:chOff x="0" y="0"/>
            <a:chExt cx="99900" cy="5143546"/>
          </a:xfrm>
        </p:grpSpPr>
        <p:sp>
          <p:nvSpPr>
            <p:cNvPr id="856" name="Google Shape;856;p26"/>
            <p:cNvSpPr/>
            <p:nvPr/>
          </p:nvSpPr>
          <p:spPr>
            <a:xfrm>
              <a:off x="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57" name="Google Shape;857;p26"/>
            <p:cNvSpPr/>
            <p:nvPr/>
          </p:nvSpPr>
          <p:spPr>
            <a:xfrm>
              <a:off x="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58" name="Google Shape;858;p26"/>
            <p:cNvSpPr/>
            <p:nvPr/>
          </p:nvSpPr>
          <p:spPr>
            <a:xfrm>
              <a:off x="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59" name="Google Shape;859;p26"/>
            <p:cNvSpPr/>
            <p:nvPr/>
          </p:nvSpPr>
          <p:spPr>
            <a:xfrm>
              <a:off x="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60" name="Google Shape;860;p26"/>
            <p:cNvSpPr/>
            <p:nvPr/>
          </p:nvSpPr>
          <p:spPr>
            <a:xfrm>
              <a:off x="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61" name="Google Shape;861;p26"/>
            <p:cNvSpPr/>
            <p:nvPr/>
          </p:nvSpPr>
          <p:spPr>
            <a:xfrm>
              <a:off x="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62" name="Google Shape;862;p26"/>
            <p:cNvSpPr/>
            <p:nvPr/>
          </p:nvSpPr>
          <p:spPr>
            <a:xfrm>
              <a:off x="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63" name="Google Shape;863;p26"/>
            <p:cNvSpPr/>
            <p:nvPr/>
          </p:nvSpPr>
          <p:spPr>
            <a:xfrm>
              <a:off x="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64" name="Google Shape;864;p26"/>
            <p:cNvSpPr/>
            <p:nvPr/>
          </p:nvSpPr>
          <p:spPr>
            <a:xfrm>
              <a:off x="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65" name="Google Shape;865;p26"/>
            <p:cNvSpPr/>
            <p:nvPr/>
          </p:nvSpPr>
          <p:spPr>
            <a:xfrm>
              <a:off x="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66" name="Google Shape;866;p26"/>
            <p:cNvSpPr/>
            <p:nvPr/>
          </p:nvSpPr>
          <p:spPr>
            <a:xfrm>
              <a:off x="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67" name="Google Shape;867;p26"/>
            <p:cNvSpPr/>
            <p:nvPr/>
          </p:nvSpPr>
          <p:spPr>
            <a:xfrm>
              <a:off x="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68" name="Google Shape;868;p26"/>
            <p:cNvSpPr/>
            <p:nvPr/>
          </p:nvSpPr>
          <p:spPr>
            <a:xfrm>
              <a:off x="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869" name="Google Shape;869;p26"/>
          <p:cNvGrpSpPr/>
          <p:nvPr/>
        </p:nvGrpSpPr>
        <p:grpSpPr>
          <a:xfrm>
            <a:off x="9044100" y="0"/>
            <a:ext cx="99900" cy="5143546"/>
            <a:chOff x="9044100" y="0"/>
            <a:chExt cx="99900" cy="5143546"/>
          </a:xfrm>
        </p:grpSpPr>
        <p:sp>
          <p:nvSpPr>
            <p:cNvPr id="870" name="Google Shape;870;p26"/>
            <p:cNvSpPr/>
            <p:nvPr/>
          </p:nvSpPr>
          <p:spPr>
            <a:xfrm>
              <a:off x="904410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71" name="Google Shape;871;p26"/>
            <p:cNvSpPr/>
            <p:nvPr/>
          </p:nvSpPr>
          <p:spPr>
            <a:xfrm>
              <a:off x="904410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72" name="Google Shape;872;p26"/>
            <p:cNvSpPr/>
            <p:nvPr/>
          </p:nvSpPr>
          <p:spPr>
            <a:xfrm>
              <a:off x="904410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73" name="Google Shape;873;p26"/>
            <p:cNvSpPr/>
            <p:nvPr/>
          </p:nvSpPr>
          <p:spPr>
            <a:xfrm>
              <a:off x="904410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74" name="Google Shape;874;p26"/>
            <p:cNvSpPr/>
            <p:nvPr/>
          </p:nvSpPr>
          <p:spPr>
            <a:xfrm>
              <a:off x="904410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75" name="Google Shape;875;p26"/>
            <p:cNvSpPr/>
            <p:nvPr/>
          </p:nvSpPr>
          <p:spPr>
            <a:xfrm>
              <a:off x="904410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76" name="Google Shape;876;p26"/>
            <p:cNvSpPr/>
            <p:nvPr/>
          </p:nvSpPr>
          <p:spPr>
            <a:xfrm>
              <a:off x="904410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77" name="Google Shape;877;p26"/>
            <p:cNvSpPr/>
            <p:nvPr/>
          </p:nvSpPr>
          <p:spPr>
            <a:xfrm>
              <a:off x="904410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78" name="Google Shape;878;p26"/>
            <p:cNvSpPr/>
            <p:nvPr/>
          </p:nvSpPr>
          <p:spPr>
            <a:xfrm>
              <a:off x="904410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79" name="Google Shape;879;p26"/>
            <p:cNvSpPr/>
            <p:nvPr/>
          </p:nvSpPr>
          <p:spPr>
            <a:xfrm>
              <a:off x="904410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80" name="Google Shape;880;p26"/>
            <p:cNvSpPr/>
            <p:nvPr/>
          </p:nvSpPr>
          <p:spPr>
            <a:xfrm>
              <a:off x="904410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81" name="Google Shape;881;p26"/>
            <p:cNvSpPr/>
            <p:nvPr/>
          </p:nvSpPr>
          <p:spPr>
            <a:xfrm>
              <a:off x="904410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82" name="Google Shape;882;p26"/>
            <p:cNvSpPr/>
            <p:nvPr/>
          </p:nvSpPr>
          <p:spPr>
            <a:xfrm>
              <a:off x="904410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4228650" y="2728413"/>
            <a:ext cx="4070100" cy="861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1" name="Google Shape;41;p3"/>
          <p:cNvSpPr txBox="1">
            <a:spLocks noGrp="1"/>
          </p:cNvSpPr>
          <p:nvPr>
            <p:ph type="title" idx="2" hasCustomPrompt="1"/>
          </p:nvPr>
        </p:nvSpPr>
        <p:spPr>
          <a:xfrm>
            <a:off x="4228650" y="1008113"/>
            <a:ext cx="1692000" cy="13833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2" name="Google Shape;42;p3"/>
          <p:cNvSpPr txBox="1">
            <a:spLocks noGrp="1"/>
          </p:cNvSpPr>
          <p:nvPr>
            <p:ph type="subTitle" idx="1"/>
          </p:nvPr>
        </p:nvSpPr>
        <p:spPr>
          <a:xfrm>
            <a:off x="4228650" y="3740988"/>
            <a:ext cx="40701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3" name="Google Shape;43;p3"/>
          <p:cNvGrpSpPr/>
          <p:nvPr/>
        </p:nvGrpSpPr>
        <p:grpSpPr>
          <a:xfrm>
            <a:off x="0" y="0"/>
            <a:ext cx="99900" cy="5143546"/>
            <a:chOff x="0" y="0"/>
            <a:chExt cx="99900" cy="5143546"/>
          </a:xfrm>
        </p:grpSpPr>
        <p:sp>
          <p:nvSpPr>
            <p:cNvPr id="44" name="Google Shape;44;p3"/>
            <p:cNvSpPr/>
            <p:nvPr/>
          </p:nvSpPr>
          <p:spPr>
            <a:xfrm>
              <a:off x="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5" name="Google Shape;45;p3"/>
            <p:cNvSpPr/>
            <p:nvPr/>
          </p:nvSpPr>
          <p:spPr>
            <a:xfrm>
              <a:off x="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6" name="Google Shape;46;p3"/>
            <p:cNvSpPr/>
            <p:nvPr/>
          </p:nvSpPr>
          <p:spPr>
            <a:xfrm>
              <a:off x="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7" name="Google Shape;47;p3"/>
            <p:cNvSpPr/>
            <p:nvPr/>
          </p:nvSpPr>
          <p:spPr>
            <a:xfrm>
              <a:off x="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8" name="Google Shape;48;p3"/>
            <p:cNvSpPr/>
            <p:nvPr/>
          </p:nvSpPr>
          <p:spPr>
            <a:xfrm>
              <a:off x="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9" name="Google Shape;49;p3"/>
            <p:cNvSpPr/>
            <p:nvPr/>
          </p:nvSpPr>
          <p:spPr>
            <a:xfrm>
              <a:off x="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0" name="Google Shape;50;p3"/>
            <p:cNvSpPr/>
            <p:nvPr/>
          </p:nvSpPr>
          <p:spPr>
            <a:xfrm>
              <a:off x="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1" name="Google Shape;51;p3"/>
            <p:cNvSpPr/>
            <p:nvPr/>
          </p:nvSpPr>
          <p:spPr>
            <a:xfrm>
              <a:off x="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2" name="Google Shape;52;p3"/>
            <p:cNvSpPr/>
            <p:nvPr/>
          </p:nvSpPr>
          <p:spPr>
            <a:xfrm>
              <a:off x="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3" name="Google Shape;53;p3"/>
            <p:cNvSpPr/>
            <p:nvPr/>
          </p:nvSpPr>
          <p:spPr>
            <a:xfrm>
              <a:off x="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4" name="Google Shape;54;p3"/>
            <p:cNvSpPr/>
            <p:nvPr/>
          </p:nvSpPr>
          <p:spPr>
            <a:xfrm>
              <a:off x="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5" name="Google Shape;55;p3"/>
            <p:cNvSpPr/>
            <p:nvPr/>
          </p:nvSpPr>
          <p:spPr>
            <a:xfrm>
              <a:off x="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6" name="Google Shape;56;p3"/>
            <p:cNvSpPr/>
            <p:nvPr/>
          </p:nvSpPr>
          <p:spPr>
            <a:xfrm>
              <a:off x="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57" name="Google Shape;57;p3"/>
          <p:cNvGrpSpPr/>
          <p:nvPr/>
        </p:nvGrpSpPr>
        <p:grpSpPr>
          <a:xfrm>
            <a:off x="9044100" y="0"/>
            <a:ext cx="99900" cy="5143546"/>
            <a:chOff x="9044100" y="0"/>
            <a:chExt cx="99900" cy="5143546"/>
          </a:xfrm>
        </p:grpSpPr>
        <p:sp>
          <p:nvSpPr>
            <p:cNvPr id="58" name="Google Shape;58;p3"/>
            <p:cNvSpPr/>
            <p:nvPr/>
          </p:nvSpPr>
          <p:spPr>
            <a:xfrm>
              <a:off x="904410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9" name="Google Shape;59;p3"/>
            <p:cNvSpPr/>
            <p:nvPr/>
          </p:nvSpPr>
          <p:spPr>
            <a:xfrm>
              <a:off x="904410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0" name="Google Shape;60;p3"/>
            <p:cNvSpPr/>
            <p:nvPr/>
          </p:nvSpPr>
          <p:spPr>
            <a:xfrm>
              <a:off x="904410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1" name="Google Shape;61;p3"/>
            <p:cNvSpPr/>
            <p:nvPr/>
          </p:nvSpPr>
          <p:spPr>
            <a:xfrm>
              <a:off x="904410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2" name="Google Shape;62;p3"/>
            <p:cNvSpPr/>
            <p:nvPr/>
          </p:nvSpPr>
          <p:spPr>
            <a:xfrm>
              <a:off x="904410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3" name="Google Shape;63;p3"/>
            <p:cNvSpPr/>
            <p:nvPr/>
          </p:nvSpPr>
          <p:spPr>
            <a:xfrm>
              <a:off x="904410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4" name="Google Shape;64;p3"/>
            <p:cNvSpPr/>
            <p:nvPr/>
          </p:nvSpPr>
          <p:spPr>
            <a:xfrm>
              <a:off x="904410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5" name="Google Shape;65;p3"/>
            <p:cNvSpPr/>
            <p:nvPr/>
          </p:nvSpPr>
          <p:spPr>
            <a:xfrm>
              <a:off x="904410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6" name="Google Shape;66;p3"/>
            <p:cNvSpPr/>
            <p:nvPr/>
          </p:nvSpPr>
          <p:spPr>
            <a:xfrm>
              <a:off x="904410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7" name="Google Shape;67;p3"/>
            <p:cNvSpPr/>
            <p:nvPr/>
          </p:nvSpPr>
          <p:spPr>
            <a:xfrm>
              <a:off x="904410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8" name="Google Shape;68;p3"/>
            <p:cNvSpPr/>
            <p:nvPr/>
          </p:nvSpPr>
          <p:spPr>
            <a:xfrm>
              <a:off x="904410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9" name="Google Shape;69;p3"/>
            <p:cNvSpPr/>
            <p:nvPr/>
          </p:nvSpPr>
          <p:spPr>
            <a:xfrm>
              <a:off x="904410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0" name="Google Shape;70;p3"/>
            <p:cNvSpPr/>
            <p:nvPr/>
          </p:nvSpPr>
          <p:spPr>
            <a:xfrm>
              <a:off x="904410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950"/>
        <p:cNvGrpSpPr/>
        <p:nvPr/>
      </p:nvGrpSpPr>
      <p:grpSpPr>
        <a:xfrm>
          <a:off x="0" y="0"/>
          <a:ext cx="0" cy="0"/>
          <a:chOff x="0" y="0"/>
          <a:chExt cx="0" cy="0"/>
        </a:xfrm>
      </p:grpSpPr>
      <p:grpSp>
        <p:nvGrpSpPr>
          <p:cNvPr id="951" name="Google Shape;951;p29"/>
          <p:cNvGrpSpPr/>
          <p:nvPr/>
        </p:nvGrpSpPr>
        <p:grpSpPr>
          <a:xfrm>
            <a:off x="9044100" y="0"/>
            <a:ext cx="99900" cy="5143546"/>
            <a:chOff x="9044100" y="0"/>
            <a:chExt cx="99900" cy="5143546"/>
          </a:xfrm>
        </p:grpSpPr>
        <p:sp>
          <p:nvSpPr>
            <p:cNvPr id="952" name="Google Shape;952;p29"/>
            <p:cNvSpPr/>
            <p:nvPr/>
          </p:nvSpPr>
          <p:spPr>
            <a:xfrm>
              <a:off x="904410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53" name="Google Shape;953;p29"/>
            <p:cNvSpPr/>
            <p:nvPr/>
          </p:nvSpPr>
          <p:spPr>
            <a:xfrm>
              <a:off x="904410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54" name="Google Shape;954;p29"/>
            <p:cNvSpPr/>
            <p:nvPr/>
          </p:nvSpPr>
          <p:spPr>
            <a:xfrm>
              <a:off x="904410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55" name="Google Shape;955;p29"/>
            <p:cNvSpPr/>
            <p:nvPr/>
          </p:nvSpPr>
          <p:spPr>
            <a:xfrm>
              <a:off x="904410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56" name="Google Shape;956;p29"/>
            <p:cNvSpPr/>
            <p:nvPr/>
          </p:nvSpPr>
          <p:spPr>
            <a:xfrm>
              <a:off x="904410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57" name="Google Shape;957;p29"/>
            <p:cNvSpPr/>
            <p:nvPr/>
          </p:nvSpPr>
          <p:spPr>
            <a:xfrm>
              <a:off x="904410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58" name="Google Shape;958;p29"/>
            <p:cNvSpPr/>
            <p:nvPr/>
          </p:nvSpPr>
          <p:spPr>
            <a:xfrm>
              <a:off x="904410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59" name="Google Shape;959;p29"/>
            <p:cNvSpPr/>
            <p:nvPr/>
          </p:nvSpPr>
          <p:spPr>
            <a:xfrm>
              <a:off x="904410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60" name="Google Shape;960;p29"/>
            <p:cNvSpPr/>
            <p:nvPr/>
          </p:nvSpPr>
          <p:spPr>
            <a:xfrm>
              <a:off x="904410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61" name="Google Shape;961;p29"/>
            <p:cNvSpPr/>
            <p:nvPr/>
          </p:nvSpPr>
          <p:spPr>
            <a:xfrm>
              <a:off x="904410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62" name="Google Shape;962;p29"/>
            <p:cNvSpPr/>
            <p:nvPr/>
          </p:nvSpPr>
          <p:spPr>
            <a:xfrm>
              <a:off x="904410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63" name="Google Shape;963;p29"/>
            <p:cNvSpPr/>
            <p:nvPr/>
          </p:nvSpPr>
          <p:spPr>
            <a:xfrm>
              <a:off x="904410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64" name="Google Shape;964;p29"/>
            <p:cNvSpPr/>
            <p:nvPr/>
          </p:nvSpPr>
          <p:spPr>
            <a:xfrm>
              <a:off x="904410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965" name="Google Shape;965;p29"/>
          <p:cNvGrpSpPr/>
          <p:nvPr/>
        </p:nvGrpSpPr>
        <p:grpSpPr>
          <a:xfrm>
            <a:off x="0" y="0"/>
            <a:ext cx="99900" cy="5143546"/>
            <a:chOff x="0" y="0"/>
            <a:chExt cx="99900" cy="5143546"/>
          </a:xfrm>
        </p:grpSpPr>
        <p:sp>
          <p:nvSpPr>
            <p:cNvPr id="966" name="Google Shape;966;p29"/>
            <p:cNvSpPr/>
            <p:nvPr/>
          </p:nvSpPr>
          <p:spPr>
            <a:xfrm>
              <a:off x="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67" name="Google Shape;967;p29"/>
            <p:cNvSpPr/>
            <p:nvPr/>
          </p:nvSpPr>
          <p:spPr>
            <a:xfrm>
              <a:off x="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68" name="Google Shape;968;p29"/>
            <p:cNvSpPr/>
            <p:nvPr/>
          </p:nvSpPr>
          <p:spPr>
            <a:xfrm>
              <a:off x="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69" name="Google Shape;969;p29"/>
            <p:cNvSpPr/>
            <p:nvPr/>
          </p:nvSpPr>
          <p:spPr>
            <a:xfrm>
              <a:off x="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70" name="Google Shape;970;p29"/>
            <p:cNvSpPr/>
            <p:nvPr/>
          </p:nvSpPr>
          <p:spPr>
            <a:xfrm>
              <a:off x="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71" name="Google Shape;971;p29"/>
            <p:cNvSpPr/>
            <p:nvPr/>
          </p:nvSpPr>
          <p:spPr>
            <a:xfrm>
              <a:off x="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72" name="Google Shape;972;p29"/>
            <p:cNvSpPr/>
            <p:nvPr/>
          </p:nvSpPr>
          <p:spPr>
            <a:xfrm>
              <a:off x="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73" name="Google Shape;973;p29"/>
            <p:cNvSpPr/>
            <p:nvPr/>
          </p:nvSpPr>
          <p:spPr>
            <a:xfrm>
              <a:off x="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74" name="Google Shape;974;p29"/>
            <p:cNvSpPr/>
            <p:nvPr/>
          </p:nvSpPr>
          <p:spPr>
            <a:xfrm>
              <a:off x="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75" name="Google Shape;975;p29"/>
            <p:cNvSpPr/>
            <p:nvPr/>
          </p:nvSpPr>
          <p:spPr>
            <a:xfrm>
              <a:off x="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76" name="Google Shape;976;p29"/>
            <p:cNvSpPr/>
            <p:nvPr/>
          </p:nvSpPr>
          <p:spPr>
            <a:xfrm>
              <a:off x="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77" name="Google Shape;977;p29"/>
            <p:cNvSpPr/>
            <p:nvPr/>
          </p:nvSpPr>
          <p:spPr>
            <a:xfrm>
              <a:off x="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78" name="Google Shape;978;p29"/>
            <p:cNvSpPr/>
            <p:nvPr/>
          </p:nvSpPr>
          <p:spPr>
            <a:xfrm>
              <a:off x="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979"/>
        <p:cNvGrpSpPr/>
        <p:nvPr/>
      </p:nvGrpSpPr>
      <p:grpSpPr>
        <a:xfrm>
          <a:off x="0" y="0"/>
          <a:ext cx="0" cy="0"/>
          <a:chOff x="0" y="0"/>
          <a:chExt cx="0" cy="0"/>
        </a:xfrm>
      </p:grpSpPr>
      <p:grpSp>
        <p:nvGrpSpPr>
          <p:cNvPr id="980" name="Google Shape;980;p30"/>
          <p:cNvGrpSpPr/>
          <p:nvPr/>
        </p:nvGrpSpPr>
        <p:grpSpPr>
          <a:xfrm>
            <a:off x="0" y="0"/>
            <a:ext cx="99900" cy="5143546"/>
            <a:chOff x="0" y="0"/>
            <a:chExt cx="99900" cy="5143546"/>
          </a:xfrm>
        </p:grpSpPr>
        <p:sp>
          <p:nvSpPr>
            <p:cNvPr id="981" name="Google Shape;981;p30"/>
            <p:cNvSpPr/>
            <p:nvPr/>
          </p:nvSpPr>
          <p:spPr>
            <a:xfrm>
              <a:off x="0" y="4352192"/>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82" name="Google Shape;982;p30"/>
            <p:cNvSpPr/>
            <p:nvPr/>
          </p:nvSpPr>
          <p:spPr>
            <a:xfrm>
              <a:off x="0" y="356088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83" name="Google Shape;983;p30"/>
            <p:cNvSpPr/>
            <p:nvPr/>
          </p:nvSpPr>
          <p:spPr>
            <a:xfrm>
              <a:off x="0" y="2769577"/>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84" name="Google Shape;984;p30"/>
            <p:cNvSpPr/>
            <p:nvPr/>
          </p:nvSpPr>
          <p:spPr>
            <a:xfrm>
              <a:off x="0" y="1978269"/>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85" name="Google Shape;985;p30"/>
            <p:cNvSpPr/>
            <p:nvPr/>
          </p:nvSpPr>
          <p:spPr>
            <a:xfrm>
              <a:off x="0" y="1186962"/>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86" name="Google Shape;986;p30"/>
            <p:cNvSpPr/>
            <p:nvPr/>
          </p:nvSpPr>
          <p:spPr>
            <a:xfrm>
              <a:off x="0" y="395654"/>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87" name="Google Shape;987;p30"/>
            <p:cNvSpPr/>
            <p:nvPr/>
          </p:nvSpPr>
          <p:spPr>
            <a:xfrm>
              <a:off x="0" y="4747846"/>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88" name="Google Shape;988;p30"/>
            <p:cNvSpPr/>
            <p:nvPr/>
          </p:nvSpPr>
          <p:spPr>
            <a:xfrm>
              <a:off x="0" y="3956538"/>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89" name="Google Shape;989;p30"/>
            <p:cNvSpPr/>
            <p:nvPr/>
          </p:nvSpPr>
          <p:spPr>
            <a:xfrm>
              <a:off x="0" y="3165231"/>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90" name="Google Shape;990;p30"/>
            <p:cNvSpPr/>
            <p:nvPr/>
          </p:nvSpPr>
          <p:spPr>
            <a:xfrm>
              <a:off x="0" y="2373923"/>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91" name="Google Shape;991;p30"/>
            <p:cNvSpPr/>
            <p:nvPr/>
          </p:nvSpPr>
          <p:spPr>
            <a:xfrm>
              <a:off x="0" y="158261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92" name="Google Shape;992;p30"/>
            <p:cNvSpPr/>
            <p:nvPr/>
          </p:nvSpPr>
          <p:spPr>
            <a:xfrm>
              <a:off x="0" y="791308"/>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93" name="Google Shape;993;p30"/>
            <p:cNvSpPr/>
            <p:nvPr/>
          </p:nvSpPr>
          <p:spPr>
            <a:xfrm>
              <a:off x="0" y="0"/>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994" name="Google Shape;994;p30"/>
          <p:cNvGrpSpPr/>
          <p:nvPr/>
        </p:nvGrpSpPr>
        <p:grpSpPr>
          <a:xfrm>
            <a:off x="9044100" y="0"/>
            <a:ext cx="99900" cy="5143546"/>
            <a:chOff x="9044100" y="0"/>
            <a:chExt cx="99900" cy="5143546"/>
          </a:xfrm>
        </p:grpSpPr>
        <p:sp>
          <p:nvSpPr>
            <p:cNvPr id="995" name="Google Shape;995;p30"/>
            <p:cNvSpPr/>
            <p:nvPr/>
          </p:nvSpPr>
          <p:spPr>
            <a:xfrm>
              <a:off x="9044100" y="4352192"/>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96" name="Google Shape;996;p30"/>
            <p:cNvSpPr/>
            <p:nvPr/>
          </p:nvSpPr>
          <p:spPr>
            <a:xfrm>
              <a:off x="9044100" y="356088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97" name="Google Shape;997;p30"/>
            <p:cNvSpPr/>
            <p:nvPr/>
          </p:nvSpPr>
          <p:spPr>
            <a:xfrm>
              <a:off x="9044100" y="2769577"/>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98" name="Google Shape;998;p30"/>
            <p:cNvSpPr/>
            <p:nvPr/>
          </p:nvSpPr>
          <p:spPr>
            <a:xfrm>
              <a:off x="9044100" y="1978269"/>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99" name="Google Shape;999;p30"/>
            <p:cNvSpPr/>
            <p:nvPr/>
          </p:nvSpPr>
          <p:spPr>
            <a:xfrm>
              <a:off x="9044100" y="1186962"/>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000" name="Google Shape;1000;p30"/>
            <p:cNvSpPr/>
            <p:nvPr/>
          </p:nvSpPr>
          <p:spPr>
            <a:xfrm>
              <a:off x="9044100" y="395654"/>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001" name="Google Shape;1001;p30"/>
            <p:cNvSpPr/>
            <p:nvPr/>
          </p:nvSpPr>
          <p:spPr>
            <a:xfrm>
              <a:off x="9044100" y="4747846"/>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002" name="Google Shape;1002;p30"/>
            <p:cNvSpPr/>
            <p:nvPr/>
          </p:nvSpPr>
          <p:spPr>
            <a:xfrm>
              <a:off x="9044100" y="3956538"/>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003" name="Google Shape;1003;p30"/>
            <p:cNvSpPr/>
            <p:nvPr/>
          </p:nvSpPr>
          <p:spPr>
            <a:xfrm>
              <a:off x="9044100" y="3165231"/>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004" name="Google Shape;1004;p30"/>
            <p:cNvSpPr/>
            <p:nvPr/>
          </p:nvSpPr>
          <p:spPr>
            <a:xfrm>
              <a:off x="9044100" y="2373923"/>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005" name="Google Shape;1005;p30"/>
            <p:cNvSpPr/>
            <p:nvPr/>
          </p:nvSpPr>
          <p:spPr>
            <a:xfrm>
              <a:off x="9044100" y="158261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006" name="Google Shape;1006;p30"/>
            <p:cNvSpPr/>
            <p:nvPr/>
          </p:nvSpPr>
          <p:spPr>
            <a:xfrm>
              <a:off x="9044100" y="791308"/>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007" name="Google Shape;1007;p30"/>
            <p:cNvSpPr/>
            <p:nvPr/>
          </p:nvSpPr>
          <p:spPr>
            <a:xfrm>
              <a:off x="9044100" y="0"/>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230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711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102"/>
            <a:ext cx="7886700" cy="1125140"/>
          </a:xfrm>
        </p:spPr>
        <p:txBody>
          <a:bodyPr/>
          <a:lstStyle>
            <a:lvl1pPr marL="0" indent="0">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679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977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11/11/2024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1519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11/11/2024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796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681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9742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1"/>
        <p:cNvGrpSpPr/>
        <p:nvPr/>
      </p:nvGrpSpPr>
      <p:grpSpPr>
        <a:xfrm>
          <a:off x="0" y="0"/>
          <a:ext cx="0" cy="0"/>
          <a:chOff x="0" y="0"/>
          <a:chExt cx="0" cy="0"/>
        </a:xfrm>
      </p:grpSpPr>
      <p:sp>
        <p:nvSpPr>
          <p:cNvPr id="72" name="Google Shape;72;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3" name="Google Shape;73;p4"/>
          <p:cNvSpPr txBox="1">
            <a:spLocks noGrp="1"/>
          </p:cNvSpPr>
          <p:nvPr>
            <p:ph type="body" idx="1"/>
          </p:nvPr>
        </p:nvSpPr>
        <p:spPr>
          <a:xfrm>
            <a:off x="720000" y="1215750"/>
            <a:ext cx="2803200" cy="3297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74" name="Google Shape;74;p4"/>
          <p:cNvGrpSpPr/>
          <p:nvPr/>
        </p:nvGrpSpPr>
        <p:grpSpPr>
          <a:xfrm>
            <a:off x="0" y="0"/>
            <a:ext cx="99900" cy="5143546"/>
            <a:chOff x="0" y="0"/>
            <a:chExt cx="99900" cy="5143546"/>
          </a:xfrm>
        </p:grpSpPr>
        <p:sp>
          <p:nvSpPr>
            <p:cNvPr id="75" name="Google Shape;75;p4"/>
            <p:cNvSpPr/>
            <p:nvPr/>
          </p:nvSpPr>
          <p:spPr>
            <a:xfrm>
              <a:off x="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6" name="Google Shape;76;p4"/>
            <p:cNvSpPr/>
            <p:nvPr/>
          </p:nvSpPr>
          <p:spPr>
            <a:xfrm>
              <a:off x="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7" name="Google Shape;77;p4"/>
            <p:cNvSpPr/>
            <p:nvPr/>
          </p:nvSpPr>
          <p:spPr>
            <a:xfrm>
              <a:off x="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8" name="Google Shape;78;p4"/>
            <p:cNvSpPr/>
            <p:nvPr/>
          </p:nvSpPr>
          <p:spPr>
            <a:xfrm>
              <a:off x="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9" name="Google Shape;79;p4"/>
            <p:cNvSpPr/>
            <p:nvPr/>
          </p:nvSpPr>
          <p:spPr>
            <a:xfrm>
              <a:off x="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0" name="Google Shape;80;p4"/>
            <p:cNvSpPr/>
            <p:nvPr/>
          </p:nvSpPr>
          <p:spPr>
            <a:xfrm>
              <a:off x="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1" name="Google Shape;81;p4"/>
            <p:cNvSpPr/>
            <p:nvPr/>
          </p:nvSpPr>
          <p:spPr>
            <a:xfrm>
              <a:off x="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2" name="Google Shape;82;p4"/>
            <p:cNvSpPr/>
            <p:nvPr/>
          </p:nvSpPr>
          <p:spPr>
            <a:xfrm>
              <a:off x="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3" name="Google Shape;83;p4"/>
            <p:cNvSpPr/>
            <p:nvPr/>
          </p:nvSpPr>
          <p:spPr>
            <a:xfrm>
              <a:off x="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4" name="Google Shape;84;p4"/>
            <p:cNvSpPr/>
            <p:nvPr/>
          </p:nvSpPr>
          <p:spPr>
            <a:xfrm>
              <a:off x="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5" name="Google Shape;85;p4"/>
            <p:cNvSpPr/>
            <p:nvPr/>
          </p:nvSpPr>
          <p:spPr>
            <a:xfrm>
              <a:off x="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6" name="Google Shape;86;p4"/>
            <p:cNvSpPr/>
            <p:nvPr/>
          </p:nvSpPr>
          <p:spPr>
            <a:xfrm>
              <a:off x="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7" name="Google Shape;87;p4"/>
            <p:cNvSpPr/>
            <p:nvPr/>
          </p:nvSpPr>
          <p:spPr>
            <a:xfrm>
              <a:off x="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88" name="Google Shape;88;p4"/>
          <p:cNvGrpSpPr/>
          <p:nvPr/>
        </p:nvGrpSpPr>
        <p:grpSpPr>
          <a:xfrm>
            <a:off x="9044100" y="0"/>
            <a:ext cx="99900" cy="5143546"/>
            <a:chOff x="9044100" y="0"/>
            <a:chExt cx="99900" cy="5143546"/>
          </a:xfrm>
        </p:grpSpPr>
        <p:sp>
          <p:nvSpPr>
            <p:cNvPr id="89" name="Google Shape;89;p4"/>
            <p:cNvSpPr/>
            <p:nvPr/>
          </p:nvSpPr>
          <p:spPr>
            <a:xfrm>
              <a:off x="904410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0" name="Google Shape;90;p4"/>
            <p:cNvSpPr/>
            <p:nvPr/>
          </p:nvSpPr>
          <p:spPr>
            <a:xfrm>
              <a:off x="904410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1" name="Google Shape;91;p4"/>
            <p:cNvSpPr/>
            <p:nvPr/>
          </p:nvSpPr>
          <p:spPr>
            <a:xfrm>
              <a:off x="904410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2" name="Google Shape;92;p4"/>
            <p:cNvSpPr/>
            <p:nvPr/>
          </p:nvSpPr>
          <p:spPr>
            <a:xfrm>
              <a:off x="904410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3" name="Google Shape;93;p4"/>
            <p:cNvSpPr/>
            <p:nvPr/>
          </p:nvSpPr>
          <p:spPr>
            <a:xfrm>
              <a:off x="904410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4" name="Google Shape;94;p4"/>
            <p:cNvSpPr/>
            <p:nvPr/>
          </p:nvSpPr>
          <p:spPr>
            <a:xfrm>
              <a:off x="904410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5" name="Google Shape;95;p4"/>
            <p:cNvSpPr/>
            <p:nvPr/>
          </p:nvSpPr>
          <p:spPr>
            <a:xfrm>
              <a:off x="904410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6" name="Google Shape;96;p4"/>
            <p:cNvSpPr/>
            <p:nvPr/>
          </p:nvSpPr>
          <p:spPr>
            <a:xfrm>
              <a:off x="904410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7" name="Google Shape;97;p4"/>
            <p:cNvSpPr/>
            <p:nvPr/>
          </p:nvSpPr>
          <p:spPr>
            <a:xfrm>
              <a:off x="904410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8" name="Google Shape;98;p4"/>
            <p:cNvSpPr/>
            <p:nvPr/>
          </p:nvSpPr>
          <p:spPr>
            <a:xfrm>
              <a:off x="904410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9" name="Google Shape;99;p4"/>
            <p:cNvSpPr/>
            <p:nvPr/>
          </p:nvSpPr>
          <p:spPr>
            <a:xfrm>
              <a:off x="904410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00" name="Google Shape;100;p4"/>
            <p:cNvSpPr/>
            <p:nvPr/>
          </p:nvSpPr>
          <p:spPr>
            <a:xfrm>
              <a:off x="904410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01" name="Google Shape;101;p4"/>
            <p:cNvSpPr/>
            <p:nvPr/>
          </p:nvSpPr>
          <p:spPr>
            <a:xfrm>
              <a:off x="904410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3"/>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5647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5209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806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6"/>
        <p:cNvGrpSpPr/>
        <p:nvPr/>
      </p:nvGrpSpPr>
      <p:grpSpPr>
        <a:xfrm>
          <a:off x="0" y="0"/>
          <a:ext cx="0" cy="0"/>
          <a:chOff x="0" y="0"/>
          <a:chExt cx="0" cy="0"/>
        </a:xfrm>
      </p:grpSpPr>
      <p:sp>
        <p:nvSpPr>
          <p:cNvPr id="137" name="Google Shape;137;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8" name="Google Shape;138;p6"/>
          <p:cNvGrpSpPr/>
          <p:nvPr/>
        </p:nvGrpSpPr>
        <p:grpSpPr>
          <a:xfrm>
            <a:off x="0" y="0"/>
            <a:ext cx="99900" cy="5143546"/>
            <a:chOff x="0" y="0"/>
            <a:chExt cx="99900" cy="5143546"/>
          </a:xfrm>
        </p:grpSpPr>
        <p:sp>
          <p:nvSpPr>
            <p:cNvPr id="139" name="Google Shape;139;p6"/>
            <p:cNvSpPr/>
            <p:nvPr/>
          </p:nvSpPr>
          <p:spPr>
            <a:xfrm>
              <a:off x="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40" name="Google Shape;140;p6"/>
            <p:cNvSpPr/>
            <p:nvPr/>
          </p:nvSpPr>
          <p:spPr>
            <a:xfrm>
              <a:off x="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41" name="Google Shape;141;p6"/>
            <p:cNvSpPr/>
            <p:nvPr/>
          </p:nvSpPr>
          <p:spPr>
            <a:xfrm>
              <a:off x="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42" name="Google Shape;142;p6"/>
            <p:cNvSpPr/>
            <p:nvPr/>
          </p:nvSpPr>
          <p:spPr>
            <a:xfrm>
              <a:off x="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43" name="Google Shape;143;p6"/>
            <p:cNvSpPr/>
            <p:nvPr/>
          </p:nvSpPr>
          <p:spPr>
            <a:xfrm>
              <a:off x="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44" name="Google Shape;144;p6"/>
            <p:cNvSpPr/>
            <p:nvPr/>
          </p:nvSpPr>
          <p:spPr>
            <a:xfrm>
              <a:off x="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45" name="Google Shape;145;p6"/>
            <p:cNvSpPr/>
            <p:nvPr/>
          </p:nvSpPr>
          <p:spPr>
            <a:xfrm>
              <a:off x="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46" name="Google Shape;146;p6"/>
            <p:cNvSpPr/>
            <p:nvPr/>
          </p:nvSpPr>
          <p:spPr>
            <a:xfrm>
              <a:off x="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47" name="Google Shape;147;p6"/>
            <p:cNvSpPr/>
            <p:nvPr/>
          </p:nvSpPr>
          <p:spPr>
            <a:xfrm>
              <a:off x="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48" name="Google Shape;148;p6"/>
            <p:cNvSpPr/>
            <p:nvPr/>
          </p:nvSpPr>
          <p:spPr>
            <a:xfrm>
              <a:off x="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49" name="Google Shape;149;p6"/>
            <p:cNvSpPr/>
            <p:nvPr/>
          </p:nvSpPr>
          <p:spPr>
            <a:xfrm>
              <a:off x="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0" name="Google Shape;150;p6"/>
            <p:cNvSpPr/>
            <p:nvPr/>
          </p:nvSpPr>
          <p:spPr>
            <a:xfrm>
              <a:off x="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1" name="Google Shape;151;p6"/>
            <p:cNvSpPr/>
            <p:nvPr/>
          </p:nvSpPr>
          <p:spPr>
            <a:xfrm>
              <a:off x="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152" name="Google Shape;152;p6"/>
          <p:cNvGrpSpPr/>
          <p:nvPr/>
        </p:nvGrpSpPr>
        <p:grpSpPr>
          <a:xfrm>
            <a:off x="9044100" y="0"/>
            <a:ext cx="99900" cy="5143546"/>
            <a:chOff x="9044100" y="0"/>
            <a:chExt cx="99900" cy="5143546"/>
          </a:xfrm>
        </p:grpSpPr>
        <p:sp>
          <p:nvSpPr>
            <p:cNvPr id="153" name="Google Shape;153;p6"/>
            <p:cNvSpPr/>
            <p:nvPr/>
          </p:nvSpPr>
          <p:spPr>
            <a:xfrm>
              <a:off x="904410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4" name="Google Shape;154;p6"/>
            <p:cNvSpPr/>
            <p:nvPr/>
          </p:nvSpPr>
          <p:spPr>
            <a:xfrm>
              <a:off x="904410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5" name="Google Shape;155;p6"/>
            <p:cNvSpPr/>
            <p:nvPr/>
          </p:nvSpPr>
          <p:spPr>
            <a:xfrm>
              <a:off x="904410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6" name="Google Shape;156;p6"/>
            <p:cNvSpPr/>
            <p:nvPr/>
          </p:nvSpPr>
          <p:spPr>
            <a:xfrm>
              <a:off x="904410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7" name="Google Shape;157;p6"/>
            <p:cNvSpPr/>
            <p:nvPr/>
          </p:nvSpPr>
          <p:spPr>
            <a:xfrm>
              <a:off x="904410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8" name="Google Shape;158;p6"/>
            <p:cNvSpPr/>
            <p:nvPr/>
          </p:nvSpPr>
          <p:spPr>
            <a:xfrm>
              <a:off x="904410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9" name="Google Shape;159;p6"/>
            <p:cNvSpPr/>
            <p:nvPr/>
          </p:nvSpPr>
          <p:spPr>
            <a:xfrm>
              <a:off x="904410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0" name="Google Shape;160;p6"/>
            <p:cNvSpPr/>
            <p:nvPr/>
          </p:nvSpPr>
          <p:spPr>
            <a:xfrm>
              <a:off x="904410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1" name="Google Shape;161;p6"/>
            <p:cNvSpPr/>
            <p:nvPr/>
          </p:nvSpPr>
          <p:spPr>
            <a:xfrm>
              <a:off x="904410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2" name="Google Shape;162;p6"/>
            <p:cNvSpPr/>
            <p:nvPr/>
          </p:nvSpPr>
          <p:spPr>
            <a:xfrm>
              <a:off x="904410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3" name="Google Shape;163;p6"/>
            <p:cNvSpPr/>
            <p:nvPr/>
          </p:nvSpPr>
          <p:spPr>
            <a:xfrm>
              <a:off x="904410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4" name="Google Shape;164;p6"/>
            <p:cNvSpPr/>
            <p:nvPr/>
          </p:nvSpPr>
          <p:spPr>
            <a:xfrm>
              <a:off x="904410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5" name="Google Shape;165;p6"/>
            <p:cNvSpPr/>
            <p:nvPr/>
          </p:nvSpPr>
          <p:spPr>
            <a:xfrm>
              <a:off x="904410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8"/>
        <p:cNvGrpSpPr/>
        <p:nvPr/>
      </p:nvGrpSpPr>
      <p:grpSpPr>
        <a:xfrm>
          <a:off x="0" y="0"/>
          <a:ext cx="0" cy="0"/>
          <a:chOff x="0" y="0"/>
          <a:chExt cx="0" cy="0"/>
        </a:xfrm>
      </p:grpSpPr>
      <p:sp>
        <p:nvSpPr>
          <p:cNvPr id="229" name="Google Shape;229;p9"/>
          <p:cNvSpPr txBox="1">
            <a:spLocks noGrp="1"/>
          </p:cNvSpPr>
          <p:nvPr>
            <p:ph type="title"/>
          </p:nvPr>
        </p:nvSpPr>
        <p:spPr>
          <a:xfrm>
            <a:off x="1205175" y="1213600"/>
            <a:ext cx="3246900" cy="1161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sz="7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0" name="Google Shape;230;p9"/>
          <p:cNvSpPr txBox="1">
            <a:spLocks noGrp="1"/>
          </p:cNvSpPr>
          <p:nvPr>
            <p:ph type="subTitle" idx="1"/>
          </p:nvPr>
        </p:nvSpPr>
        <p:spPr>
          <a:xfrm>
            <a:off x="1205162" y="2871813"/>
            <a:ext cx="3246900" cy="1058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31" name="Google Shape;231;p9"/>
          <p:cNvGrpSpPr/>
          <p:nvPr/>
        </p:nvGrpSpPr>
        <p:grpSpPr>
          <a:xfrm>
            <a:off x="0" y="0"/>
            <a:ext cx="99900" cy="5143546"/>
            <a:chOff x="0" y="0"/>
            <a:chExt cx="99900" cy="5143546"/>
          </a:xfrm>
        </p:grpSpPr>
        <p:sp>
          <p:nvSpPr>
            <p:cNvPr id="232" name="Google Shape;232;p9"/>
            <p:cNvSpPr/>
            <p:nvPr/>
          </p:nvSpPr>
          <p:spPr>
            <a:xfrm>
              <a:off x="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33" name="Google Shape;233;p9"/>
            <p:cNvSpPr/>
            <p:nvPr/>
          </p:nvSpPr>
          <p:spPr>
            <a:xfrm>
              <a:off x="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34" name="Google Shape;234;p9"/>
            <p:cNvSpPr/>
            <p:nvPr/>
          </p:nvSpPr>
          <p:spPr>
            <a:xfrm>
              <a:off x="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35" name="Google Shape;235;p9"/>
            <p:cNvSpPr/>
            <p:nvPr/>
          </p:nvSpPr>
          <p:spPr>
            <a:xfrm>
              <a:off x="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36" name="Google Shape;236;p9"/>
            <p:cNvSpPr/>
            <p:nvPr/>
          </p:nvSpPr>
          <p:spPr>
            <a:xfrm>
              <a:off x="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37" name="Google Shape;237;p9"/>
            <p:cNvSpPr/>
            <p:nvPr/>
          </p:nvSpPr>
          <p:spPr>
            <a:xfrm>
              <a:off x="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38" name="Google Shape;238;p9"/>
            <p:cNvSpPr/>
            <p:nvPr/>
          </p:nvSpPr>
          <p:spPr>
            <a:xfrm>
              <a:off x="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39" name="Google Shape;239;p9"/>
            <p:cNvSpPr/>
            <p:nvPr/>
          </p:nvSpPr>
          <p:spPr>
            <a:xfrm>
              <a:off x="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40" name="Google Shape;240;p9"/>
            <p:cNvSpPr/>
            <p:nvPr/>
          </p:nvSpPr>
          <p:spPr>
            <a:xfrm>
              <a:off x="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41" name="Google Shape;241;p9"/>
            <p:cNvSpPr/>
            <p:nvPr/>
          </p:nvSpPr>
          <p:spPr>
            <a:xfrm>
              <a:off x="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42" name="Google Shape;242;p9"/>
            <p:cNvSpPr/>
            <p:nvPr/>
          </p:nvSpPr>
          <p:spPr>
            <a:xfrm>
              <a:off x="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43" name="Google Shape;243;p9"/>
            <p:cNvSpPr/>
            <p:nvPr/>
          </p:nvSpPr>
          <p:spPr>
            <a:xfrm>
              <a:off x="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44" name="Google Shape;244;p9"/>
            <p:cNvSpPr/>
            <p:nvPr/>
          </p:nvSpPr>
          <p:spPr>
            <a:xfrm>
              <a:off x="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245" name="Google Shape;245;p9"/>
          <p:cNvGrpSpPr/>
          <p:nvPr/>
        </p:nvGrpSpPr>
        <p:grpSpPr>
          <a:xfrm>
            <a:off x="9044100" y="0"/>
            <a:ext cx="99900" cy="5143546"/>
            <a:chOff x="9044100" y="0"/>
            <a:chExt cx="99900" cy="5143546"/>
          </a:xfrm>
        </p:grpSpPr>
        <p:sp>
          <p:nvSpPr>
            <p:cNvPr id="246" name="Google Shape;246;p9"/>
            <p:cNvSpPr/>
            <p:nvPr/>
          </p:nvSpPr>
          <p:spPr>
            <a:xfrm>
              <a:off x="904410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47" name="Google Shape;247;p9"/>
            <p:cNvSpPr/>
            <p:nvPr/>
          </p:nvSpPr>
          <p:spPr>
            <a:xfrm>
              <a:off x="904410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48" name="Google Shape;248;p9"/>
            <p:cNvSpPr/>
            <p:nvPr/>
          </p:nvSpPr>
          <p:spPr>
            <a:xfrm>
              <a:off x="904410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49" name="Google Shape;249;p9"/>
            <p:cNvSpPr/>
            <p:nvPr/>
          </p:nvSpPr>
          <p:spPr>
            <a:xfrm>
              <a:off x="904410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50" name="Google Shape;250;p9"/>
            <p:cNvSpPr/>
            <p:nvPr/>
          </p:nvSpPr>
          <p:spPr>
            <a:xfrm>
              <a:off x="904410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51" name="Google Shape;251;p9"/>
            <p:cNvSpPr/>
            <p:nvPr/>
          </p:nvSpPr>
          <p:spPr>
            <a:xfrm>
              <a:off x="904410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52" name="Google Shape;252;p9"/>
            <p:cNvSpPr/>
            <p:nvPr/>
          </p:nvSpPr>
          <p:spPr>
            <a:xfrm>
              <a:off x="904410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53" name="Google Shape;253;p9"/>
            <p:cNvSpPr/>
            <p:nvPr/>
          </p:nvSpPr>
          <p:spPr>
            <a:xfrm>
              <a:off x="904410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54" name="Google Shape;254;p9"/>
            <p:cNvSpPr/>
            <p:nvPr/>
          </p:nvSpPr>
          <p:spPr>
            <a:xfrm>
              <a:off x="904410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55" name="Google Shape;255;p9"/>
            <p:cNvSpPr/>
            <p:nvPr/>
          </p:nvSpPr>
          <p:spPr>
            <a:xfrm>
              <a:off x="904410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56" name="Google Shape;256;p9"/>
            <p:cNvSpPr/>
            <p:nvPr/>
          </p:nvSpPr>
          <p:spPr>
            <a:xfrm>
              <a:off x="904410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57" name="Google Shape;257;p9"/>
            <p:cNvSpPr/>
            <p:nvPr/>
          </p:nvSpPr>
          <p:spPr>
            <a:xfrm>
              <a:off x="904410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58" name="Google Shape;258;p9"/>
            <p:cNvSpPr/>
            <p:nvPr/>
          </p:nvSpPr>
          <p:spPr>
            <a:xfrm>
              <a:off x="904410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2"/>
        <p:cNvGrpSpPr/>
        <p:nvPr/>
      </p:nvGrpSpPr>
      <p:grpSpPr>
        <a:xfrm>
          <a:off x="0" y="0"/>
          <a:ext cx="0" cy="0"/>
          <a:chOff x="0" y="0"/>
          <a:chExt cx="0" cy="0"/>
        </a:xfrm>
      </p:grpSpPr>
      <p:sp>
        <p:nvSpPr>
          <p:cNvPr id="263" name="Google Shape;263;p11"/>
          <p:cNvSpPr txBox="1">
            <a:spLocks noGrp="1"/>
          </p:cNvSpPr>
          <p:nvPr>
            <p:ph type="title" hasCustomPrompt="1"/>
          </p:nvPr>
        </p:nvSpPr>
        <p:spPr>
          <a:xfrm>
            <a:off x="1880250" y="2884475"/>
            <a:ext cx="5383500" cy="1074300"/>
          </a:xfrm>
          <a:prstGeom prst="rect">
            <a:avLst/>
          </a:prstGeom>
          <a:solidFill>
            <a:schemeClr val="accent2"/>
          </a:solidFill>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64" name="Google Shape;264;p11"/>
          <p:cNvSpPr txBox="1">
            <a:spLocks noGrp="1"/>
          </p:cNvSpPr>
          <p:nvPr>
            <p:ph type="subTitle" idx="1"/>
          </p:nvPr>
        </p:nvSpPr>
        <p:spPr>
          <a:xfrm>
            <a:off x="1880250" y="4125933"/>
            <a:ext cx="5383500" cy="449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65" name="Google Shape;265;p11"/>
          <p:cNvGrpSpPr/>
          <p:nvPr/>
        </p:nvGrpSpPr>
        <p:grpSpPr>
          <a:xfrm>
            <a:off x="0" y="0"/>
            <a:ext cx="99900" cy="5143546"/>
            <a:chOff x="0" y="0"/>
            <a:chExt cx="99900" cy="5143546"/>
          </a:xfrm>
        </p:grpSpPr>
        <p:sp>
          <p:nvSpPr>
            <p:cNvPr id="266" name="Google Shape;266;p11"/>
            <p:cNvSpPr/>
            <p:nvPr/>
          </p:nvSpPr>
          <p:spPr>
            <a:xfrm>
              <a:off x="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67" name="Google Shape;267;p11"/>
            <p:cNvSpPr/>
            <p:nvPr/>
          </p:nvSpPr>
          <p:spPr>
            <a:xfrm>
              <a:off x="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68" name="Google Shape;268;p11"/>
            <p:cNvSpPr/>
            <p:nvPr/>
          </p:nvSpPr>
          <p:spPr>
            <a:xfrm>
              <a:off x="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69" name="Google Shape;269;p11"/>
            <p:cNvSpPr/>
            <p:nvPr/>
          </p:nvSpPr>
          <p:spPr>
            <a:xfrm>
              <a:off x="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70" name="Google Shape;270;p11"/>
            <p:cNvSpPr/>
            <p:nvPr/>
          </p:nvSpPr>
          <p:spPr>
            <a:xfrm>
              <a:off x="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71" name="Google Shape;271;p11"/>
            <p:cNvSpPr/>
            <p:nvPr/>
          </p:nvSpPr>
          <p:spPr>
            <a:xfrm>
              <a:off x="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72" name="Google Shape;272;p11"/>
            <p:cNvSpPr/>
            <p:nvPr/>
          </p:nvSpPr>
          <p:spPr>
            <a:xfrm>
              <a:off x="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73" name="Google Shape;273;p11"/>
            <p:cNvSpPr/>
            <p:nvPr/>
          </p:nvSpPr>
          <p:spPr>
            <a:xfrm>
              <a:off x="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74" name="Google Shape;274;p11"/>
            <p:cNvSpPr/>
            <p:nvPr/>
          </p:nvSpPr>
          <p:spPr>
            <a:xfrm>
              <a:off x="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75" name="Google Shape;275;p11"/>
            <p:cNvSpPr/>
            <p:nvPr/>
          </p:nvSpPr>
          <p:spPr>
            <a:xfrm>
              <a:off x="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76" name="Google Shape;276;p11"/>
            <p:cNvSpPr/>
            <p:nvPr/>
          </p:nvSpPr>
          <p:spPr>
            <a:xfrm>
              <a:off x="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77" name="Google Shape;277;p11"/>
            <p:cNvSpPr/>
            <p:nvPr/>
          </p:nvSpPr>
          <p:spPr>
            <a:xfrm>
              <a:off x="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78" name="Google Shape;278;p11"/>
            <p:cNvSpPr/>
            <p:nvPr/>
          </p:nvSpPr>
          <p:spPr>
            <a:xfrm>
              <a:off x="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279" name="Google Shape;279;p11"/>
          <p:cNvGrpSpPr/>
          <p:nvPr/>
        </p:nvGrpSpPr>
        <p:grpSpPr>
          <a:xfrm>
            <a:off x="9044100" y="0"/>
            <a:ext cx="99900" cy="5143546"/>
            <a:chOff x="9044100" y="0"/>
            <a:chExt cx="99900" cy="5143546"/>
          </a:xfrm>
        </p:grpSpPr>
        <p:sp>
          <p:nvSpPr>
            <p:cNvPr id="280" name="Google Shape;280;p11"/>
            <p:cNvSpPr/>
            <p:nvPr/>
          </p:nvSpPr>
          <p:spPr>
            <a:xfrm>
              <a:off x="904410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1" name="Google Shape;281;p11"/>
            <p:cNvSpPr/>
            <p:nvPr/>
          </p:nvSpPr>
          <p:spPr>
            <a:xfrm>
              <a:off x="904410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2" name="Google Shape;282;p11"/>
            <p:cNvSpPr/>
            <p:nvPr/>
          </p:nvSpPr>
          <p:spPr>
            <a:xfrm>
              <a:off x="904410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3" name="Google Shape;283;p11"/>
            <p:cNvSpPr/>
            <p:nvPr/>
          </p:nvSpPr>
          <p:spPr>
            <a:xfrm>
              <a:off x="904410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4" name="Google Shape;284;p11"/>
            <p:cNvSpPr/>
            <p:nvPr/>
          </p:nvSpPr>
          <p:spPr>
            <a:xfrm>
              <a:off x="904410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5" name="Google Shape;285;p11"/>
            <p:cNvSpPr/>
            <p:nvPr/>
          </p:nvSpPr>
          <p:spPr>
            <a:xfrm>
              <a:off x="904410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6" name="Google Shape;286;p11"/>
            <p:cNvSpPr/>
            <p:nvPr/>
          </p:nvSpPr>
          <p:spPr>
            <a:xfrm>
              <a:off x="904410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7" name="Google Shape;287;p11"/>
            <p:cNvSpPr/>
            <p:nvPr/>
          </p:nvSpPr>
          <p:spPr>
            <a:xfrm>
              <a:off x="904410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8" name="Google Shape;288;p11"/>
            <p:cNvSpPr/>
            <p:nvPr/>
          </p:nvSpPr>
          <p:spPr>
            <a:xfrm>
              <a:off x="904410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9" name="Google Shape;289;p11"/>
            <p:cNvSpPr/>
            <p:nvPr/>
          </p:nvSpPr>
          <p:spPr>
            <a:xfrm>
              <a:off x="904410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0" name="Google Shape;290;p11"/>
            <p:cNvSpPr/>
            <p:nvPr/>
          </p:nvSpPr>
          <p:spPr>
            <a:xfrm>
              <a:off x="904410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1" name="Google Shape;291;p11"/>
            <p:cNvSpPr/>
            <p:nvPr/>
          </p:nvSpPr>
          <p:spPr>
            <a:xfrm>
              <a:off x="904410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2" name="Google Shape;292;p11"/>
            <p:cNvSpPr/>
            <p:nvPr/>
          </p:nvSpPr>
          <p:spPr>
            <a:xfrm>
              <a:off x="904410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94"/>
        <p:cNvGrpSpPr/>
        <p:nvPr/>
      </p:nvGrpSpPr>
      <p:grpSpPr>
        <a:xfrm>
          <a:off x="0" y="0"/>
          <a:ext cx="0" cy="0"/>
          <a:chOff x="0" y="0"/>
          <a:chExt cx="0" cy="0"/>
        </a:xfrm>
      </p:grpSpPr>
      <p:sp>
        <p:nvSpPr>
          <p:cNvPr id="295" name="Google Shape;29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6" name="Google Shape;296;p13"/>
          <p:cNvSpPr txBox="1">
            <a:spLocks noGrp="1"/>
          </p:cNvSpPr>
          <p:nvPr>
            <p:ph type="subTitle" idx="1"/>
          </p:nvPr>
        </p:nvSpPr>
        <p:spPr>
          <a:xfrm>
            <a:off x="720037" y="2232018"/>
            <a:ext cx="2400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7" name="Google Shape;297;p13"/>
          <p:cNvSpPr txBox="1">
            <a:spLocks noGrp="1"/>
          </p:cNvSpPr>
          <p:nvPr>
            <p:ph type="subTitle" idx="2"/>
          </p:nvPr>
        </p:nvSpPr>
        <p:spPr>
          <a:xfrm>
            <a:off x="3371850" y="2232018"/>
            <a:ext cx="2400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8" name="Google Shape;298;p13"/>
          <p:cNvSpPr txBox="1">
            <a:spLocks noGrp="1"/>
          </p:cNvSpPr>
          <p:nvPr>
            <p:ph type="subTitle" idx="3"/>
          </p:nvPr>
        </p:nvSpPr>
        <p:spPr>
          <a:xfrm>
            <a:off x="720037" y="3987075"/>
            <a:ext cx="2400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9" name="Google Shape;299;p13"/>
          <p:cNvSpPr txBox="1">
            <a:spLocks noGrp="1"/>
          </p:cNvSpPr>
          <p:nvPr>
            <p:ph type="subTitle" idx="4"/>
          </p:nvPr>
        </p:nvSpPr>
        <p:spPr>
          <a:xfrm>
            <a:off x="3371850" y="3987075"/>
            <a:ext cx="2400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 name="Google Shape;300;p13"/>
          <p:cNvSpPr txBox="1">
            <a:spLocks noGrp="1"/>
          </p:cNvSpPr>
          <p:nvPr>
            <p:ph type="subTitle" idx="5"/>
          </p:nvPr>
        </p:nvSpPr>
        <p:spPr>
          <a:xfrm>
            <a:off x="6023663" y="2232018"/>
            <a:ext cx="2400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1" name="Google Shape;301;p13"/>
          <p:cNvSpPr txBox="1">
            <a:spLocks noGrp="1"/>
          </p:cNvSpPr>
          <p:nvPr>
            <p:ph type="subTitle" idx="6"/>
          </p:nvPr>
        </p:nvSpPr>
        <p:spPr>
          <a:xfrm>
            <a:off x="6023663" y="3987075"/>
            <a:ext cx="2400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7" hasCustomPrompt="1"/>
          </p:nvPr>
        </p:nvSpPr>
        <p:spPr>
          <a:xfrm>
            <a:off x="1537687" y="1306125"/>
            <a:ext cx="765000" cy="539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3" name="Google Shape;303;p13"/>
          <p:cNvSpPr txBox="1">
            <a:spLocks noGrp="1"/>
          </p:cNvSpPr>
          <p:nvPr>
            <p:ph type="title" idx="8" hasCustomPrompt="1"/>
          </p:nvPr>
        </p:nvSpPr>
        <p:spPr>
          <a:xfrm>
            <a:off x="1537687" y="3060676"/>
            <a:ext cx="765000" cy="539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4" name="Google Shape;304;p13"/>
          <p:cNvSpPr txBox="1">
            <a:spLocks noGrp="1"/>
          </p:cNvSpPr>
          <p:nvPr>
            <p:ph type="title" idx="9" hasCustomPrompt="1"/>
          </p:nvPr>
        </p:nvSpPr>
        <p:spPr>
          <a:xfrm>
            <a:off x="4189500" y="1306125"/>
            <a:ext cx="765000" cy="539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5" name="Google Shape;305;p13"/>
          <p:cNvSpPr txBox="1">
            <a:spLocks noGrp="1"/>
          </p:cNvSpPr>
          <p:nvPr>
            <p:ph type="title" idx="13" hasCustomPrompt="1"/>
          </p:nvPr>
        </p:nvSpPr>
        <p:spPr>
          <a:xfrm>
            <a:off x="4189500" y="3060676"/>
            <a:ext cx="765000" cy="539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6" name="Google Shape;306;p13"/>
          <p:cNvSpPr txBox="1">
            <a:spLocks noGrp="1"/>
          </p:cNvSpPr>
          <p:nvPr>
            <p:ph type="title" idx="14" hasCustomPrompt="1"/>
          </p:nvPr>
        </p:nvSpPr>
        <p:spPr>
          <a:xfrm>
            <a:off x="6841313" y="1306125"/>
            <a:ext cx="765000" cy="539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7" name="Google Shape;307;p13"/>
          <p:cNvSpPr txBox="1">
            <a:spLocks noGrp="1"/>
          </p:cNvSpPr>
          <p:nvPr>
            <p:ph type="title" idx="15" hasCustomPrompt="1"/>
          </p:nvPr>
        </p:nvSpPr>
        <p:spPr>
          <a:xfrm>
            <a:off x="6841313" y="3060676"/>
            <a:ext cx="765000" cy="539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8" name="Google Shape;308;p13"/>
          <p:cNvSpPr txBox="1">
            <a:spLocks noGrp="1"/>
          </p:cNvSpPr>
          <p:nvPr>
            <p:ph type="subTitle" idx="16"/>
          </p:nvPr>
        </p:nvSpPr>
        <p:spPr>
          <a:xfrm>
            <a:off x="720037" y="1845524"/>
            <a:ext cx="2400300" cy="53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09" name="Google Shape;309;p13"/>
          <p:cNvSpPr txBox="1">
            <a:spLocks noGrp="1"/>
          </p:cNvSpPr>
          <p:nvPr>
            <p:ph type="subTitle" idx="17"/>
          </p:nvPr>
        </p:nvSpPr>
        <p:spPr>
          <a:xfrm>
            <a:off x="3371850" y="1845524"/>
            <a:ext cx="2400300" cy="53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10" name="Google Shape;310;p13"/>
          <p:cNvSpPr txBox="1">
            <a:spLocks noGrp="1"/>
          </p:cNvSpPr>
          <p:nvPr>
            <p:ph type="subTitle" idx="18"/>
          </p:nvPr>
        </p:nvSpPr>
        <p:spPr>
          <a:xfrm>
            <a:off x="6023663" y="1845524"/>
            <a:ext cx="2400300" cy="53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11" name="Google Shape;311;p13"/>
          <p:cNvSpPr txBox="1">
            <a:spLocks noGrp="1"/>
          </p:cNvSpPr>
          <p:nvPr>
            <p:ph type="subTitle" idx="19"/>
          </p:nvPr>
        </p:nvSpPr>
        <p:spPr>
          <a:xfrm>
            <a:off x="720037" y="3600075"/>
            <a:ext cx="2400300" cy="53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12" name="Google Shape;312;p13"/>
          <p:cNvSpPr txBox="1">
            <a:spLocks noGrp="1"/>
          </p:cNvSpPr>
          <p:nvPr>
            <p:ph type="subTitle" idx="20"/>
          </p:nvPr>
        </p:nvSpPr>
        <p:spPr>
          <a:xfrm>
            <a:off x="3371850" y="3600075"/>
            <a:ext cx="2400300" cy="53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13" name="Google Shape;313;p13"/>
          <p:cNvSpPr txBox="1">
            <a:spLocks noGrp="1"/>
          </p:cNvSpPr>
          <p:nvPr>
            <p:ph type="subTitle" idx="21"/>
          </p:nvPr>
        </p:nvSpPr>
        <p:spPr>
          <a:xfrm>
            <a:off x="6023663" y="3600075"/>
            <a:ext cx="2400300" cy="53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Outfit"/>
                <a:ea typeface="Outfit"/>
                <a:cs typeface="Outfit"/>
                <a:sym typeface="Outfit"/>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314" name="Google Shape;314;p13"/>
          <p:cNvGrpSpPr/>
          <p:nvPr/>
        </p:nvGrpSpPr>
        <p:grpSpPr>
          <a:xfrm>
            <a:off x="0" y="0"/>
            <a:ext cx="99900" cy="5143546"/>
            <a:chOff x="0" y="0"/>
            <a:chExt cx="99900" cy="5143546"/>
          </a:xfrm>
        </p:grpSpPr>
        <p:sp>
          <p:nvSpPr>
            <p:cNvPr id="315" name="Google Shape;315;p13"/>
            <p:cNvSpPr/>
            <p:nvPr/>
          </p:nvSpPr>
          <p:spPr>
            <a:xfrm>
              <a:off x="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16" name="Google Shape;316;p13"/>
            <p:cNvSpPr/>
            <p:nvPr/>
          </p:nvSpPr>
          <p:spPr>
            <a:xfrm>
              <a:off x="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17" name="Google Shape;317;p13"/>
            <p:cNvSpPr/>
            <p:nvPr/>
          </p:nvSpPr>
          <p:spPr>
            <a:xfrm>
              <a:off x="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18" name="Google Shape;318;p13"/>
            <p:cNvSpPr/>
            <p:nvPr/>
          </p:nvSpPr>
          <p:spPr>
            <a:xfrm>
              <a:off x="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19" name="Google Shape;319;p13"/>
            <p:cNvSpPr/>
            <p:nvPr/>
          </p:nvSpPr>
          <p:spPr>
            <a:xfrm>
              <a:off x="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20" name="Google Shape;320;p13"/>
            <p:cNvSpPr/>
            <p:nvPr/>
          </p:nvSpPr>
          <p:spPr>
            <a:xfrm>
              <a:off x="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21" name="Google Shape;321;p13"/>
            <p:cNvSpPr/>
            <p:nvPr/>
          </p:nvSpPr>
          <p:spPr>
            <a:xfrm>
              <a:off x="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22" name="Google Shape;322;p13"/>
            <p:cNvSpPr/>
            <p:nvPr/>
          </p:nvSpPr>
          <p:spPr>
            <a:xfrm>
              <a:off x="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23" name="Google Shape;323;p13"/>
            <p:cNvSpPr/>
            <p:nvPr/>
          </p:nvSpPr>
          <p:spPr>
            <a:xfrm>
              <a:off x="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24" name="Google Shape;324;p13"/>
            <p:cNvSpPr/>
            <p:nvPr/>
          </p:nvSpPr>
          <p:spPr>
            <a:xfrm>
              <a:off x="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25" name="Google Shape;325;p13"/>
            <p:cNvSpPr/>
            <p:nvPr/>
          </p:nvSpPr>
          <p:spPr>
            <a:xfrm>
              <a:off x="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26" name="Google Shape;326;p13"/>
            <p:cNvSpPr/>
            <p:nvPr/>
          </p:nvSpPr>
          <p:spPr>
            <a:xfrm>
              <a:off x="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27" name="Google Shape;327;p13"/>
            <p:cNvSpPr/>
            <p:nvPr/>
          </p:nvSpPr>
          <p:spPr>
            <a:xfrm>
              <a:off x="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328" name="Google Shape;328;p13"/>
          <p:cNvGrpSpPr/>
          <p:nvPr/>
        </p:nvGrpSpPr>
        <p:grpSpPr>
          <a:xfrm>
            <a:off x="9044100" y="0"/>
            <a:ext cx="99900" cy="5143546"/>
            <a:chOff x="9044100" y="0"/>
            <a:chExt cx="99900" cy="5143546"/>
          </a:xfrm>
        </p:grpSpPr>
        <p:sp>
          <p:nvSpPr>
            <p:cNvPr id="329" name="Google Shape;329;p13"/>
            <p:cNvSpPr/>
            <p:nvPr/>
          </p:nvSpPr>
          <p:spPr>
            <a:xfrm>
              <a:off x="904410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30" name="Google Shape;330;p13"/>
            <p:cNvSpPr/>
            <p:nvPr/>
          </p:nvSpPr>
          <p:spPr>
            <a:xfrm>
              <a:off x="904410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31" name="Google Shape;331;p13"/>
            <p:cNvSpPr/>
            <p:nvPr/>
          </p:nvSpPr>
          <p:spPr>
            <a:xfrm>
              <a:off x="904410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32" name="Google Shape;332;p13"/>
            <p:cNvSpPr/>
            <p:nvPr/>
          </p:nvSpPr>
          <p:spPr>
            <a:xfrm>
              <a:off x="904410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33" name="Google Shape;333;p13"/>
            <p:cNvSpPr/>
            <p:nvPr/>
          </p:nvSpPr>
          <p:spPr>
            <a:xfrm>
              <a:off x="904410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34" name="Google Shape;334;p13"/>
            <p:cNvSpPr/>
            <p:nvPr/>
          </p:nvSpPr>
          <p:spPr>
            <a:xfrm>
              <a:off x="904410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35" name="Google Shape;335;p13"/>
            <p:cNvSpPr/>
            <p:nvPr/>
          </p:nvSpPr>
          <p:spPr>
            <a:xfrm>
              <a:off x="904410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36" name="Google Shape;336;p13"/>
            <p:cNvSpPr/>
            <p:nvPr/>
          </p:nvSpPr>
          <p:spPr>
            <a:xfrm>
              <a:off x="904410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37" name="Google Shape;337;p13"/>
            <p:cNvSpPr/>
            <p:nvPr/>
          </p:nvSpPr>
          <p:spPr>
            <a:xfrm>
              <a:off x="904410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38" name="Google Shape;338;p13"/>
            <p:cNvSpPr/>
            <p:nvPr/>
          </p:nvSpPr>
          <p:spPr>
            <a:xfrm>
              <a:off x="904410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39" name="Google Shape;339;p13"/>
            <p:cNvSpPr/>
            <p:nvPr/>
          </p:nvSpPr>
          <p:spPr>
            <a:xfrm>
              <a:off x="904410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40" name="Google Shape;340;p13"/>
            <p:cNvSpPr/>
            <p:nvPr/>
          </p:nvSpPr>
          <p:spPr>
            <a:xfrm>
              <a:off x="904410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41" name="Google Shape;341;p13"/>
            <p:cNvSpPr/>
            <p:nvPr/>
          </p:nvSpPr>
          <p:spPr>
            <a:xfrm>
              <a:off x="904410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342" name="Google Shape;342;p13"/>
          <p:cNvGrpSpPr/>
          <p:nvPr/>
        </p:nvGrpSpPr>
        <p:grpSpPr>
          <a:xfrm>
            <a:off x="266081" y="4425233"/>
            <a:ext cx="598560" cy="592920"/>
            <a:chOff x="-1040357" y="1370945"/>
            <a:chExt cx="598560" cy="592920"/>
          </a:xfrm>
        </p:grpSpPr>
        <p:sp>
          <p:nvSpPr>
            <p:cNvPr id="343" name="Google Shape;343;p13"/>
            <p:cNvSpPr/>
            <p:nvPr/>
          </p:nvSpPr>
          <p:spPr>
            <a:xfrm>
              <a:off x="-1022842" y="1388905"/>
              <a:ext cx="324853" cy="281364"/>
            </a:xfrm>
            <a:custGeom>
              <a:avLst/>
              <a:gdLst/>
              <a:ahLst/>
              <a:cxnLst/>
              <a:rect l="l" t="t" r="r" b="b"/>
              <a:pathLst>
                <a:path w="6566" h="5687" extrusionOk="0">
                  <a:moveTo>
                    <a:pt x="4857" y="119"/>
                  </a:moveTo>
                  <a:lnTo>
                    <a:pt x="6432" y="2843"/>
                  </a:lnTo>
                  <a:lnTo>
                    <a:pt x="4857" y="5570"/>
                  </a:lnTo>
                  <a:lnTo>
                    <a:pt x="1709" y="5570"/>
                  </a:lnTo>
                  <a:lnTo>
                    <a:pt x="137" y="2843"/>
                  </a:lnTo>
                  <a:lnTo>
                    <a:pt x="1709" y="119"/>
                  </a:lnTo>
                  <a:close/>
                  <a:moveTo>
                    <a:pt x="1643" y="0"/>
                  </a:moveTo>
                  <a:lnTo>
                    <a:pt x="0" y="2843"/>
                  </a:lnTo>
                  <a:lnTo>
                    <a:pt x="1643" y="5686"/>
                  </a:lnTo>
                  <a:lnTo>
                    <a:pt x="4926" y="5686"/>
                  </a:lnTo>
                  <a:lnTo>
                    <a:pt x="6566" y="2843"/>
                  </a:lnTo>
                  <a:lnTo>
                    <a:pt x="492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967874" y="1370945"/>
              <a:ext cx="48832" cy="41757"/>
            </a:xfrm>
            <a:custGeom>
              <a:avLst/>
              <a:gdLst/>
              <a:ahLst/>
              <a:cxnLst/>
              <a:rect l="l" t="t" r="r" b="b"/>
              <a:pathLst>
                <a:path w="987" h="844" extrusionOk="0">
                  <a:moveTo>
                    <a:pt x="565" y="1"/>
                  </a:moveTo>
                  <a:cubicBezTo>
                    <a:pt x="191" y="1"/>
                    <a:pt x="0" y="455"/>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808710" y="1370945"/>
              <a:ext cx="48683" cy="41757"/>
            </a:xfrm>
            <a:custGeom>
              <a:avLst/>
              <a:gdLst/>
              <a:ahLst/>
              <a:cxnLst/>
              <a:rect l="l" t="t" r="r" b="b"/>
              <a:pathLst>
                <a:path w="984" h="844" extrusionOk="0">
                  <a:moveTo>
                    <a:pt x="562" y="1"/>
                  </a:moveTo>
                  <a:cubicBezTo>
                    <a:pt x="188" y="1"/>
                    <a:pt x="1" y="455"/>
                    <a:pt x="265" y="720"/>
                  </a:cubicBezTo>
                  <a:cubicBezTo>
                    <a:pt x="351" y="805"/>
                    <a:pt x="456" y="843"/>
                    <a:pt x="559" y="843"/>
                  </a:cubicBezTo>
                  <a:cubicBezTo>
                    <a:pt x="776" y="843"/>
                    <a:pt x="984" y="676"/>
                    <a:pt x="984" y="423"/>
                  </a:cubicBezTo>
                  <a:cubicBezTo>
                    <a:pt x="984" y="188"/>
                    <a:pt x="797" y="1"/>
                    <a:pt x="56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3"/>
            <p:cNvSpPr/>
            <p:nvPr/>
          </p:nvSpPr>
          <p:spPr>
            <a:xfrm>
              <a:off x="-722127" y="150868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1040357" y="1508687"/>
              <a:ext cx="41806" cy="41757"/>
            </a:xfrm>
            <a:custGeom>
              <a:avLst/>
              <a:gdLst/>
              <a:ahLst/>
              <a:cxnLst/>
              <a:rect l="l" t="t" r="r" b="b"/>
              <a:pathLst>
                <a:path w="845" h="844" extrusionOk="0">
                  <a:moveTo>
                    <a:pt x="423" y="0"/>
                  </a:moveTo>
                  <a:cubicBezTo>
                    <a:pt x="188" y="0"/>
                    <a:pt x="1" y="190"/>
                    <a:pt x="1" y="422"/>
                  </a:cubicBezTo>
                  <a:cubicBezTo>
                    <a:pt x="1" y="657"/>
                    <a:pt x="188" y="844"/>
                    <a:pt x="423" y="844"/>
                  </a:cubicBezTo>
                  <a:cubicBezTo>
                    <a:pt x="654" y="844"/>
                    <a:pt x="845" y="657"/>
                    <a:pt x="845" y="422"/>
                  </a:cubicBezTo>
                  <a:cubicBezTo>
                    <a:pt x="845" y="190"/>
                    <a:pt x="654" y="0"/>
                    <a:pt x="423"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1021952" y="1664486"/>
              <a:ext cx="323962" cy="281315"/>
            </a:xfrm>
            <a:custGeom>
              <a:avLst/>
              <a:gdLst/>
              <a:ahLst/>
              <a:cxnLst/>
              <a:rect l="l" t="t" r="r" b="b"/>
              <a:pathLst>
                <a:path w="6548" h="5686" extrusionOk="0">
                  <a:moveTo>
                    <a:pt x="1658" y="0"/>
                  </a:moveTo>
                  <a:lnTo>
                    <a:pt x="1658" y="116"/>
                  </a:lnTo>
                  <a:lnTo>
                    <a:pt x="4839" y="116"/>
                  </a:lnTo>
                  <a:lnTo>
                    <a:pt x="6414" y="2843"/>
                  </a:lnTo>
                  <a:lnTo>
                    <a:pt x="4839" y="5570"/>
                  </a:lnTo>
                  <a:lnTo>
                    <a:pt x="1691" y="5570"/>
                  </a:lnTo>
                  <a:lnTo>
                    <a:pt x="101" y="2813"/>
                  </a:lnTo>
                  <a:lnTo>
                    <a:pt x="0" y="2873"/>
                  </a:lnTo>
                  <a:lnTo>
                    <a:pt x="1625" y="5686"/>
                  </a:lnTo>
                  <a:lnTo>
                    <a:pt x="4908" y="5686"/>
                  </a:lnTo>
                  <a:lnTo>
                    <a:pt x="6548" y="2843"/>
                  </a:lnTo>
                  <a:lnTo>
                    <a:pt x="4908"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a:off x="-784170" y="1526745"/>
              <a:ext cx="324012" cy="281364"/>
            </a:xfrm>
            <a:custGeom>
              <a:avLst/>
              <a:gdLst/>
              <a:ahLst/>
              <a:cxnLst/>
              <a:rect l="l" t="t" r="r" b="b"/>
              <a:pathLst>
                <a:path w="6549" h="5687" extrusionOk="0">
                  <a:moveTo>
                    <a:pt x="1641" y="1"/>
                  </a:moveTo>
                  <a:lnTo>
                    <a:pt x="1" y="2844"/>
                  </a:lnTo>
                  <a:lnTo>
                    <a:pt x="1641" y="5686"/>
                  </a:lnTo>
                  <a:lnTo>
                    <a:pt x="4926" y="5686"/>
                  </a:lnTo>
                  <a:lnTo>
                    <a:pt x="6548" y="2873"/>
                  </a:lnTo>
                  <a:lnTo>
                    <a:pt x="6447" y="2814"/>
                  </a:lnTo>
                  <a:lnTo>
                    <a:pt x="4858" y="5571"/>
                  </a:lnTo>
                  <a:lnTo>
                    <a:pt x="1709" y="5571"/>
                  </a:lnTo>
                  <a:lnTo>
                    <a:pt x="134" y="2844"/>
                  </a:lnTo>
                  <a:lnTo>
                    <a:pt x="1709" y="117"/>
                  </a:lnTo>
                  <a:lnTo>
                    <a:pt x="4890" y="117"/>
                  </a:lnTo>
                  <a:lnTo>
                    <a:pt x="489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722127" y="150868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a:off x="-483603" y="1646527"/>
              <a:ext cx="41806" cy="41806"/>
            </a:xfrm>
            <a:custGeom>
              <a:avLst/>
              <a:gdLst/>
              <a:ahLst/>
              <a:cxnLst/>
              <a:rect l="l" t="t" r="r" b="b"/>
              <a:pathLst>
                <a:path w="845" h="845" extrusionOk="0">
                  <a:moveTo>
                    <a:pt x="423" y="1"/>
                  </a:moveTo>
                  <a:cubicBezTo>
                    <a:pt x="191" y="1"/>
                    <a:pt x="1" y="188"/>
                    <a:pt x="1" y="423"/>
                  </a:cubicBezTo>
                  <a:cubicBezTo>
                    <a:pt x="1" y="654"/>
                    <a:pt x="191" y="844"/>
                    <a:pt x="423" y="844"/>
                  </a:cubicBezTo>
                  <a:cubicBezTo>
                    <a:pt x="657" y="844"/>
                    <a:pt x="844" y="654"/>
                    <a:pt x="844" y="423"/>
                  </a:cubicBezTo>
                  <a:cubicBezTo>
                    <a:pt x="844" y="188"/>
                    <a:pt x="657" y="1"/>
                    <a:pt x="423"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a:off x="-808710" y="1922108"/>
              <a:ext cx="48683" cy="41757"/>
            </a:xfrm>
            <a:custGeom>
              <a:avLst/>
              <a:gdLst/>
              <a:ahLst/>
              <a:cxnLst/>
              <a:rect l="l" t="t" r="r" b="b"/>
              <a:pathLst>
                <a:path w="984" h="844" extrusionOk="0">
                  <a:moveTo>
                    <a:pt x="562" y="1"/>
                  </a:moveTo>
                  <a:cubicBezTo>
                    <a:pt x="188" y="1"/>
                    <a:pt x="1" y="455"/>
                    <a:pt x="265" y="720"/>
                  </a:cubicBezTo>
                  <a:cubicBezTo>
                    <a:pt x="351" y="805"/>
                    <a:pt x="456" y="843"/>
                    <a:pt x="559" y="843"/>
                  </a:cubicBezTo>
                  <a:cubicBezTo>
                    <a:pt x="776" y="843"/>
                    <a:pt x="984" y="676"/>
                    <a:pt x="984" y="423"/>
                  </a:cubicBezTo>
                  <a:cubicBezTo>
                    <a:pt x="984" y="188"/>
                    <a:pt x="797" y="1"/>
                    <a:pt x="56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3"/>
            <p:cNvSpPr/>
            <p:nvPr/>
          </p:nvSpPr>
          <p:spPr>
            <a:xfrm>
              <a:off x="-1040357" y="1784268"/>
              <a:ext cx="41806" cy="41757"/>
            </a:xfrm>
            <a:custGeom>
              <a:avLst/>
              <a:gdLst/>
              <a:ahLst/>
              <a:cxnLst/>
              <a:rect l="l" t="t" r="r" b="b"/>
              <a:pathLst>
                <a:path w="845" h="844" extrusionOk="0">
                  <a:moveTo>
                    <a:pt x="423" y="0"/>
                  </a:moveTo>
                  <a:cubicBezTo>
                    <a:pt x="188" y="0"/>
                    <a:pt x="1" y="190"/>
                    <a:pt x="1" y="422"/>
                  </a:cubicBezTo>
                  <a:cubicBezTo>
                    <a:pt x="1" y="654"/>
                    <a:pt x="188" y="844"/>
                    <a:pt x="423" y="844"/>
                  </a:cubicBezTo>
                  <a:cubicBezTo>
                    <a:pt x="654" y="844"/>
                    <a:pt x="845" y="654"/>
                    <a:pt x="845" y="422"/>
                  </a:cubicBezTo>
                  <a:cubicBezTo>
                    <a:pt x="845" y="190"/>
                    <a:pt x="654" y="0"/>
                    <a:pt x="423"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13"/>
          <p:cNvGrpSpPr/>
          <p:nvPr/>
        </p:nvGrpSpPr>
        <p:grpSpPr>
          <a:xfrm flipH="1">
            <a:off x="8346612" y="4308683"/>
            <a:ext cx="545023" cy="709479"/>
            <a:chOff x="3025497" y="1458081"/>
            <a:chExt cx="509177" cy="662816"/>
          </a:xfrm>
        </p:grpSpPr>
        <p:sp>
          <p:nvSpPr>
            <p:cNvPr id="360" name="Google Shape;360;p13"/>
            <p:cNvSpPr/>
            <p:nvPr/>
          </p:nvSpPr>
          <p:spPr>
            <a:xfrm>
              <a:off x="3025497" y="1458081"/>
              <a:ext cx="509177" cy="662816"/>
            </a:xfrm>
            <a:custGeom>
              <a:avLst/>
              <a:gdLst/>
              <a:ahLst/>
              <a:cxnLst/>
              <a:rect l="l" t="t" r="r" b="b"/>
              <a:pathLst>
                <a:path w="5630" h="7329" extrusionOk="0">
                  <a:moveTo>
                    <a:pt x="1120" y="1"/>
                  </a:moveTo>
                  <a:lnTo>
                    <a:pt x="0" y="726"/>
                  </a:lnTo>
                  <a:lnTo>
                    <a:pt x="220" y="815"/>
                  </a:lnTo>
                  <a:lnTo>
                    <a:pt x="485" y="672"/>
                  </a:lnTo>
                  <a:lnTo>
                    <a:pt x="1352" y="2992"/>
                  </a:lnTo>
                  <a:cubicBezTo>
                    <a:pt x="1352" y="2992"/>
                    <a:pt x="327" y="3566"/>
                    <a:pt x="416" y="5092"/>
                  </a:cubicBezTo>
                  <a:cubicBezTo>
                    <a:pt x="487" y="6335"/>
                    <a:pt x="1557" y="7328"/>
                    <a:pt x="2746" y="7328"/>
                  </a:cubicBezTo>
                  <a:cubicBezTo>
                    <a:pt x="3015" y="7328"/>
                    <a:pt x="3291" y="7277"/>
                    <a:pt x="3562" y="7166"/>
                  </a:cubicBezTo>
                  <a:cubicBezTo>
                    <a:pt x="5030" y="6563"/>
                    <a:pt x="5630" y="5167"/>
                    <a:pt x="4852" y="3717"/>
                  </a:cubicBezTo>
                  <a:cubicBezTo>
                    <a:pt x="4299" y="2689"/>
                    <a:pt x="3126" y="2539"/>
                    <a:pt x="2490" y="2539"/>
                  </a:cubicBezTo>
                  <a:cubicBezTo>
                    <a:pt x="2229" y="2539"/>
                    <a:pt x="2059" y="2564"/>
                    <a:pt x="2059" y="2564"/>
                  </a:cubicBezTo>
                  <a:lnTo>
                    <a:pt x="1013" y="497"/>
                  </a:lnTo>
                  <a:lnTo>
                    <a:pt x="1120" y="301"/>
                  </a:lnTo>
                  <a:lnTo>
                    <a:pt x="11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a:off x="3126790" y="1799571"/>
              <a:ext cx="382652" cy="296364"/>
            </a:xfrm>
            <a:custGeom>
              <a:avLst/>
              <a:gdLst/>
              <a:ahLst/>
              <a:cxnLst/>
              <a:rect l="l" t="t" r="r" b="b"/>
              <a:pathLst>
                <a:path w="4231" h="3277" extrusionOk="0">
                  <a:moveTo>
                    <a:pt x="3527" y="0"/>
                  </a:moveTo>
                  <a:cubicBezTo>
                    <a:pt x="3527" y="0"/>
                    <a:pt x="3417" y="45"/>
                    <a:pt x="3126" y="199"/>
                  </a:cubicBezTo>
                  <a:cubicBezTo>
                    <a:pt x="2834" y="351"/>
                    <a:pt x="3001" y="719"/>
                    <a:pt x="2683" y="1100"/>
                  </a:cubicBezTo>
                  <a:cubicBezTo>
                    <a:pt x="2362" y="1483"/>
                    <a:pt x="1827" y="1483"/>
                    <a:pt x="1049" y="1542"/>
                  </a:cubicBezTo>
                  <a:cubicBezTo>
                    <a:pt x="268" y="1605"/>
                    <a:pt x="0" y="2430"/>
                    <a:pt x="0" y="2430"/>
                  </a:cubicBezTo>
                  <a:cubicBezTo>
                    <a:pt x="0" y="2430"/>
                    <a:pt x="589" y="3164"/>
                    <a:pt x="1094" y="3253"/>
                  </a:cubicBezTo>
                  <a:cubicBezTo>
                    <a:pt x="1173" y="3268"/>
                    <a:pt x="1270" y="3276"/>
                    <a:pt x="1380" y="3276"/>
                  </a:cubicBezTo>
                  <a:cubicBezTo>
                    <a:pt x="1968" y="3276"/>
                    <a:pt x="2931" y="3028"/>
                    <a:pt x="3527" y="2092"/>
                  </a:cubicBezTo>
                  <a:cubicBezTo>
                    <a:pt x="4231" y="984"/>
                    <a:pt x="3527" y="0"/>
                    <a:pt x="3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3"/>
            <p:cNvSpPr/>
            <p:nvPr/>
          </p:nvSpPr>
          <p:spPr>
            <a:xfrm>
              <a:off x="3110421" y="1912707"/>
              <a:ext cx="141629" cy="145424"/>
            </a:xfrm>
            <a:custGeom>
              <a:avLst/>
              <a:gdLst/>
              <a:ahLst/>
              <a:cxnLst/>
              <a:rect l="l" t="t" r="r" b="b"/>
              <a:pathLst>
                <a:path w="1566" h="1608" extrusionOk="0">
                  <a:moveTo>
                    <a:pt x="149" y="0"/>
                  </a:moveTo>
                  <a:lnTo>
                    <a:pt x="0" y="57"/>
                  </a:lnTo>
                  <a:cubicBezTo>
                    <a:pt x="0" y="57"/>
                    <a:pt x="214" y="692"/>
                    <a:pt x="577" y="1117"/>
                  </a:cubicBezTo>
                  <a:cubicBezTo>
                    <a:pt x="929" y="1527"/>
                    <a:pt x="1391" y="1608"/>
                    <a:pt x="1454" y="1608"/>
                  </a:cubicBezTo>
                  <a:cubicBezTo>
                    <a:pt x="1456" y="1608"/>
                    <a:pt x="1458" y="1607"/>
                    <a:pt x="1459" y="1607"/>
                  </a:cubicBezTo>
                  <a:cubicBezTo>
                    <a:pt x="1491" y="1601"/>
                    <a:pt x="1566" y="1500"/>
                    <a:pt x="1545" y="1497"/>
                  </a:cubicBezTo>
                  <a:cubicBezTo>
                    <a:pt x="1524" y="1491"/>
                    <a:pt x="882" y="1218"/>
                    <a:pt x="731" y="1046"/>
                  </a:cubicBezTo>
                  <a:cubicBezTo>
                    <a:pt x="577" y="873"/>
                    <a:pt x="149" y="0"/>
                    <a:pt x="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363"/>
        <p:cNvGrpSpPr/>
        <p:nvPr/>
      </p:nvGrpSpPr>
      <p:grpSpPr>
        <a:xfrm>
          <a:off x="0" y="0"/>
          <a:ext cx="0" cy="0"/>
          <a:chOff x="0" y="0"/>
          <a:chExt cx="0" cy="0"/>
        </a:xfrm>
      </p:grpSpPr>
      <p:sp>
        <p:nvSpPr>
          <p:cNvPr id="364" name="Google Shape;364;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65" name="Google Shape;365;p14"/>
          <p:cNvGrpSpPr/>
          <p:nvPr/>
        </p:nvGrpSpPr>
        <p:grpSpPr>
          <a:xfrm>
            <a:off x="0" y="0"/>
            <a:ext cx="99900" cy="5143546"/>
            <a:chOff x="0" y="0"/>
            <a:chExt cx="99900" cy="5143546"/>
          </a:xfrm>
        </p:grpSpPr>
        <p:sp>
          <p:nvSpPr>
            <p:cNvPr id="366" name="Google Shape;366;p14"/>
            <p:cNvSpPr/>
            <p:nvPr/>
          </p:nvSpPr>
          <p:spPr>
            <a:xfrm>
              <a:off x="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67" name="Google Shape;367;p14"/>
            <p:cNvSpPr/>
            <p:nvPr/>
          </p:nvSpPr>
          <p:spPr>
            <a:xfrm>
              <a:off x="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68" name="Google Shape;368;p14"/>
            <p:cNvSpPr/>
            <p:nvPr/>
          </p:nvSpPr>
          <p:spPr>
            <a:xfrm>
              <a:off x="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69" name="Google Shape;369;p14"/>
            <p:cNvSpPr/>
            <p:nvPr/>
          </p:nvSpPr>
          <p:spPr>
            <a:xfrm>
              <a:off x="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70" name="Google Shape;370;p14"/>
            <p:cNvSpPr/>
            <p:nvPr/>
          </p:nvSpPr>
          <p:spPr>
            <a:xfrm>
              <a:off x="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71" name="Google Shape;371;p14"/>
            <p:cNvSpPr/>
            <p:nvPr/>
          </p:nvSpPr>
          <p:spPr>
            <a:xfrm>
              <a:off x="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72" name="Google Shape;372;p14"/>
            <p:cNvSpPr/>
            <p:nvPr/>
          </p:nvSpPr>
          <p:spPr>
            <a:xfrm>
              <a:off x="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73" name="Google Shape;373;p14"/>
            <p:cNvSpPr/>
            <p:nvPr/>
          </p:nvSpPr>
          <p:spPr>
            <a:xfrm>
              <a:off x="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74" name="Google Shape;374;p14"/>
            <p:cNvSpPr/>
            <p:nvPr/>
          </p:nvSpPr>
          <p:spPr>
            <a:xfrm>
              <a:off x="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75" name="Google Shape;375;p14"/>
            <p:cNvSpPr/>
            <p:nvPr/>
          </p:nvSpPr>
          <p:spPr>
            <a:xfrm>
              <a:off x="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76" name="Google Shape;376;p14"/>
            <p:cNvSpPr/>
            <p:nvPr/>
          </p:nvSpPr>
          <p:spPr>
            <a:xfrm>
              <a:off x="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77" name="Google Shape;377;p14"/>
            <p:cNvSpPr/>
            <p:nvPr/>
          </p:nvSpPr>
          <p:spPr>
            <a:xfrm>
              <a:off x="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78" name="Google Shape;378;p14"/>
            <p:cNvSpPr/>
            <p:nvPr/>
          </p:nvSpPr>
          <p:spPr>
            <a:xfrm>
              <a:off x="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379" name="Google Shape;379;p14"/>
          <p:cNvGrpSpPr/>
          <p:nvPr/>
        </p:nvGrpSpPr>
        <p:grpSpPr>
          <a:xfrm>
            <a:off x="9044100" y="0"/>
            <a:ext cx="99900" cy="5143546"/>
            <a:chOff x="9044100" y="0"/>
            <a:chExt cx="99900" cy="5143546"/>
          </a:xfrm>
        </p:grpSpPr>
        <p:sp>
          <p:nvSpPr>
            <p:cNvPr id="380" name="Google Shape;380;p14"/>
            <p:cNvSpPr/>
            <p:nvPr/>
          </p:nvSpPr>
          <p:spPr>
            <a:xfrm>
              <a:off x="9044100" y="4747846"/>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81" name="Google Shape;381;p14"/>
            <p:cNvSpPr/>
            <p:nvPr/>
          </p:nvSpPr>
          <p:spPr>
            <a:xfrm>
              <a:off x="9044100" y="435219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82" name="Google Shape;382;p14"/>
            <p:cNvSpPr/>
            <p:nvPr/>
          </p:nvSpPr>
          <p:spPr>
            <a:xfrm>
              <a:off x="9044100" y="395653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83" name="Google Shape;383;p14"/>
            <p:cNvSpPr/>
            <p:nvPr/>
          </p:nvSpPr>
          <p:spPr>
            <a:xfrm>
              <a:off x="9044100" y="3560885"/>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84" name="Google Shape;384;p14"/>
            <p:cNvSpPr/>
            <p:nvPr/>
          </p:nvSpPr>
          <p:spPr>
            <a:xfrm>
              <a:off x="9044100" y="3165231"/>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85" name="Google Shape;385;p14"/>
            <p:cNvSpPr/>
            <p:nvPr/>
          </p:nvSpPr>
          <p:spPr>
            <a:xfrm>
              <a:off x="9044100" y="2769577"/>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86" name="Google Shape;386;p14"/>
            <p:cNvSpPr/>
            <p:nvPr/>
          </p:nvSpPr>
          <p:spPr>
            <a:xfrm>
              <a:off x="9044100" y="2373923"/>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87" name="Google Shape;387;p14"/>
            <p:cNvSpPr/>
            <p:nvPr/>
          </p:nvSpPr>
          <p:spPr>
            <a:xfrm>
              <a:off x="9044100" y="1978269"/>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88" name="Google Shape;388;p14"/>
            <p:cNvSpPr/>
            <p:nvPr/>
          </p:nvSpPr>
          <p:spPr>
            <a:xfrm>
              <a:off x="9044100" y="1582615"/>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89" name="Google Shape;389;p14"/>
            <p:cNvSpPr/>
            <p:nvPr/>
          </p:nvSpPr>
          <p:spPr>
            <a:xfrm>
              <a:off x="9044100" y="1186962"/>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90" name="Google Shape;390;p14"/>
            <p:cNvSpPr/>
            <p:nvPr/>
          </p:nvSpPr>
          <p:spPr>
            <a:xfrm>
              <a:off x="9044100" y="791308"/>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91" name="Google Shape;391;p14"/>
            <p:cNvSpPr/>
            <p:nvPr/>
          </p:nvSpPr>
          <p:spPr>
            <a:xfrm>
              <a:off x="9044100" y="395654"/>
              <a:ext cx="99900" cy="39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92" name="Google Shape;392;p14"/>
            <p:cNvSpPr/>
            <p:nvPr/>
          </p:nvSpPr>
          <p:spPr>
            <a:xfrm>
              <a:off x="9044100" y="0"/>
              <a:ext cx="99900" cy="395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Outfit"/>
              <a:buNone/>
              <a:defRPr sz="3500" b="1">
                <a:solidFill>
                  <a:schemeClr val="dk1"/>
                </a:solidFill>
                <a:latin typeface="Outfit"/>
                <a:ea typeface="Outfit"/>
                <a:cs typeface="Outfit"/>
                <a:sym typeface="Outfit"/>
              </a:defRPr>
            </a:lvl1pPr>
            <a:lvl2pPr lvl="1" rtl="0">
              <a:spcBef>
                <a:spcPts val="0"/>
              </a:spcBef>
              <a:spcAft>
                <a:spcPts val="0"/>
              </a:spcAft>
              <a:buClr>
                <a:schemeClr val="dk1"/>
              </a:buClr>
              <a:buSzPts val="3500"/>
              <a:buFont typeface="Outfit"/>
              <a:buNone/>
              <a:defRPr sz="3500" b="1">
                <a:solidFill>
                  <a:schemeClr val="dk1"/>
                </a:solidFill>
                <a:latin typeface="Outfit"/>
                <a:ea typeface="Outfit"/>
                <a:cs typeface="Outfit"/>
                <a:sym typeface="Outfit"/>
              </a:defRPr>
            </a:lvl2pPr>
            <a:lvl3pPr lvl="2" rtl="0">
              <a:spcBef>
                <a:spcPts val="0"/>
              </a:spcBef>
              <a:spcAft>
                <a:spcPts val="0"/>
              </a:spcAft>
              <a:buClr>
                <a:schemeClr val="dk1"/>
              </a:buClr>
              <a:buSzPts val="3500"/>
              <a:buFont typeface="Outfit"/>
              <a:buNone/>
              <a:defRPr sz="3500" b="1">
                <a:solidFill>
                  <a:schemeClr val="dk1"/>
                </a:solidFill>
                <a:latin typeface="Outfit"/>
                <a:ea typeface="Outfit"/>
                <a:cs typeface="Outfit"/>
                <a:sym typeface="Outfit"/>
              </a:defRPr>
            </a:lvl3pPr>
            <a:lvl4pPr lvl="3" rtl="0">
              <a:spcBef>
                <a:spcPts val="0"/>
              </a:spcBef>
              <a:spcAft>
                <a:spcPts val="0"/>
              </a:spcAft>
              <a:buClr>
                <a:schemeClr val="dk1"/>
              </a:buClr>
              <a:buSzPts val="3500"/>
              <a:buFont typeface="Outfit"/>
              <a:buNone/>
              <a:defRPr sz="3500" b="1">
                <a:solidFill>
                  <a:schemeClr val="dk1"/>
                </a:solidFill>
                <a:latin typeface="Outfit"/>
                <a:ea typeface="Outfit"/>
                <a:cs typeface="Outfit"/>
                <a:sym typeface="Outfit"/>
              </a:defRPr>
            </a:lvl4pPr>
            <a:lvl5pPr lvl="4" rtl="0">
              <a:spcBef>
                <a:spcPts val="0"/>
              </a:spcBef>
              <a:spcAft>
                <a:spcPts val="0"/>
              </a:spcAft>
              <a:buClr>
                <a:schemeClr val="dk1"/>
              </a:buClr>
              <a:buSzPts val="3500"/>
              <a:buFont typeface="Outfit"/>
              <a:buNone/>
              <a:defRPr sz="3500" b="1">
                <a:solidFill>
                  <a:schemeClr val="dk1"/>
                </a:solidFill>
                <a:latin typeface="Outfit"/>
                <a:ea typeface="Outfit"/>
                <a:cs typeface="Outfit"/>
                <a:sym typeface="Outfit"/>
              </a:defRPr>
            </a:lvl5pPr>
            <a:lvl6pPr lvl="5" rtl="0">
              <a:spcBef>
                <a:spcPts val="0"/>
              </a:spcBef>
              <a:spcAft>
                <a:spcPts val="0"/>
              </a:spcAft>
              <a:buClr>
                <a:schemeClr val="dk1"/>
              </a:buClr>
              <a:buSzPts val="3500"/>
              <a:buFont typeface="Outfit"/>
              <a:buNone/>
              <a:defRPr sz="3500" b="1">
                <a:solidFill>
                  <a:schemeClr val="dk1"/>
                </a:solidFill>
                <a:latin typeface="Outfit"/>
                <a:ea typeface="Outfit"/>
                <a:cs typeface="Outfit"/>
                <a:sym typeface="Outfit"/>
              </a:defRPr>
            </a:lvl6pPr>
            <a:lvl7pPr lvl="6" rtl="0">
              <a:spcBef>
                <a:spcPts val="0"/>
              </a:spcBef>
              <a:spcAft>
                <a:spcPts val="0"/>
              </a:spcAft>
              <a:buClr>
                <a:schemeClr val="dk1"/>
              </a:buClr>
              <a:buSzPts val="3500"/>
              <a:buFont typeface="Outfit"/>
              <a:buNone/>
              <a:defRPr sz="3500" b="1">
                <a:solidFill>
                  <a:schemeClr val="dk1"/>
                </a:solidFill>
                <a:latin typeface="Outfit"/>
                <a:ea typeface="Outfit"/>
                <a:cs typeface="Outfit"/>
                <a:sym typeface="Outfit"/>
              </a:defRPr>
            </a:lvl7pPr>
            <a:lvl8pPr lvl="7" rtl="0">
              <a:spcBef>
                <a:spcPts val="0"/>
              </a:spcBef>
              <a:spcAft>
                <a:spcPts val="0"/>
              </a:spcAft>
              <a:buClr>
                <a:schemeClr val="dk1"/>
              </a:buClr>
              <a:buSzPts val="3500"/>
              <a:buFont typeface="Outfit"/>
              <a:buNone/>
              <a:defRPr sz="3500" b="1">
                <a:solidFill>
                  <a:schemeClr val="dk1"/>
                </a:solidFill>
                <a:latin typeface="Outfit"/>
                <a:ea typeface="Outfit"/>
                <a:cs typeface="Outfit"/>
                <a:sym typeface="Outfit"/>
              </a:defRPr>
            </a:lvl8pPr>
            <a:lvl9pPr lvl="8" rtl="0">
              <a:spcBef>
                <a:spcPts val="0"/>
              </a:spcBef>
              <a:spcAft>
                <a:spcPts val="0"/>
              </a:spcAft>
              <a:buClr>
                <a:schemeClr val="dk1"/>
              </a:buClr>
              <a:buSzPts val="3500"/>
              <a:buFont typeface="Outfit"/>
              <a:buNone/>
              <a:defRPr sz="3500" b="1">
                <a:solidFill>
                  <a:schemeClr val="dk1"/>
                </a:solidFill>
                <a:latin typeface="Outfit"/>
                <a:ea typeface="Outfit"/>
                <a:cs typeface="Outfit"/>
                <a:sym typeface="Outfi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5" r:id="rId5"/>
    <p:sldLayoutId id="2147483657" r:id="rId6"/>
    <p:sldLayoutId id="2147483658" r:id="rId7"/>
    <p:sldLayoutId id="2147483659" r:id="rId8"/>
    <p:sldLayoutId id="2147483660" r:id="rId9"/>
    <p:sldLayoutId id="2147483661" r:id="rId10"/>
    <p:sldLayoutId id="2147483662" r:id="rId11"/>
    <p:sldLayoutId id="2147483663" r:id="rId12"/>
    <p:sldLayoutId id="2147483665" r:id="rId13"/>
    <p:sldLayoutId id="2147483666" r:id="rId14"/>
    <p:sldLayoutId id="2147483667" r:id="rId15"/>
    <p:sldLayoutId id="2147483668" r:id="rId16"/>
    <p:sldLayoutId id="2147483670" r:id="rId17"/>
    <p:sldLayoutId id="2147483671" r:id="rId18"/>
    <p:sldLayoutId id="2147483672" r:id="rId19"/>
    <p:sldLayoutId id="2147483675" r:id="rId20"/>
    <p:sldLayoutId id="2147483676"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7"/>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D6784E0F-B49E-4CF9-974F-F2E81701724C}" type="datetimeFigureOut">
              <a:rPr lang="en-US" kern="1200" smtClean="0">
                <a:solidFill>
                  <a:prstClr val="black">
                    <a:tint val="75000"/>
                  </a:prstClr>
                </a:solidFill>
                <a:latin typeface="Calibri"/>
              </a:rPr>
              <a:pPr>
                <a:buClrTx/>
                <a:buFontTx/>
                <a:buNone/>
              </a:pPr>
              <a:t>11/11/2024</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028950" y="4767267"/>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7"/>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B5B2D9CF-84F5-40DC-9319-750C0EB7F784}" type="slidenum">
              <a:rPr lang="en-US" kern="1200" smtClean="0">
                <a:solidFill>
                  <a:prstClr val="black">
                    <a:tint val="75000"/>
                  </a:prstClr>
                </a:solidFill>
                <a:latin typeface="Calibri"/>
              </a:rPr>
              <a:pPr>
                <a:buClrTx/>
                <a:buFontTx/>
                <a:buNone/>
              </a:pPr>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282300268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685783"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4.xml"/><Relationship Id="rId7" Type="http://schemas.openxmlformats.org/officeDocument/2006/relationships/image" Target="../media/image25.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42.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43.jp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1.emf"/><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1.emf"/><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1.emf"/><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1.emf"/><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1.emf"/><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1.emf"/><Relationship Id="rId2" Type="http://schemas.openxmlformats.org/officeDocument/2006/relationships/notesSlide" Target="../notesSlides/notesSlide33.xml"/><Relationship Id="rId1" Type="http://schemas.openxmlformats.org/officeDocument/2006/relationships/slideLayout" Target="../slideLayouts/slideLayout2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1.emf"/><Relationship Id="rId2" Type="http://schemas.openxmlformats.org/officeDocument/2006/relationships/notesSlide" Target="../notesSlides/notesSlide34.xml"/><Relationship Id="rId1" Type="http://schemas.openxmlformats.org/officeDocument/2006/relationships/slideLayout" Target="../slideLayouts/slideLayout2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46" name="TextBox 45"/>
          <p:cNvSpPr txBox="1"/>
          <p:nvPr/>
        </p:nvSpPr>
        <p:spPr>
          <a:xfrm>
            <a:off x="544528" y="2607722"/>
            <a:ext cx="7890553" cy="1824923"/>
          </a:xfrm>
          <a:prstGeom prst="rect">
            <a:avLst/>
          </a:prstGeom>
          <a:noFill/>
        </p:spPr>
        <p:txBody>
          <a:bodyPr wrap="square" rtlCol="0">
            <a:prstTxWarp prst="textArchUp">
              <a:avLst/>
            </a:prstTxWarp>
            <a:spAutoFit/>
          </a:bodyPr>
          <a:lstStyle/>
          <a:p>
            <a:pPr algn="ctr">
              <a:lnSpc>
                <a:spcPct val="150000"/>
              </a:lnSpc>
            </a:pPr>
            <a:r>
              <a:rPr lang="vi-VN" sz="4000" b="1">
                <a:solidFill>
                  <a:srgbClr val="B3CDE9">
                    <a:lumMod val="25000"/>
                  </a:srgbClr>
                </a:solidFill>
              </a:rPr>
              <a:t>CHÀO MỪNG CẢ LỚP </a:t>
            </a:r>
          </a:p>
          <a:p>
            <a:pPr algn="ctr">
              <a:lnSpc>
                <a:spcPct val="150000"/>
              </a:lnSpc>
            </a:pPr>
            <a:r>
              <a:rPr lang="vi-VN" sz="4000" b="1">
                <a:solidFill>
                  <a:srgbClr val="B3CDE9">
                    <a:lumMod val="25000"/>
                  </a:srgbClr>
                </a:solidFill>
              </a:rPr>
              <a:t>QUAY TRỞ LẠI MÔN SINH HỌC!</a:t>
            </a:r>
            <a:endParaRPr lang="en-US" sz="4000" b="1">
              <a:solidFill>
                <a:srgbClr val="B3CDE9">
                  <a:lumMod val="25000"/>
                </a:srgbClr>
              </a:solidFill>
            </a:endParaRPr>
          </a:p>
        </p:txBody>
      </p:sp>
      <p:pic>
        <p:nvPicPr>
          <p:cNvPr id="48" name="Picture 47"/>
          <p:cNvPicPr>
            <a:picLocks noChangeAspect="1"/>
          </p:cNvPicPr>
          <p:nvPr/>
        </p:nvPicPr>
        <p:blipFill>
          <a:blip r:embed="rId3"/>
          <a:stretch>
            <a:fillRect/>
          </a:stretch>
        </p:blipFill>
        <p:spPr>
          <a:xfrm rot="20931360" flipH="1">
            <a:off x="7816198" y="147738"/>
            <a:ext cx="880276" cy="1434129"/>
          </a:xfrm>
          <a:prstGeom prst="rect">
            <a:avLst/>
          </a:prstGeom>
        </p:spPr>
      </p:pic>
      <p:pic>
        <p:nvPicPr>
          <p:cNvPr id="49" name="Picture 48"/>
          <p:cNvPicPr>
            <a:picLocks noChangeAspect="1"/>
          </p:cNvPicPr>
          <p:nvPr/>
        </p:nvPicPr>
        <p:blipFill>
          <a:blip r:embed="rId4"/>
          <a:stretch>
            <a:fillRect/>
          </a:stretch>
        </p:blipFill>
        <p:spPr>
          <a:xfrm>
            <a:off x="229592" y="76190"/>
            <a:ext cx="1701560" cy="1269725"/>
          </a:xfrm>
          <a:prstGeom prst="rect">
            <a:avLst/>
          </a:prstGeom>
        </p:spPr>
      </p:pic>
      <p:sp>
        <p:nvSpPr>
          <p:cNvPr id="6" name="Freeform 8"/>
          <p:cNvSpPr/>
          <p:nvPr/>
        </p:nvSpPr>
        <p:spPr>
          <a:xfrm rot="16200000">
            <a:off x="3813673" y="1961232"/>
            <a:ext cx="1352262" cy="4470164"/>
          </a:xfrm>
          <a:custGeom>
            <a:avLst/>
            <a:gdLst/>
            <a:ahLst/>
            <a:cxnLst/>
            <a:rect l="l" t="t" r="r" b="b"/>
            <a:pathLst>
              <a:path w="3249985" h="11385298">
                <a:moveTo>
                  <a:pt x="0" y="0"/>
                </a:moveTo>
                <a:lnTo>
                  <a:pt x="3249985" y="0"/>
                </a:lnTo>
                <a:lnTo>
                  <a:pt x="3249985" y="11385298"/>
                </a:lnTo>
                <a:lnTo>
                  <a:pt x="0" y="113852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9328551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oogle Shape;181;p18"/>
          <p:cNvCxnSpPr/>
          <p:nvPr/>
        </p:nvCxnSpPr>
        <p:spPr>
          <a:xfrm>
            <a:off x="1345568" y="1500027"/>
            <a:ext cx="1" cy="2025561"/>
          </a:xfrm>
          <a:prstGeom prst="straightConnector1">
            <a:avLst/>
          </a:prstGeom>
          <a:noFill/>
          <a:ln w="28575" cap="flat" cmpd="sng">
            <a:solidFill>
              <a:srgbClr val="000000"/>
            </a:solidFill>
            <a:prstDash val="solid"/>
            <a:round/>
            <a:headEnd type="none" w="med" len="med"/>
            <a:tailEnd type="none" w="med" len="med"/>
          </a:ln>
        </p:spPr>
      </p:cxnSp>
      <p:sp>
        <p:nvSpPr>
          <p:cNvPr id="80" name="Pentagon 79"/>
          <p:cNvSpPr/>
          <p:nvPr/>
        </p:nvSpPr>
        <p:spPr>
          <a:xfrm>
            <a:off x="537331" y="863029"/>
            <a:ext cx="2163796" cy="652283"/>
          </a:xfrm>
          <a:prstGeom prst="homePlate">
            <a:avLst/>
          </a:prstGeom>
          <a:ln w="19050">
            <a:solidFill>
              <a:schemeClr val="accent5"/>
            </a:solidFill>
          </a:ln>
        </p:spPr>
        <p:style>
          <a:lnRef idx="3">
            <a:schemeClr val="lt1"/>
          </a:lnRef>
          <a:fillRef idx="1">
            <a:schemeClr val="accent4"/>
          </a:fillRef>
          <a:effectRef idx="1">
            <a:schemeClr val="accent4"/>
          </a:effectRef>
          <a:fontRef idx="minor">
            <a:schemeClr val="lt1"/>
          </a:fontRef>
        </p:style>
        <p:txBody>
          <a:bodyPr rtlCol="0" anchor="ctr"/>
          <a:lstStyle/>
          <a:p>
            <a:pPr lvl="0" algn="ctr">
              <a:buClrTx/>
              <a:defRPr/>
            </a:pPr>
            <a:r>
              <a:rPr lang="vi-VN" sz="2400" b="1">
                <a:solidFill>
                  <a:schemeClr val="accent6"/>
                </a:solidFill>
                <a:latin typeface="Arial"/>
                <a:cs typeface="Arial"/>
              </a:rPr>
              <a:t>Kết quả:</a:t>
            </a:r>
          </a:p>
        </p:txBody>
      </p:sp>
      <p:grpSp>
        <p:nvGrpSpPr>
          <p:cNvPr id="6" name="Google Shape;192;p18"/>
          <p:cNvGrpSpPr/>
          <p:nvPr/>
        </p:nvGrpSpPr>
        <p:grpSpPr>
          <a:xfrm>
            <a:off x="497285" y="3392983"/>
            <a:ext cx="8149433" cy="1343622"/>
            <a:chOff x="1191856" y="3094586"/>
            <a:chExt cx="7928236" cy="1225709"/>
          </a:xfrm>
        </p:grpSpPr>
        <p:grpSp>
          <p:nvGrpSpPr>
            <p:cNvPr id="7" name="Google Shape;193;p18"/>
            <p:cNvGrpSpPr/>
            <p:nvPr/>
          </p:nvGrpSpPr>
          <p:grpSpPr>
            <a:xfrm rot="5400000">
              <a:off x="2584719" y="1701723"/>
              <a:ext cx="1225709" cy="4011436"/>
              <a:chOff x="2747450" y="237700"/>
              <a:chExt cx="2100975" cy="5215075"/>
            </a:xfrm>
          </p:grpSpPr>
          <p:sp>
            <p:nvSpPr>
              <p:cNvPr id="41" name="Google Shape;194;p18"/>
              <p:cNvSpPr/>
              <p:nvPr/>
            </p:nvSpPr>
            <p:spPr>
              <a:xfrm>
                <a:off x="3099475" y="3101025"/>
                <a:ext cx="535300" cy="61100"/>
              </a:xfrm>
              <a:custGeom>
                <a:avLst/>
                <a:gdLst/>
                <a:ahLst/>
                <a:cxnLst/>
                <a:rect l="l" t="t" r="r" b="b"/>
                <a:pathLst>
                  <a:path w="21412" h="2444" extrusionOk="0">
                    <a:moveTo>
                      <a:pt x="1608" y="0"/>
                    </a:moveTo>
                    <a:cubicBezTo>
                      <a:pt x="0" y="0"/>
                      <a:pt x="0" y="2444"/>
                      <a:pt x="1608" y="2444"/>
                    </a:cubicBezTo>
                    <a:lnTo>
                      <a:pt x="19804" y="2444"/>
                    </a:lnTo>
                    <a:cubicBezTo>
                      <a:pt x="21412" y="2444"/>
                      <a:pt x="21412" y="0"/>
                      <a:pt x="19804"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42" name="Google Shape;195;p18"/>
              <p:cNvSpPr/>
              <p:nvPr/>
            </p:nvSpPr>
            <p:spPr>
              <a:xfrm>
                <a:off x="2839075" y="3332500"/>
                <a:ext cx="795700" cy="61100"/>
              </a:xfrm>
              <a:custGeom>
                <a:avLst/>
                <a:gdLst/>
                <a:ahLst/>
                <a:cxnLst/>
                <a:rect l="l" t="t" r="r" b="b"/>
                <a:pathLst>
                  <a:path w="31828" h="2444" extrusionOk="0">
                    <a:moveTo>
                      <a:pt x="1608" y="0"/>
                    </a:moveTo>
                    <a:cubicBezTo>
                      <a:pt x="0" y="0"/>
                      <a:pt x="0" y="2444"/>
                      <a:pt x="1608" y="2444"/>
                    </a:cubicBezTo>
                    <a:lnTo>
                      <a:pt x="30220" y="2444"/>
                    </a:lnTo>
                    <a:cubicBezTo>
                      <a:pt x="31828" y="2444"/>
                      <a:pt x="31828" y="0"/>
                      <a:pt x="30220"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43" name="Google Shape;196;p18"/>
              <p:cNvSpPr/>
              <p:nvPr/>
            </p:nvSpPr>
            <p:spPr>
              <a:xfrm>
                <a:off x="3139650" y="3563975"/>
                <a:ext cx="495125" cy="59500"/>
              </a:xfrm>
              <a:custGeom>
                <a:avLst/>
                <a:gdLst/>
                <a:ahLst/>
                <a:cxnLst/>
                <a:rect l="l" t="t" r="r" b="b"/>
                <a:pathLst>
                  <a:path w="19805" h="2380" extrusionOk="0">
                    <a:moveTo>
                      <a:pt x="1608" y="0"/>
                    </a:moveTo>
                    <a:cubicBezTo>
                      <a:pt x="1" y="0"/>
                      <a:pt x="1" y="2379"/>
                      <a:pt x="1608" y="2379"/>
                    </a:cubicBezTo>
                    <a:lnTo>
                      <a:pt x="18197" y="2379"/>
                    </a:lnTo>
                    <a:cubicBezTo>
                      <a:pt x="19805" y="2379"/>
                      <a:pt x="19805" y="0"/>
                      <a:pt x="18197"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44" name="Google Shape;197;p18"/>
              <p:cNvSpPr/>
              <p:nvPr/>
            </p:nvSpPr>
            <p:spPr>
              <a:xfrm>
                <a:off x="3099475" y="4105700"/>
                <a:ext cx="535300" cy="61100"/>
              </a:xfrm>
              <a:custGeom>
                <a:avLst/>
                <a:gdLst/>
                <a:ahLst/>
                <a:cxnLst/>
                <a:rect l="l" t="t" r="r" b="b"/>
                <a:pathLst>
                  <a:path w="21412" h="2444" extrusionOk="0">
                    <a:moveTo>
                      <a:pt x="1608" y="0"/>
                    </a:moveTo>
                    <a:cubicBezTo>
                      <a:pt x="0" y="0"/>
                      <a:pt x="0" y="2443"/>
                      <a:pt x="1608" y="2443"/>
                    </a:cubicBezTo>
                    <a:lnTo>
                      <a:pt x="19804" y="2443"/>
                    </a:lnTo>
                    <a:cubicBezTo>
                      <a:pt x="21412" y="2443"/>
                      <a:pt x="21412" y="0"/>
                      <a:pt x="19804"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45" name="Google Shape;198;p18"/>
              <p:cNvSpPr/>
              <p:nvPr/>
            </p:nvSpPr>
            <p:spPr>
              <a:xfrm>
                <a:off x="2839075" y="4337175"/>
                <a:ext cx="795700" cy="61100"/>
              </a:xfrm>
              <a:custGeom>
                <a:avLst/>
                <a:gdLst/>
                <a:ahLst/>
                <a:cxnLst/>
                <a:rect l="l" t="t" r="r" b="b"/>
                <a:pathLst>
                  <a:path w="31828" h="2444" extrusionOk="0">
                    <a:moveTo>
                      <a:pt x="1608" y="0"/>
                    </a:moveTo>
                    <a:cubicBezTo>
                      <a:pt x="0" y="0"/>
                      <a:pt x="0" y="2443"/>
                      <a:pt x="1608" y="2443"/>
                    </a:cubicBezTo>
                    <a:lnTo>
                      <a:pt x="30220" y="2443"/>
                    </a:lnTo>
                    <a:cubicBezTo>
                      <a:pt x="31828" y="2443"/>
                      <a:pt x="31828" y="0"/>
                      <a:pt x="30220"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46" name="Google Shape;199;p18"/>
              <p:cNvSpPr/>
              <p:nvPr/>
            </p:nvSpPr>
            <p:spPr>
              <a:xfrm>
                <a:off x="3139650" y="4568650"/>
                <a:ext cx="495125" cy="59500"/>
              </a:xfrm>
              <a:custGeom>
                <a:avLst/>
                <a:gdLst/>
                <a:ahLst/>
                <a:cxnLst/>
                <a:rect l="l" t="t" r="r" b="b"/>
                <a:pathLst>
                  <a:path w="19805" h="2380" extrusionOk="0">
                    <a:moveTo>
                      <a:pt x="1608" y="0"/>
                    </a:moveTo>
                    <a:cubicBezTo>
                      <a:pt x="1" y="0"/>
                      <a:pt x="1" y="2379"/>
                      <a:pt x="1608" y="2379"/>
                    </a:cubicBezTo>
                    <a:lnTo>
                      <a:pt x="18197" y="2379"/>
                    </a:lnTo>
                    <a:cubicBezTo>
                      <a:pt x="19805" y="2379"/>
                      <a:pt x="19805" y="0"/>
                      <a:pt x="18197"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47" name="Google Shape;200;p18"/>
              <p:cNvSpPr/>
              <p:nvPr/>
            </p:nvSpPr>
            <p:spPr>
              <a:xfrm>
                <a:off x="3099475" y="2077050"/>
                <a:ext cx="535300" cy="59500"/>
              </a:xfrm>
              <a:custGeom>
                <a:avLst/>
                <a:gdLst/>
                <a:ahLst/>
                <a:cxnLst/>
                <a:rect l="l" t="t" r="r" b="b"/>
                <a:pathLst>
                  <a:path w="21412" h="2380" extrusionOk="0">
                    <a:moveTo>
                      <a:pt x="1608" y="1"/>
                    </a:moveTo>
                    <a:cubicBezTo>
                      <a:pt x="0" y="1"/>
                      <a:pt x="0" y="2380"/>
                      <a:pt x="1608" y="2380"/>
                    </a:cubicBezTo>
                    <a:lnTo>
                      <a:pt x="19804" y="2380"/>
                    </a:lnTo>
                    <a:cubicBezTo>
                      <a:pt x="21412" y="2380"/>
                      <a:pt x="21412" y="1"/>
                      <a:pt x="19804"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48" name="Google Shape;201;p18"/>
              <p:cNvSpPr/>
              <p:nvPr/>
            </p:nvSpPr>
            <p:spPr>
              <a:xfrm>
                <a:off x="2839075" y="2308525"/>
                <a:ext cx="795700" cy="59500"/>
              </a:xfrm>
              <a:custGeom>
                <a:avLst/>
                <a:gdLst/>
                <a:ahLst/>
                <a:cxnLst/>
                <a:rect l="l" t="t" r="r" b="b"/>
                <a:pathLst>
                  <a:path w="31828" h="2380" extrusionOk="0">
                    <a:moveTo>
                      <a:pt x="1608" y="1"/>
                    </a:moveTo>
                    <a:cubicBezTo>
                      <a:pt x="0" y="1"/>
                      <a:pt x="0" y="2380"/>
                      <a:pt x="1608" y="2380"/>
                    </a:cubicBezTo>
                    <a:lnTo>
                      <a:pt x="30220" y="2380"/>
                    </a:lnTo>
                    <a:cubicBezTo>
                      <a:pt x="31828" y="2380"/>
                      <a:pt x="31828" y="1"/>
                      <a:pt x="30220"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49" name="Google Shape;202;p18"/>
              <p:cNvSpPr/>
              <p:nvPr/>
            </p:nvSpPr>
            <p:spPr>
              <a:xfrm>
                <a:off x="3139650" y="2538400"/>
                <a:ext cx="495125" cy="61125"/>
              </a:xfrm>
              <a:custGeom>
                <a:avLst/>
                <a:gdLst/>
                <a:ahLst/>
                <a:cxnLst/>
                <a:rect l="l" t="t" r="r" b="b"/>
                <a:pathLst>
                  <a:path w="19805" h="2445" extrusionOk="0">
                    <a:moveTo>
                      <a:pt x="1608" y="1"/>
                    </a:moveTo>
                    <a:cubicBezTo>
                      <a:pt x="1" y="1"/>
                      <a:pt x="1" y="2444"/>
                      <a:pt x="1608" y="2444"/>
                    </a:cubicBezTo>
                    <a:lnTo>
                      <a:pt x="18197" y="2444"/>
                    </a:lnTo>
                    <a:cubicBezTo>
                      <a:pt x="19805" y="2444"/>
                      <a:pt x="19805" y="1"/>
                      <a:pt x="18197"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50" name="Google Shape;203;p18"/>
              <p:cNvSpPr/>
              <p:nvPr/>
            </p:nvSpPr>
            <p:spPr>
              <a:xfrm>
                <a:off x="3099475" y="1072400"/>
                <a:ext cx="535300" cy="59500"/>
              </a:xfrm>
              <a:custGeom>
                <a:avLst/>
                <a:gdLst/>
                <a:ahLst/>
                <a:cxnLst/>
                <a:rect l="l" t="t" r="r" b="b"/>
                <a:pathLst>
                  <a:path w="21412" h="2380" extrusionOk="0">
                    <a:moveTo>
                      <a:pt x="1608" y="0"/>
                    </a:moveTo>
                    <a:cubicBezTo>
                      <a:pt x="0" y="0"/>
                      <a:pt x="0" y="2379"/>
                      <a:pt x="1608" y="2379"/>
                    </a:cubicBezTo>
                    <a:lnTo>
                      <a:pt x="19804" y="2379"/>
                    </a:lnTo>
                    <a:cubicBezTo>
                      <a:pt x="21412" y="2379"/>
                      <a:pt x="21412" y="0"/>
                      <a:pt x="19804"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51" name="Google Shape;204;p18"/>
              <p:cNvSpPr/>
              <p:nvPr/>
            </p:nvSpPr>
            <p:spPr>
              <a:xfrm>
                <a:off x="2839075" y="1303875"/>
                <a:ext cx="795700" cy="59500"/>
              </a:xfrm>
              <a:custGeom>
                <a:avLst/>
                <a:gdLst/>
                <a:ahLst/>
                <a:cxnLst/>
                <a:rect l="l" t="t" r="r" b="b"/>
                <a:pathLst>
                  <a:path w="31828" h="2380" extrusionOk="0">
                    <a:moveTo>
                      <a:pt x="1608" y="0"/>
                    </a:moveTo>
                    <a:cubicBezTo>
                      <a:pt x="0" y="0"/>
                      <a:pt x="0" y="2379"/>
                      <a:pt x="1608" y="2379"/>
                    </a:cubicBezTo>
                    <a:lnTo>
                      <a:pt x="30220" y="2379"/>
                    </a:lnTo>
                    <a:cubicBezTo>
                      <a:pt x="31828" y="2379"/>
                      <a:pt x="31828" y="0"/>
                      <a:pt x="30220"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52" name="Google Shape;205;p18"/>
              <p:cNvSpPr/>
              <p:nvPr/>
            </p:nvSpPr>
            <p:spPr>
              <a:xfrm>
                <a:off x="3139650" y="1533725"/>
                <a:ext cx="495125" cy="61125"/>
              </a:xfrm>
              <a:custGeom>
                <a:avLst/>
                <a:gdLst/>
                <a:ahLst/>
                <a:cxnLst/>
                <a:rect l="l" t="t" r="r" b="b"/>
                <a:pathLst>
                  <a:path w="19805" h="2445" extrusionOk="0">
                    <a:moveTo>
                      <a:pt x="1608" y="1"/>
                    </a:moveTo>
                    <a:cubicBezTo>
                      <a:pt x="1" y="1"/>
                      <a:pt x="1" y="2444"/>
                      <a:pt x="1608" y="2444"/>
                    </a:cubicBezTo>
                    <a:lnTo>
                      <a:pt x="18197" y="2444"/>
                    </a:lnTo>
                    <a:cubicBezTo>
                      <a:pt x="19805" y="2444"/>
                      <a:pt x="19805" y="1"/>
                      <a:pt x="18197"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53" name="Google Shape;206;p18"/>
              <p:cNvSpPr/>
              <p:nvPr/>
            </p:nvSpPr>
            <p:spPr>
              <a:xfrm>
                <a:off x="2839075" y="278300"/>
                <a:ext cx="795700" cy="61100"/>
              </a:xfrm>
              <a:custGeom>
                <a:avLst/>
                <a:gdLst/>
                <a:ahLst/>
                <a:cxnLst/>
                <a:rect l="l" t="t" r="r" b="b"/>
                <a:pathLst>
                  <a:path w="31828" h="2444" extrusionOk="0">
                    <a:moveTo>
                      <a:pt x="1608" y="0"/>
                    </a:moveTo>
                    <a:cubicBezTo>
                      <a:pt x="0" y="0"/>
                      <a:pt x="0" y="2444"/>
                      <a:pt x="1608" y="2444"/>
                    </a:cubicBezTo>
                    <a:lnTo>
                      <a:pt x="30220" y="2444"/>
                    </a:lnTo>
                    <a:cubicBezTo>
                      <a:pt x="31828" y="2444"/>
                      <a:pt x="31828" y="0"/>
                      <a:pt x="30220"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54" name="Google Shape;207;p18"/>
              <p:cNvSpPr/>
              <p:nvPr/>
            </p:nvSpPr>
            <p:spPr>
              <a:xfrm>
                <a:off x="3139650" y="509775"/>
                <a:ext cx="495125" cy="59500"/>
              </a:xfrm>
              <a:custGeom>
                <a:avLst/>
                <a:gdLst/>
                <a:ahLst/>
                <a:cxnLst/>
                <a:rect l="l" t="t" r="r" b="b"/>
                <a:pathLst>
                  <a:path w="19805" h="2380" extrusionOk="0">
                    <a:moveTo>
                      <a:pt x="1608" y="1"/>
                    </a:moveTo>
                    <a:cubicBezTo>
                      <a:pt x="1" y="1"/>
                      <a:pt x="1" y="2380"/>
                      <a:pt x="1608" y="2380"/>
                    </a:cubicBezTo>
                    <a:lnTo>
                      <a:pt x="18197" y="2380"/>
                    </a:lnTo>
                    <a:cubicBezTo>
                      <a:pt x="19805" y="2380"/>
                      <a:pt x="19805" y="1"/>
                      <a:pt x="18197"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55" name="Google Shape;208;p18"/>
              <p:cNvSpPr/>
              <p:nvPr/>
            </p:nvSpPr>
            <p:spPr>
              <a:xfrm>
                <a:off x="2839075" y="5372375"/>
                <a:ext cx="795700" cy="59500"/>
              </a:xfrm>
              <a:custGeom>
                <a:avLst/>
                <a:gdLst/>
                <a:ahLst/>
                <a:cxnLst/>
                <a:rect l="l" t="t" r="r" b="b"/>
                <a:pathLst>
                  <a:path w="31828" h="2380" extrusionOk="0">
                    <a:moveTo>
                      <a:pt x="1608" y="1"/>
                    </a:moveTo>
                    <a:cubicBezTo>
                      <a:pt x="0" y="1"/>
                      <a:pt x="0" y="2380"/>
                      <a:pt x="1608" y="2380"/>
                    </a:cubicBezTo>
                    <a:lnTo>
                      <a:pt x="30220" y="2380"/>
                    </a:lnTo>
                    <a:cubicBezTo>
                      <a:pt x="31828" y="2380"/>
                      <a:pt x="31828" y="1"/>
                      <a:pt x="30220"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56" name="Google Shape;209;p18"/>
              <p:cNvSpPr/>
              <p:nvPr/>
            </p:nvSpPr>
            <p:spPr>
              <a:xfrm>
                <a:off x="3139650" y="5140900"/>
                <a:ext cx="495125" cy="61100"/>
              </a:xfrm>
              <a:custGeom>
                <a:avLst/>
                <a:gdLst/>
                <a:ahLst/>
                <a:cxnLst/>
                <a:rect l="l" t="t" r="r" b="b"/>
                <a:pathLst>
                  <a:path w="19805" h="2444" extrusionOk="0">
                    <a:moveTo>
                      <a:pt x="1608" y="1"/>
                    </a:moveTo>
                    <a:cubicBezTo>
                      <a:pt x="1" y="1"/>
                      <a:pt x="1" y="2444"/>
                      <a:pt x="1608" y="2444"/>
                    </a:cubicBezTo>
                    <a:lnTo>
                      <a:pt x="18197" y="2444"/>
                    </a:lnTo>
                    <a:cubicBezTo>
                      <a:pt x="19805" y="2444"/>
                      <a:pt x="19805" y="1"/>
                      <a:pt x="18197"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57" name="Google Shape;210;p18"/>
              <p:cNvSpPr/>
              <p:nvPr/>
            </p:nvSpPr>
            <p:spPr>
              <a:xfrm>
                <a:off x="4004475" y="3101025"/>
                <a:ext cx="533700" cy="61100"/>
              </a:xfrm>
              <a:custGeom>
                <a:avLst/>
                <a:gdLst/>
                <a:ahLst/>
                <a:cxnLst/>
                <a:rect l="l" t="t" r="r" b="b"/>
                <a:pathLst>
                  <a:path w="21348" h="2444" extrusionOk="0">
                    <a:moveTo>
                      <a:pt x="1608" y="0"/>
                    </a:moveTo>
                    <a:cubicBezTo>
                      <a:pt x="1" y="0"/>
                      <a:pt x="1" y="2444"/>
                      <a:pt x="1608" y="2444"/>
                    </a:cubicBezTo>
                    <a:lnTo>
                      <a:pt x="19740" y="2444"/>
                    </a:lnTo>
                    <a:cubicBezTo>
                      <a:pt x="21348" y="2444"/>
                      <a:pt x="21348" y="0"/>
                      <a:pt x="19740"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58" name="Google Shape;211;p18"/>
              <p:cNvSpPr/>
              <p:nvPr/>
            </p:nvSpPr>
            <p:spPr>
              <a:xfrm>
                <a:off x="4004475" y="3332500"/>
                <a:ext cx="795725" cy="61100"/>
              </a:xfrm>
              <a:custGeom>
                <a:avLst/>
                <a:gdLst/>
                <a:ahLst/>
                <a:cxnLst/>
                <a:rect l="l" t="t" r="r" b="b"/>
                <a:pathLst>
                  <a:path w="31829" h="2444" extrusionOk="0">
                    <a:moveTo>
                      <a:pt x="1608" y="0"/>
                    </a:moveTo>
                    <a:cubicBezTo>
                      <a:pt x="1" y="0"/>
                      <a:pt x="1" y="2444"/>
                      <a:pt x="1608" y="2444"/>
                    </a:cubicBezTo>
                    <a:lnTo>
                      <a:pt x="30221" y="2444"/>
                    </a:lnTo>
                    <a:cubicBezTo>
                      <a:pt x="31829" y="2444"/>
                      <a:pt x="31829" y="0"/>
                      <a:pt x="30221"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59" name="Google Shape;212;p18"/>
              <p:cNvSpPr/>
              <p:nvPr/>
            </p:nvSpPr>
            <p:spPr>
              <a:xfrm>
                <a:off x="4004475" y="3563975"/>
                <a:ext cx="493525" cy="59500"/>
              </a:xfrm>
              <a:custGeom>
                <a:avLst/>
                <a:gdLst/>
                <a:ahLst/>
                <a:cxnLst/>
                <a:rect l="l" t="t" r="r" b="b"/>
                <a:pathLst>
                  <a:path w="19741" h="2380" extrusionOk="0">
                    <a:moveTo>
                      <a:pt x="1608" y="0"/>
                    </a:moveTo>
                    <a:cubicBezTo>
                      <a:pt x="1" y="0"/>
                      <a:pt x="1" y="2379"/>
                      <a:pt x="1608" y="2379"/>
                    </a:cubicBezTo>
                    <a:lnTo>
                      <a:pt x="18133" y="2379"/>
                    </a:lnTo>
                    <a:cubicBezTo>
                      <a:pt x="19740" y="2379"/>
                      <a:pt x="19740" y="0"/>
                      <a:pt x="18133"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60" name="Google Shape;213;p18"/>
              <p:cNvSpPr/>
              <p:nvPr/>
            </p:nvSpPr>
            <p:spPr>
              <a:xfrm>
                <a:off x="4004475" y="4105700"/>
                <a:ext cx="533700" cy="61100"/>
              </a:xfrm>
              <a:custGeom>
                <a:avLst/>
                <a:gdLst/>
                <a:ahLst/>
                <a:cxnLst/>
                <a:rect l="l" t="t" r="r" b="b"/>
                <a:pathLst>
                  <a:path w="21348" h="2444" extrusionOk="0">
                    <a:moveTo>
                      <a:pt x="1608" y="0"/>
                    </a:moveTo>
                    <a:cubicBezTo>
                      <a:pt x="1" y="0"/>
                      <a:pt x="1" y="2443"/>
                      <a:pt x="1608" y="2443"/>
                    </a:cubicBezTo>
                    <a:lnTo>
                      <a:pt x="19740" y="2443"/>
                    </a:lnTo>
                    <a:cubicBezTo>
                      <a:pt x="21348" y="2443"/>
                      <a:pt x="21348" y="0"/>
                      <a:pt x="19740"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61" name="Google Shape;214;p18"/>
              <p:cNvSpPr/>
              <p:nvPr/>
            </p:nvSpPr>
            <p:spPr>
              <a:xfrm>
                <a:off x="4004475" y="4337175"/>
                <a:ext cx="795725" cy="61100"/>
              </a:xfrm>
              <a:custGeom>
                <a:avLst/>
                <a:gdLst/>
                <a:ahLst/>
                <a:cxnLst/>
                <a:rect l="l" t="t" r="r" b="b"/>
                <a:pathLst>
                  <a:path w="31829" h="2444" extrusionOk="0">
                    <a:moveTo>
                      <a:pt x="1608" y="0"/>
                    </a:moveTo>
                    <a:cubicBezTo>
                      <a:pt x="1" y="0"/>
                      <a:pt x="1" y="2443"/>
                      <a:pt x="1608" y="2443"/>
                    </a:cubicBezTo>
                    <a:lnTo>
                      <a:pt x="30221" y="2443"/>
                    </a:lnTo>
                    <a:cubicBezTo>
                      <a:pt x="31829" y="2443"/>
                      <a:pt x="31829" y="0"/>
                      <a:pt x="30221"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62" name="Google Shape;215;p18"/>
              <p:cNvSpPr/>
              <p:nvPr/>
            </p:nvSpPr>
            <p:spPr>
              <a:xfrm>
                <a:off x="4004475" y="4568650"/>
                <a:ext cx="493525" cy="59500"/>
              </a:xfrm>
              <a:custGeom>
                <a:avLst/>
                <a:gdLst/>
                <a:ahLst/>
                <a:cxnLst/>
                <a:rect l="l" t="t" r="r" b="b"/>
                <a:pathLst>
                  <a:path w="19741" h="2380" extrusionOk="0">
                    <a:moveTo>
                      <a:pt x="1608" y="0"/>
                    </a:moveTo>
                    <a:cubicBezTo>
                      <a:pt x="1" y="0"/>
                      <a:pt x="1" y="2379"/>
                      <a:pt x="1608" y="2379"/>
                    </a:cubicBezTo>
                    <a:lnTo>
                      <a:pt x="18133" y="2379"/>
                    </a:lnTo>
                    <a:cubicBezTo>
                      <a:pt x="19740" y="2379"/>
                      <a:pt x="19740" y="0"/>
                      <a:pt x="18133"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63" name="Google Shape;216;p18"/>
              <p:cNvSpPr/>
              <p:nvPr/>
            </p:nvSpPr>
            <p:spPr>
              <a:xfrm>
                <a:off x="4004475" y="2077050"/>
                <a:ext cx="533700" cy="59500"/>
              </a:xfrm>
              <a:custGeom>
                <a:avLst/>
                <a:gdLst/>
                <a:ahLst/>
                <a:cxnLst/>
                <a:rect l="l" t="t" r="r" b="b"/>
                <a:pathLst>
                  <a:path w="21348" h="2380" extrusionOk="0">
                    <a:moveTo>
                      <a:pt x="1608" y="1"/>
                    </a:moveTo>
                    <a:cubicBezTo>
                      <a:pt x="1" y="1"/>
                      <a:pt x="1" y="2380"/>
                      <a:pt x="1608" y="2380"/>
                    </a:cubicBezTo>
                    <a:lnTo>
                      <a:pt x="19740" y="2380"/>
                    </a:lnTo>
                    <a:cubicBezTo>
                      <a:pt x="21348" y="2380"/>
                      <a:pt x="21348" y="1"/>
                      <a:pt x="19740"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64" name="Google Shape;217;p18"/>
              <p:cNvSpPr/>
              <p:nvPr/>
            </p:nvSpPr>
            <p:spPr>
              <a:xfrm>
                <a:off x="4004475" y="2308525"/>
                <a:ext cx="795725" cy="59500"/>
              </a:xfrm>
              <a:custGeom>
                <a:avLst/>
                <a:gdLst/>
                <a:ahLst/>
                <a:cxnLst/>
                <a:rect l="l" t="t" r="r" b="b"/>
                <a:pathLst>
                  <a:path w="31829" h="2380" extrusionOk="0">
                    <a:moveTo>
                      <a:pt x="1608" y="1"/>
                    </a:moveTo>
                    <a:cubicBezTo>
                      <a:pt x="1" y="1"/>
                      <a:pt x="1" y="2380"/>
                      <a:pt x="1608" y="2380"/>
                    </a:cubicBezTo>
                    <a:lnTo>
                      <a:pt x="30221" y="2380"/>
                    </a:lnTo>
                    <a:cubicBezTo>
                      <a:pt x="31829" y="2380"/>
                      <a:pt x="31829" y="1"/>
                      <a:pt x="30221"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65" name="Google Shape;218;p18"/>
              <p:cNvSpPr/>
              <p:nvPr/>
            </p:nvSpPr>
            <p:spPr>
              <a:xfrm>
                <a:off x="4004475" y="2538400"/>
                <a:ext cx="493525" cy="61125"/>
              </a:xfrm>
              <a:custGeom>
                <a:avLst/>
                <a:gdLst/>
                <a:ahLst/>
                <a:cxnLst/>
                <a:rect l="l" t="t" r="r" b="b"/>
                <a:pathLst>
                  <a:path w="19741" h="2445" extrusionOk="0">
                    <a:moveTo>
                      <a:pt x="1608" y="1"/>
                    </a:moveTo>
                    <a:cubicBezTo>
                      <a:pt x="1" y="1"/>
                      <a:pt x="1" y="2444"/>
                      <a:pt x="1608" y="2444"/>
                    </a:cubicBezTo>
                    <a:lnTo>
                      <a:pt x="18133" y="2444"/>
                    </a:lnTo>
                    <a:cubicBezTo>
                      <a:pt x="19740" y="2444"/>
                      <a:pt x="19740" y="1"/>
                      <a:pt x="18133"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66" name="Google Shape;219;p18"/>
              <p:cNvSpPr/>
              <p:nvPr/>
            </p:nvSpPr>
            <p:spPr>
              <a:xfrm>
                <a:off x="4004475" y="1072400"/>
                <a:ext cx="533700" cy="59500"/>
              </a:xfrm>
              <a:custGeom>
                <a:avLst/>
                <a:gdLst/>
                <a:ahLst/>
                <a:cxnLst/>
                <a:rect l="l" t="t" r="r" b="b"/>
                <a:pathLst>
                  <a:path w="21348" h="2380" extrusionOk="0">
                    <a:moveTo>
                      <a:pt x="1608" y="0"/>
                    </a:moveTo>
                    <a:cubicBezTo>
                      <a:pt x="1" y="0"/>
                      <a:pt x="1" y="2379"/>
                      <a:pt x="1608" y="2379"/>
                    </a:cubicBezTo>
                    <a:lnTo>
                      <a:pt x="19740" y="2379"/>
                    </a:lnTo>
                    <a:cubicBezTo>
                      <a:pt x="21348" y="2379"/>
                      <a:pt x="21348" y="0"/>
                      <a:pt x="19740"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67" name="Google Shape;220;p18"/>
              <p:cNvSpPr/>
              <p:nvPr/>
            </p:nvSpPr>
            <p:spPr>
              <a:xfrm>
                <a:off x="4004475" y="1303875"/>
                <a:ext cx="795725" cy="59500"/>
              </a:xfrm>
              <a:custGeom>
                <a:avLst/>
                <a:gdLst/>
                <a:ahLst/>
                <a:cxnLst/>
                <a:rect l="l" t="t" r="r" b="b"/>
                <a:pathLst>
                  <a:path w="31829" h="2380" extrusionOk="0">
                    <a:moveTo>
                      <a:pt x="1608" y="0"/>
                    </a:moveTo>
                    <a:cubicBezTo>
                      <a:pt x="1" y="0"/>
                      <a:pt x="1" y="2379"/>
                      <a:pt x="1608" y="2379"/>
                    </a:cubicBezTo>
                    <a:lnTo>
                      <a:pt x="30221" y="2379"/>
                    </a:lnTo>
                    <a:cubicBezTo>
                      <a:pt x="31829" y="2379"/>
                      <a:pt x="31829" y="0"/>
                      <a:pt x="30221"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68" name="Google Shape;221;p18"/>
              <p:cNvSpPr/>
              <p:nvPr/>
            </p:nvSpPr>
            <p:spPr>
              <a:xfrm>
                <a:off x="4004475" y="1533725"/>
                <a:ext cx="493525" cy="61125"/>
              </a:xfrm>
              <a:custGeom>
                <a:avLst/>
                <a:gdLst/>
                <a:ahLst/>
                <a:cxnLst/>
                <a:rect l="l" t="t" r="r" b="b"/>
                <a:pathLst>
                  <a:path w="19741" h="2445" extrusionOk="0">
                    <a:moveTo>
                      <a:pt x="1608" y="1"/>
                    </a:moveTo>
                    <a:cubicBezTo>
                      <a:pt x="1" y="1"/>
                      <a:pt x="1" y="2444"/>
                      <a:pt x="1608" y="2444"/>
                    </a:cubicBezTo>
                    <a:lnTo>
                      <a:pt x="18133" y="2444"/>
                    </a:lnTo>
                    <a:cubicBezTo>
                      <a:pt x="19740" y="2444"/>
                      <a:pt x="19740" y="1"/>
                      <a:pt x="18133"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69" name="Google Shape;222;p18"/>
              <p:cNvSpPr/>
              <p:nvPr/>
            </p:nvSpPr>
            <p:spPr>
              <a:xfrm>
                <a:off x="4004475" y="278300"/>
                <a:ext cx="795725" cy="61100"/>
              </a:xfrm>
              <a:custGeom>
                <a:avLst/>
                <a:gdLst/>
                <a:ahLst/>
                <a:cxnLst/>
                <a:rect l="l" t="t" r="r" b="b"/>
                <a:pathLst>
                  <a:path w="31829" h="2444" extrusionOk="0">
                    <a:moveTo>
                      <a:pt x="1608" y="0"/>
                    </a:moveTo>
                    <a:cubicBezTo>
                      <a:pt x="1" y="0"/>
                      <a:pt x="1" y="2444"/>
                      <a:pt x="1608" y="2444"/>
                    </a:cubicBezTo>
                    <a:lnTo>
                      <a:pt x="30221" y="2444"/>
                    </a:lnTo>
                    <a:cubicBezTo>
                      <a:pt x="31829" y="2444"/>
                      <a:pt x="31829" y="0"/>
                      <a:pt x="30221"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70" name="Google Shape;223;p18"/>
              <p:cNvSpPr/>
              <p:nvPr/>
            </p:nvSpPr>
            <p:spPr>
              <a:xfrm>
                <a:off x="4004475" y="509775"/>
                <a:ext cx="493525" cy="59500"/>
              </a:xfrm>
              <a:custGeom>
                <a:avLst/>
                <a:gdLst/>
                <a:ahLst/>
                <a:cxnLst/>
                <a:rect l="l" t="t" r="r" b="b"/>
                <a:pathLst>
                  <a:path w="19741" h="2380" extrusionOk="0">
                    <a:moveTo>
                      <a:pt x="1608" y="1"/>
                    </a:moveTo>
                    <a:cubicBezTo>
                      <a:pt x="1" y="1"/>
                      <a:pt x="1" y="2380"/>
                      <a:pt x="1608" y="2380"/>
                    </a:cubicBezTo>
                    <a:lnTo>
                      <a:pt x="18133" y="2380"/>
                    </a:lnTo>
                    <a:cubicBezTo>
                      <a:pt x="19740" y="2380"/>
                      <a:pt x="19740" y="1"/>
                      <a:pt x="18133"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71" name="Google Shape;224;p18"/>
              <p:cNvSpPr/>
              <p:nvPr/>
            </p:nvSpPr>
            <p:spPr>
              <a:xfrm>
                <a:off x="4004475" y="5372375"/>
                <a:ext cx="795725" cy="59500"/>
              </a:xfrm>
              <a:custGeom>
                <a:avLst/>
                <a:gdLst/>
                <a:ahLst/>
                <a:cxnLst/>
                <a:rect l="l" t="t" r="r" b="b"/>
                <a:pathLst>
                  <a:path w="31829" h="2380" extrusionOk="0">
                    <a:moveTo>
                      <a:pt x="1608" y="1"/>
                    </a:moveTo>
                    <a:cubicBezTo>
                      <a:pt x="1" y="1"/>
                      <a:pt x="1" y="2380"/>
                      <a:pt x="1608" y="2380"/>
                    </a:cubicBezTo>
                    <a:lnTo>
                      <a:pt x="30221" y="2380"/>
                    </a:lnTo>
                    <a:cubicBezTo>
                      <a:pt x="31829" y="2380"/>
                      <a:pt x="31829" y="1"/>
                      <a:pt x="30221"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72" name="Google Shape;225;p18"/>
              <p:cNvSpPr/>
              <p:nvPr/>
            </p:nvSpPr>
            <p:spPr>
              <a:xfrm>
                <a:off x="4004475" y="5140900"/>
                <a:ext cx="493525" cy="61100"/>
              </a:xfrm>
              <a:custGeom>
                <a:avLst/>
                <a:gdLst/>
                <a:ahLst/>
                <a:cxnLst/>
                <a:rect l="l" t="t" r="r" b="b"/>
                <a:pathLst>
                  <a:path w="19741" h="2444" extrusionOk="0">
                    <a:moveTo>
                      <a:pt x="1608" y="1"/>
                    </a:moveTo>
                    <a:cubicBezTo>
                      <a:pt x="1" y="1"/>
                      <a:pt x="1" y="2444"/>
                      <a:pt x="1608" y="2444"/>
                    </a:cubicBezTo>
                    <a:lnTo>
                      <a:pt x="18133" y="2444"/>
                    </a:lnTo>
                    <a:cubicBezTo>
                      <a:pt x="19740" y="2444"/>
                      <a:pt x="19740" y="1"/>
                      <a:pt x="18133"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73" name="Google Shape;226;p18"/>
              <p:cNvSpPr/>
              <p:nvPr/>
            </p:nvSpPr>
            <p:spPr>
              <a:xfrm>
                <a:off x="2747450" y="237700"/>
                <a:ext cx="2100975" cy="5215075"/>
              </a:xfrm>
              <a:custGeom>
                <a:avLst/>
                <a:gdLst/>
                <a:ahLst/>
                <a:cxnLst/>
                <a:rect l="l" t="t" r="r" b="b"/>
                <a:pathLst>
                  <a:path w="84039" h="208603" extrusionOk="0">
                    <a:moveTo>
                      <a:pt x="80824" y="1"/>
                    </a:moveTo>
                    <a:cubicBezTo>
                      <a:pt x="79216" y="1"/>
                      <a:pt x="77609" y="1078"/>
                      <a:pt x="77609" y="3232"/>
                    </a:cubicBezTo>
                    <a:cubicBezTo>
                      <a:pt x="77609" y="10884"/>
                      <a:pt x="57419" y="16092"/>
                      <a:pt x="41216" y="20335"/>
                    </a:cubicBezTo>
                    <a:cubicBezTo>
                      <a:pt x="19997" y="25865"/>
                      <a:pt x="0" y="31073"/>
                      <a:pt x="0" y="43676"/>
                    </a:cubicBezTo>
                    <a:cubicBezTo>
                      <a:pt x="0" y="56279"/>
                      <a:pt x="19997" y="61487"/>
                      <a:pt x="41216" y="66952"/>
                    </a:cubicBezTo>
                    <a:cubicBezTo>
                      <a:pt x="57419" y="71196"/>
                      <a:pt x="77609" y="76468"/>
                      <a:pt x="77609" y="84056"/>
                    </a:cubicBezTo>
                    <a:cubicBezTo>
                      <a:pt x="77609" y="91707"/>
                      <a:pt x="57419" y="96980"/>
                      <a:pt x="41216" y="101159"/>
                    </a:cubicBezTo>
                    <a:cubicBezTo>
                      <a:pt x="19997" y="106689"/>
                      <a:pt x="0" y="111897"/>
                      <a:pt x="0" y="124500"/>
                    </a:cubicBezTo>
                    <a:cubicBezTo>
                      <a:pt x="0" y="137102"/>
                      <a:pt x="19997" y="142310"/>
                      <a:pt x="41216" y="147840"/>
                    </a:cubicBezTo>
                    <a:cubicBezTo>
                      <a:pt x="57419" y="152084"/>
                      <a:pt x="77609" y="157292"/>
                      <a:pt x="77609" y="164944"/>
                    </a:cubicBezTo>
                    <a:cubicBezTo>
                      <a:pt x="77609" y="172531"/>
                      <a:pt x="57419" y="177803"/>
                      <a:pt x="41216" y="182047"/>
                    </a:cubicBezTo>
                    <a:cubicBezTo>
                      <a:pt x="19997" y="187577"/>
                      <a:pt x="0" y="192785"/>
                      <a:pt x="0" y="205388"/>
                    </a:cubicBezTo>
                    <a:cubicBezTo>
                      <a:pt x="0" y="207124"/>
                      <a:pt x="1415" y="208603"/>
                      <a:pt x="3215" y="208603"/>
                    </a:cubicBezTo>
                    <a:cubicBezTo>
                      <a:pt x="5015" y="208603"/>
                      <a:pt x="6430" y="207124"/>
                      <a:pt x="6430" y="205388"/>
                    </a:cubicBezTo>
                    <a:cubicBezTo>
                      <a:pt x="6430" y="197736"/>
                      <a:pt x="26620" y="192464"/>
                      <a:pt x="42823" y="188284"/>
                    </a:cubicBezTo>
                    <a:cubicBezTo>
                      <a:pt x="63977" y="182754"/>
                      <a:pt x="84039" y="177546"/>
                      <a:pt x="84039" y="164944"/>
                    </a:cubicBezTo>
                    <a:cubicBezTo>
                      <a:pt x="84039" y="152341"/>
                      <a:pt x="63977" y="147133"/>
                      <a:pt x="42823" y="141603"/>
                    </a:cubicBezTo>
                    <a:cubicBezTo>
                      <a:pt x="26620" y="137359"/>
                      <a:pt x="6430" y="132151"/>
                      <a:pt x="6430" y="124500"/>
                    </a:cubicBezTo>
                    <a:cubicBezTo>
                      <a:pt x="6430" y="116912"/>
                      <a:pt x="26620" y="111640"/>
                      <a:pt x="42823" y="107396"/>
                    </a:cubicBezTo>
                    <a:cubicBezTo>
                      <a:pt x="63977" y="101866"/>
                      <a:pt x="84039" y="96658"/>
                      <a:pt x="84039" y="84056"/>
                    </a:cubicBezTo>
                    <a:cubicBezTo>
                      <a:pt x="84039" y="71517"/>
                      <a:pt x="63977" y="66309"/>
                      <a:pt x="42823" y="60779"/>
                    </a:cubicBezTo>
                    <a:cubicBezTo>
                      <a:pt x="26620" y="56536"/>
                      <a:pt x="6430" y="51263"/>
                      <a:pt x="6430" y="43676"/>
                    </a:cubicBezTo>
                    <a:cubicBezTo>
                      <a:pt x="6430" y="36024"/>
                      <a:pt x="26620" y="30752"/>
                      <a:pt x="42823" y="26572"/>
                    </a:cubicBezTo>
                    <a:cubicBezTo>
                      <a:pt x="63977" y="21043"/>
                      <a:pt x="84039" y="15835"/>
                      <a:pt x="84039" y="3232"/>
                    </a:cubicBezTo>
                    <a:cubicBezTo>
                      <a:pt x="84039" y="1078"/>
                      <a:pt x="82431" y="1"/>
                      <a:pt x="80824" y="1"/>
                    </a:cubicBezTo>
                    <a:close/>
                  </a:path>
                </a:pathLst>
              </a:custGeom>
              <a:solidFill>
                <a:srgbClr val="ECB004"/>
              </a:solidFill>
              <a:ln>
                <a:noFill/>
              </a:ln>
            </p:spPr>
            <p:txBody>
              <a:bodyPr spcFirstLastPara="1" wrap="square" lIns="91425" tIns="91425" rIns="91425" bIns="91425" anchor="ctr" anchorCtr="0">
                <a:noAutofit/>
              </a:bodyPr>
              <a:lstStyle/>
              <a:p>
                <a:endParaRPr/>
              </a:p>
            </p:txBody>
          </p:sp>
          <p:sp>
            <p:nvSpPr>
              <p:cNvPr id="74" name="Google Shape;227;p18"/>
              <p:cNvSpPr/>
              <p:nvPr/>
            </p:nvSpPr>
            <p:spPr>
              <a:xfrm>
                <a:off x="2747450" y="237700"/>
                <a:ext cx="2100975" cy="5215075"/>
              </a:xfrm>
              <a:custGeom>
                <a:avLst/>
                <a:gdLst/>
                <a:ahLst/>
                <a:cxnLst/>
                <a:rect l="l" t="t" r="r" b="b"/>
                <a:pathLst>
                  <a:path w="84039" h="208603" extrusionOk="0">
                    <a:moveTo>
                      <a:pt x="3215" y="1"/>
                    </a:moveTo>
                    <a:cubicBezTo>
                      <a:pt x="1607" y="1"/>
                      <a:pt x="0" y="1078"/>
                      <a:pt x="0" y="3232"/>
                    </a:cubicBezTo>
                    <a:cubicBezTo>
                      <a:pt x="0" y="15835"/>
                      <a:pt x="19997" y="21043"/>
                      <a:pt x="41216" y="26572"/>
                    </a:cubicBezTo>
                    <a:cubicBezTo>
                      <a:pt x="57419" y="30752"/>
                      <a:pt x="77609" y="36024"/>
                      <a:pt x="77609" y="43676"/>
                    </a:cubicBezTo>
                    <a:cubicBezTo>
                      <a:pt x="77609" y="51263"/>
                      <a:pt x="57419" y="56536"/>
                      <a:pt x="41216" y="60779"/>
                    </a:cubicBezTo>
                    <a:cubicBezTo>
                      <a:pt x="19997" y="66309"/>
                      <a:pt x="0" y="71517"/>
                      <a:pt x="0" y="84120"/>
                    </a:cubicBezTo>
                    <a:cubicBezTo>
                      <a:pt x="0" y="96658"/>
                      <a:pt x="19997" y="101866"/>
                      <a:pt x="41216" y="107396"/>
                    </a:cubicBezTo>
                    <a:cubicBezTo>
                      <a:pt x="57419" y="111640"/>
                      <a:pt x="77609" y="116912"/>
                      <a:pt x="77609" y="124500"/>
                    </a:cubicBezTo>
                    <a:cubicBezTo>
                      <a:pt x="77609" y="132151"/>
                      <a:pt x="57419" y="137424"/>
                      <a:pt x="41216" y="141603"/>
                    </a:cubicBezTo>
                    <a:cubicBezTo>
                      <a:pt x="19997" y="147133"/>
                      <a:pt x="0" y="152341"/>
                      <a:pt x="0" y="164944"/>
                    </a:cubicBezTo>
                    <a:cubicBezTo>
                      <a:pt x="0" y="177546"/>
                      <a:pt x="19997" y="182754"/>
                      <a:pt x="41216" y="188284"/>
                    </a:cubicBezTo>
                    <a:cubicBezTo>
                      <a:pt x="57419" y="192464"/>
                      <a:pt x="77609" y="197736"/>
                      <a:pt x="77609" y="205388"/>
                    </a:cubicBezTo>
                    <a:cubicBezTo>
                      <a:pt x="77609" y="207124"/>
                      <a:pt x="79023" y="208603"/>
                      <a:pt x="80824" y="208603"/>
                    </a:cubicBezTo>
                    <a:cubicBezTo>
                      <a:pt x="82560" y="208603"/>
                      <a:pt x="83974" y="207124"/>
                      <a:pt x="84039" y="205388"/>
                    </a:cubicBezTo>
                    <a:cubicBezTo>
                      <a:pt x="84039" y="192785"/>
                      <a:pt x="63977" y="187577"/>
                      <a:pt x="42823" y="182047"/>
                    </a:cubicBezTo>
                    <a:cubicBezTo>
                      <a:pt x="26620" y="177803"/>
                      <a:pt x="6430" y="172595"/>
                      <a:pt x="6430" y="164944"/>
                    </a:cubicBezTo>
                    <a:cubicBezTo>
                      <a:pt x="6430" y="157292"/>
                      <a:pt x="26620" y="152084"/>
                      <a:pt x="42823" y="147840"/>
                    </a:cubicBezTo>
                    <a:cubicBezTo>
                      <a:pt x="63977" y="142310"/>
                      <a:pt x="84039" y="137102"/>
                      <a:pt x="84039" y="124500"/>
                    </a:cubicBezTo>
                    <a:cubicBezTo>
                      <a:pt x="84039" y="111897"/>
                      <a:pt x="63977" y="106689"/>
                      <a:pt x="42823" y="101159"/>
                    </a:cubicBezTo>
                    <a:cubicBezTo>
                      <a:pt x="26620" y="96980"/>
                      <a:pt x="6430" y="91707"/>
                      <a:pt x="6430" y="84120"/>
                    </a:cubicBezTo>
                    <a:cubicBezTo>
                      <a:pt x="6430" y="76468"/>
                      <a:pt x="26620" y="71196"/>
                      <a:pt x="42823" y="66952"/>
                    </a:cubicBezTo>
                    <a:cubicBezTo>
                      <a:pt x="63977" y="61487"/>
                      <a:pt x="84039" y="56279"/>
                      <a:pt x="84039" y="43676"/>
                    </a:cubicBezTo>
                    <a:cubicBezTo>
                      <a:pt x="84039" y="31073"/>
                      <a:pt x="63977" y="25865"/>
                      <a:pt x="42823" y="20335"/>
                    </a:cubicBezTo>
                    <a:cubicBezTo>
                      <a:pt x="26620" y="16092"/>
                      <a:pt x="6430" y="10884"/>
                      <a:pt x="6430" y="3232"/>
                    </a:cubicBezTo>
                    <a:cubicBezTo>
                      <a:pt x="6430" y="1078"/>
                      <a:pt x="4822" y="1"/>
                      <a:pt x="3215" y="1"/>
                    </a:cubicBezTo>
                    <a:close/>
                  </a:path>
                </a:pathLst>
              </a:custGeom>
              <a:solidFill>
                <a:srgbClr val="FE7702"/>
              </a:solidFill>
              <a:ln>
                <a:noFill/>
              </a:ln>
            </p:spPr>
            <p:txBody>
              <a:bodyPr spcFirstLastPara="1" wrap="square" lIns="91425" tIns="91425" rIns="91425" bIns="91425" anchor="ctr" anchorCtr="0">
                <a:noAutofit/>
              </a:bodyPr>
              <a:lstStyle/>
              <a:p>
                <a:endParaRPr/>
              </a:p>
            </p:txBody>
          </p:sp>
        </p:grpSp>
        <p:grpSp>
          <p:nvGrpSpPr>
            <p:cNvPr id="8" name="Google Shape;228;p18"/>
            <p:cNvGrpSpPr/>
            <p:nvPr/>
          </p:nvGrpSpPr>
          <p:grpSpPr>
            <a:xfrm rot="5400000" flipH="1">
              <a:off x="6501519" y="1701723"/>
              <a:ext cx="1225709" cy="4011436"/>
              <a:chOff x="2747450" y="237700"/>
              <a:chExt cx="2100975" cy="5215075"/>
            </a:xfrm>
          </p:grpSpPr>
          <p:sp>
            <p:nvSpPr>
              <p:cNvPr id="9" name="Google Shape;229;p18"/>
              <p:cNvSpPr/>
              <p:nvPr/>
            </p:nvSpPr>
            <p:spPr>
              <a:xfrm>
                <a:off x="3099475" y="3101025"/>
                <a:ext cx="535300" cy="61100"/>
              </a:xfrm>
              <a:custGeom>
                <a:avLst/>
                <a:gdLst/>
                <a:ahLst/>
                <a:cxnLst/>
                <a:rect l="l" t="t" r="r" b="b"/>
                <a:pathLst>
                  <a:path w="21412" h="2444" extrusionOk="0">
                    <a:moveTo>
                      <a:pt x="1608" y="0"/>
                    </a:moveTo>
                    <a:cubicBezTo>
                      <a:pt x="0" y="0"/>
                      <a:pt x="0" y="2444"/>
                      <a:pt x="1608" y="2444"/>
                    </a:cubicBezTo>
                    <a:lnTo>
                      <a:pt x="19804" y="2444"/>
                    </a:lnTo>
                    <a:cubicBezTo>
                      <a:pt x="21412" y="2444"/>
                      <a:pt x="21412" y="0"/>
                      <a:pt x="19804"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10" name="Google Shape;230;p18"/>
              <p:cNvSpPr/>
              <p:nvPr/>
            </p:nvSpPr>
            <p:spPr>
              <a:xfrm>
                <a:off x="2839075" y="3332500"/>
                <a:ext cx="795700" cy="61100"/>
              </a:xfrm>
              <a:custGeom>
                <a:avLst/>
                <a:gdLst/>
                <a:ahLst/>
                <a:cxnLst/>
                <a:rect l="l" t="t" r="r" b="b"/>
                <a:pathLst>
                  <a:path w="31828" h="2444" extrusionOk="0">
                    <a:moveTo>
                      <a:pt x="1608" y="0"/>
                    </a:moveTo>
                    <a:cubicBezTo>
                      <a:pt x="0" y="0"/>
                      <a:pt x="0" y="2444"/>
                      <a:pt x="1608" y="2444"/>
                    </a:cubicBezTo>
                    <a:lnTo>
                      <a:pt x="30220" y="2444"/>
                    </a:lnTo>
                    <a:cubicBezTo>
                      <a:pt x="31828" y="2444"/>
                      <a:pt x="31828" y="0"/>
                      <a:pt x="30220"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11" name="Google Shape;231;p18"/>
              <p:cNvSpPr/>
              <p:nvPr/>
            </p:nvSpPr>
            <p:spPr>
              <a:xfrm>
                <a:off x="3139650" y="3563975"/>
                <a:ext cx="495125" cy="59500"/>
              </a:xfrm>
              <a:custGeom>
                <a:avLst/>
                <a:gdLst/>
                <a:ahLst/>
                <a:cxnLst/>
                <a:rect l="l" t="t" r="r" b="b"/>
                <a:pathLst>
                  <a:path w="19805" h="2380" extrusionOk="0">
                    <a:moveTo>
                      <a:pt x="1608" y="0"/>
                    </a:moveTo>
                    <a:cubicBezTo>
                      <a:pt x="1" y="0"/>
                      <a:pt x="1" y="2379"/>
                      <a:pt x="1608" y="2379"/>
                    </a:cubicBezTo>
                    <a:lnTo>
                      <a:pt x="18197" y="2379"/>
                    </a:lnTo>
                    <a:cubicBezTo>
                      <a:pt x="19805" y="2379"/>
                      <a:pt x="19805" y="0"/>
                      <a:pt x="18197"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12" name="Google Shape;232;p18"/>
              <p:cNvSpPr/>
              <p:nvPr/>
            </p:nvSpPr>
            <p:spPr>
              <a:xfrm>
                <a:off x="3099475" y="4105700"/>
                <a:ext cx="535300" cy="61100"/>
              </a:xfrm>
              <a:custGeom>
                <a:avLst/>
                <a:gdLst/>
                <a:ahLst/>
                <a:cxnLst/>
                <a:rect l="l" t="t" r="r" b="b"/>
                <a:pathLst>
                  <a:path w="21412" h="2444" extrusionOk="0">
                    <a:moveTo>
                      <a:pt x="1608" y="0"/>
                    </a:moveTo>
                    <a:cubicBezTo>
                      <a:pt x="0" y="0"/>
                      <a:pt x="0" y="2443"/>
                      <a:pt x="1608" y="2443"/>
                    </a:cubicBezTo>
                    <a:lnTo>
                      <a:pt x="19804" y="2443"/>
                    </a:lnTo>
                    <a:cubicBezTo>
                      <a:pt x="21412" y="2443"/>
                      <a:pt x="21412" y="0"/>
                      <a:pt x="19804"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13" name="Google Shape;233;p18"/>
              <p:cNvSpPr/>
              <p:nvPr/>
            </p:nvSpPr>
            <p:spPr>
              <a:xfrm>
                <a:off x="2839075" y="4337175"/>
                <a:ext cx="795700" cy="61100"/>
              </a:xfrm>
              <a:custGeom>
                <a:avLst/>
                <a:gdLst/>
                <a:ahLst/>
                <a:cxnLst/>
                <a:rect l="l" t="t" r="r" b="b"/>
                <a:pathLst>
                  <a:path w="31828" h="2444" extrusionOk="0">
                    <a:moveTo>
                      <a:pt x="1608" y="0"/>
                    </a:moveTo>
                    <a:cubicBezTo>
                      <a:pt x="0" y="0"/>
                      <a:pt x="0" y="2443"/>
                      <a:pt x="1608" y="2443"/>
                    </a:cubicBezTo>
                    <a:lnTo>
                      <a:pt x="30220" y="2443"/>
                    </a:lnTo>
                    <a:cubicBezTo>
                      <a:pt x="31828" y="2443"/>
                      <a:pt x="31828" y="0"/>
                      <a:pt x="30220"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14" name="Google Shape;234;p18"/>
              <p:cNvSpPr/>
              <p:nvPr/>
            </p:nvSpPr>
            <p:spPr>
              <a:xfrm>
                <a:off x="3139650" y="4568650"/>
                <a:ext cx="495125" cy="59500"/>
              </a:xfrm>
              <a:custGeom>
                <a:avLst/>
                <a:gdLst/>
                <a:ahLst/>
                <a:cxnLst/>
                <a:rect l="l" t="t" r="r" b="b"/>
                <a:pathLst>
                  <a:path w="19805" h="2380" extrusionOk="0">
                    <a:moveTo>
                      <a:pt x="1608" y="0"/>
                    </a:moveTo>
                    <a:cubicBezTo>
                      <a:pt x="1" y="0"/>
                      <a:pt x="1" y="2379"/>
                      <a:pt x="1608" y="2379"/>
                    </a:cubicBezTo>
                    <a:lnTo>
                      <a:pt x="18197" y="2379"/>
                    </a:lnTo>
                    <a:cubicBezTo>
                      <a:pt x="19805" y="2379"/>
                      <a:pt x="19805" y="0"/>
                      <a:pt x="18197"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15" name="Google Shape;235;p18"/>
              <p:cNvSpPr/>
              <p:nvPr/>
            </p:nvSpPr>
            <p:spPr>
              <a:xfrm>
                <a:off x="3099475" y="2077050"/>
                <a:ext cx="535300" cy="59500"/>
              </a:xfrm>
              <a:custGeom>
                <a:avLst/>
                <a:gdLst/>
                <a:ahLst/>
                <a:cxnLst/>
                <a:rect l="l" t="t" r="r" b="b"/>
                <a:pathLst>
                  <a:path w="21412" h="2380" extrusionOk="0">
                    <a:moveTo>
                      <a:pt x="1608" y="1"/>
                    </a:moveTo>
                    <a:cubicBezTo>
                      <a:pt x="0" y="1"/>
                      <a:pt x="0" y="2380"/>
                      <a:pt x="1608" y="2380"/>
                    </a:cubicBezTo>
                    <a:lnTo>
                      <a:pt x="19804" y="2380"/>
                    </a:lnTo>
                    <a:cubicBezTo>
                      <a:pt x="21412" y="2380"/>
                      <a:pt x="21412" y="1"/>
                      <a:pt x="19804"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16" name="Google Shape;236;p18"/>
              <p:cNvSpPr/>
              <p:nvPr/>
            </p:nvSpPr>
            <p:spPr>
              <a:xfrm>
                <a:off x="2839075" y="2308525"/>
                <a:ext cx="795700" cy="59500"/>
              </a:xfrm>
              <a:custGeom>
                <a:avLst/>
                <a:gdLst/>
                <a:ahLst/>
                <a:cxnLst/>
                <a:rect l="l" t="t" r="r" b="b"/>
                <a:pathLst>
                  <a:path w="31828" h="2380" extrusionOk="0">
                    <a:moveTo>
                      <a:pt x="1608" y="1"/>
                    </a:moveTo>
                    <a:cubicBezTo>
                      <a:pt x="0" y="1"/>
                      <a:pt x="0" y="2380"/>
                      <a:pt x="1608" y="2380"/>
                    </a:cubicBezTo>
                    <a:lnTo>
                      <a:pt x="30220" y="2380"/>
                    </a:lnTo>
                    <a:cubicBezTo>
                      <a:pt x="31828" y="2380"/>
                      <a:pt x="31828" y="1"/>
                      <a:pt x="30220"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17" name="Google Shape;237;p18"/>
              <p:cNvSpPr/>
              <p:nvPr/>
            </p:nvSpPr>
            <p:spPr>
              <a:xfrm>
                <a:off x="3139650" y="2538400"/>
                <a:ext cx="495125" cy="61125"/>
              </a:xfrm>
              <a:custGeom>
                <a:avLst/>
                <a:gdLst/>
                <a:ahLst/>
                <a:cxnLst/>
                <a:rect l="l" t="t" r="r" b="b"/>
                <a:pathLst>
                  <a:path w="19805" h="2445" extrusionOk="0">
                    <a:moveTo>
                      <a:pt x="1608" y="1"/>
                    </a:moveTo>
                    <a:cubicBezTo>
                      <a:pt x="1" y="1"/>
                      <a:pt x="1" y="2444"/>
                      <a:pt x="1608" y="2444"/>
                    </a:cubicBezTo>
                    <a:lnTo>
                      <a:pt x="18197" y="2444"/>
                    </a:lnTo>
                    <a:cubicBezTo>
                      <a:pt x="19805" y="2444"/>
                      <a:pt x="19805" y="1"/>
                      <a:pt x="18197"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18" name="Google Shape;238;p18"/>
              <p:cNvSpPr/>
              <p:nvPr/>
            </p:nvSpPr>
            <p:spPr>
              <a:xfrm>
                <a:off x="3099475" y="1072400"/>
                <a:ext cx="535300" cy="59500"/>
              </a:xfrm>
              <a:custGeom>
                <a:avLst/>
                <a:gdLst/>
                <a:ahLst/>
                <a:cxnLst/>
                <a:rect l="l" t="t" r="r" b="b"/>
                <a:pathLst>
                  <a:path w="21412" h="2380" extrusionOk="0">
                    <a:moveTo>
                      <a:pt x="1608" y="0"/>
                    </a:moveTo>
                    <a:cubicBezTo>
                      <a:pt x="0" y="0"/>
                      <a:pt x="0" y="2379"/>
                      <a:pt x="1608" y="2379"/>
                    </a:cubicBezTo>
                    <a:lnTo>
                      <a:pt x="19804" y="2379"/>
                    </a:lnTo>
                    <a:cubicBezTo>
                      <a:pt x="21412" y="2379"/>
                      <a:pt x="21412" y="0"/>
                      <a:pt x="19804"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19" name="Google Shape;239;p18"/>
              <p:cNvSpPr/>
              <p:nvPr/>
            </p:nvSpPr>
            <p:spPr>
              <a:xfrm>
                <a:off x="2839075" y="1303875"/>
                <a:ext cx="795700" cy="59500"/>
              </a:xfrm>
              <a:custGeom>
                <a:avLst/>
                <a:gdLst/>
                <a:ahLst/>
                <a:cxnLst/>
                <a:rect l="l" t="t" r="r" b="b"/>
                <a:pathLst>
                  <a:path w="31828" h="2380" extrusionOk="0">
                    <a:moveTo>
                      <a:pt x="1608" y="0"/>
                    </a:moveTo>
                    <a:cubicBezTo>
                      <a:pt x="0" y="0"/>
                      <a:pt x="0" y="2379"/>
                      <a:pt x="1608" y="2379"/>
                    </a:cubicBezTo>
                    <a:lnTo>
                      <a:pt x="30220" y="2379"/>
                    </a:lnTo>
                    <a:cubicBezTo>
                      <a:pt x="31828" y="2379"/>
                      <a:pt x="31828" y="0"/>
                      <a:pt x="30220"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20" name="Google Shape;240;p18"/>
              <p:cNvSpPr/>
              <p:nvPr/>
            </p:nvSpPr>
            <p:spPr>
              <a:xfrm>
                <a:off x="3139650" y="1533725"/>
                <a:ext cx="495125" cy="61125"/>
              </a:xfrm>
              <a:custGeom>
                <a:avLst/>
                <a:gdLst/>
                <a:ahLst/>
                <a:cxnLst/>
                <a:rect l="l" t="t" r="r" b="b"/>
                <a:pathLst>
                  <a:path w="19805" h="2445" extrusionOk="0">
                    <a:moveTo>
                      <a:pt x="1608" y="1"/>
                    </a:moveTo>
                    <a:cubicBezTo>
                      <a:pt x="1" y="1"/>
                      <a:pt x="1" y="2444"/>
                      <a:pt x="1608" y="2444"/>
                    </a:cubicBezTo>
                    <a:lnTo>
                      <a:pt x="18197" y="2444"/>
                    </a:lnTo>
                    <a:cubicBezTo>
                      <a:pt x="19805" y="2444"/>
                      <a:pt x="19805" y="1"/>
                      <a:pt x="18197"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21" name="Google Shape;241;p18"/>
              <p:cNvSpPr/>
              <p:nvPr/>
            </p:nvSpPr>
            <p:spPr>
              <a:xfrm>
                <a:off x="2839075" y="278300"/>
                <a:ext cx="795700" cy="61100"/>
              </a:xfrm>
              <a:custGeom>
                <a:avLst/>
                <a:gdLst/>
                <a:ahLst/>
                <a:cxnLst/>
                <a:rect l="l" t="t" r="r" b="b"/>
                <a:pathLst>
                  <a:path w="31828" h="2444" extrusionOk="0">
                    <a:moveTo>
                      <a:pt x="1608" y="0"/>
                    </a:moveTo>
                    <a:cubicBezTo>
                      <a:pt x="0" y="0"/>
                      <a:pt x="0" y="2444"/>
                      <a:pt x="1608" y="2444"/>
                    </a:cubicBezTo>
                    <a:lnTo>
                      <a:pt x="30220" y="2444"/>
                    </a:lnTo>
                    <a:cubicBezTo>
                      <a:pt x="31828" y="2444"/>
                      <a:pt x="31828" y="0"/>
                      <a:pt x="30220"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22" name="Google Shape;242;p18"/>
              <p:cNvSpPr/>
              <p:nvPr/>
            </p:nvSpPr>
            <p:spPr>
              <a:xfrm>
                <a:off x="3139650" y="509775"/>
                <a:ext cx="495125" cy="59500"/>
              </a:xfrm>
              <a:custGeom>
                <a:avLst/>
                <a:gdLst/>
                <a:ahLst/>
                <a:cxnLst/>
                <a:rect l="l" t="t" r="r" b="b"/>
                <a:pathLst>
                  <a:path w="19805" h="2380" extrusionOk="0">
                    <a:moveTo>
                      <a:pt x="1608" y="1"/>
                    </a:moveTo>
                    <a:cubicBezTo>
                      <a:pt x="1" y="1"/>
                      <a:pt x="1" y="2380"/>
                      <a:pt x="1608" y="2380"/>
                    </a:cubicBezTo>
                    <a:lnTo>
                      <a:pt x="18197" y="2380"/>
                    </a:lnTo>
                    <a:cubicBezTo>
                      <a:pt x="19805" y="2380"/>
                      <a:pt x="19805" y="1"/>
                      <a:pt x="18197"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23" name="Google Shape;243;p18"/>
              <p:cNvSpPr/>
              <p:nvPr/>
            </p:nvSpPr>
            <p:spPr>
              <a:xfrm>
                <a:off x="3139650" y="5140900"/>
                <a:ext cx="495125" cy="61100"/>
              </a:xfrm>
              <a:custGeom>
                <a:avLst/>
                <a:gdLst/>
                <a:ahLst/>
                <a:cxnLst/>
                <a:rect l="l" t="t" r="r" b="b"/>
                <a:pathLst>
                  <a:path w="19805" h="2444" extrusionOk="0">
                    <a:moveTo>
                      <a:pt x="1608" y="1"/>
                    </a:moveTo>
                    <a:cubicBezTo>
                      <a:pt x="1" y="1"/>
                      <a:pt x="1" y="2444"/>
                      <a:pt x="1608" y="2444"/>
                    </a:cubicBezTo>
                    <a:lnTo>
                      <a:pt x="18197" y="2444"/>
                    </a:lnTo>
                    <a:cubicBezTo>
                      <a:pt x="19805" y="2444"/>
                      <a:pt x="19805" y="1"/>
                      <a:pt x="18197"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24" name="Google Shape;244;p18"/>
              <p:cNvSpPr/>
              <p:nvPr/>
            </p:nvSpPr>
            <p:spPr>
              <a:xfrm>
                <a:off x="4004475" y="3101025"/>
                <a:ext cx="533700" cy="61100"/>
              </a:xfrm>
              <a:custGeom>
                <a:avLst/>
                <a:gdLst/>
                <a:ahLst/>
                <a:cxnLst/>
                <a:rect l="l" t="t" r="r" b="b"/>
                <a:pathLst>
                  <a:path w="21348" h="2444" extrusionOk="0">
                    <a:moveTo>
                      <a:pt x="1608" y="0"/>
                    </a:moveTo>
                    <a:cubicBezTo>
                      <a:pt x="1" y="0"/>
                      <a:pt x="1" y="2444"/>
                      <a:pt x="1608" y="2444"/>
                    </a:cubicBezTo>
                    <a:lnTo>
                      <a:pt x="19740" y="2444"/>
                    </a:lnTo>
                    <a:cubicBezTo>
                      <a:pt x="21348" y="2444"/>
                      <a:pt x="21348" y="0"/>
                      <a:pt x="19740"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25" name="Google Shape;245;p18"/>
              <p:cNvSpPr/>
              <p:nvPr/>
            </p:nvSpPr>
            <p:spPr>
              <a:xfrm>
                <a:off x="4004475" y="3332500"/>
                <a:ext cx="795725" cy="61100"/>
              </a:xfrm>
              <a:custGeom>
                <a:avLst/>
                <a:gdLst/>
                <a:ahLst/>
                <a:cxnLst/>
                <a:rect l="l" t="t" r="r" b="b"/>
                <a:pathLst>
                  <a:path w="31829" h="2444" extrusionOk="0">
                    <a:moveTo>
                      <a:pt x="1608" y="0"/>
                    </a:moveTo>
                    <a:cubicBezTo>
                      <a:pt x="1" y="0"/>
                      <a:pt x="1" y="2444"/>
                      <a:pt x="1608" y="2444"/>
                    </a:cubicBezTo>
                    <a:lnTo>
                      <a:pt x="30221" y="2444"/>
                    </a:lnTo>
                    <a:cubicBezTo>
                      <a:pt x="31829" y="2444"/>
                      <a:pt x="31829" y="0"/>
                      <a:pt x="30221"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26" name="Google Shape;246;p18"/>
              <p:cNvSpPr/>
              <p:nvPr/>
            </p:nvSpPr>
            <p:spPr>
              <a:xfrm>
                <a:off x="4004475" y="3563975"/>
                <a:ext cx="493525" cy="59500"/>
              </a:xfrm>
              <a:custGeom>
                <a:avLst/>
                <a:gdLst/>
                <a:ahLst/>
                <a:cxnLst/>
                <a:rect l="l" t="t" r="r" b="b"/>
                <a:pathLst>
                  <a:path w="19741" h="2380" extrusionOk="0">
                    <a:moveTo>
                      <a:pt x="1608" y="0"/>
                    </a:moveTo>
                    <a:cubicBezTo>
                      <a:pt x="1" y="0"/>
                      <a:pt x="1" y="2379"/>
                      <a:pt x="1608" y="2379"/>
                    </a:cubicBezTo>
                    <a:lnTo>
                      <a:pt x="18133" y="2379"/>
                    </a:lnTo>
                    <a:cubicBezTo>
                      <a:pt x="19740" y="2379"/>
                      <a:pt x="19740" y="0"/>
                      <a:pt x="18133"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27" name="Google Shape;247;p18"/>
              <p:cNvSpPr/>
              <p:nvPr/>
            </p:nvSpPr>
            <p:spPr>
              <a:xfrm>
                <a:off x="4004475" y="4105700"/>
                <a:ext cx="533700" cy="61100"/>
              </a:xfrm>
              <a:custGeom>
                <a:avLst/>
                <a:gdLst/>
                <a:ahLst/>
                <a:cxnLst/>
                <a:rect l="l" t="t" r="r" b="b"/>
                <a:pathLst>
                  <a:path w="21348" h="2444" extrusionOk="0">
                    <a:moveTo>
                      <a:pt x="1608" y="0"/>
                    </a:moveTo>
                    <a:cubicBezTo>
                      <a:pt x="1" y="0"/>
                      <a:pt x="1" y="2443"/>
                      <a:pt x="1608" y="2443"/>
                    </a:cubicBezTo>
                    <a:lnTo>
                      <a:pt x="19740" y="2443"/>
                    </a:lnTo>
                    <a:cubicBezTo>
                      <a:pt x="21348" y="2443"/>
                      <a:pt x="21348" y="0"/>
                      <a:pt x="19740"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28" name="Google Shape;248;p18"/>
              <p:cNvSpPr/>
              <p:nvPr/>
            </p:nvSpPr>
            <p:spPr>
              <a:xfrm>
                <a:off x="4004475" y="4337175"/>
                <a:ext cx="795725" cy="61100"/>
              </a:xfrm>
              <a:custGeom>
                <a:avLst/>
                <a:gdLst/>
                <a:ahLst/>
                <a:cxnLst/>
                <a:rect l="l" t="t" r="r" b="b"/>
                <a:pathLst>
                  <a:path w="31829" h="2444" extrusionOk="0">
                    <a:moveTo>
                      <a:pt x="1608" y="0"/>
                    </a:moveTo>
                    <a:cubicBezTo>
                      <a:pt x="1" y="0"/>
                      <a:pt x="1" y="2443"/>
                      <a:pt x="1608" y="2443"/>
                    </a:cubicBezTo>
                    <a:lnTo>
                      <a:pt x="30221" y="2443"/>
                    </a:lnTo>
                    <a:cubicBezTo>
                      <a:pt x="31829" y="2443"/>
                      <a:pt x="31829" y="0"/>
                      <a:pt x="30221"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29" name="Google Shape;249;p18"/>
              <p:cNvSpPr/>
              <p:nvPr/>
            </p:nvSpPr>
            <p:spPr>
              <a:xfrm>
                <a:off x="4004475" y="4568650"/>
                <a:ext cx="493525" cy="59500"/>
              </a:xfrm>
              <a:custGeom>
                <a:avLst/>
                <a:gdLst/>
                <a:ahLst/>
                <a:cxnLst/>
                <a:rect l="l" t="t" r="r" b="b"/>
                <a:pathLst>
                  <a:path w="19741" h="2380" extrusionOk="0">
                    <a:moveTo>
                      <a:pt x="1608" y="0"/>
                    </a:moveTo>
                    <a:cubicBezTo>
                      <a:pt x="1" y="0"/>
                      <a:pt x="1" y="2379"/>
                      <a:pt x="1608" y="2379"/>
                    </a:cubicBezTo>
                    <a:lnTo>
                      <a:pt x="18133" y="2379"/>
                    </a:lnTo>
                    <a:cubicBezTo>
                      <a:pt x="19740" y="2379"/>
                      <a:pt x="19740" y="0"/>
                      <a:pt x="18133"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30" name="Google Shape;250;p18"/>
              <p:cNvSpPr/>
              <p:nvPr/>
            </p:nvSpPr>
            <p:spPr>
              <a:xfrm>
                <a:off x="4004475" y="2077050"/>
                <a:ext cx="533700" cy="59500"/>
              </a:xfrm>
              <a:custGeom>
                <a:avLst/>
                <a:gdLst/>
                <a:ahLst/>
                <a:cxnLst/>
                <a:rect l="l" t="t" r="r" b="b"/>
                <a:pathLst>
                  <a:path w="21348" h="2380" extrusionOk="0">
                    <a:moveTo>
                      <a:pt x="1608" y="1"/>
                    </a:moveTo>
                    <a:cubicBezTo>
                      <a:pt x="1" y="1"/>
                      <a:pt x="1" y="2380"/>
                      <a:pt x="1608" y="2380"/>
                    </a:cubicBezTo>
                    <a:lnTo>
                      <a:pt x="19740" y="2380"/>
                    </a:lnTo>
                    <a:cubicBezTo>
                      <a:pt x="21348" y="2380"/>
                      <a:pt x="21348" y="1"/>
                      <a:pt x="19740"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31" name="Google Shape;251;p18"/>
              <p:cNvSpPr/>
              <p:nvPr/>
            </p:nvSpPr>
            <p:spPr>
              <a:xfrm>
                <a:off x="4004475" y="2308525"/>
                <a:ext cx="795725" cy="59500"/>
              </a:xfrm>
              <a:custGeom>
                <a:avLst/>
                <a:gdLst/>
                <a:ahLst/>
                <a:cxnLst/>
                <a:rect l="l" t="t" r="r" b="b"/>
                <a:pathLst>
                  <a:path w="31829" h="2380" extrusionOk="0">
                    <a:moveTo>
                      <a:pt x="1608" y="1"/>
                    </a:moveTo>
                    <a:cubicBezTo>
                      <a:pt x="1" y="1"/>
                      <a:pt x="1" y="2380"/>
                      <a:pt x="1608" y="2380"/>
                    </a:cubicBezTo>
                    <a:lnTo>
                      <a:pt x="30221" y="2380"/>
                    </a:lnTo>
                    <a:cubicBezTo>
                      <a:pt x="31829" y="2380"/>
                      <a:pt x="31829" y="1"/>
                      <a:pt x="30221"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32" name="Google Shape;252;p18"/>
              <p:cNvSpPr/>
              <p:nvPr/>
            </p:nvSpPr>
            <p:spPr>
              <a:xfrm>
                <a:off x="4004475" y="2538400"/>
                <a:ext cx="493525" cy="61125"/>
              </a:xfrm>
              <a:custGeom>
                <a:avLst/>
                <a:gdLst/>
                <a:ahLst/>
                <a:cxnLst/>
                <a:rect l="l" t="t" r="r" b="b"/>
                <a:pathLst>
                  <a:path w="19741" h="2445" extrusionOk="0">
                    <a:moveTo>
                      <a:pt x="1608" y="1"/>
                    </a:moveTo>
                    <a:cubicBezTo>
                      <a:pt x="1" y="1"/>
                      <a:pt x="1" y="2444"/>
                      <a:pt x="1608" y="2444"/>
                    </a:cubicBezTo>
                    <a:lnTo>
                      <a:pt x="18133" y="2444"/>
                    </a:lnTo>
                    <a:cubicBezTo>
                      <a:pt x="19740" y="2444"/>
                      <a:pt x="19740" y="1"/>
                      <a:pt x="18133"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33" name="Google Shape;253;p18"/>
              <p:cNvSpPr/>
              <p:nvPr/>
            </p:nvSpPr>
            <p:spPr>
              <a:xfrm>
                <a:off x="4004475" y="1072400"/>
                <a:ext cx="533700" cy="59500"/>
              </a:xfrm>
              <a:custGeom>
                <a:avLst/>
                <a:gdLst/>
                <a:ahLst/>
                <a:cxnLst/>
                <a:rect l="l" t="t" r="r" b="b"/>
                <a:pathLst>
                  <a:path w="21348" h="2380" extrusionOk="0">
                    <a:moveTo>
                      <a:pt x="1608" y="0"/>
                    </a:moveTo>
                    <a:cubicBezTo>
                      <a:pt x="1" y="0"/>
                      <a:pt x="1" y="2379"/>
                      <a:pt x="1608" y="2379"/>
                    </a:cubicBezTo>
                    <a:lnTo>
                      <a:pt x="19740" y="2379"/>
                    </a:lnTo>
                    <a:cubicBezTo>
                      <a:pt x="21348" y="2379"/>
                      <a:pt x="21348" y="0"/>
                      <a:pt x="19740"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34" name="Google Shape;254;p18"/>
              <p:cNvSpPr/>
              <p:nvPr/>
            </p:nvSpPr>
            <p:spPr>
              <a:xfrm>
                <a:off x="4004475" y="1303875"/>
                <a:ext cx="795725" cy="59500"/>
              </a:xfrm>
              <a:custGeom>
                <a:avLst/>
                <a:gdLst/>
                <a:ahLst/>
                <a:cxnLst/>
                <a:rect l="l" t="t" r="r" b="b"/>
                <a:pathLst>
                  <a:path w="31829" h="2380" extrusionOk="0">
                    <a:moveTo>
                      <a:pt x="1608" y="0"/>
                    </a:moveTo>
                    <a:cubicBezTo>
                      <a:pt x="1" y="0"/>
                      <a:pt x="1" y="2379"/>
                      <a:pt x="1608" y="2379"/>
                    </a:cubicBezTo>
                    <a:lnTo>
                      <a:pt x="30221" y="2379"/>
                    </a:lnTo>
                    <a:cubicBezTo>
                      <a:pt x="31829" y="2379"/>
                      <a:pt x="31829" y="0"/>
                      <a:pt x="30221"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35" name="Google Shape;255;p18"/>
              <p:cNvSpPr/>
              <p:nvPr/>
            </p:nvSpPr>
            <p:spPr>
              <a:xfrm>
                <a:off x="4004475" y="1533725"/>
                <a:ext cx="493525" cy="61125"/>
              </a:xfrm>
              <a:custGeom>
                <a:avLst/>
                <a:gdLst/>
                <a:ahLst/>
                <a:cxnLst/>
                <a:rect l="l" t="t" r="r" b="b"/>
                <a:pathLst>
                  <a:path w="19741" h="2445" extrusionOk="0">
                    <a:moveTo>
                      <a:pt x="1608" y="1"/>
                    </a:moveTo>
                    <a:cubicBezTo>
                      <a:pt x="1" y="1"/>
                      <a:pt x="1" y="2444"/>
                      <a:pt x="1608" y="2444"/>
                    </a:cubicBezTo>
                    <a:lnTo>
                      <a:pt x="18133" y="2444"/>
                    </a:lnTo>
                    <a:cubicBezTo>
                      <a:pt x="19740" y="2444"/>
                      <a:pt x="19740" y="1"/>
                      <a:pt x="18133"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36" name="Google Shape;256;p18"/>
              <p:cNvSpPr/>
              <p:nvPr/>
            </p:nvSpPr>
            <p:spPr>
              <a:xfrm>
                <a:off x="4004475" y="278300"/>
                <a:ext cx="795725" cy="61100"/>
              </a:xfrm>
              <a:custGeom>
                <a:avLst/>
                <a:gdLst/>
                <a:ahLst/>
                <a:cxnLst/>
                <a:rect l="l" t="t" r="r" b="b"/>
                <a:pathLst>
                  <a:path w="31829" h="2444" extrusionOk="0">
                    <a:moveTo>
                      <a:pt x="1608" y="0"/>
                    </a:moveTo>
                    <a:cubicBezTo>
                      <a:pt x="1" y="0"/>
                      <a:pt x="1" y="2444"/>
                      <a:pt x="1608" y="2444"/>
                    </a:cubicBezTo>
                    <a:lnTo>
                      <a:pt x="30221" y="2444"/>
                    </a:lnTo>
                    <a:cubicBezTo>
                      <a:pt x="31829" y="2444"/>
                      <a:pt x="31829" y="0"/>
                      <a:pt x="30221" y="0"/>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37" name="Google Shape;257;p18"/>
              <p:cNvSpPr/>
              <p:nvPr/>
            </p:nvSpPr>
            <p:spPr>
              <a:xfrm>
                <a:off x="4004475" y="509775"/>
                <a:ext cx="493525" cy="59500"/>
              </a:xfrm>
              <a:custGeom>
                <a:avLst/>
                <a:gdLst/>
                <a:ahLst/>
                <a:cxnLst/>
                <a:rect l="l" t="t" r="r" b="b"/>
                <a:pathLst>
                  <a:path w="19741" h="2380" extrusionOk="0">
                    <a:moveTo>
                      <a:pt x="1608" y="1"/>
                    </a:moveTo>
                    <a:cubicBezTo>
                      <a:pt x="1" y="1"/>
                      <a:pt x="1" y="2380"/>
                      <a:pt x="1608" y="2380"/>
                    </a:cubicBezTo>
                    <a:lnTo>
                      <a:pt x="18133" y="2380"/>
                    </a:lnTo>
                    <a:cubicBezTo>
                      <a:pt x="19740" y="2380"/>
                      <a:pt x="19740" y="1"/>
                      <a:pt x="18133"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38" name="Google Shape;258;p18"/>
              <p:cNvSpPr/>
              <p:nvPr/>
            </p:nvSpPr>
            <p:spPr>
              <a:xfrm>
                <a:off x="4004475" y="5140900"/>
                <a:ext cx="493525" cy="61100"/>
              </a:xfrm>
              <a:custGeom>
                <a:avLst/>
                <a:gdLst/>
                <a:ahLst/>
                <a:cxnLst/>
                <a:rect l="l" t="t" r="r" b="b"/>
                <a:pathLst>
                  <a:path w="19741" h="2444" extrusionOk="0">
                    <a:moveTo>
                      <a:pt x="1608" y="1"/>
                    </a:moveTo>
                    <a:cubicBezTo>
                      <a:pt x="1" y="1"/>
                      <a:pt x="1" y="2444"/>
                      <a:pt x="1608" y="2444"/>
                    </a:cubicBezTo>
                    <a:lnTo>
                      <a:pt x="18133" y="2444"/>
                    </a:lnTo>
                    <a:cubicBezTo>
                      <a:pt x="19740" y="2444"/>
                      <a:pt x="19740" y="1"/>
                      <a:pt x="18133" y="1"/>
                    </a:cubicBez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39" name="Google Shape;259;p18"/>
              <p:cNvSpPr/>
              <p:nvPr/>
            </p:nvSpPr>
            <p:spPr>
              <a:xfrm>
                <a:off x="2747450" y="237700"/>
                <a:ext cx="2100975" cy="5215075"/>
              </a:xfrm>
              <a:custGeom>
                <a:avLst/>
                <a:gdLst/>
                <a:ahLst/>
                <a:cxnLst/>
                <a:rect l="l" t="t" r="r" b="b"/>
                <a:pathLst>
                  <a:path w="84039" h="208603" extrusionOk="0">
                    <a:moveTo>
                      <a:pt x="80824" y="1"/>
                    </a:moveTo>
                    <a:cubicBezTo>
                      <a:pt x="79216" y="1"/>
                      <a:pt x="77609" y="1078"/>
                      <a:pt x="77609" y="3232"/>
                    </a:cubicBezTo>
                    <a:cubicBezTo>
                      <a:pt x="77609" y="10884"/>
                      <a:pt x="57419" y="16092"/>
                      <a:pt x="41216" y="20335"/>
                    </a:cubicBezTo>
                    <a:cubicBezTo>
                      <a:pt x="19997" y="25865"/>
                      <a:pt x="0" y="31073"/>
                      <a:pt x="0" y="43676"/>
                    </a:cubicBezTo>
                    <a:cubicBezTo>
                      <a:pt x="0" y="56279"/>
                      <a:pt x="19997" y="61487"/>
                      <a:pt x="41216" y="66952"/>
                    </a:cubicBezTo>
                    <a:cubicBezTo>
                      <a:pt x="57419" y="71196"/>
                      <a:pt x="77609" y="76468"/>
                      <a:pt x="77609" y="84056"/>
                    </a:cubicBezTo>
                    <a:cubicBezTo>
                      <a:pt x="77609" y="91707"/>
                      <a:pt x="57419" y="96980"/>
                      <a:pt x="41216" y="101159"/>
                    </a:cubicBezTo>
                    <a:cubicBezTo>
                      <a:pt x="19997" y="106689"/>
                      <a:pt x="0" y="111897"/>
                      <a:pt x="0" y="124500"/>
                    </a:cubicBezTo>
                    <a:cubicBezTo>
                      <a:pt x="0" y="137102"/>
                      <a:pt x="19997" y="142310"/>
                      <a:pt x="41216" y="147840"/>
                    </a:cubicBezTo>
                    <a:cubicBezTo>
                      <a:pt x="57419" y="152084"/>
                      <a:pt x="77609" y="157292"/>
                      <a:pt x="77609" y="164944"/>
                    </a:cubicBezTo>
                    <a:cubicBezTo>
                      <a:pt x="77609" y="172531"/>
                      <a:pt x="57419" y="177803"/>
                      <a:pt x="41216" y="182047"/>
                    </a:cubicBezTo>
                    <a:cubicBezTo>
                      <a:pt x="19997" y="187577"/>
                      <a:pt x="0" y="192785"/>
                      <a:pt x="0" y="205388"/>
                    </a:cubicBezTo>
                    <a:cubicBezTo>
                      <a:pt x="0" y="207124"/>
                      <a:pt x="1415" y="208603"/>
                      <a:pt x="3215" y="208603"/>
                    </a:cubicBezTo>
                    <a:cubicBezTo>
                      <a:pt x="5015" y="208603"/>
                      <a:pt x="6430" y="207124"/>
                      <a:pt x="6430" y="205388"/>
                    </a:cubicBezTo>
                    <a:cubicBezTo>
                      <a:pt x="6430" y="197736"/>
                      <a:pt x="26620" y="192464"/>
                      <a:pt x="42823" y="188284"/>
                    </a:cubicBezTo>
                    <a:cubicBezTo>
                      <a:pt x="63977" y="182754"/>
                      <a:pt x="84039" y="177546"/>
                      <a:pt x="84039" y="164944"/>
                    </a:cubicBezTo>
                    <a:cubicBezTo>
                      <a:pt x="84039" y="152341"/>
                      <a:pt x="63977" y="147133"/>
                      <a:pt x="42823" y="141603"/>
                    </a:cubicBezTo>
                    <a:cubicBezTo>
                      <a:pt x="26620" y="137359"/>
                      <a:pt x="6430" y="132151"/>
                      <a:pt x="6430" y="124500"/>
                    </a:cubicBezTo>
                    <a:cubicBezTo>
                      <a:pt x="6430" y="116912"/>
                      <a:pt x="26620" y="111640"/>
                      <a:pt x="42823" y="107396"/>
                    </a:cubicBezTo>
                    <a:cubicBezTo>
                      <a:pt x="63977" y="101866"/>
                      <a:pt x="84039" y="96658"/>
                      <a:pt x="84039" y="84056"/>
                    </a:cubicBezTo>
                    <a:cubicBezTo>
                      <a:pt x="84039" y="71517"/>
                      <a:pt x="63977" y="66309"/>
                      <a:pt x="42823" y="60779"/>
                    </a:cubicBezTo>
                    <a:cubicBezTo>
                      <a:pt x="26620" y="56536"/>
                      <a:pt x="6430" y="51263"/>
                      <a:pt x="6430" y="43676"/>
                    </a:cubicBezTo>
                    <a:cubicBezTo>
                      <a:pt x="6430" y="36024"/>
                      <a:pt x="26620" y="30752"/>
                      <a:pt x="42823" y="26572"/>
                    </a:cubicBezTo>
                    <a:cubicBezTo>
                      <a:pt x="63977" y="21043"/>
                      <a:pt x="84039" y="15835"/>
                      <a:pt x="84039" y="3232"/>
                    </a:cubicBezTo>
                    <a:cubicBezTo>
                      <a:pt x="84039" y="1078"/>
                      <a:pt x="82431" y="1"/>
                      <a:pt x="80824" y="1"/>
                    </a:cubicBezTo>
                    <a:close/>
                  </a:path>
                </a:pathLst>
              </a:custGeom>
              <a:solidFill>
                <a:srgbClr val="ECB004"/>
              </a:solidFill>
              <a:ln>
                <a:noFill/>
              </a:ln>
            </p:spPr>
            <p:txBody>
              <a:bodyPr spcFirstLastPara="1" wrap="square" lIns="91425" tIns="91425" rIns="91425" bIns="91425" anchor="ctr" anchorCtr="0">
                <a:noAutofit/>
              </a:bodyPr>
              <a:lstStyle/>
              <a:p>
                <a:endParaRPr/>
              </a:p>
            </p:txBody>
          </p:sp>
          <p:sp>
            <p:nvSpPr>
              <p:cNvPr id="40" name="Google Shape;260;p18"/>
              <p:cNvSpPr/>
              <p:nvPr/>
            </p:nvSpPr>
            <p:spPr>
              <a:xfrm>
                <a:off x="2747450" y="237700"/>
                <a:ext cx="2100975" cy="5215075"/>
              </a:xfrm>
              <a:custGeom>
                <a:avLst/>
                <a:gdLst/>
                <a:ahLst/>
                <a:cxnLst/>
                <a:rect l="l" t="t" r="r" b="b"/>
                <a:pathLst>
                  <a:path w="84039" h="208603" extrusionOk="0">
                    <a:moveTo>
                      <a:pt x="3215" y="1"/>
                    </a:moveTo>
                    <a:cubicBezTo>
                      <a:pt x="1607" y="1"/>
                      <a:pt x="0" y="1078"/>
                      <a:pt x="0" y="3232"/>
                    </a:cubicBezTo>
                    <a:cubicBezTo>
                      <a:pt x="0" y="15835"/>
                      <a:pt x="19997" y="21043"/>
                      <a:pt x="41216" y="26572"/>
                    </a:cubicBezTo>
                    <a:cubicBezTo>
                      <a:pt x="57419" y="30752"/>
                      <a:pt x="77609" y="36024"/>
                      <a:pt x="77609" y="43676"/>
                    </a:cubicBezTo>
                    <a:cubicBezTo>
                      <a:pt x="77609" y="51263"/>
                      <a:pt x="57419" y="56536"/>
                      <a:pt x="41216" y="60779"/>
                    </a:cubicBezTo>
                    <a:cubicBezTo>
                      <a:pt x="19997" y="66309"/>
                      <a:pt x="0" y="71517"/>
                      <a:pt x="0" y="84120"/>
                    </a:cubicBezTo>
                    <a:cubicBezTo>
                      <a:pt x="0" y="96658"/>
                      <a:pt x="19997" y="101866"/>
                      <a:pt x="41216" y="107396"/>
                    </a:cubicBezTo>
                    <a:cubicBezTo>
                      <a:pt x="57419" y="111640"/>
                      <a:pt x="77609" y="116912"/>
                      <a:pt x="77609" y="124500"/>
                    </a:cubicBezTo>
                    <a:cubicBezTo>
                      <a:pt x="77609" y="132151"/>
                      <a:pt x="57419" y="137424"/>
                      <a:pt x="41216" y="141603"/>
                    </a:cubicBezTo>
                    <a:cubicBezTo>
                      <a:pt x="19997" y="147133"/>
                      <a:pt x="0" y="152341"/>
                      <a:pt x="0" y="164944"/>
                    </a:cubicBezTo>
                    <a:cubicBezTo>
                      <a:pt x="0" y="177546"/>
                      <a:pt x="19997" y="182754"/>
                      <a:pt x="41216" y="188284"/>
                    </a:cubicBezTo>
                    <a:cubicBezTo>
                      <a:pt x="57419" y="192464"/>
                      <a:pt x="77609" y="197736"/>
                      <a:pt x="77609" y="205388"/>
                    </a:cubicBezTo>
                    <a:cubicBezTo>
                      <a:pt x="77609" y="207124"/>
                      <a:pt x="79023" y="208603"/>
                      <a:pt x="80824" y="208603"/>
                    </a:cubicBezTo>
                    <a:cubicBezTo>
                      <a:pt x="82560" y="208603"/>
                      <a:pt x="83974" y="207124"/>
                      <a:pt x="84039" y="205388"/>
                    </a:cubicBezTo>
                    <a:cubicBezTo>
                      <a:pt x="84039" y="192785"/>
                      <a:pt x="63977" y="187577"/>
                      <a:pt x="42823" y="182047"/>
                    </a:cubicBezTo>
                    <a:cubicBezTo>
                      <a:pt x="26620" y="177803"/>
                      <a:pt x="6430" y="172595"/>
                      <a:pt x="6430" y="164944"/>
                    </a:cubicBezTo>
                    <a:cubicBezTo>
                      <a:pt x="6430" y="157292"/>
                      <a:pt x="26620" y="152084"/>
                      <a:pt x="42823" y="147840"/>
                    </a:cubicBezTo>
                    <a:cubicBezTo>
                      <a:pt x="63977" y="142310"/>
                      <a:pt x="84039" y="137102"/>
                      <a:pt x="84039" y="124500"/>
                    </a:cubicBezTo>
                    <a:cubicBezTo>
                      <a:pt x="84039" y="111897"/>
                      <a:pt x="63977" y="106689"/>
                      <a:pt x="42823" y="101159"/>
                    </a:cubicBezTo>
                    <a:cubicBezTo>
                      <a:pt x="26620" y="96980"/>
                      <a:pt x="6430" y="91707"/>
                      <a:pt x="6430" y="84120"/>
                    </a:cubicBezTo>
                    <a:cubicBezTo>
                      <a:pt x="6430" y="76468"/>
                      <a:pt x="26620" y="71196"/>
                      <a:pt x="42823" y="66952"/>
                    </a:cubicBezTo>
                    <a:cubicBezTo>
                      <a:pt x="63977" y="61487"/>
                      <a:pt x="84039" y="56279"/>
                      <a:pt x="84039" y="43676"/>
                    </a:cubicBezTo>
                    <a:cubicBezTo>
                      <a:pt x="84039" y="31073"/>
                      <a:pt x="63977" y="25865"/>
                      <a:pt x="42823" y="20335"/>
                    </a:cubicBezTo>
                    <a:cubicBezTo>
                      <a:pt x="26620" y="16092"/>
                      <a:pt x="6430" y="10884"/>
                      <a:pt x="6430" y="3232"/>
                    </a:cubicBezTo>
                    <a:cubicBezTo>
                      <a:pt x="6430" y="1078"/>
                      <a:pt x="4822" y="1"/>
                      <a:pt x="3215" y="1"/>
                    </a:cubicBezTo>
                    <a:close/>
                  </a:path>
                </a:pathLst>
              </a:custGeom>
              <a:solidFill>
                <a:srgbClr val="FE7702"/>
              </a:solidFill>
              <a:ln>
                <a:noFill/>
              </a:ln>
            </p:spPr>
            <p:txBody>
              <a:bodyPr spcFirstLastPara="1" wrap="square" lIns="91425" tIns="91425" rIns="91425" bIns="91425" anchor="ctr" anchorCtr="0">
                <a:noAutofit/>
              </a:bodyPr>
              <a:lstStyle/>
              <a:p>
                <a:endParaRPr/>
              </a:p>
            </p:txBody>
          </p:sp>
        </p:grpSp>
      </p:grpSp>
      <p:sp>
        <p:nvSpPr>
          <p:cNvPr id="82" name="Rectangle 81"/>
          <p:cNvSpPr/>
          <p:nvPr/>
        </p:nvSpPr>
        <p:spPr>
          <a:xfrm>
            <a:off x="2959797" y="638265"/>
            <a:ext cx="5495022" cy="1348061"/>
          </a:xfrm>
          <a:prstGeom prst="rect">
            <a:avLst/>
          </a:prstGeom>
        </p:spPr>
        <p:txBody>
          <a:bodyPr wrap="square">
            <a:spAutoFit/>
          </a:bodyPr>
          <a:lstStyle/>
          <a:p>
            <a:pPr algn="just">
              <a:lnSpc>
                <a:spcPct val="170000"/>
              </a:lnSpc>
              <a:spcAft>
                <a:spcPts val="800"/>
              </a:spcAft>
            </a:pPr>
            <a:r>
              <a:rPr lang="vi-VN" sz="2400">
                <a:latin typeface="Arial" panose="020B0604020202020204" pitchFamily="34" charset="0"/>
                <a:ea typeface="Calibri" panose="020F0502020204030204" pitchFamily="34" charset="0"/>
                <a:cs typeface="Arial" panose="020B0604020202020204" pitchFamily="34" charset="0"/>
              </a:rPr>
              <a:t>Tạo hai bản sao giống nhau và giống DNA ban đầu.</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678051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500"/>
                                        <p:tgtEl>
                                          <p:spTgt spid="8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wipe(left)">
                                      <p:cBhvr>
                                        <p:cTn id="16"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grpSp>
        <p:nvGrpSpPr>
          <p:cNvPr id="9" name="Group 8"/>
          <p:cNvGrpSpPr/>
          <p:nvPr/>
        </p:nvGrpSpPr>
        <p:grpSpPr>
          <a:xfrm>
            <a:off x="609920" y="415703"/>
            <a:ext cx="7026524" cy="657814"/>
            <a:chOff x="640742" y="318231"/>
            <a:chExt cx="7026524" cy="657814"/>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42" y="318231"/>
              <a:ext cx="717947" cy="657814"/>
            </a:xfrm>
            <a:prstGeom prst="rect">
              <a:avLst/>
            </a:prstGeom>
          </p:spPr>
        </p:pic>
        <p:sp>
          <p:nvSpPr>
            <p:cNvPr id="7" name="Rectangle 6"/>
            <p:cNvSpPr/>
            <p:nvPr/>
          </p:nvSpPr>
          <p:spPr>
            <a:xfrm>
              <a:off x="1440882" y="431694"/>
              <a:ext cx="6226384" cy="430887"/>
            </a:xfrm>
            <a:prstGeom prst="rect">
              <a:avLst/>
            </a:prstGeom>
          </p:spPr>
          <p:txBody>
            <a:bodyPr wrap="none">
              <a:spAutoFit/>
            </a:bodyPr>
            <a:lstStyle/>
            <a:p>
              <a:r>
                <a:rPr lang="en-US" sz="2200" i="1"/>
                <a:t>Quá trình tái bản </a:t>
              </a:r>
              <a:r>
                <a:rPr lang="vi-VN" sz="2200" i="1"/>
                <a:t>ADN </a:t>
              </a:r>
              <a:r>
                <a:rPr lang="en-US" sz="2200" i="1"/>
                <a:t>diễn ra khi nào và ở đâu?</a:t>
              </a:r>
            </a:p>
          </p:txBody>
        </p:sp>
      </p:grpSp>
      <p:pic>
        <p:nvPicPr>
          <p:cNvPr id="11" name="Picture 10"/>
          <p:cNvPicPr>
            <a:picLocks noChangeAspect="1"/>
          </p:cNvPicPr>
          <p:nvPr/>
        </p:nvPicPr>
        <p:blipFill rotWithShape="1">
          <a:blip r:embed="rId4"/>
          <a:srcRect b="26880"/>
          <a:stretch/>
        </p:blipFill>
        <p:spPr>
          <a:xfrm flipH="1">
            <a:off x="5641496" y="2260315"/>
            <a:ext cx="2733871" cy="2883185"/>
          </a:xfrm>
          <a:prstGeom prst="rect">
            <a:avLst/>
          </a:prstGeom>
        </p:spPr>
      </p:pic>
      <p:grpSp>
        <p:nvGrpSpPr>
          <p:cNvPr id="13" name="Group 12"/>
          <p:cNvGrpSpPr/>
          <p:nvPr/>
        </p:nvGrpSpPr>
        <p:grpSpPr>
          <a:xfrm>
            <a:off x="534256" y="1438383"/>
            <a:ext cx="5301465" cy="2359622"/>
            <a:chOff x="565079" y="1376738"/>
            <a:chExt cx="5301465" cy="2359622"/>
          </a:xfrm>
        </p:grpSpPr>
        <p:grpSp>
          <p:nvGrpSpPr>
            <p:cNvPr id="15" name="Group 11"/>
            <p:cNvGrpSpPr/>
            <p:nvPr/>
          </p:nvGrpSpPr>
          <p:grpSpPr>
            <a:xfrm>
              <a:off x="565079" y="1376738"/>
              <a:ext cx="5301465" cy="2359622"/>
              <a:chOff x="-90145" y="-66395"/>
              <a:chExt cx="6316145" cy="2178406"/>
            </a:xfrm>
            <a:solidFill>
              <a:srgbClr val="9BBB59">
                <a:lumMod val="40000"/>
                <a:lumOff val="60000"/>
              </a:srgbClr>
            </a:solidFill>
          </p:grpSpPr>
          <p:sp>
            <p:nvSpPr>
              <p:cNvPr id="16" name="Freeform 12"/>
              <p:cNvSpPr/>
              <p:nvPr/>
            </p:nvSpPr>
            <p:spPr>
              <a:xfrm>
                <a:off x="-90145" y="-66395"/>
                <a:ext cx="6316145" cy="2178406"/>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12" name="Rectangle 11"/>
            <p:cNvSpPr/>
            <p:nvPr/>
          </p:nvSpPr>
          <p:spPr>
            <a:xfrm>
              <a:off x="785028" y="1448656"/>
              <a:ext cx="4423970" cy="2123658"/>
            </a:xfrm>
            <a:prstGeom prst="rect">
              <a:avLst/>
            </a:prstGeom>
          </p:spPr>
          <p:txBody>
            <a:bodyPr wrap="square">
              <a:spAutoFit/>
            </a:bodyPr>
            <a:lstStyle/>
            <a:p>
              <a:pPr algn="just">
                <a:lnSpc>
                  <a:spcPct val="150000"/>
                </a:lnSpc>
              </a:pPr>
              <a:r>
                <a:rPr lang="vi-VN" sz="2200"/>
                <a:t>Diễn ra trong nhân tế bào ở sinh vật nhân thực (hoặc vùng nhân ở sinh vật nhân sơ) trước khi tế bào bước vào giai đoạn phân chia.</a:t>
              </a:r>
              <a:endParaRPr lang="en-US" sz="220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grpSp>
        <p:nvGrpSpPr>
          <p:cNvPr id="14" name="Group 13"/>
          <p:cNvGrpSpPr/>
          <p:nvPr/>
        </p:nvGrpSpPr>
        <p:grpSpPr>
          <a:xfrm>
            <a:off x="644774" y="221120"/>
            <a:ext cx="4392816" cy="636088"/>
            <a:chOff x="644774" y="221120"/>
            <a:chExt cx="4392816" cy="636088"/>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774" y="221120"/>
              <a:ext cx="721464" cy="617963"/>
            </a:xfrm>
            <a:prstGeom prst="rect">
              <a:avLst/>
            </a:prstGeom>
          </p:spPr>
        </p:pic>
        <p:sp>
          <p:nvSpPr>
            <p:cNvPr id="46" name="TextBox 45"/>
            <p:cNvSpPr txBox="1"/>
            <p:nvPr/>
          </p:nvSpPr>
          <p:spPr>
            <a:xfrm>
              <a:off x="1441636" y="395543"/>
              <a:ext cx="3595954" cy="461665"/>
            </a:xfrm>
            <a:prstGeom prst="rect">
              <a:avLst/>
            </a:prstGeom>
            <a:noFill/>
          </p:spPr>
          <p:txBody>
            <a:bodyPr wrap="square" rtlCol="0">
              <a:spAutoFit/>
            </a:bodyPr>
            <a:lstStyle/>
            <a:p>
              <a:r>
                <a:rPr lang="vi-VN" sz="2400" b="1">
                  <a:solidFill>
                    <a:schemeClr val="tx1">
                      <a:lumMod val="75000"/>
                      <a:lumOff val="25000"/>
                    </a:schemeClr>
                  </a:solidFill>
                </a:rPr>
                <a:t>THẢO LUẬN CẶP ĐÔI</a:t>
              </a:r>
              <a:endParaRPr lang="en-US" sz="2400" b="1">
                <a:solidFill>
                  <a:schemeClr val="tx1">
                    <a:lumMod val="75000"/>
                    <a:lumOff val="25000"/>
                  </a:schemeClr>
                </a:solidFill>
              </a:endParaRPr>
            </a:p>
          </p:txBody>
        </p:sp>
      </p:grpSp>
      <p:grpSp>
        <p:nvGrpSpPr>
          <p:cNvPr id="13" name="Group 12"/>
          <p:cNvGrpSpPr/>
          <p:nvPr/>
        </p:nvGrpSpPr>
        <p:grpSpPr>
          <a:xfrm>
            <a:off x="510190" y="992501"/>
            <a:ext cx="8168160" cy="4142165"/>
            <a:chOff x="510190" y="992501"/>
            <a:chExt cx="8168160" cy="4142165"/>
          </a:xfrm>
        </p:grpSpPr>
        <p:sp>
          <p:nvSpPr>
            <p:cNvPr id="9" name="Rectangle 8"/>
            <p:cNvSpPr/>
            <p:nvPr/>
          </p:nvSpPr>
          <p:spPr>
            <a:xfrm>
              <a:off x="510190" y="992501"/>
              <a:ext cx="8168160" cy="4142165"/>
            </a:xfrm>
            <a:prstGeom prst="rect">
              <a:avLst/>
            </a:prstGeom>
            <a:solidFill>
              <a:schemeClr val="accent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4774" y="1482381"/>
              <a:ext cx="7855900" cy="3162404"/>
            </a:xfrm>
            <a:prstGeom prst="rect">
              <a:avLst/>
            </a:prstGeom>
          </p:spPr>
          <p:txBody>
            <a:bodyPr wrap="square">
              <a:spAutoFit/>
            </a:bodyPr>
            <a:lstStyle/>
            <a:p>
              <a:pPr algn="just">
                <a:lnSpc>
                  <a:spcPct val="150000"/>
                </a:lnSpc>
              </a:pPr>
              <a:r>
                <a:rPr lang="vi-VN" sz="1900" b="1">
                  <a:solidFill>
                    <a:srgbClr val="D4152B"/>
                  </a:solidFill>
                  <a:latin typeface="Arial" panose="020B0604020202020204" pitchFamily="34" charset="0"/>
                  <a:ea typeface="Times New Roman" panose="02020603050405020304" pitchFamily="18" charset="0"/>
                  <a:cs typeface="Arial" panose="020B0604020202020204" pitchFamily="34" charset="0"/>
                </a:rPr>
                <a:t>1. </a:t>
              </a:r>
              <a:r>
                <a:rPr lang="vi-VN" sz="1900">
                  <a:latin typeface="Arial" panose="020B0604020202020204" pitchFamily="34" charset="0"/>
                  <a:ea typeface="Times New Roman" panose="02020603050405020304" pitchFamily="18" charset="0"/>
                  <a:cs typeface="Arial" panose="020B0604020202020204" pitchFamily="34" charset="0"/>
                </a:rPr>
                <a:t>Một đoạn DNA có trình tự nucleotide trên hai mạch như sau:</a:t>
              </a:r>
              <a:endParaRPr lang="en-US" sz="19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900">
                  <a:solidFill>
                    <a:srgbClr val="0070C0"/>
                  </a:solidFill>
                  <a:latin typeface="Arial" panose="020B0604020202020204" pitchFamily="34" charset="0"/>
                  <a:ea typeface="Times New Roman" panose="02020603050405020304" pitchFamily="18" charset="0"/>
                  <a:cs typeface="Arial" panose="020B0604020202020204" pitchFamily="34" charset="0"/>
                </a:rPr>
                <a:t>Mạch 1: </a:t>
              </a:r>
              <a:r>
                <a:rPr lang="vi-VN" sz="1900">
                  <a:latin typeface="Arial" panose="020B0604020202020204" pitchFamily="34" charset="0"/>
                  <a:ea typeface="Times New Roman" panose="02020603050405020304" pitchFamily="18" charset="0"/>
                  <a:cs typeface="Arial" panose="020B0604020202020204" pitchFamily="34" charset="0"/>
                </a:rPr>
                <a:t>A – A – G – C – T – C – G – C – G – A – T – A – G – C – C</a:t>
              </a:r>
              <a:endParaRPr lang="en-US" sz="19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900">
                  <a:solidFill>
                    <a:srgbClr val="0070C0"/>
                  </a:solidFill>
                  <a:latin typeface="Arial" panose="020B0604020202020204" pitchFamily="34" charset="0"/>
                  <a:ea typeface="Times New Roman" panose="02020603050405020304" pitchFamily="18" charset="0"/>
                  <a:cs typeface="Arial" panose="020B0604020202020204" pitchFamily="34" charset="0"/>
                </a:rPr>
                <a:t>Mạch 2: </a:t>
              </a:r>
              <a:r>
                <a:rPr lang="vi-VN" sz="1900">
                  <a:latin typeface="Arial" panose="020B0604020202020204" pitchFamily="34" charset="0"/>
                  <a:ea typeface="Times New Roman" panose="02020603050405020304" pitchFamily="18" charset="0"/>
                  <a:cs typeface="Arial" panose="020B0604020202020204" pitchFamily="34" charset="0"/>
                </a:rPr>
                <a:t>T – T  – C – G – A – G – C – G – C – T – A – T – C – G – G </a:t>
              </a:r>
            </a:p>
            <a:p>
              <a:pPr marL="457200" indent="-457200" algn="just">
                <a:lnSpc>
                  <a:spcPct val="150000"/>
                </a:lnSpc>
                <a:buFont typeface="+mj-lt"/>
                <a:buAutoNum type="alphaLcParenR"/>
              </a:pPr>
              <a:r>
                <a:rPr lang="vi-VN" sz="1900">
                  <a:latin typeface="Arial" panose="020B0604020202020204" pitchFamily="34" charset="0"/>
                  <a:ea typeface="Times New Roman" panose="02020603050405020304" pitchFamily="18" charset="0"/>
                  <a:cs typeface="Arial" panose="020B0604020202020204" pitchFamily="34" charset="0"/>
                </a:rPr>
                <a:t>Xác định trình tự nucleotide của hai DNA được tổng hợp từ đoạn DNA trên.</a:t>
              </a:r>
              <a:endParaRPr lang="en-US" sz="19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 typeface="+mj-lt"/>
                <a:buAutoNum type="alphaLcParenR"/>
              </a:pPr>
              <a:r>
                <a:rPr lang="vi-VN" sz="1900">
                  <a:latin typeface="Arial" panose="020B0604020202020204" pitchFamily="34" charset="0"/>
                  <a:ea typeface="Times New Roman" panose="02020603050405020304" pitchFamily="18" charset="0"/>
                  <a:cs typeface="Arial" panose="020B0604020202020204" pitchFamily="34" charset="0"/>
                </a:rPr>
                <a:t>Nhận xét trình tự nucleotide giữa các DNA mới được tổng hợp và với DNA ban đầu.</a:t>
              </a:r>
              <a:endParaRPr lang="en-US" sz="190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644774" y="4628985"/>
              <a:ext cx="4458272" cy="384721"/>
            </a:xfrm>
            <a:prstGeom prst="rect">
              <a:avLst/>
            </a:prstGeom>
          </p:spPr>
          <p:txBody>
            <a:bodyPr wrap="none">
              <a:spAutoFit/>
            </a:bodyPr>
            <a:lstStyle/>
            <a:p>
              <a:r>
                <a:rPr lang="vi-VN" sz="1900" b="1">
                  <a:solidFill>
                    <a:srgbClr val="D4152B"/>
                  </a:solidFill>
                  <a:latin typeface="Arial" panose="020B0604020202020204" pitchFamily="34" charset="0"/>
                  <a:ea typeface="Times New Roman" panose="02020603050405020304" pitchFamily="18" charset="0"/>
                  <a:cs typeface="Arial" panose="020B0604020202020204" pitchFamily="34" charset="0"/>
                </a:rPr>
                <a:t>2. </a:t>
              </a:r>
              <a:r>
                <a:rPr lang="vi-VN" sz="1900">
                  <a:latin typeface="Arial" panose="020B0604020202020204" pitchFamily="34" charset="0"/>
                  <a:ea typeface="Times New Roman" panose="02020603050405020304" pitchFamily="18" charset="0"/>
                  <a:cs typeface="Arial" panose="020B0604020202020204" pitchFamily="34" charset="0"/>
                </a:rPr>
                <a:t>Quá trình tái bản DNA có ý nghĩa gì?</a:t>
              </a:r>
              <a:endParaRPr lang="en-US" sz="1900">
                <a:latin typeface="Arial" panose="020B0604020202020204" pitchFamily="34" charset="0"/>
                <a:cs typeface="Arial" panose="020B0604020202020204" pitchFamily="34" charset="0"/>
              </a:endParaRPr>
            </a:p>
          </p:txBody>
        </p:sp>
        <p:sp>
          <p:nvSpPr>
            <p:cNvPr id="12" name="TextBox 11"/>
            <p:cNvSpPr txBox="1"/>
            <p:nvPr/>
          </p:nvSpPr>
          <p:spPr>
            <a:xfrm>
              <a:off x="3140476" y="1144720"/>
              <a:ext cx="2907587" cy="400110"/>
            </a:xfrm>
            <a:prstGeom prst="rect">
              <a:avLst/>
            </a:prstGeom>
            <a:noFill/>
          </p:spPr>
          <p:txBody>
            <a:bodyPr wrap="square" rtlCol="0">
              <a:spAutoFit/>
            </a:bodyPr>
            <a:lstStyle/>
            <a:p>
              <a:pPr algn="ctr"/>
              <a:r>
                <a:rPr lang="vi-VN" sz="2000" b="1">
                  <a:solidFill>
                    <a:srgbClr val="D4152B"/>
                  </a:solidFill>
                </a:rPr>
                <a:t>PHIẾU HỌC TẬP</a:t>
              </a:r>
              <a:endParaRPr lang="en-US" sz="2000" b="1">
                <a:solidFill>
                  <a:srgbClr val="D4152B"/>
                </a:solidFill>
              </a:endParaRPr>
            </a:p>
          </p:txBody>
        </p:sp>
      </p:grpSp>
      <p:grpSp>
        <p:nvGrpSpPr>
          <p:cNvPr id="1365" name="Google Shape;1365;p42"/>
          <p:cNvGrpSpPr/>
          <p:nvPr/>
        </p:nvGrpSpPr>
        <p:grpSpPr>
          <a:xfrm>
            <a:off x="7974533" y="387031"/>
            <a:ext cx="821027" cy="813291"/>
            <a:chOff x="4272718" y="2052795"/>
            <a:chExt cx="598560" cy="592920"/>
          </a:xfrm>
        </p:grpSpPr>
        <p:sp>
          <p:nvSpPr>
            <p:cNvPr id="1366" name="Google Shape;1366;p42"/>
            <p:cNvSpPr/>
            <p:nvPr/>
          </p:nvSpPr>
          <p:spPr>
            <a:xfrm>
              <a:off x="4290233" y="2070755"/>
              <a:ext cx="324853" cy="281364"/>
            </a:xfrm>
            <a:custGeom>
              <a:avLst/>
              <a:gdLst/>
              <a:ahLst/>
              <a:cxnLst/>
              <a:rect l="l" t="t" r="r" b="b"/>
              <a:pathLst>
                <a:path w="6566" h="5687" extrusionOk="0">
                  <a:moveTo>
                    <a:pt x="4857" y="119"/>
                  </a:moveTo>
                  <a:lnTo>
                    <a:pt x="6432" y="2843"/>
                  </a:lnTo>
                  <a:lnTo>
                    <a:pt x="4857" y="5570"/>
                  </a:lnTo>
                  <a:lnTo>
                    <a:pt x="1709" y="5570"/>
                  </a:lnTo>
                  <a:lnTo>
                    <a:pt x="137" y="2843"/>
                  </a:lnTo>
                  <a:lnTo>
                    <a:pt x="1709" y="119"/>
                  </a:lnTo>
                  <a:close/>
                  <a:moveTo>
                    <a:pt x="1643" y="0"/>
                  </a:moveTo>
                  <a:lnTo>
                    <a:pt x="0" y="2843"/>
                  </a:lnTo>
                  <a:lnTo>
                    <a:pt x="1643" y="5686"/>
                  </a:lnTo>
                  <a:lnTo>
                    <a:pt x="4926" y="5686"/>
                  </a:lnTo>
                  <a:lnTo>
                    <a:pt x="6566" y="2843"/>
                  </a:lnTo>
                  <a:lnTo>
                    <a:pt x="492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2"/>
            <p:cNvSpPr/>
            <p:nvPr/>
          </p:nvSpPr>
          <p:spPr>
            <a:xfrm>
              <a:off x="4345201" y="2052795"/>
              <a:ext cx="48832" cy="41757"/>
            </a:xfrm>
            <a:custGeom>
              <a:avLst/>
              <a:gdLst/>
              <a:ahLst/>
              <a:cxnLst/>
              <a:rect l="l" t="t" r="r" b="b"/>
              <a:pathLst>
                <a:path w="987" h="844" extrusionOk="0">
                  <a:moveTo>
                    <a:pt x="565" y="1"/>
                  </a:moveTo>
                  <a:cubicBezTo>
                    <a:pt x="191" y="1"/>
                    <a:pt x="0" y="455"/>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2"/>
            <p:cNvSpPr/>
            <p:nvPr/>
          </p:nvSpPr>
          <p:spPr>
            <a:xfrm>
              <a:off x="4352276" y="232837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2"/>
            <p:cNvSpPr/>
            <p:nvPr/>
          </p:nvSpPr>
          <p:spPr>
            <a:xfrm>
              <a:off x="4511292" y="232837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2"/>
            <p:cNvSpPr/>
            <p:nvPr/>
          </p:nvSpPr>
          <p:spPr>
            <a:xfrm>
              <a:off x="4590948" y="219053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2"/>
            <p:cNvSpPr/>
            <p:nvPr/>
          </p:nvSpPr>
          <p:spPr>
            <a:xfrm>
              <a:off x="4272718" y="2190537"/>
              <a:ext cx="41806" cy="41757"/>
            </a:xfrm>
            <a:custGeom>
              <a:avLst/>
              <a:gdLst/>
              <a:ahLst/>
              <a:cxnLst/>
              <a:rect l="l" t="t" r="r" b="b"/>
              <a:pathLst>
                <a:path w="845" h="844" extrusionOk="0">
                  <a:moveTo>
                    <a:pt x="423" y="0"/>
                  </a:moveTo>
                  <a:cubicBezTo>
                    <a:pt x="188" y="0"/>
                    <a:pt x="1" y="190"/>
                    <a:pt x="1" y="422"/>
                  </a:cubicBezTo>
                  <a:cubicBezTo>
                    <a:pt x="1" y="657"/>
                    <a:pt x="188" y="844"/>
                    <a:pt x="423" y="844"/>
                  </a:cubicBezTo>
                  <a:cubicBezTo>
                    <a:pt x="654" y="844"/>
                    <a:pt x="845" y="657"/>
                    <a:pt x="845" y="422"/>
                  </a:cubicBezTo>
                  <a:cubicBezTo>
                    <a:pt x="845" y="190"/>
                    <a:pt x="654" y="0"/>
                    <a:pt x="423"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2"/>
            <p:cNvSpPr/>
            <p:nvPr/>
          </p:nvSpPr>
          <p:spPr>
            <a:xfrm>
              <a:off x="4291123" y="2346336"/>
              <a:ext cx="323962" cy="281315"/>
            </a:xfrm>
            <a:custGeom>
              <a:avLst/>
              <a:gdLst/>
              <a:ahLst/>
              <a:cxnLst/>
              <a:rect l="l" t="t" r="r" b="b"/>
              <a:pathLst>
                <a:path w="6548" h="5686" extrusionOk="0">
                  <a:moveTo>
                    <a:pt x="1658" y="0"/>
                  </a:moveTo>
                  <a:lnTo>
                    <a:pt x="1658" y="116"/>
                  </a:lnTo>
                  <a:lnTo>
                    <a:pt x="4839" y="116"/>
                  </a:lnTo>
                  <a:lnTo>
                    <a:pt x="6414" y="2843"/>
                  </a:lnTo>
                  <a:lnTo>
                    <a:pt x="4839" y="5570"/>
                  </a:lnTo>
                  <a:lnTo>
                    <a:pt x="1691" y="5570"/>
                  </a:lnTo>
                  <a:lnTo>
                    <a:pt x="101" y="2813"/>
                  </a:lnTo>
                  <a:lnTo>
                    <a:pt x="0" y="2873"/>
                  </a:lnTo>
                  <a:lnTo>
                    <a:pt x="1625" y="5686"/>
                  </a:lnTo>
                  <a:lnTo>
                    <a:pt x="4908" y="5686"/>
                  </a:lnTo>
                  <a:lnTo>
                    <a:pt x="6548" y="2843"/>
                  </a:lnTo>
                  <a:lnTo>
                    <a:pt x="4908"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2"/>
            <p:cNvSpPr/>
            <p:nvPr/>
          </p:nvSpPr>
          <p:spPr>
            <a:xfrm>
              <a:off x="4352276" y="232837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2"/>
            <p:cNvSpPr/>
            <p:nvPr/>
          </p:nvSpPr>
          <p:spPr>
            <a:xfrm>
              <a:off x="4511292" y="232837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2"/>
            <p:cNvSpPr/>
            <p:nvPr/>
          </p:nvSpPr>
          <p:spPr>
            <a:xfrm>
              <a:off x="4528905" y="2208595"/>
              <a:ext cx="324012" cy="281364"/>
            </a:xfrm>
            <a:custGeom>
              <a:avLst/>
              <a:gdLst/>
              <a:ahLst/>
              <a:cxnLst/>
              <a:rect l="l" t="t" r="r" b="b"/>
              <a:pathLst>
                <a:path w="6549" h="5687" extrusionOk="0">
                  <a:moveTo>
                    <a:pt x="1641" y="1"/>
                  </a:moveTo>
                  <a:lnTo>
                    <a:pt x="1" y="2844"/>
                  </a:lnTo>
                  <a:lnTo>
                    <a:pt x="1641" y="5686"/>
                  </a:lnTo>
                  <a:lnTo>
                    <a:pt x="4926" y="5686"/>
                  </a:lnTo>
                  <a:lnTo>
                    <a:pt x="6548" y="2873"/>
                  </a:lnTo>
                  <a:lnTo>
                    <a:pt x="6447" y="2814"/>
                  </a:lnTo>
                  <a:lnTo>
                    <a:pt x="4858" y="5571"/>
                  </a:lnTo>
                  <a:lnTo>
                    <a:pt x="1709" y="5571"/>
                  </a:lnTo>
                  <a:lnTo>
                    <a:pt x="134" y="2844"/>
                  </a:lnTo>
                  <a:lnTo>
                    <a:pt x="1709" y="117"/>
                  </a:lnTo>
                  <a:lnTo>
                    <a:pt x="4890" y="117"/>
                  </a:lnTo>
                  <a:lnTo>
                    <a:pt x="489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2"/>
            <p:cNvSpPr/>
            <p:nvPr/>
          </p:nvSpPr>
          <p:spPr>
            <a:xfrm>
              <a:off x="4590948" y="219053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2"/>
            <p:cNvSpPr/>
            <p:nvPr/>
          </p:nvSpPr>
          <p:spPr>
            <a:xfrm>
              <a:off x="4749964" y="2190537"/>
              <a:ext cx="41806" cy="41757"/>
            </a:xfrm>
            <a:custGeom>
              <a:avLst/>
              <a:gdLst/>
              <a:ahLst/>
              <a:cxnLst/>
              <a:rect l="l" t="t" r="r" b="b"/>
              <a:pathLst>
                <a:path w="845" h="844" extrusionOk="0">
                  <a:moveTo>
                    <a:pt x="422" y="0"/>
                  </a:moveTo>
                  <a:cubicBezTo>
                    <a:pt x="191" y="0"/>
                    <a:pt x="1" y="190"/>
                    <a:pt x="1" y="422"/>
                  </a:cubicBezTo>
                  <a:cubicBezTo>
                    <a:pt x="1" y="657"/>
                    <a:pt x="191" y="844"/>
                    <a:pt x="422" y="844"/>
                  </a:cubicBezTo>
                  <a:cubicBezTo>
                    <a:pt x="654" y="844"/>
                    <a:pt x="844" y="657"/>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2"/>
            <p:cNvSpPr/>
            <p:nvPr/>
          </p:nvSpPr>
          <p:spPr>
            <a:xfrm>
              <a:off x="4590948" y="246611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2"/>
            <p:cNvSpPr/>
            <p:nvPr/>
          </p:nvSpPr>
          <p:spPr>
            <a:xfrm>
              <a:off x="4829472" y="2328377"/>
              <a:ext cx="41806" cy="41806"/>
            </a:xfrm>
            <a:custGeom>
              <a:avLst/>
              <a:gdLst/>
              <a:ahLst/>
              <a:cxnLst/>
              <a:rect l="l" t="t" r="r" b="b"/>
              <a:pathLst>
                <a:path w="845" h="845" extrusionOk="0">
                  <a:moveTo>
                    <a:pt x="423" y="1"/>
                  </a:moveTo>
                  <a:cubicBezTo>
                    <a:pt x="191" y="1"/>
                    <a:pt x="1" y="188"/>
                    <a:pt x="1" y="423"/>
                  </a:cubicBezTo>
                  <a:cubicBezTo>
                    <a:pt x="1" y="654"/>
                    <a:pt x="191" y="844"/>
                    <a:pt x="423" y="844"/>
                  </a:cubicBezTo>
                  <a:cubicBezTo>
                    <a:pt x="657" y="844"/>
                    <a:pt x="844" y="654"/>
                    <a:pt x="844" y="423"/>
                  </a:cubicBezTo>
                  <a:cubicBezTo>
                    <a:pt x="844" y="188"/>
                    <a:pt x="657" y="1"/>
                    <a:pt x="423"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2"/>
            <p:cNvSpPr/>
            <p:nvPr/>
          </p:nvSpPr>
          <p:spPr>
            <a:xfrm>
              <a:off x="4511292" y="232837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2"/>
            <p:cNvSpPr/>
            <p:nvPr/>
          </p:nvSpPr>
          <p:spPr>
            <a:xfrm>
              <a:off x="4590948" y="246611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2"/>
            <p:cNvSpPr/>
            <p:nvPr/>
          </p:nvSpPr>
          <p:spPr>
            <a:xfrm>
              <a:off x="4345201" y="2603958"/>
              <a:ext cx="48832" cy="41757"/>
            </a:xfrm>
            <a:custGeom>
              <a:avLst/>
              <a:gdLst/>
              <a:ahLst/>
              <a:cxnLst/>
              <a:rect l="l" t="t" r="r" b="b"/>
              <a:pathLst>
                <a:path w="987" h="844" extrusionOk="0">
                  <a:moveTo>
                    <a:pt x="565" y="1"/>
                  </a:moveTo>
                  <a:cubicBezTo>
                    <a:pt x="191" y="1"/>
                    <a:pt x="0" y="452"/>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2"/>
            <p:cNvSpPr/>
            <p:nvPr/>
          </p:nvSpPr>
          <p:spPr>
            <a:xfrm>
              <a:off x="4504365" y="2603958"/>
              <a:ext cx="48683" cy="41757"/>
            </a:xfrm>
            <a:custGeom>
              <a:avLst/>
              <a:gdLst/>
              <a:ahLst/>
              <a:cxnLst/>
              <a:rect l="l" t="t" r="r" b="b"/>
              <a:pathLst>
                <a:path w="984" h="844" extrusionOk="0">
                  <a:moveTo>
                    <a:pt x="562" y="1"/>
                  </a:moveTo>
                  <a:cubicBezTo>
                    <a:pt x="188" y="1"/>
                    <a:pt x="1" y="455"/>
                    <a:pt x="265" y="720"/>
                  </a:cubicBezTo>
                  <a:cubicBezTo>
                    <a:pt x="351" y="805"/>
                    <a:pt x="456" y="843"/>
                    <a:pt x="559" y="843"/>
                  </a:cubicBezTo>
                  <a:cubicBezTo>
                    <a:pt x="776" y="843"/>
                    <a:pt x="984" y="676"/>
                    <a:pt x="984" y="423"/>
                  </a:cubicBezTo>
                  <a:cubicBezTo>
                    <a:pt x="984" y="188"/>
                    <a:pt x="797" y="1"/>
                    <a:pt x="56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8" name="Rounded Rectangle 17"/>
          <p:cNvSpPr/>
          <p:nvPr/>
        </p:nvSpPr>
        <p:spPr>
          <a:xfrm>
            <a:off x="626120" y="1503267"/>
            <a:ext cx="8044665" cy="601168"/>
          </a:xfrm>
          <a:prstGeom prst="roundRect">
            <a:avLst/>
          </a:prstGeom>
          <a:solidFill>
            <a:srgbClr val="FFEED4"/>
          </a:solidFill>
          <a:ln w="19050">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000" b="1">
                <a:solidFill>
                  <a:srgbClr val="000000"/>
                </a:solidFill>
                <a:latin typeface="Arial" panose="020B0604020202020204" pitchFamily="34" charset="0"/>
                <a:ea typeface="Times New Roman" panose="02020603050405020304" pitchFamily="18" charset="0"/>
                <a:cs typeface="Arial" panose="020B0604020202020204" pitchFamily="34" charset="0"/>
              </a:rPr>
              <a:t>Mạch 1: </a:t>
            </a:r>
            <a:r>
              <a:rPr lang="vi-VN" sz="2000">
                <a:solidFill>
                  <a:srgbClr val="000000"/>
                </a:solidFill>
                <a:latin typeface="Arial" panose="020B0604020202020204" pitchFamily="34" charset="0"/>
                <a:ea typeface="Times New Roman" panose="02020603050405020304" pitchFamily="18" charset="0"/>
                <a:cs typeface="Arial" panose="020B0604020202020204" pitchFamily="34" charset="0"/>
              </a:rPr>
              <a:t>A – A – G – C – T – C – G – C – G – A – T – A – G – C – C</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0" name="Pentagon 19"/>
          <p:cNvSpPr/>
          <p:nvPr/>
        </p:nvSpPr>
        <p:spPr>
          <a:xfrm>
            <a:off x="82193" y="299352"/>
            <a:ext cx="1181528" cy="441789"/>
          </a:xfrm>
          <a:prstGeom prst="homePlat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accent5"/>
                </a:solidFill>
                <a:latin typeface="Arial" panose="020B0604020202020204" pitchFamily="34" charset="0"/>
                <a:cs typeface="Arial" panose="020B0604020202020204" pitchFamily="34" charset="0"/>
              </a:rPr>
              <a:t>Câu 1:</a:t>
            </a:r>
            <a:endParaRPr lang="en-US" sz="2000" b="1">
              <a:solidFill>
                <a:schemeClr val="accent5"/>
              </a:solidFill>
              <a:latin typeface="Arial" panose="020B0604020202020204" pitchFamily="34" charset="0"/>
              <a:cs typeface="Arial" panose="020B0604020202020204" pitchFamily="34" charset="0"/>
            </a:endParaRPr>
          </a:p>
        </p:txBody>
      </p:sp>
      <p:sp>
        <p:nvSpPr>
          <p:cNvPr id="35" name="Rounded Rectangle 34"/>
          <p:cNvSpPr/>
          <p:nvPr/>
        </p:nvSpPr>
        <p:spPr>
          <a:xfrm>
            <a:off x="626120" y="2779165"/>
            <a:ext cx="8044665" cy="601168"/>
          </a:xfrm>
          <a:prstGeom prst="roundRect">
            <a:avLst/>
          </a:prstGeom>
          <a:solidFill>
            <a:srgbClr val="FFEED4"/>
          </a:solidFill>
          <a:ln w="19050">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000" b="1">
                <a:solidFill>
                  <a:srgbClr val="000000"/>
                </a:solidFill>
                <a:latin typeface="Arial" panose="020B0604020202020204" pitchFamily="34" charset="0"/>
                <a:ea typeface="Times New Roman" panose="02020603050405020304" pitchFamily="18" charset="0"/>
                <a:cs typeface="Arial" panose="020B0604020202020204" pitchFamily="34" charset="0"/>
              </a:rPr>
              <a:t>Mạch 2: </a:t>
            </a:r>
            <a:r>
              <a:rPr lang="fr-FR" sz="2000">
                <a:solidFill>
                  <a:srgbClr val="000000"/>
                </a:solidFill>
                <a:latin typeface="Arial" panose="020B0604020202020204" pitchFamily="34" charset="0"/>
                <a:ea typeface="Times New Roman" panose="02020603050405020304" pitchFamily="18" charset="0"/>
                <a:cs typeface="Arial" panose="020B0604020202020204" pitchFamily="34" charset="0"/>
              </a:rPr>
              <a:t>T – T  – C – G – A – G – C – G – C – T – A – T – C – G – G </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3" name="Rectangle 22"/>
          <p:cNvSpPr/>
          <p:nvPr/>
        </p:nvSpPr>
        <p:spPr>
          <a:xfrm>
            <a:off x="369870" y="932785"/>
            <a:ext cx="8691936" cy="400110"/>
          </a:xfrm>
          <a:prstGeom prst="rect">
            <a:avLst/>
          </a:prstGeom>
        </p:spPr>
        <p:txBody>
          <a:bodyPr wrap="square">
            <a:spAutoFit/>
          </a:bodyPr>
          <a:lstStyle/>
          <a:p>
            <a:pPr algn="just">
              <a:spcAft>
                <a:spcPts val="800"/>
              </a:spcAft>
            </a:pPr>
            <a:r>
              <a:rPr lang="vi-VN" sz="2000">
                <a:latin typeface="Arial" panose="020B0604020202020204" pitchFamily="34" charset="0"/>
                <a:ea typeface="Calibri" panose="020F0502020204030204" pitchFamily="34" charset="0"/>
                <a:cs typeface="Arial" panose="020B0604020202020204" pitchFamily="34" charset="0"/>
              </a:rPr>
              <a:t>a) Trình tự nucleotide của hai DNA được tổng hợp từ đoạn DNA đã cho là:</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
        <p:nvSpPr>
          <p:cNvPr id="24" name="Right Arrow 23"/>
          <p:cNvSpPr/>
          <p:nvPr/>
        </p:nvSpPr>
        <p:spPr>
          <a:xfrm>
            <a:off x="672958" y="2292492"/>
            <a:ext cx="467473" cy="215757"/>
          </a:xfrm>
          <a:prstGeom prst="rightArrow">
            <a:avLst/>
          </a:prstGeom>
          <a:solidFill>
            <a:srgbClr val="D4152B"/>
          </a:solidFill>
          <a:ln w="12700">
            <a:solidFill>
              <a:schemeClr val="accent5"/>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5" name="Rectangle 24"/>
          <p:cNvSpPr/>
          <p:nvPr/>
        </p:nvSpPr>
        <p:spPr>
          <a:xfrm>
            <a:off x="1663739" y="2175900"/>
            <a:ext cx="6882012" cy="400110"/>
          </a:xfrm>
          <a:prstGeom prst="rect">
            <a:avLst/>
          </a:prstGeom>
        </p:spPr>
        <p:txBody>
          <a:bodyPr wrap="none">
            <a:spAutoFit/>
          </a:bodyPr>
          <a:lstStyle/>
          <a:p>
            <a:r>
              <a:rPr lang="vi-VN" sz="2000">
                <a:latin typeface="Arial" panose="020B0604020202020204" pitchFamily="34" charset="0"/>
                <a:ea typeface="Calibri" panose="020F0502020204030204" pitchFamily="34" charset="0"/>
                <a:cs typeface="Arial" panose="020B0604020202020204" pitchFamily="34" charset="0"/>
              </a:rPr>
              <a:t>A – A – G – C – T – C – G – C – G – A – T – A – G – C – C</a:t>
            </a:r>
            <a:endParaRPr lang="en-US" sz="2000">
              <a:latin typeface="Arial" panose="020B0604020202020204" pitchFamily="34" charset="0"/>
              <a:cs typeface="Arial" panose="020B0604020202020204" pitchFamily="34" charset="0"/>
            </a:endParaRPr>
          </a:p>
        </p:txBody>
      </p:sp>
      <p:sp>
        <p:nvSpPr>
          <p:cNvPr id="40" name="Right Arrow 39"/>
          <p:cNvSpPr/>
          <p:nvPr/>
        </p:nvSpPr>
        <p:spPr>
          <a:xfrm>
            <a:off x="672957" y="3564818"/>
            <a:ext cx="467473" cy="215757"/>
          </a:xfrm>
          <a:prstGeom prst="rightArrow">
            <a:avLst/>
          </a:prstGeom>
          <a:solidFill>
            <a:srgbClr val="D4152B"/>
          </a:solidFill>
          <a:ln w="12700">
            <a:solidFill>
              <a:schemeClr val="accent5"/>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1" name="Rectangle 40"/>
          <p:cNvSpPr/>
          <p:nvPr/>
        </p:nvSpPr>
        <p:spPr>
          <a:xfrm>
            <a:off x="1663739" y="3472641"/>
            <a:ext cx="7007046" cy="400110"/>
          </a:xfrm>
          <a:prstGeom prst="rect">
            <a:avLst/>
          </a:prstGeom>
        </p:spPr>
        <p:txBody>
          <a:bodyPr wrap="none">
            <a:spAutoFit/>
          </a:bodyPr>
          <a:lstStyle/>
          <a:p>
            <a:r>
              <a:rPr lang="fr-FR" sz="2000">
                <a:latin typeface="Arial" panose="020B0604020202020204" pitchFamily="34" charset="0"/>
                <a:ea typeface="Calibri" panose="020F0502020204030204" pitchFamily="34" charset="0"/>
                <a:cs typeface="Arial" panose="020B0604020202020204" pitchFamily="34" charset="0"/>
              </a:rPr>
              <a:t>T – T  – C – G – A – G – C – G – C – T – A – T – C – G – G </a:t>
            </a:r>
          </a:p>
        </p:txBody>
      </p:sp>
      <p:sp>
        <p:nvSpPr>
          <p:cNvPr id="26" name="Rectangle 25"/>
          <p:cNvSpPr/>
          <p:nvPr/>
        </p:nvSpPr>
        <p:spPr>
          <a:xfrm>
            <a:off x="369870" y="3965059"/>
            <a:ext cx="7654247" cy="995144"/>
          </a:xfrm>
          <a:prstGeom prst="rect">
            <a:avLst/>
          </a:prstGeom>
        </p:spPr>
        <p:txBody>
          <a:bodyPr wrap="square">
            <a:spAutoFit/>
          </a:bodyPr>
          <a:lstStyle/>
          <a:p>
            <a:pPr algn="just">
              <a:lnSpc>
                <a:spcPct val="13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b) </a:t>
            </a:r>
            <a:r>
              <a:rPr lang="vi-VN" sz="2000" b="1">
                <a:solidFill>
                  <a:srgbClr val="D4152B"/>
                </a:solidFill>
                <a:latin typeface="Arial" panose="020B0604020202020204" pitchFamily="34" charset="0"/>
                <a:ea typeface="Calibri" panose="020F0502020204030204" pitchFamily="34" charset="0"/>
                <a:cs typeface="Arial" panose="020B0604020202020204" pitchFamily="34" charset="0"/>
              </a:rPr>
              <a:t>Nhận xét: </a:t>
            </a:r>
          </a:p>
          <a:p>
            <a:pPr algn="just">
              <a:lnSpc>
                <a:spcPct val="13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Trình tự nucleotide ở hai DNA con giống nhau và giống DNA mẹ.</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28" name="Picture 27"/>
          <p:cNvPicPr>
            <a:picLocks noChangeAspect="1"/>
          </p:cNvPicPr>
          <p:nvPr/>
        </p:nvPicPr>
        <p:blipFill>
          <a:blip r:embed="rId3"/>
          <a:stretch>
            <a:fillRect/>
          </a:stretch>
        </p:blipFill>
        <p:spPr>
          <a:xfrm rot="1176247">
            <a:off x="8211168" y="3664917"/>
            <a:ext cx="689392" cy="18688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35" grpId="0" animBg="1"/>
      <p:bldP spid="23" grpId="0"/>
      <p:bldP spid="24" grpId="0" animBg="1"/>
      <p:bldP spid="25" grpId="0"/>
      <p:bldP spid="40" grpId="0" animBg="1"/>
      <p:bldP spid="41"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grpSp>
        <p:nvGrpSpPr>
          <p:cNvPr id="40" name="Google Shape;307;p20"/>
          <p:cNvGrpSpPr/>
          <p:nvPr/>
        </p:nvGrpSpPr>
        <p:grpSpPr>
          <a:xfrm>
            <a:off x="502648" y="1257936"/>
            <a:ext cx="1478106" cy="3636482"/>
            <a:chOff x="3839269" y="895200"/>
            <a:chExt cx="1478106" cy="3841398"/>
          </a:xfrm>
        </p:grpSpPr>
        <p:sp>
          <p:nvSpPr>
            <p:cNvPr id="41" name="Google Shape;308;p20"/>
            <p:cNvSpPr/>
            <p:nvPr/>
          </p:nvSpPr>
          <p:spPr>
            <a:xfrm>
              <a:off x="4115176" y="1118529"/>
              <a:ext cx="928998" cy="63398"/>
            </a:xfrm>
            <a:custGeom>
              <a:avLst/>
              <a:gdLst/>
              <a:ahLst/>
              <a:cxnLst/>
              <a:rect l="l" t="t" r="r" b="b"/>
              <a:pathLst>
                <a:path w="5495" h="375" extrusionOk="0">
                  <a:moveTo>
                    <a:pt x="187" y="0"/>
                  </a:moveTo>
                  <a:cubicBezTo>
                    <a:pt x="82" y="0"/>
                    <a:pt x="0" y="83"/>
                    <a:pt x="0" y="188"/>
                  </a:cubicBezTo>
                  <a:cubicBezTo>
                    <a:pt x="0" y="292"/>
                    <a:pt x="82" y="375"/>
                    <a:pt x="187" y="375"/>
                  </a:cubicBezTo>
                  <a:lnTo>
                    <a:pt x="5307" y="375"/>
                  </a:lnTo>
                  <a:cubicBezTo>
                    <a:pt x="5412" y="375"/>
                    <a:pt x="5495" y="292"/>
                    <a:pt x="5495" y="188"/>
                  </a:cubicBezTo>
                  <a:cubicBezTo>
                    <a:pt x="5495" y="83"/>
                    <a:pt x="5412" y="0"/>
                    <a:pt x="5307" y="0"/>
                  </a:cubicBezTo>
                  <a:close/>
                </a:path>
              </a:pathLst>
            </a:custGeom>
            <a:solidFill>
              <a:srgbClr val="F299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309;p20"/>
            <p:cNvSpPr/>
            <p:nvPr/>
          </p:nvSpPr>
          <p:spPr>
            <a:xfrm>
              <a:off x="4115176" y="1118529"/>
              <a:ext cx="464584" cy="63398"/>
            </a:xfrm>
            <a:custGeom>
              <a:avLst/>
              <a:gdLst/>
              <a:ahLst/>
              <a:cxnLst/>
              <a:rect l="l" t="t" r="r" b="b"/>
              <a:pathLst>
                <a:path w="2748" h="375" extrusionOk="0">
                  <a:moveTo>
                    <a:pt x="187" y="0"/>
                  </a:moveTo>
                  <a:cubicBezTo>
                    <a:pt x="82" y="0"/>
                    <a:pt x="0" y="83"/>
                    <a:pt x="0" y="188"/>
                  </a:cubicBezTo>
                  <a:cubicBezTo>
                    <a:pt x="0" y="292"/>
                    <a:pt x="82" y="375"/>
                    <a:pt x="187" y="375"/>
                  </a:cubicBezTo>
                  <a:lnTo>
                    <a:pt x="2747" y="375"/>
                  </a:lnTo>
                  <a:lnTo>
                    <a:pt x="2747" y="0"/>
                  </a:lnTo>
                  <a:close/>
                </a:path>
              </a:pathLst>
            </a:custGeom>
            <a:solidFill>
              <a:srgbClr val="7ED8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10;p20"/>
            <p:cNvSpPr/>
            <p:nvPr/>
          </p:nvSpPr>
          <p:spPr>
            <a:xfrm>
              <a:off x="4115176" y="4450719"/>
              <a:ext cx="928998" cy="62045"/>
            </a:xfrm>
            <a:custGeom>
              <a:avLst/>
              <a:gdLst/>
              <a:ahLst/>
              <a:cxnLst/>
              <a:rect l="l" t="t" r="r" b="b"/>
              <a:pathLst>
                <a:path w="5495" h="367" extrusionOk="0">
                  <a:moveTo>
                    <a:pt x="187" y="0"/>
                  </a:moveTo>
                  <a:cubicBezTo>
                    <a:pt x="82" y="0"/>
                    <a:pt x="0" y="82"/>
                    <a:pt x="0" y="180"/>
                  </a:cubicBezTo>
                  <a:cubicBezTo>
                    <a:pt x="0" y="285"/>
                    <a:pt x="82" y="367"/>
                    <a:pt x="187" y="367"/>
                  </a:cubicBezTo>
                  <a:lnTo>
                    <a:pt x="5307" y="367"/>
                  </a:lnTo>
                  <a:cubicBezTo>
                    <a:pt x="5412" y="367"/>
                    <a:pt x="5495" y="285"/>
                    <a:pt x="5495" y="180"/>
                  </a:cubicBezTo>
                  <a:cubicBezTo>
                    <a:pt x="5495" y="82"/>
                    <a:pt x="5412" y="0"/>
                    <a:pt x="5307" y="0"/>
                  </a:cubicBezTo>
                  <a:close/>
                </a:path>
              </a:pathLst>
            </a:custGeom>
            <a:solidFill>
              <a:srgbClr val="F299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11;p20"/>
            <p:cNvSpPr/>
            <p:nvPr/>
          </p:nvSpPr>
          <p:spPr>
            <a:xfrm>
              <a:off x="4115176" y="4450719"/>
              <a:ext cx="464584" cy="62045"/>
            </a:xfrm>
            <a:custGeom>
              <a:avLst/>
              <a:gdLst/>
              <a:ahLst/>
              <a:cxnLst/>
              <a:rect l="l" t="t" r="r" b="b"/>
              <a:pathLst>
                <a:path w="2748" h="367" extrusionOk="0">
                  <a:moveTo>
                    <a:pt x="187" y="0"/>
                  </a:moveTo>
                  <a:cubicBezTo>
                    <a:pt x="82" y="0"/>
                    <a:pt x="0" y="82"/>
                    <a:pt x="0" y="180"/>
                  </a:cubicBezTo>
                  <a:cubicBezTo>
                    <a:pt x="0" y="285"/>
                    <a:pt x="82" y="367"/>
                    <a:pt x="187" y="367"/>
                  </a:cubicBezTo>
                  <a:lnTo>
                    <a:pt x="2747" y="367"/>
                  </a:lnTo>
                  <a:lnTo>
                    <a:pt x="2747" y="0"/>
                  </a:lnTo>
                  <a:close/>
                </a:path>
              </a:pathLst>
            </a:custGeom>
            <a:solidFill>
              <a:srgbClr val="7ED8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12;p20"/>
            <p:cNvSpPr/>
            <p:nvPr/>
          </p:nvSpPr>
          <p:spPr>
            <a:xfrm>
              <a:off x="4579585" y="4034322"/>
              <a:ext cx="737620" cy="700754"/>
            </a:xfrm>
            <a:custGeom>
              <a:avLst/>
              <a:gdLst/>
              <a:ahLst/>
              <a:cxnLst/>
              <a:rect l="l" t="t" r="r" b="b"/>
              <a:pathLst>
                <a:path w="4363" h="4145" extrusionOk="0">
                  <a:moveTo>
                    <a:pt x="756" y="0"/>
                  </a:moveTo>
                  <a:lnTo>
                    <a:pt x="375" y="382"/>
                  </a:lnTo>
                  <a:lnTo>
                    <a:pt x="0" y="756"/>
                  </a:lnTo>
                  <a:lnTo>
                    <a:pt x="3227" y="3983"/>
                  </a:lnTo>
                  <a:cubicBezTo>
                    <a:pt x="3342" y="4097"/>
                    <a:pt x="3471" y="4145"/>
                    <a:pt x="3595" y="4145"/>
                  </a:cubicBezTo>
                  <a:cubicBezTo>
                    <a:pt x="4007" y="4145"/>
                    <a:pt x="4363" y="3613"/>
                    <a:pt x="3983" y="3227"/>
                  </a:cubicBezTo>
                  <a:lnTo>
                    <a:pt x="756" y="0"/>
                  </a:ln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313;p20"/>
            <p:cNvSpPr/>
            <p:nvPr/>
          </p:nvSpPr>
          <p:spPr>
            <a:xfrm>
              <a:off x="4070882" y="2161297"/>
              <a:ext cx="1017587" cy="63397"/>
            </a:xfrm>
            <a:custGeom>
              <a:avLst/>
              <a:gdLst/>
              <a:ahLst/>
              <a:cxnLst/>
              <a:rect l="l" t="t" r="r" b="b"/>
              <a:pathLst>
                <a:path w="6019" h="375" extrusionOk="0">
                  <a:moveTo>
                    <a:pt x="180" y="1"/>
                  </a:moveTo>
                  <a:cubicBezTo>
                    <a:pt x="82" y="1"/>
                    <a:pt x="0" y="83"/>
                    <a:pt x="0" y="188"/>
                  </a:cubicBezTo>
                  <a:cubicBezTo>
                    <a:pt x="0" y="285"/>
                    <a:pt x="82" y="375"/>
                    <a:pt x="180" y="375"/>
                  </a:cubicBezTo>
                  <a:lnTo>
                    <a:pt x="5839" y="375"/>
                  </a:lnTo>
                  <a:cubicBezTo>
                    <a:pt x="5936" y="375"/>
                    <a:pt x="6019" y="285"/>
                    <a:pt x="6019" y="188"/>
                  </a:cubicBezTo>
                  <a:cubicBezTo>
                    <a:pt x="6019" y="83"/>
                    <a:pt x="5936" y="1"/>
                    <a:pt x="5839" y="1"/>
                  </a:cubicBezTo>
                  <a:close/>
                </a:path>
              </a:pathLst>
            </a:custGeom>
            <a:solidFill>
              <a:srgbClr val="F299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314;p20"/>
            <p:cNvSpPr/>
            <p:nvPr/>
          </p:nvSpPr>
          <p:spPr>
            <a:xfrm>
              <a:off x="4070882" y="2161297"/>
              <a:ext cx="508878" cy="63397"/>
            </a:xfrm>
            <a:custGeom>
              <a:avLst/>
              <a:gdLst/>
              <a:ahLst/>
              <a:cxnLst/>
              <a:rect l="l" t="t" r="r" b="b"/>
              <a:pathLst>
                <a:path w="3010" h="375" extrusionOk="0">
                  <a:moveTo>
                    <a:pt x="180" y="1"/>
                  </a:moveTo>
                  <a:cubicBezTo>
                    <a:pt x="82" y="1"/>
                    <a:pt x="0" y="83"/>
                    <a:pt x="0" y="188"/>
                  </a:cubicBezTo>
                  <a:cubicBezTo>
                    <a:pt x="0" y="285"/>
                    <a:pt x="82" y="375"/>
                    <a:pt x="180" y="375"/>
                  </a:cubicBezTo>
                  <a:lnTo>
                    <a:pt x="3009" y="375"/>
                  </a:lnTo>
                  <a:lnTo>
                    <a:pt x="3009" y="1"/>
                  </a:lnTo>
                  <a:close/>
                </a:path>
              </a:pathLst>
            </a:custGeom>
            <a:solidFill>
              <a:srgbClr val="7ED8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15;p20"/>
            <p:cNvSpPr/>
            <p:nvPr/>
          </p:nvSpPr>
          <p:spPr>
            <a:xfrm>
              <a:off x="4191084" y="1913285"/>
              <a:ext cx="777180" cy="62214"/>
            </a:xfrm>
            <a:custGeom>
              <a:avLst/>
              <a:gdLst/>
              <a:ahLst/>
              <a:cxnLst/>
              <a:rect l="l" t="t" r="r" b="b"/>
              <a:pathLst>
                <a:path w="4597" h="368" extrusionOk="0">
                  <a:moveTo>
                    <a:pt x="180" y="0"/>
                  </a:moveTo>
                  <a:cubicBezTo>
                    <a:pt x="83" y="0"/>
                    <a:pt x="0" y="83"/>
                    <a:pt x="0" y="180"/>
                  </a:cubicBezTo>
                  <a:cubicBezTo>
                    <a:pt x="0" y="285"/>
                    <a:pt x="83" y="367"/>
                    <a:pt x="180" y="367"/>
                  </a:cubicBezTo>
                  <a:lnTo>
                    <a:pt x="4409" y="367"/>
                  </a:lnTo>
                  <a:cubicBezTo>
                    <a:pt x="4514" y="367"/>
                    <a:pt x="4596" y="285"/>
                    <a:pt x="4596" y="180"/>
                  </a:cubicBezTo>
                  <a:cubicBezTo>
                    <a:pt x="4596" y="83"/>
                    <a:pt x="4514" y="0"/>
                    <a:pt x="4409" y="0"/>
                  </a:cubicBezTo>
                  <a:close/>
                </a:path>
              </a:pathLst>
            </a:custGeom>
            <a:solidFill>
              <a:srgbClr val="F299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16;p20"/>
            <p:cNvSpPr/>
            <p:nvPr/>
          </p:nvSpPr>
          <p:spPr>
            <a:xfrm>
              <a:off x="4579585" y="1913285"/>
              <a:ext cx="388675" cy="62214"/>
            </a:xfrm>
            <a:custGeom>
              <a:avLst/>
              <a:gdLst/>
              <a:ahLst/>
              <a:cxnLst/>
              <a:rect l="l" t="t" r="r" b="b"/>
              <a:pathLst>
                <a:path w="2299" h="368" extrusionOk="0">
                  <a:moveTo>
                    <a:pt x="0" y="0"/>
                  </a:moveTo>
                  <a:lnTo>
                    <a:pt x="0" y="367"/>
                  </a:lnTo>
                  <a:lnTo>
                    <a:pt x="2111" y="367"/>
                  </a:lnTo>
                  <a:cubicBezTo>
                    <a:pt x="2216" y="367"/>
                    <a:pt x="2298" y="285"/>
                    <a:pt x="2298" y="180"/>
                  </a:cubicBezTo>
                  <a:cubicBezTo>
                    <a:pt x="2298" y="83"/>
                    <a:pt x="2216" y="0"/>
                    <a:pt x="2111" y="0"/>
                  </a:cubicBezTo>
                  <a:close/>
                </a:path>
              </a:pathLst>
            </a:custGeom>
            <a:solidFill>
              <a:srgbClr val="7ED8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317;p20"/>
            <p:cNvSpPr/>
            <p:nvPr/>
          </p:nvSpPr>
          <p:spPr>
            <a:xfrm>
              <a:off x="4191084" y="2409309"/>
              <a:ext cx="777180" cy="63567"/>
            </a:xfrm>
            <a:custGeom>
              <a:avLst/>
              <a:gdLst/>
              <a:ahLst/>
              <a:cxnLst/>
              <a:rect l="l" t="t" r="r" b="b"/>
              <a:pathLst>
                <a:path w="4597" h="376" extrusionOk="0">
                  <a:moveTo>
                    <a:pt x="180" y="1"/>
                  </a:moveTo>
                  <a:cubicBezTo>
                    <a:pt x="83" y="1"/>
                    <a:pt x="0" y="83"/>
                    <a:pt x="0" y="188"/>
                  </a:cubicBezTo>
                  <a:cubicBezTo>
                    <a:pt x="0" y="293"/>
                    <a:pt x="83" y="375"/>
                    <a:pt x="180" y="375"/>
                  </a:cubicBezTo>
                  <a:lnTo>
                    <a:pt x="4409" y="375"/>
                  </a:lnTo>
                  <a:cubicBezTo>
                    <a:pt x="4514" y="375"/>
                    <a:pt x="4596" y="293"/>
                    <a:pt x="4596" y="188"/>
                  </a:cubicBezTo>
                  <a:cubicBezTo>
                    <a:pt x="4596" y="83"/>
                    <a:pt x="4514" y="1"/>
                    <a:pt x="4409" y="1"/>
                  </a:cubicBezTo>
                  <a:close/>
                </a:path>
              </a:pathLst>
            </a:custGeom>
            <a:solidFill>
              <a:srgbClr val="F299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318;p20"/>
            <p:cNvSpPr/>
            <p:nvPr/>
          </p:nvSpPr>
          <p:spPr>
            <a:xfrm>
              <a:off x="4579585" y="2409309"/>
              <a:ext cx="388675" cy="63567"/>
            </a:xfrm>
            <a:custGeom>
              <a:avLst/>
              <a:gdLst/>
              <a:ahLst/>
              <a:cxnLst/>
              <a:rect l="l" t="t" r="r" b="b"/>
              <a:pathLst>
                <a:path w="2299" h="376" extrusionOk="0">
                  <a:moveTo>
                    <a:pt x="0" y="1"/>
                  </a:moveTo>
                  <a:lnTo>
                    <a:pt x="0" y="375"/>
                  </a:lnTo>
                  <a:lnTo>
                    <a:pt x="2111" y="375"/>
                  </a:lnTo>
                  <a:cubicBezTo>
                    <a:pt x="2216" y="375"/>
                    <a:pt x="2298" y="293"/>
                    <a:pt x="2298" y="188"/>
                  </a:cubicBezTo>
                  <a:cubicBezTo>
                    <a:pt x="2298" y="83"/>
                    <a:pt x="2216" y="1"/>
                    <a:pt x="2111" y="1"/>
                  </a:cubicBezTo>
                  <a:close/>
                </a:path>
              </a:pathLst>
            </a:custGeom>
            <a:solidFill>
              <a:srgbClr val="7ED8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19;p20"/>
            <p:cNvSpPr/>
            <p:nvPr/>
          </p:nvSpPr>
          <p:spPr>
            <a:xfrm>
              <a:off x="4069529" y="3393920"/>
              <a:ext cx="1018940" cy="62214"/>
            </a:xfrm>
            <a:custGeom>
              <a:avLst/>
              <a:gdLst/>
              <a:ahLst/>
              <a:cxnLst/>
              <a:rect l="l" t="t" r="r" b="b"/>
              <a:pathLst>
                <a:path w="6027" h="368" extrusionOk="0">
                  <a:moveTo>
                    <a:pt x="188" y="1"/>
                  </a:moveTo>
                  <a:cubicBezTo>
                    <a:pt x="90" y="1"/>
                    <a:pt x="1" y="83"/>
                    <a:pt x="8" y="188"/>
                  </a:cubicBezTo>
                  <a:cubicBezTo>
                    <a:pt x="8" y="285"/>
                    <a:pt x="90" y="367"/>
                    <a:pt x="188" y="367"/>
                  </a:cubicBezTo>
                  <a:lnTo>
                    <a:pt x="5847" y="367"/>
                  </a:lnTo>
                  <a:cubicBezTo>
                    <a:pt x="5944" y="367"/>
                    <a:pt x="6027" y="285"/>
                    <a:pt x="6027" y="188"/>
                  </a:cubicBezTo>
                  <a:cubicBezTo>
                    <a:pt x="6027" y="83"/>
                    <a:pt x="5944" y="1"/>
                    <a:pt x="5847" y="1"/>
                  </a:cubicBezTo>
                  <a:close/>
                </a:path>
              </a:pathLst>
            </a:custGeom>
            <a:solidFill>
              <a:srgbClr val="F299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20;p20"/>
            <p:cNvSpPr/>
            <p:nvPr/>
          </p:nvSpPr>
          <p:spPr>
            <a:xfrm>
              <a:off x="4069529" y="3393920"/>
              <a:ext cx="510231" cy="62214"/>
            </a:xfrm>
            <a:custGeom>
              <a:avLst/>
              <a:gdLst/>
              <a:ahLst/>
              <a:cxnLst/>
              <a:rect l="l" t="t" r="r" b="b"/>
              <a:pathLst>
                <a:path w="3018" h="368" extrusionOk="0">
                  <a:moveTo>
                    <a:pt x="188" y="1"/>
                  </a:moveTo>
                  <a:cubicBezTo>
                    <a:pt x="90" y="1"/>
                    <a:pt x="1" y="83"/>
                    <a:pt x="8" y="188"/>
                  </a:cubicBezTo>
                  <a:cubicBezTo>
                    <a:pt x="8" y="285"/>
                    <a:pt x="90" y="367"/>
                    <a:pt x="188" y="367"/>
                  </a:cubicBezTo>
                  <a:lnTo>
                    <a:pt x="3017" y="367"/>
                  </a:lnTo>
                  <a:lnTo>
                    <a:pt x="3017" y="1"/>
                  </a:lnTo>
                  <a:close/>
                </a:path>
              </a:pathLst>
            </a:custGeom>
            <a:solidFill>
              <a:srgbClr val="7ED8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21;p20"/>
            <p:cNvSpPr/>
            <p:nvPr/>
          </p:nvSpPr>
          <p:spPr>
            <a:xfrm>
              <a:off x="4191084" y="3145907"/>
              <a:ext cx="777180" cy="62214"/>
            </a:xfrm>
            <a:custGeom>
              <a:avLst/>
              <a:gdLst/>
              <a:ahLst/>
              <a:cxnLst/>
              <a:rect l="l" t="t" r="r" b="b"/>
              <a:pathLst>
                <a:path w="4597" h="368" extrusionOk="0">
                  <a:moveTo>
                    <a:pt x="180" y="0"/>
                  </a:moveTo>
                  <a:cubicBezTo>
                    <a:pt x="83" y="0"/>
                    <a:pt x="0" y="83"/>
                    <a:pt x="0" y="180"/>
                  </a:cubicBezTo>
                  <a:cubicBezTo>
                    <a:pt x="0" y="285"/>
                    <a:pt x="83" y="367"/>
                    <a:pt x="180" y="367"/>
                  </a:cubicBezTo>
                  <a:lnTo>
                    <a:pt x="4409" y="367"/>
                  </a:lnTo>
                  <a:cubicBezTo>
                    <a:pt x="4514" y="367"/>
                    <a:pt x="4596" y="285"/>
                    <a:pt x="4596" y="180"/>
                  </a:cubicBezTo>
                  <a:cubicBezTo>
                    <a:pt x="4596" y="83"/>
                    <a:pt x="4514" y="0"/>
                    <a:pt x="4409" y="0"/>
                  </a:cubicBezTo>
                  <a:close/>
                </a:path>
              </a:pathLst>
            </a:custGeom>
            <a:solidFill>
              <a:srgbClr val="F299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322;p20"/>
            <p:cNvSpPr/>
            <p:nvPr/>
          </p:nvSpPr>
          <p:spPr>
            <a:xfrm>
              <a:off x="4579585" y="3145907"/>
              <a:ext cx="388675" cy="62214"/>
            </a:xfrm>
            <a:custGeom>
              <a:avLst/>
              <a:gdLst/>
              <a:ahLst/>
              <a:cxnLst/>
              <a:rect l="l" t="t" r="r" b="b"/>
              <a:pathLst>
                <a:path w="2299" h="368" extrusionOk="0">
                  <a:moveTo>
                    <a:pt x="0" y="0"/>
                  </a:moveTo>
                  <a:lnTo>
                    <a:pt x="0" y="367"/>
                  </a:lnTo>
                  <a:lnTo>
                    <a:pt x="2111" y="367"/>
                  </a:lnTo>
                  <a:cubicBezTo>
                    <a:pt x="2216" y="367"/>
                    <a:pt x="2298" y="285"/>
                    <a:pt x="2298" y="180"/>
                  </a:cubicBezTo>
                  <a:cubicBezTo>
                    <a:pt x="2298" y="83"/>
                    <a:pt x="2216" y="0"/>
                    <a:pt x="2111" y="0"/>
                  </a:cubicBezTo>
                  <a:close/>
                </a:path>
              </a:pathLst>
            </a:custGeom>
            <a:solidFill>
              <a:srgbClr val="7ED8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323;p20"/>
            <p:cNvSpPr/>
            <p:nvPr/>
          </p:nvSpPr>
          <p:spPr>
            <a:xfrm>
              <a:off x="4191084" y="3641932"/>
              <a:ext cx="777180" cy="63567"/>
            </a:xfrm>
            <a:custGeom>
              <a:avLst/>
              <a:gdLst/>
              <a:ahLst/>
              <a:cxnLst/>
              <a:rect l="l" t="t" r="r" b="b"/>
              <a:pathLst>
                <a:path w="4597" h="376" extrusionOk="0">
                  <a:moveTo>
                    <a:pt x="180" y="1"/>
                  </a:moveTo>
                  <a:cubicBezTo>
                    <a:pt x="83" y="1"/>
                    <a:pt x="0" y="83"/>
                    <a:pt x="0" y="188"/>
                  </a:cubicBezTo>
                  <a:cubicBezTo>
                    <a:pt x="0" y="293"/>
                    <a:pt x="83" y="375"/>
                    <a:pt x="180" y="375"/>
                  </a:cubicBezTo>
                  <a:lnTo>
                    <a:pt x="4409" y="375"/>
                  </a:lnTo>
                  <a:cubicBezTo>
                    <a:pt x="4514" y="375"/>
                    <a:pt x="4596" y="293"/>
                    <a:pt x="4596" y="188"/>
                  </a:cubicBezTo>
                  <a:cubicBezTo>
                    <a:pt x="4596" y="83"/>
                    <a:pt x="4514" y="1"/>
                    <a:pt x="4409" y="1"/>
                  </a:cubicBezTo>
                  <a:close/>
                </a:path>
              </a:pathLst>
            </a:custGeom>
            <a:solidFill>
              <a:srgbClr val="F299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24;p20"/>
            <p:cNvSpPr/>
            <p:nvPr/>
          </p:nvSpPr>
          <p:spPr>
            <a:xfrm>
              <a:off x="4579585" y="3641932"/>
              <a:ext cx="388675" cy="63567"/>
            </a:xfrm>
            <a:custGeom>
              <a:avLst/>
              <a:gdLst/>
              <a:ahLst/>
              <a:cxnLst/>
              <a:rect l="l" t="t" r="r" b="b"/>
              <a:pathLst>
                <a:path w="2299" h="376" extrusionOk="0">
                  <a:moveTo>
                    <a:pt x="0" y="1"/>
                  </a:moveTo>
                  <a:lnTo>
                    <a:pt x="0" y="375"/>
                  </a:lnTo>
                  <a:lnTo>
                    <a:pt x="2111" y="375"/>
                  </a:lnTo>
                  <a:cubicBezTo>
                    <a:pt x="2216" y="375"/>
                    <a:pt x="2298" y="293"/>
                    <a:pt x="2298" y="188"/>
                  </a:cubicBezTo>
                  <a:cubicBezTo>
                    <a:pt x="2298" y="83"/>
                    <a:pt x="2216" y="1"/>
                    <a:pt x="2111" y="1"/>
                  </a:cubicBezTo>
                  <a:close/>
                </a:path>
              </a:pathLst>
            </a:custGeom>
            <a:solidFill>
              <a:srgbClr val="7ED8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25;p20"/>
            <p:cNvSpPr/>
            <p:nvPr/>
          </p:nvSpPr>
          <p:spPr>
            <a:xfrm>
              <a:off x="4579585" y="1596972"/>
              <a:ext cx="625362" cy="1218754"/>
            </a:xfrm>
            <a:custGeom>
              <a:avLst/>
              <a:gdLst/>
              <a:ahLst/>
              <a:cxnLst/>
              <a:rect l="l" t="t" r="r" b="b"/>
              <a:pathLst>
                <a:path w="3699" h="7209" extrusionOk="0">
                  <a:moveTo>
                    <a:pt x="756" y="0"/>
                  </a:moveTo>
                  <a:lnTo>
                    <a:pt x="0" y="756"/>
                  </a:lnTo>
                  <a:lnTo>
                    <a:pt x="2134" y="2889"/>
                  </a:lnTo>
                  <a:cubicBezTo>
                    <a:pt x="2531" y="3286"/>
                    <a:pt x="2531" y="3930"/>
                    <a:pt x="2134" y="4319"/>
                  </a:cubicBezTo>
                  <a:lnTo>
                    <a:pt x="0" y="6453"/>
                  </a:lnTo>
                  <a:lnTo>
                    <a:pt x="756" y="7209"/>
                  </a:lnTo>
                  <a:lnTo>
                    <a:pt x="2890" y="5075"/>
                  </a:lnTo>
                  <a:cubicBezTo>
                    <a:pt x="3698" y="4267"/>
                    <a:pt x="3698" y="2949"/>
                    <a:pt x="2890" y="2133"/>
                  </a:cubicBezTo>
                  <a:lnTo>
                    <a:pt x="756" y="0"/>
                  </a:ln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326;p20"/>
            <p:cNvSpPr/>
            <p:nvPr/>
          </p:nvSpPr>
          <p:spPr>
            <a:xfrm>
              <a:off x="3953046" y="2815563"/>
              <a:ext cx="626715" cy="1218923"/>
            </a:xfrm>
            <a:custGeom>
              <a:avLst/>
              <a:gdLst/>
              <a:ahLst/>
              <a:cxnLst/>
              <a:rect l="l" t="t" r="r" b="b"/>
              <a:pathLst>
                <a:path w="3707" h="7210" extrusionOk="0">
                  <a:moveTo>
                    <a:pt x="2950" y="1"/>
                  </a:moveTo>
                  <a:lnTo>
                    <a:pt x="817" y="2134"/>
                  </a:lnTo>
                  <a:cubicBezTo>
                    <a:pt x="1" y="2950"/>
                    <a:pt x="1" y="4268"/>
                    <a:pt x="817" y="5076"/>
                  </a:cubicBezTo>
                  <a:lnTo>
                    <a:pt x="2950" y="7209"/>
                  </a:lnTo>
                  <a:lnTo>
                    <a:pt x="3325" y="6835"/>
                  </a:lnTo>
                  <a:lnTo>
                    <a:pt x="3706" y="6453"/>
                  </a:lnTo>
                  <a:lnTo>
                    <a:pt x="1573" y="4320"/>
                  </a:lnTo>
                  <a:cubicBezTo>
                    <a:pt x="1176" y="3923"/>
                    <a:pt x="1176" y="3287"/>
                    <a:pt x="1573" y="2890"/>
                  </a:cubicBezTo>
                  <a:lnTo>
                    <a:pt x="3706" y="757"/>
                  </a:lnTo>
                  <a:lnTo>
                    <a:pt x="2950" y="1"/>
                  </a:ln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327;p20"/>
            <p:cNvSpPr/>
            <p:nvPr/>
          </p:nvSpPr>
          <p:spPr>
            <a:xfrm>
              <a:off x="3839269" y="895200"/>
              <a:ext cx="740494" cy="701768"/>
            </a:xfrm>
            <a:custGeom>
              <a:avLst/>
              <a:gdLst/>
              <a:ahLst/>
              <a:cxnLst/>
              <a:rect l="l" t="t" r="r" b="b"/>
              <a:pathLst>
                <a:path w="4380" h="4151" extrusionOk="0">
                  <a:moveTo>
                    <a:pt x="779" y="1"/>
                  </a:moveTo>
                  <a:cubicBezTo>
                    <a:pt x="362" y="1"/>
                    <a:pt x="1" y="540"/>
                    <a:pt x="397" y="925"/>
                  </a:cubicBezTo>
                  <a:lnTo>
                    <a:pt x="3623" y="4151"/>
                  </a:lnTo>
                  <a:lnTo>
                    <a:pt x="4379" y="3395"/>
                  </a:lnTo>
                  <a:lnTo>
                    <a:pt x="1153" y="169"/>
                  </a:lnTo>
                  <a:cubicBezTo>
                    <a:pt x="1036" y="50"/>
                    <a:pt x="905" y="1"/>
                    <a:pt x="779" y="1"/>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1" name="Google Shape;328;p20"/>
            <p:cNvGrpSpPr/>
            <p:nvPr/>
          </p:nvGrpSpPr>
          <p:grpSpPr>
            <a:xfrm>
              <a:off x="3839438" y="896722"/>
              <a:ext cx="1477936" cy="3839876"/>
              <a:chOff x="3831763" y="896722"/>
              <a:chExt cx="1477936" cy="3839876"/>
            </a:xfrm>
          </p:grpSpPr>
          <p:sp>
            <p:nvSpPr>
              <p:cNvPr id="62" name="Google Shape;329;p20"/>
              <p:cNvSpPr/>
              <p:nvPr/>
            </p:nvSpPr>
            <p:spPr>
              <a:xfrm>
                <a:off x="3831763" y="4034322"/>
                <a:ext cx="740325" cy="702275"/>
              </a:xfrm>
              <a:custGeom>
                <a:avLst/>
                <a:gdLst/>
                <a:ahLst/>
                <a:cxnLst/>
                <a:rect l="l" t="t" r="r" b="b"/>
                <a:pathLst>
                  <a:path w="4379" h="4154" extrusionOk="0">
                    <a:moveTo>
                      <a:pt x="3622" y="0"/>
                    </a:moveTo>
                    <a:lnTo>
                      <a:pt x="396" y="3227"/>
                    </a:lnTo>
                    <a:cubicBezTo>
                      <a:pt x="0" y="3611"/>
                      <a:pt x="361" y="4154"/>
                      <a:pt x="776" y="4154"/>
                    </a:cubicBezTo>
                    <a:cubicBezTo>
                      <a:pt x="903" y="4154"/>
                      <a:pt x="1035" y="4103"/>
                      <a:pt x="1152" y="3983"/>
                    </a:cubicBezTo>
                    <a:lnTo>
                      <a:pt x="4378" y="756"/>
                    </a:lnTo>
                    <a:lnTo>
                      <a:pt x="3997" y="382"/>
                    </a:lnTo>
                    <a:lnTo>
                      <a:pt x="3622" y="0"/>
                    </a:lnTo>
                    <a:close/>
                  </a:path>
                </a:pathLst>
              </a:custGeom>
              <a:solidFill>
                <a:srgbClr val="F04A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330;p20"/>
              <p:cNvSpPr/>
              <p:nvPr/>
            </p:nvSpPr>
            <p:spPr>
              <a:xfrm>
                <a:off x="4571910" y="896722"/>
                <a:ext cx="737789" cy="700247"/>
              </a:xfrm>
              <a:custGeom>
                <a:avLst/>
                <a:gdLst/>
                <a:ahLst/>
                <a:cxnLst/>
                <a:rect l="l" t="t" r="r" b="b"/>
                <a:pathLst>
                  <a:path w="4364" h="4142" extrusionOk="0">
                    <a:moveTo>
                      <a:pt x="3593" y="1"/>
                    </a:moveTo>
                    <a:cubicBezTo>
                      <a:pt x="3470" y="1"/>
                      <a:pt x="3342" y="48"/>
                      <a:pt x="3227" y="160"/>
                    </a:cubicBezTo>
                    <a:lnTo>
                      <a:pt x="0" y="3386"/>
                    </a:lnTo>
                    <a:lnTo>
                      <a:pt x="756" y="4142"/>
                    </a:lnTo>
                    <a:lnTo>
                      <a:pt x="3983" y="916"/>
                    </a:lnTo>
                    <a:cubicBezTo>
                      <a:pt x="4363" y="529"/>
                      <a:pt x="4007" y="1"/>
                      <a:pt x="3593" y="1"/>
                    </a:cubicBezTo>
                    <a:close/>
                  </a:path>
                </a:pathLst>
              </a:custGeom>
              <a:solidFill>
                <a:srgbClr val="F04A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331;p20"/>
              <p:cNvSpPr/>
              <p:nvPr/>
            </p:nvSpPr>
            <p:spPr>
              <a:xfrm>
                <a:off x="4571910" y="2815563"/>
                <a:ext cx="625362" cy="1218923"/>
              </a:xfrm>
              <a:custGeom>
                <a:avLst/>
                <a:gdLst/>
                <a:ahLst/>
                <a:cxnLst/>
                <a:rect l="l" t="t" r="r" b="b"/>
                <a:pathLst>
                  <a:path w="3699" h="7210" extrusionOk="0">
                    <a:moveTo>
                      <a:pt x="756" y="1"/>
                    </a:moveTo>
                    <a:lnTo>
                      <a:pt x="0" y="757"/>
                    </a:lnTo>
                    <a:lnTo>
                      <a:pt x="2134" y="2890"/>
                    </a:lnTo>
                    <a:cubicBezTo>
                      <a:pt x="2531" y="3287"/>
                      <a:pt x="2531" y="3923"/>
                      <a:pt x="2134" y="4320"/>
                    </a:cubicBezTo>
                    <a:lnTo>
                      <a:pt x="0" y="6453"/>
                    </a:lnTo>
                    <a:lnTo>
                      <a:pt x="375" y="6835"/>
                    </a:lnTo>
                    <a:lnTo>
                      <a:pt x="756" y="7209"/>
                    </a:lnTo>
                    <a:lnTo>
                      <a:pt x="2890" y="5076"/>
                    </a:lnTo>
                    <a:cubicBezTo>
                      <a:pt x="3698" y="4268"/>
                      <a:pt x="3698" y="2950"/>
                      <a:pt x="2890" y="2134"/>
                    </a:cubicBezTo>
                    <a:lnTo>
                      <a:pt x="756" y="1"/>
                    </a:lnTo>
                    <a:close/>
                  </a:path>
                </a:pathLst>
              </a:custGeom>
              <a:solidFill>
                <a:srgbClr val="F04A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332;p20"/>
              <p:cNvSpPr/>
              <p:nvPr/>
            </p:nvSpPr>
            <p:spPr>
              <a:xfrm>
                <a:off x="3945371" y="1596972"/>
                <a:ext cx="626715" cy="1218754"/>
              </a:xfrm>
              <a:custGeom>
                <a:avLst/>
                <a:gdLst/>
                <a:ahLst/>
                <a:cxnLst/>
                <a:rect l="l" t="t" r="r" b="b"/>
                <a:pathLst>
                  <a:path w="3707" h="7209" extrusionOk="0">
                    <a:moveTo>
                      <a:pt x="2950" y="0"/>
                    </a:moveTo>
                    <a:lnTo>
                      <a:pt x="817" y="2133"/>
                    </a:lnTo>
                    <a:cubicBezTo>
                      <a:pt x="1" y="2949"/>
                      <a:pt x="1" y="4267"/>
                      <a:pt x="817" y="5075"/>
                    </a:cubicBezTo>
                    <a:lnTo>
                      <a:pt x="2950" y="7209"/>
                    </a:lnTo>
                    <a:lnTo>
                      <a:pt x="3706" y="6453"/>
                    </a:lnTo>
                    <a:lnTo>
                      <a:pt x="1573" y="4319"/>
                    </a:lnTo>
                    <a:cubicBezTo>
                      <a:pt x="1176" y="3922"/>
                      <a:pt x="1176" y="3286"/>
                      <a:pt x="1573" y="2889"/>
                    </a:cubicBezTo>
                    <a:lnTo>
                      <a:pt x="3706" y="756"/>
                    </a:lnTo>
                    <a:lnTo>
                      <a:pt x="2950" y="0"/>
                    </a:lnTo>
                    <a:close/>
                  </a:path>
                </a:pathLst>
              </a:custGeom>
              <a:solidFill>
                <a:srgbClr val="F04A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22" name="Rectangle 21"/>
          <p:cNvSpPr/>
          <p:nvPr/>
        </p:nvSpPr>
        <p:spPr>
          <a:xfrm>
            <a:off x="2096048" y="1036934"/>
            <a:ext cx="6783905" cy="1243417"/>
          </a:xfrm>
          <a:prstGeom prst="rect">
            <a:avLst/>
          </a:prstGeom>
        </p:spPr>
        <p:txBody>
          <a:bodyPr wrap="square">
            <a:spAutoFit/>
          </a:bodyPr>
          <a:lstStyle/>
          <a:p>
            <a:pPr algn="just">
              <a:lnSpc>
                <a:spcPct val="170000"/>
              </a:lnSpc>
            </a:pPr>
            <a:r>
              <a:rPr lang="vi-VN" sz="2200"/>
              <a:t>Đảm bảo quá trình truyền thông tin di truyền qua các thế hệ tế bào và cơ thể được ổn định và liên tục.</a:t>
            </a:r>
            <a:endParaRPr lang="en-US" sz="2200"/>
          </a:p>
        </p:txBody>
      </p:sp>
      <p:pic>
        <p:nvPicPr>
          <p:cNvPr id="87" name="image3.png"/>
          <p:cNvPicPr/>
          <p:nvPr/>
        </p:nvPicPr>
        <p:blipFill>
          <a:blip r:embed="rId3">
            <a:clrChange>
              <a:clrFrom>
                <a:srgbClr val="FFFFFF"/>
              </a:clrFrom>
              <a:clrTo>
                <a:srgbClr val="FFFFFF">
                  <a:alpha val="0"/>
                </a:srgbClr>
              </a:clrTo>
            </a:clrChange>
          </a:blip>
          <a:srcRect/>
          <a:stretch>
            <a:fillRect/>
          </a:stretch>
        </p:blipFill>
        <p:spPr>
          <a:xfrm>
            <a:off x="3045542" y="2338114"/>
            <a:ext cx="4423769" cy="2688290"/>
          </a:xfrm>
          <a:prstGeom prst="rect">
            <a:avLst/>
          </a:prstGeom>
          <a:ln/>
        </p:spPr>
      </p:pic>
      <p:sp>
        <p:nvSpPr>
          <p:cNvPr id="89" name="Pentagon 88"/>
          <p:cNvSpPr/>
          <p:nvPr/>
        </p:nvSpPr>
        <p:spPr>
          <a:xfrm>
            <a:off x="82192" y="328773"/>
            <a:ext cx="1304609" cy="525417"/>
          </a:xfrm>
          <a:prstGeom prst="homePlat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accent5"/>
                </a:solidFill>
                <a:latin typeface="Arial" panose="020B0604020202020204" pitchFamily="34" charset="0"/>
                <a:cs typeface="Arial" panose="020B0604020202020204" pitchFamily="34" charset="0"/>
              </a:rPr>
              <a:t>Câu 2:</a:t>
            </a:r>
            <a:endParaRPr lang="en-US" sz="2200" b="1">
              <a:solidFill>
                <a:schemeClr val="accent5"/>
              </a:solidFill>
              <a:latin typeface="Arial" panose="020B0604020202020204" pitchFamily="34" charset="0"/>
              <a:cs typeface="Arial" panose="020B0604020202020204" pitchFamily="34" charset="0"/>
            </a:endParaRPr>
          </a:p>
        </p:txBody>
      </p:sp>
      <p:sp>
        <p:nvSpPr>
          <p:cNvPr id="25" name="Rectangle 24"/>
          <p:cNvSpPr/>
          <p:nvPr/>
        </p:nvSpPr>
        <p:spPr>
          <a:xfrm>
            <a:off x="1504274" y="419811"/>
            <a:ext cx="5009542" cy="430887"/>
          </a:xfrm>
          <a:prstGeom prst="rect">
            <a:avLst/>
          </a:prstGeom>
        </p:spPr>
        <p:txBody>
          <a:bodyPr wrap="square">
            <a:spAutoFit/>
          </a:bodyPr>
          <a:lstStyle/>
          <a:p>
            <a:pPr lvl="0">
              <a:buClrTx/>
              <a:defRPr/>
            </a:pPr>
            <a:r>
              <a:rPr lang="vi-VN" sz="2200" b="1">
                <a:solidFill>
                  <a:sysClr val="windowText" lastClr="000000"/>
                </a:solidFill>
              </a:rPr>
              <a:t>Ý nghĩa của quá trình tái bản DNA: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p:tgtEl>
                                          <p:spTgt spid="89"/>
                                        </p:tgtEl>
                                        <p:attrNameLst>
                                          <p:attrName>ppt_x</p:attrName>
                                        </p:attrNameLst>
                                      </p:cBhvr>
                                      <p:tavLst>
                                        <p:tav tm="0">
                                          <p:val>
                                            <p:strVal val="#ppt_x-#ppt_w*1.125000"/>
                                          </p:val>
                                        </p:tav>
                                        <p:tav tm="100000">
                                          <p:val>
                                            <p:strVal val="#ppt_x"/>
                                          </p:val>
                                        </p:tav>
                                      </p:tavLst>
                                    </p:anim>
                                    <p:animEffect transition="in" filter="wipe(right)">
                                      <p:cBhvr>
                                        <p:cTn id="8" dur="500"/>
                                        <p:tgtEl>
                                          <p:spTgt spid="89"/>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fade">
                                      <p:cBhvr>
                                        <p:cTn id="2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9" grpId="0"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grpSp>
        <p:nvGrpSpPr>
          <p:cNvPr id="13" name="Group 12"/>
          <p:cNvGrpSpPr/>
          <p:nvPr/>
        </p:nvGrpSpPr>
        <p:grpSpPr>
          <a:xfrm>
            <a:off x="504718" y="209274"/>
            <a:ext cx="6195048" cy="977136"/>
            <a:chOff x="504718" y="142748"/>
            <a:chExt cx="6195048" cy="977136"/>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18" y="142748"/>
              <a:ext cx="848862" cy="977136"/>
            </a:xfrm>
            <a:prstGeom prst="rect">
              <a:avLst/>
            </a:prstGeom>
          </p:spPr>
        </p:pic>
        <p:sp>
          <p:nvSpPr>
            <p:cNvPr id="12" name="Rectangle 11"/>
            <p:cNvSpPr/>
            <p:nvPr/>
          </p:nvSpPr>
          <p:spPr>
            <a:xfrm>
              <a:off x="1250838" y="431261"/>
              <a:ext cx="5448928" cy="400110"/>
            </a:xfrm>
            <a:prstGeom prst="rect">
              <a:avLst/>
            </a:prstGeom>
          </p:spPr>
          <p:txBody>
            <a:bodyPr wrap="none">
              <a:spAutoFit/>
            </a:bodyPr>
            <a:lstStyle/>
            <a:p>
              <a:r>
                <a:rPr lang="vi-VN" sz="2000" i="1">
                  <a:solidFill>
                    <a:srgbClr val="002060"/>
                  </a:solidFill>
                  <a:latin typeface="Arial" panose="020B0604020202020204" pitchFamily="34" charset="0"/>
                  <a:ea typeface="Calibri" panose="020F0502020204030204" pitchFamily="34" charset="0"/>
                  <a:cs typeface="Arial" panose="020B0604020202020204" pitchFamily="34" charset="0"/>
                </a:rPr>
                <a:t>Quay lại trả lời câu hỏi </a:t>
              </a:r>
              <a:r>
                <a:rPr lang="vi-VN" sz="2000" b="1" i="1">
                  <a:solidFill>
                    <a:srgbClr val="002060"/>
                  </a:solidFill>
                  <a:latin typeface="Arial" panose="020B0604020202020204" pitchFamily="34" charset="0"/>
                  <a:ea typeface="Calibri" panose="020F0502020204030204" pitchFamily="34" charset="0"/>
                  <a:cs typeface="Arial" panose="020B0604020202020204" pitchFamily="34" charset="0"/>
                </a:rPr>
                <a:t>Khởi động</a:t>
              </a:r>
              <a:r>
                <a:rPr lang="vi-VN" sz="2000" i="1">
                  <a:solidFill>
                    <a:srgbClr val="002060"/>
                  </a:solidFill>
                  <a:latin typeface="Arial" panose="020B0604020202020204" pitchFamily="34" charset="0"/>
                  <a:ea typeface="Calibri" panose="020F0502020204030204" pitchFamily="34" charset="0"/>
                  <a:cs typeface="Arial" panose="020B0604020202020204" pitchFamily="34" charset="0"/>
                </a:rPr>
                <a:t> SGK tr.170</a:t>
              </a:r>
              <a:endParaRPr lang="en-US" sz="2000" i="1">
                <a:solidFill>
                  <a:srgbClr val="002060"/>
                </a:solidFill>
                <a:latin typeface="Arial" panose="020B0604020202020204" pitchFamily="34" charset="0"/>
                <a:cs typeface="Arial" panose="020B0604020202020204" pitchFamily="34" charset="0"/>
              </a:endParaRPr>
            </a:p>
          </p:txBody>
        </p:sp>
      </p:grpSp>
      <p:grpSp>
        <p:nvGrpSpPr>
          <p:cNvPr id="18" name="Group 17"/>
          <p:cNvGrpSpPr/>
          <p:nvPr/>
        </p:nvGrpSpPr>
        <p:grpSpPr>
          <a:xfrm>
            <a:off x="504718" y="1474923"/>
            <a:ext cx="3872073" cy="2773185"/>
            <a:chOff x="504718" y="1408397"/>
            <a:chExt cx="3872073" cy="2773185"/>
          </a:xfrm>
        </p:grpSpPr>
        <p:grpSp>
          <p:nvGrpSpPr>
            <p:cNvPr id="16" name="Group 15"/>
            <p:cNvGrpSpPr/>
            <p:nvPr/>
          </p:nvGrpSpPr>
          <p:grpSpPr>
            <a:xfrm>
              <a:off x="504718" y="1408397"/>
              <a:ext cx="3872073" cy="2773185"/>
              <a:chOff x="606173" y="1304818"/>
              <a:chExt cx="8295524" cy="1207372"/>
            </a:xfrm>
          </p:grpSpPr>
          <p:sp>
            <p:nvSpPr>
              <p:cNvPr id="72" name="Rounded Rectangle 71"/>
              <p:cNvSpPr/>
              <p:nvPr/>
            </p:nvSpPr>
            <p:spPr>
              <a:xfrm>
                <a:off x="785016" y="1338688"/>
                <a:ext cx="8116681" cy="1173502"/>
              </a:xfrm>
              <a:prstGeom prst="roundRect">
                <a:avLst>
                  <a:gd name="adj" fmla="val 10807"/>
                </a:avLst>
              </a:prstGeom>
              <a:solidFill>
                <a:schemeClr val="tx2">
                  <a:lumMod val="50000"/>
                </a:schemeClr>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06173" y="1304818"/>
                <a:ext cx="8100171" cy="1171254"/>
              </a:xfrm>
              <a:prstGeom prst="roundRect">
                <a:avLst>
                  <a:gd name="adj" fmla="val 10175"/>
                </a:avLst>
              </a:prstGeom>
              <a:solidFill>
                <a:schemeClr val="accent5"/>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647270" y="1553181"/>
              <a:ext cx="3495784" cy="2400657"/>
            </a:xfrm>
            <a:prstGeom prst="rect">
              <a:avLst/>
            </a:prstGeom>
          </p:spPr>
          <p:txBody>
            <a:bodyPr wrap="square">
              <a:spAutoFit/>
            </a:bodyPr>
            <a:lstStyle/>
            <a:p>
              <a:pPr algn="just">
                <a:lnSpc>
                  <a:spcPct val="150000"/>
                </a:lnSpc>
              </a:pPr>
              <a:r>
                <a:rPr lang="vi-VN" sz="2000"/>
                <a:t>Tế bào có khả năng sinh sản tạo ra những tế bào con giống tế bào mẹ ban đầu. Sự sinh sản của tế bào dựa trên cơ sở của quá trình nào?</a:t>
              </a:r>
              <a:endParaRPr lang="en-US" sz="2000"/>
            </a:p>
          </p:txBody>
        </p:sp>
      </p:grpSp>
      <p:grpSp>
        <p:nvGrpSpPr>
          <p:cNvPr id="22" name="Group 21"/>
          <p:cNvGrpSpPr/>
          <p:nvPr/>
        </p:nvGrpSpPr>
        <p:grpSpPr>
          <a:xfrm>
            <a:off x="5373384" y="1186410"/>
            <a:ext cx="3297228" cy="3297228"/>
            <a:chOff x="5301465" y="1123240"/>
            <a:chExt cx="3297228" cy="3297228"/>
          </a:xfrm>
        </p:grpSpPr>
        <p:sp>
          <p:nvSpPr>
            <p:cNvPr id="21" name="10-Point Star 20"/>
            <p:cNvSpPr/>
            <p:nvPr/>
          </p:nvSpPr>
          <p:spPr>
            <a:xfrm>
              <a:off x="5301465" y="1123240"/>
              <a:ext cx="3297228" cy="3297228"/>
            </a:xfrm>
            <a:prstGeom prst="star10">
              <a:avLst/>
            </a:prstGeom>
            <a:solidFill>
              <a:schemeClr val="accent4">
                <a:lumMod val="60000"/>
                <a:lumOff val="40000"/>
              </a:schemeClr>
            </a:solidFill>
            <a:ln w="19050"/>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9" name="Rectangle 18"/>
            <p:cNvSpPr/>
            <p:nvPr/>
          </p:nvSpPr>
          <p:spPr>
            <a:xfrm>
              <a:off x="5579922" y="1854117"/>
              <a:ext cx="2744754" cy="1938992"/>
            </a:xfrm>
            <a:prstGeom prst="rect">
              <a:avLst/>
            </a:prstGeom>
          </p:spPr>
          <p:txBody>
            <a:bodyPr wrap="square">
              <a:spAutoFit/>
            </a:bodyPr>
            <a:lstStyle/>
            <a:p>
              <a:pPr algn="ctr">
                <a:lnSpc>
                  <a:spcPct val="15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DNA nhân đôi là cơ sở cho NST nhân đôi trong quá trình tế bào phân chia.</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grpSp>
      <p:sp>
        <p:nvSpPr>
          <p:cNvPr id="23" name="Right Arrow 22"/>
          <p:cNvSpPr/>
          <p:nvPr/>
        </p:nvSpPr>
        <p:spPr>
          <a:xfrm>
            <a:off x="4633117" y="2629541"/>
            <a:ext cx="534256" cy="410966"/>
          </a:xfrm>
          <a:prstGeom prst="rightArrow">
            <a:avLst/>
          </a:prstGeom>
          <a:solidFill>
            <a:srgbClr val="D4152B"/>
          </a:solidFill>
          <a:ln w="19050"/>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stretch>
            <a:fillRect/>
          </a:stretch>
        </p:blipFill>
        <p:spPr>
          <a:xfrm rot="16200000">
            <a:off x="7787543" y="142748"/>
            <a:ext cx="1110189" cy="11101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p:tgtEl>
                                          <p:spTgt spid="23"/>
                                        </p:tgtEl>
                                        <p:attrNameLst>
                                          <p:attrName>ppt_x</p:attrName>
                                        </p:attrNameLst>
                                      </p:cBhvr>
                                      <p:tavLst>
                                        <p:tav tm="0">
                                          <p:val>
                                            <p:strVal val="#ppt_x-#ppt_w*1.125000"/>
                                          </p:val>
                                        </p:tav>
                                        <p:tav tm="100000">
                                          <p:val>
                                            <p:strVal val="#ppt_x"/>
                                          </p:val>
                                        </p:tav>
                                      </p:tavLst>
                                    </p:anim>
                                    <p:animEffect transition="in" filter="wipe(right)">
                                      <p:cBhvr>
                                        <p:cTn id="18" dur="500"/>
                                        <p:tgtEl>
                                          <p:spTgt spid="23"/>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cxnSp>
        <p:nvCxnSpPr>
          <p:cNvPr id="15" name="Straight Connector 14"/>
          <p:cNvCxnSpPr/>
          <p:nvPr/>
        </p:nvCxnSpPr>
        <p:spPr>
          <a:xfrm>
            <a:off x="52783" y="728182"/>
            <a:ext cx="0" cy="431129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2776" y="41020"/>
            <a:ext cx="8985652" cy="646331"/>
          </a:xfrm>
          <a:prstGeom prst="rect">
            <a:avLst/>
          </a:prstGeom>
        </p:spPr>
        <p:txBody>
          <a:bodyPr wrap="square">
            <a:spAutoFit/>
          </a:bodyPr>
          <a:lstStyle/>
          <a:p>
            <a:r>
              <a:rPr lang="en-US" sz="3600" b="1" dirty="0" err="1">
                <a:solidFill>
                  <a:srgbClr val="D4152B"/>
                </a:solidFill>
                <a:latin typeface="Times New Roman" panose="02020603050405020304" pitchFamily="18" charset="0"/>
                <a:cs typeface="Times New Roman" panose="02020603050405020304" pitchFamily="18" charset="0"/>
              </a:rPr>
              <a:t>Quá</a:t>
            </a:r>
            <a:r>
              <a:rPr lang="en-US" sz="3600" b="1" dirty="0">
                <a:solidFill>
                  <a:srgbClr val="D4152B"/>
                </a:solidFill>
                <a:latin typeface="Times New Roman" panose="02020603050405020304" pitchFamily="18" charset="0"/>
                <a:cs typeface="Times New Roman" panose="02020603050405020304" pitchFamily="18" charset="0"/>
              </a:rPr>
              <a:t> </a:t>
            </a:r>
            <a:r>
              <a:rPr lang="en-US" sz="3600" b="1" dirty="0" err="1">
                <a:solidFill>
                  <a:srgbClr val="D4152B"/>
                </a:solidFill>
                <a:latin typeface="Times New Roman" panose="02020603050405020304" pitchFamily="18" charset="0"/>
                <a:cs typeface="Times New Roman" panose="02020603050405020304" pitchFamily="18" charset="0"/>
              </a:rPr>
              <a:t>trình</a:t>
            </a:r>
            <a:r>
              <a:rPr lang="en-US" sz="3600" b="1" dirty="0">
                <a:solidFill>
                  <a:srgbClr val="D4152B"/>
                </a:solidFill>
                <a:latin typeface="Times New Roman" panose="02020603050405020304" pitchFamily="18" charset="0"/>
                <a:cs typeface="Times New Roman" panose="02020603050405020304" pitchFamily="18" charset="0"/>
              </a:rPr>
              <a:t> </a:t>
            </a:r>
            <a:r>
              <a:rPr lang="en-US" sz="3600" b="1" dirty="0" err="1">
                <a:solidFill>
                  <a:srgbClr val="D4152B"/>
                </a:solidFill>
                <a:latin typeface="Times New Roman" panose="02020603050405020304" pitchFamily="18" charset="0"/>
                <a:cs typeface="Times New Roman" panose="02020603050405020304" pitchFamily="18" charset="0"/>
              </a:rPr>
              <a:t>tái</a:t>
            </a:r>
            <a:r>
              <a:rPr lang="en-US" sz="3600" b="1" dirty="0">
                <a:solidFill>
                  <a:srgbClr val="D4152B"/>
                </a:solidFill>
                <a:latin typeface="Times New Roman" panose="02020603050405020304" pitchFamily="18" charset="0"/>
                <a:cs typeface="Times New Roman" panose="02020603050405020304" pitchFamily="18" charset="0"/>
              </a:rPr>
              <a:t> </a:t>
            </a:r>
            <a:r>
              <a:rPr lang="en-US" sz="3600" b="1" dirty="0" err="1">
                <a:solidFill>
                  <a:srgbClr val="D4152B"/>
                </a:solidFill>
                <a:latin typeface="Times New Roman" panose="02020603050405020304" pitchFamily="18" charset="0"/>
                <a:cs typeface="Times New Roman" panose="02020603050405020304" pitchFamily="18" charset="0"/>
              </a:rPr>
              <a:t>bản</a:t>
            </a:r>
            <a:r>
              <a:rPr lang="en-US" sz="3600" b="1" dirty="0">
                <a:solidFill>
                  <a:srgbClr val="D4152B"/>
                </a:solidFill>
                <a:latin typeface="Times New Roman" panose="02020603050405020304" pitchFamily="18" charset="0"/>
                <a:cs typeface="Times New Roman" panose="02020603050405020304" pitchFamily="18" charset="0"/>
              </a:rPr>
              <a:t> DNA </a:t>
            </a:r>
            <a:r>
              <a:rPr lang="en-US" sz="3600" b="1" dirty="0" err="1">
                <a:solidFill>
                  <a:srgbClr val="D4152B"/>
                </a:solidFill>
                <a:latin typeface="Times New Roman" panose="02020603050405020304" pitchFamily="18" charset="0"/>
                <a:cs typeface="Times New Roman" panose="02020603050405020304" pitchFamily="18" charset="0"/>
              </a:rPr>
              <a:t>gồm</a:t>
            </a:r>
            <a:r>
              <a:rPr lang="en-US" sz="3600" b="1" dirty="0">
                <a:solidFill>
                  <a:srgbClr val="D4152B"/>
                </a:solidFill>
                <a:latin typeface="Times New Roman" panose="02020603050405020304" pitchFamily="18" charset="0"/>
                <a:cs typeface="Times New Roman" panose="02020603050405020304" pitchFamily="18" charset="0"/>
              </a:rPr>
              <a:t> </a:t>
            </a:r>
            <a:r>
              <a:rPr lang="en-US" sz="3600" b="1" dirty="0" err="1">
                <a:solidFill>
                  <a:srgbClr val="D4152B"/>
                </a:solidFill>
                <a:latin typeface="Times New Roman" panose="02020603050405020304" pitchFamily="18" charset="0"/>
                <a:cs typeface="Times New Roman" panose="02020603050405020304" pitchFamily="18" charset="0"/>
              </a:rPr>
              <a:t>ba</a:t>
            </a:r>
            <a:r>
              <a:rPr lang="en-US" sz="3600" b="1" dirty="0">
                <a:solidFill>
                  <a:srgbClr val="D4152B"/>
                </a:solidFill>
                <a:latin typeface="Times New Roman" panose="02020603050405020304" pitchFamily="18" charset="0"/>
                <a:cs typeface="Times New Roman" panose="02020603050405020304" pitchFamily="18" charset="0"/>
              </a:rPr>
              <a:t> </a:t>
            </a:r>
            <a:r>
              <a:rPr lang="en-US" sz="3600" b="1" dirty="0" err="1">
                <a:solidFill>
                  <a:srgbClr val="D4152B"/>
                </a:solidFill>
                <a:latin typeface="Times New Roman" panose="02020603050405020304" pitchFamily="18" charset="0"/>
                <a:cs typeface="Times New Roman" panose="02020603050405020304" pitchFamily="18" charset="0"/>
              </a:rPr>
              <a:t>giai</a:t>
            </a:r>
            <a:r>
              <a:rPr lang="en-US" sz="3600" b="1" dirty="0">
                <a:solidFill>
                  <a:srgbClr val="D4152B"/>
                </a:solidFill>
                <a:latin typeface="Times New Roman" panose="02020603050405020304" pitchFamily="18" charset="0"/>
                <a:cs typeface="Times New Roman" panose="02020603050405020304" pitchFamily="18" charset="0"/>
              </a:rPr>
              <a:t> </a:t>
            </a:r>
            <a:r>
              <a:rPr lang="en-US" sz="3600" b="1" dirty="0" err="1">
                <a:solidFill>
                  <a:srgbClr val="D4152B"/>
                </a:solidFill>
                <a:latin typeface="Times New Roman" panose="02020603050405020304" pitchFamily="18" charset="0"/>
                <a:cs typeface="Times New Roman" panose="02020603050405020304" pitchFamily="18" charset="0"/>
              </a:rPr>
              <a:t>đoạn</a:t>
            </a:r>
            <a:r>
              <a:rPr lang="en-US" sz="3600" b="1" dirty="0">
                <a:solidFill>
                  <a:srgbClr val="D4152B"/>
                </a:solidFill>
                <a:latin typeface="Times New Roman" panose="02020603050405020304" pitchFamily="18" charset="0"/>
                <a:cs typeface="Times New Roman" panose="02020603050405020304" pitchFamily="18" charset="0"/>
              </a:rPr>
              <a:t>:</a:t>
            </a:r>
          </a:p>
        </p:txBody>
      </p:sp>
      <p:sp>
        <p:nvSpPr>
          <p:cNvPr id="20" name="Rectangle 19"/>
          <p:cNvSpPr/>
          <p:nvPr/>
        </p:nvSpPr>
        <p:spPr>
          <a:xfrm>
            <a:off x="105567" y="614941"/>
            <a:ext cx="8985650" cy="1323439"/>
          </a:xfrm>
          <a:prstGeom prst="rect">
            <a:avLst/>
          </a:prstGeom>
        </p:spPr>
        <p:txBody>
          <a:bodyPr wrap="square">
            <a:spAutoFit/>
          </a:bodyPr>
          <a:lstStyle/>
          <a:p>
            <a:r>
              <a:rPr lang="en-US" sz="4000" b="1" dirty="0">
                <a:latin typeface="Times New Roman" panose="02020603050405020304" pitchFamily="18" charset="0"/>
                <a:cs typeface="Times New Roman" panose="02020603050405020304" pitchFamily="18" charset="0"/>
              </a:rPr>
              <a:t>-</a:t>
            </a:r>
            <a:r>
              <a:rPr lang="en-US" sz="4000" b="1" dirty="0" err="1">
                <a:latin typeface="Times New Roman" panose="02020603050405020304" pitchFamily="18" charset="0"/>
                <a:cs typeface="Times New Roman" panose="02020603050405020304" pitchFamily="18" charset="0"/>
              </a:rPr>
              <a:t>Giai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đoạn</a:t>
            </a:r>
            <a:r>
              <a:rPr lang="en-US" sz="4000" b="1" dirty="0">
                <a:latin typeface="Times New Roman" panose="02020603050405020304" pitchFamily="18" charset="0"/>
                <a:cs typeface="Times New Roman" panose="02020603050405020304" pitchFamily="18" charset="0"/>
              </a:rPr>
              <a:t> 1:</a:t>
            </a:r>
            <a:r>
              <a:rPr lang="vi-VN" sz="4000" b="1" dirty="0">
                <a:latin typeface="Times New Roman" panose="02020603050405020304" pitchFamily="18" charset="0"/>
                <a:cs typeface="Times New Roman" panose="02020603050405020304" pitchFamily="18" charset="0"/>
              </a:rPr>
              <a:t>DNA tháo xoắn tách thành hai mạch đơn.</a:t>
            </a:r>
            <a:endParaRPr lang="en-US" sz="4000" b="1" dirty="0">
              <a:latin typeface="Times New Roman" panose="02020603050405020304" pitchFamily="18" charset="0"/>
              <a:cs typeface="Times New Roman" panose="02020603050405020304" pitchFamily="18" charset="0"/>
            </a:endParaRPr>
          </a:p>
        </p:txBody>
      </p:sp>
      <p:sp>
        <p:nvSpPr>
          <p:cNvPr id="30" name="Rectangle 29"/>
          <p:cNvSpPr/>
          <p:nvPr/>
        </p:nvSpPr>
        <p:spPr>
          <a:xfrm>
            <a:off x="52776" y="1708025"/>
            <a:ext cx="8985652" cy="1953868"/>
          </a:xfrm>
          <a:prstGeom prst="rect">
            <a:avLst/>
          </a:prstGeom>
        </p:spPr>
        <p:txBody>
          <a:bodyPr wrap="square">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Giai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2:</a:t>
            </a:r>
            <a:r>
              <a:rPr lang="vi-VN" sz="2800" b="1" dirty="0">
                <a:latin typeface="Times New Roman" panose="02020603050405020304" pitchFamily="18" charset="0"/>
                <a:cs typeface="Times New Roman" panose="02020603050405020304" pitchFamily="18" charset="0"/>
              </a:rPr>
              <a:t>Các nucleotide tự do trong môi trường tế bào liên kết với các nucleotide trên mỗi mạch khuôn của DNA theo nguyên tắc bổ sung: A = T, G ≡ C</a:t>
            </a:r>
            <a:endParaRPr lang="en-US" sz="2800" b="1" dirty="0">
              <a:latin typeface="Times New Roman" panose="02020603050405020304" pitchFamily="18" charset="0"/>
              <a:cs typeface="Times New Roman" panose="02020603050405020304" pitchFamily="18" charset="0"/>
            </a:endParaRPr>
          </a:p>
        </p:txBody>
      </p:sp>
      <p:sp>
        <p:nvSpPr>
          <p:cNvPr id="34" name="Rectangle 33"/>
          <p:cNvSpPr/>
          <p:nvPr/>
        </p:nvSpPr>
        <p:spPr>
          <a:xfrm>
            <a:off x="0" y="3558300"/>
            <a:ext cx="9144000" cy="1481175"/>
          </a:xfrm>
          <a:prstGeom prst="rect">
            <a:avLst/>
          </a:prstGeom>
        </p:spPr>
        <p:txBody>
          <a:bodyPr wrap="square">
            <a:spAutoFit/>
          </a:bodyPr>
          <a:lstStyle/>
          <a:p>
            <a:pPr algn="just">
              <a:lnSpc>
                <a:spcPct val="150000"/>
              </a:lnSpc>
            </a:pPr>
            <a:r>
              <a:rPr lang="en-US" sz="3200" b="1"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Giai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3:</a:t>
            </a:r>
            <a:r>
              <a:rPr lang="vi-VN" sz="3200" b="1" dirty="0">
                <a:latin typeface="Times New Roman" panose="02020603050405020304" pitchFamily="18" charset="0"/>
                <a:cs typeface="Times New Roman" panose="02020603050405020304" pitchFamily="18" charset="0"/>
              </a:rPr>
              <a:t>Hai mạch đơn gồm một mạch mới tổng hợp và một mạch khuôn xoắn trở lại với nhau.</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547901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30"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2" name="Rectangle 1">
            <a:extLst>
              <a:ext uri="{FF2B5EF4-FFF2-40B4-BE49-F238E27FC236}">
                <a16:creationId xmlns:a16="http://schemas.microsoft.com/office/drawing/2014/main" id="{4974F07E-F183-4A94-B7A6-FA41B14185D7}"/>
              </a:ext>
            </a:extLst>
          </p:cNvPr>
          <p:cNvSpPr/>
          <p:nvPr/>
        </p:nvSpPr>
        <p:spPr>
          <a:xfrm>
            <a:off x="127081" y="48387"/>
            <a:ext cx="8889838" cy="2002023"/>
          </a:xfrm>
          <a:prstGeom prst="rect">
            <a:avLst/>
          </a:prstGeom>
        </p:spPr>
        <p:txBody>
          <a:bodyPr wrap="square">
            <a:spAutoFit/>
          </a:bodyPr>
          <a:lstStyle/>
          <a:p>
            <a:pPr algn="just">
              <a:lnSpc>
                <a:spcPct val="150000"/>
              </a:lnSpc>
              <a:spcAft>
                <a:spcPts val="800"/>
              </a:spcAft>
            </a:pPr>
            <a:r>
              <a:rPr lang="vi-VN" sz="4400" b="1" dirty="0">
                <a:latin typeface="Times New Roman" panose="02020603050405020304" pitchFamily="18" charset="0"/>
                <a:ea typeface="Calibri" panose="020F0502020204030204" pitchFamily="34" charset="0"/>
                <a:cs typeface="Times New Roman" panose="02020603050405020304" pitchFamily="18" charset="0"/>
              </a:rPr>
              <a:t>- Kết quả: Tạo hai bản sao giống nhau và giống DNA ban đầu.</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4F2243F-A686-43B5-93B4-5D15070E7F00}"/>
              </a:ext>
            </a:extLst>
          </p:cNvPr>
          <p:cNvSpPr/>
          <p:nvPr/>
        </p:nvSpPr>
        <p:spPr>
          <a:xfrm>
            <a:off x="228599" y="2050410"/>
            <a:ext cx="8788319" cy="2751715"/>
          </a:xfrm>
          <a:prstGeom prst="rect">
            <a:avLst/>
          </a:prstGeom>
        </p:spPr>
        <p:txBody>
          <a:bodyPr wrap="square">
            <a:spAutoFit/>
          </a:bodyPr>
          <a:lstStyle/>
          <a:p>
            <a:pPr algn="just">
              <a:lnSpc>
                <a:spcPct val="150000"/>
              </a:lnSpc>
              <a:spcAft>
                <a:spcPts val="800"/>
              </a:spcAft>
            </a:pPr>
            <a:r>
              <a:rPr lang="vi-VN" sz="4000" b="1" dirty="0">
                <a:latin typeface="Times New Roman" panose="02020603050405020304" pitchFamily="18" charset="0"/>
                <a:ea typeface="Calibri" panose="020F0502020204030204" pitchFamily="34" charset="0"/>
                <a:cs typeface="Times New Roman" panose="02020603050405020304" pitchFamily="18" charset="0"/>
              </a:rPr>
              <a:t>-Ý nghĩa: Đảm bảo quá trình truyền thông tin di truyền qua các thế hệ tế bào và cơ thể được ổn định và liên tục.</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8213031"/>
      </p:ext>
    </p:extLst>
  </p:cSld>
  <p:clrMapOvr>
    <a:masterClrMapping/>
  </p:clrMapOvr>
  <p:transition spd="med">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grpSp>
        <p:nvGrpSpPr>
          <p:cNvPr id="7" name="Group 6"/>
          <p:cNvGrpSpPr/>
          <p:nvPr/>
        </p:nvGrpSpPr>
        <p:grpSpPr>
          <a:xfrm>
            <a:off x="71919" y="209248"/>
            <a:ext cx="1294543" cy="863029"/>
            <a:chOff x="71919" y="308225"/>
            <a:chExt cx="1294543" cy="863029"/>
          </a:xfrm>
        </p:grpSpPr>
        <p:sp>
          <p:nvSpPr>
            <p:cNvPr id="3" name="Oval 2"/>
            <p:cNvSpPr/>
            <p:nvPr/>
          </p:nvSpPr>
          <p:spPr>
            <a:xfrm>
              <a:off x="503433" y="308225"/>
              <a:ext cx="863029" cy="863029"/>
            </a:xfrm>
            <a:prstGeom prst="ellipse">
              <a:avLst/>
            </a:prstGeom>
            <a:solidFill>
              <a:schemeClr val="accent5"/>
            </a:solidFill>
            <a:ln w="19050">
              <a:solidFill>
                <a:srgbClr val="D4152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716" y="438598"/>
              <a:ext cx="544462" cy="602281"/>
            </a:xfrm>
            <a:prstGeom prst="rect">
              <a:avLst/>
            </a:prstGeom>
          </p:spPr>
        </p:pic>
        <p:cxnSp>
          <p:nvCxnSpPr>
            <p:cNvPr id="6" name="Straight Connector 5"/>
            <p:cNvCxnSpPr>
              <a:stCxn id="3" idx="2"/>
            </p:cNvCxnSpPr>
            <p:nvPr/>
          </p:nvCxnSpPr>
          <p:spPr>
            <a:xfrm flipH="1" flipV="1">
              <a:off x="71919" y="739738"/>
              <a:ext cx="431514" cy="2"/>
            </a:xfrm>
            <a:prstGeom prst="line">
              <a:avLst/>
            </a:prstGeom>
            <a:ln w="19050">
              <a:solidFill>
                <a:srgbClr val="D4152B"/>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1525745" y="440706"/>
            <a:ext cx="5640513" cy="400110"/>
          </a:xfrm>
          <a:prstGeom prst="rect">
            <a:avLst/>
          </a:prstGeom>
          <a:noFill/>
        </p:spPr>
        <p:txBody>
          <a:bodyPr wrap="square" rtlCol="0">
            <a:spAutoFit/>
          </a:bodyPr>
          <a:lstStyle/>
          <a:p>
            <a:r>
              <a:rPr lang="vi-VN" sz="2000" b="1">
                <a:solidFill>
                  <a:srgbClr val="D4152B"/>
                </a:solidFill>
              </a:rPr>
              <a:t>Một số ứng dụng của quá trình tái bản DNA</a:t>
            </a:r>
            <a:endParaRPr lang="en-US" sz="2000" b="1">
              <a:solidFill>
                <a:srgbClr val="D4152B"/>
              </a:solidFill>
            </a:endParaRPr>
          </a:p>
        </p:txBody>
      </p:sp>
      <p:sp>
        <p:nvSpPr>
          <p:cNvPr id="9" name="Rectangle 8"/>
          <p:cNvSpPr/>
          <p:nvPr/>
        </p:nvSpPr>
        <p:spPr>
          <a:xfrm>
            <a:off x="503433" y="1106671"/>
            <a:ext cx="8270698" cy="1015663"/>
          </a:xfrm>
          <a:prstGeom prst="rect">
            <a:avLst/>
          </a:prstGeom>
        </p:spPr>
        <p:txBody>
          <a:bodyPr wrap="square">
            <a:spAutoFit/>
          </a:bodyPr>
          <a:lstStyle/>
          <a:p>
            <a:pPr algn="just">
              <a:lnSpc>
                <a:spcPct val="150000"/>
              </a:lnSpc>
            </a:pPr>
            <a:r>
              <a:rPr lang="vi-VN" sz="2000">
                <a:latin typeface="Arial" panose="020B0604020202020204" pitchFamily="34" charset="0"/>
                <a:ea typeface="Calibri" panose="020F0502020204030204" pitchFamily="34" charset="0"/>
                <a:cs typeface="Arial" panose="020B0604020202020204" pitchFamily="34" charset="0"/>
              </a:rPr>
              <a:t>Kĩ thuật PCR mô phỏng quá trình tái bản DNA để tạo số lượng bản sao của một đoạn DNA nào đó. </a:t>
            </a:r>
            <a:endParaRPr lang="en-US" sz="2000">
              <a:latin typeface="Arial" panose="020B0604020202020204" pitchFamily="34" charset="0"/>
              <a:cs typeface="Arial" panose="020B0604020202020204" pitchFamily="34" charset="0"/>
            </a:endParaRPr>
          </a:p>
        </p:txBody>
      </p:sp>
      <p:grpSp>
        <p:nvGrpSpPr>
          <p:cNvPr id="11" name="Group 10"/>
          <p:cNvGrpSpPr/>
          <p:nvPr/>
        </p:nvGrpSpPr>
        <p:grpSpPr>
          <a:xfrm>
            <a:off x="503433" y="2337328"/>
            <a:ext cx="3458677" cy="2702656"/>
            <a:chOff x="503433" y="2306506"/>
            <a:chExt cx="3458677" cy="2702656"/>
          </a:xfrm>
        </p:grpSpPr>
        <p:pic>
          <p:nvPicPr>
            <p:cNvPr id="35" name="image14.png"/>
            <p:cNvPicPr/>
            <p:nvPr/>
          </p:nvPicPr>
          <p:blipFill>
            <a:blip r:embed="rId6"/>
            <a:srcRect/>
            <a:stretch>
              <a:fillRect/>
            </a:stretch>
          </p:blipFill>
          <p:spPr>
            <a:xfrm>
              <a:off x="503433" y="2306506"/>
              <a:ext cx="3458677" cy="2305784"/>
            </a:xfrm>
            <a:prstGeom prst="rect">
              <a:avLst/>
            </a:prstGeom>
            <a:ln/>
          </p:spPr>
        </p:pic>
        <p:sp>
          <p:nvSpPr>
            <p:cNvPr id="10" name="TextBox 9"/>
            <p:cNvSpPr txBox="1"/>
            <p:nvPr/>
          </p:nvSpPr>
          <p:spPr>
            <a:xfrm>
              <a:off x="1385153" y="4639830"/>
              <a:ext cx="1695235" cy="369332"/>
            </a:xfrm>
            <a:prstGeom prst="rect">
              <a:avLst/>
            </a:prstGeom>
            <a:noFill/>
          </p:spPr>
          <p:txBody>
            <a:bodyPr wrap="square" rtlCol="0">
              <a:spAutoFit/>
            </a:bodyPr>
            <a:lstStyle/>
            <a:p>
              <a:pPr algn="ctr"/>
              <a:r>
                <a:rPr lang="vi-VN" sz="1800" i="1"/>
                <a:t>Máy PCR</a:t>
              </a:r>
              <a:endParaRPr lang="en-US" sz="1800" i="1"/>
            </a:p>
          </p:txBody>
        </p:sp>
      </p:grpSp>
      <p:pic>
        <p:nvPicPr>
          <p:cNvPr id="12" name="Quá trình nhân bản DNA trong kỹ thuật PCR">
            <a:hlinkClick r:id="" action="ppaction://media"/>
          </p:cNvPr>
          <p:cNvPicPr>
            <a:picLocks noChangeAspect="1"/>
          </p:cNvPicPr>
          <p:nvPr>
            <a:videoFile r:link="rId1"/>
            <p:extLst>
              <p:ext uri="{DAA4B4D4-6D71-4841-9C94-3DE7FCFB9230}">
                <p14:media xmlns:p14="http://schemas.microsoft.com/office/powerpoint/2010/main" r:embed="rId2">
                  <p14:trim end="0.2239"/>
                </p14:media>
              </p:ext>
            </p:extLst>
          </p:nvPr>
        </p:nvPicPr>
        <p:blipFill>
          <a:blip r:embed="rId7"/>
          <a:stretch>
            <a:fillRect/>
          </a:stretch>
        </p:blipFill>
        <p:spPr>
          <a:xfrm>
            <a:off x="4407644" y="2300038"/>
            <a:ext cx="4119905" cy="2343074"/>
          </a:xfrm>
          <a:prstGeom prst="rect">
            <a:avLst/>
          </a:prstGeom>
        </p:spPr>
      </p:pic>
      <p:sp>
        <p:nvSpPr>
          <p:cNvPr id="13" name="Rectangle 12"/>
          <p:cNvSpPr/>
          <p:nvPr/>
        </p:nvSpPr>
        <p:spPr>
          <a:xfrm>
            <a:off x="4099000" y="4670652"/>
            <a:ext cx="4737194" cy="369332"/>
          </a:xfrm>
          <a:prstGeom prst="rect">
            <a:avLst/>
          </a:prstGeom>
        </p:spPr>
        <p:txBody>
          <a:bodyPr wrap="none">
            <a:spAutoFit/>
          </a:bodyPr>
          <a:lstStyle/>
          <a:p>
            <a:pPr algn="ctr"/>
            <a:r>
              <a:rPr lang="en-US" sz="1800" i="1"/>
              <a:t>Quá trình nhân bản DNA trong kỹ thuật PCR</a:t>
            </a: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9951" y="3166979"/>
            <a:ext cx="608043" cy="6036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8712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12"/>
                                        </p:tgtEl>
                                      </p:cBhvr>
                                    </p:cmd>
                                  </p:childTnLst>
                                </p:cTn>
                              </p:par>
                            </p:childTnLst>
                          </p:cTn>
                        </p:par>
                      </p:childTnLst>
                    </p:cTn>
                  </p:par>
                </p:childTnLst>
              </p:cTn>
              <p:nextCondLst>
                <p:cond evt="onClick" delay="0">
                  <p:tgtEl>
                    <p:spTgt spid="12"/>
                  </p:tgtEl>
                </p:cond>
              </p:nextCondLst>
            </p:seq>
            <p:video fullScrn="1">
              <p:cMediaNode vol="80000">
                <p:cTn id="45" fill="hold" display="0">
                  <p:stCondLst>
                    <p:cond delay="indefinite"/>
                  </p:stCondLst>
                </p:cTn>
                <p:tgtEl>
                  <p:spTgt spid="12"/>
                </p:tgtEl>
              </p:cMediaNode>
            </p:video>
          </p:childTnLst>
        </p:cTn>
      </p:par>
    </p:tnLst>
    <p:bldLst>
      <p:bldP spid="8" grpId="0"/>
      <p:bldP spid="9"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1919" y="209248"/>
            <a:ext cx="1294543" cy="863029"/>
            <a:chOff x="71919" y="308225"/>
            <a:chExt cx="1294543" cy="863029"/>
          </a:xfrm>
        </p:grpSpPr>
        <p:sp>
          <p:nvSpPr>
            <p:cNvPr id="4" name="Oval 3"/>
            <p:cNvSpPr/>
            <p:nvPr/>
          </p:nvSpPr>
          <p:spPr>
            <a:xfrm>
              <a:off x="503433" y="308225"/>
              <a:ext cx="863029" cy="863029"/>
            </a:xfrm>
            <a:prstGeom prst="ellipse">
              <a:avLst/>
            </a:prstGeom>
            <a:solidFill>
              <a:schemeClr val="accent5"/>
            </a:solidFill>
            <a:ln w="19050">
              <a:solidFill>
                <a:srgbClr val="D4152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716" y="438598"/>
              <a:ext cx="544462" cy="602281"/>
            </a:xfrm>
            <a:prstGeom prst="rect">
              <a:avLst/>
            </a:prstGeom>
          </p:spPr>
        </p:pic>
        <p:cxnSp>
          <p:nvCxnSpPr>
            <p:cNvPr id="6" name="Straight Connector 5"/>
            <p:cNvCxnSpPr>
              <a:stCxn id="4" idx="2"/>
            </p:cNvCxnSpPr>
            <p:nvPr/>
          </p:nvCxnSpPr>
          <p:spPr>
            <a:xfrm flipH="1" flipV="1">
              <a:off x="71919" y="739738"/>
              <a:ext cx="431514" cy="2"/>
            </a:xfrm>
            <a:prstGeom prst="line">
              <a:avLst/>
            </a:prstGeom>
            <a:ln w="19050">
              <a:solidFill>
                <a:srgbClr val="D4152B"/>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1525745" y="440706"/>
            <a:ext cx="4505185" cy="400110"/>
          </a:xfrm>
          <a:prstGeom prst="rect">
            <a:avLst/>
          </a:prstGeom>
          <a:noFill/>
        </p:spPr>
        <p:txBody>
          <a:bodyPr wrap="square" rtlCol="0">
            <a:spAutoFit/>
          </a:bodyPr>
          <a:lstStyle/>
          <a:p>
            <a:r>
              <a:rPr lang="vi-VN" sz="2000" b="1">
                <a:solidFill>
                  <a:srgbClr val="D4152B"/>
                </a:solidFill>
              </a:rPr>
              <a:t>Một số thành tựu của kĩ thuật PCR</a:t>
            </a:r>
            <a:endParaRPr lang="en-US" sz="2000" b="1">
              <a:solidFill>
                <a:srgbClr val="D4152B"/>
              </a:solidFill>
            </a:endParaRPr>
          </a:p>
        </p:txBody>
      </p:sp>
      <p:sp>
        <p:nvSpPr>
          <p:cNvPr id="8" name="Rectangle 7"/>
          <p:cNvSpPr/>
          <p:nvPr/>
        </p:nvSpPr>
        <p:spPr>
          <a:xfrm>
            <a:off x="1864288" y="4463408"/>
            <a:ext cx="5086650" cy="400110"/>
          </a:xfrm>
          <a:prstGeom prst="rect">
            <a:avLst/>
          </a:prstGeom>
        </p:spPr>
        <p:txBody>
          <a:bodyPr wrap="none">
            <a:spAutoFit/>
          </a:bodyPr>
          <a:lstStyle/>
          <a:p>
            <a:pPr algn="ctr"/>
            <a:r>
              <a:rPr lang="en-US" sz="2000"/>
              <a:t>Phát hiện sự tồn tại của virus SARS-CoV-2</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613" y="1390642"/>
            <a:ext cx="4335695" cy="2892272"/>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8395"/>
          <a:stretch/>
        </p:blipFill>
        <p:spPr>
          <a:xfrm>
            <a:off x="503433" y="1390642"/>
            <a:ext cx="3699920" cy="289227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0154" y="3775560"/>
            <a:ext cx="1187414" cy="1192382"/>
          </a:xfrm>
          <a:prstGeom prst="rect">
            <a:avLst/>
          </a:prstGeom>
        </p:spPr>
      </p:pic>
    </p:spTree>
    <p:extLst>
      <p:ext uri="{BB962C8B-B14F-4D97-AF65-F5344CB8AC3E}">
        <p14:creationId xmlns:p14="http://schemas.microsoft.com/office/powerpoint/2010/main" val="140370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44" name="Google Shape;1066;p3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a:latin typeface="Arial" panose="020B0604020202020204" pitchFamily="34" charset="0"/>
                <a:cs typeface="Arial" panose="020B0604020202020204" pitchFamily="34" charset="0"/>
              </a:rPr>
              <a:t>KHỞI ĐỘNG</a:t>
            </a:r>
            <a:endParaRPr sz="3200">
              <a:latin typeface="Arial" panose="020B0604020202020204" pitchFamily="34" charset="0"/>
              <a:cs typeface="Arial" panose="020B0604020202020204" pitchFamily="34" charset="0"/>
            </a:endParaRPr>
          </a:p>
        </p:txBody>
      </p:sp>
      <p:pic>
        <p:nvPicPr>
          <p:cNvPr id="45" name="Picture 44"/>
          <p:cNvPicPr>
            <a:picLocks noChangeAspect="1"/>
          </p:cNvPicPr>
          <p:nvPr/>
        </p:nvPicPr>
        <p:blipFill rotWithShape="1">
          <a:blip r:embed="rId3">
            <a:extLst>
              <a:ext uri="{28A0092B-C50C-407E-A947-70E740481C1C}">
                <a14:useLocalDpi xmlns:a14="http://schemas.microsoft.com/office/drawing/2010/main" val="0"/>
              </a:ext>
            </a:extLst>
          </a:blip>
          <a:srcRect l="6652" r="4057"/>
          <a:stretch/>
        </p:blipFill>
        <p:spPr>
          <a:xfrm>
            <a:off x="277404" y="1397284"/>
            <a:ext cx="3811712" cy="3184989"/>
          </a:xfrm>
          <a:prstGeom prst="rect">
            <a:avLst/>
          </a:prstGeom>
        </p:spPr>
      </p:pic>
      <p:sp>
        <p:nvSpPr>
          <p:cNvPr id="46" name="Rectangle 45"/>
          <p:cNvSpPr/>
          <p:nvPr/>
        </p:nvSpPr>
        <p:spPr>
          <a:xfrm>
            <a:off x="4279186" y="1281618"/>
            <a:ext cx="4572000" cy="3416320"/>
          </a:xfrm>
          <a:prstGeom prst="rect">
            <a:avLst/>
          </a:prstGeom>
        </p:spPr>
        <p:txBody>
          <a:bodyPr>
            <a:spAutoFit/>
          </a:bodyPr>
          <a:lstStyle/>
          <a:p>
            <a:pPr algn="just">
              <a:lnSpc>
                <a:spcPct val="150000"/>
              </a:lnSpc>
            </a:pPr>
            <a:r>
              <a:rPr lang="vi-VN" sz="1800"/>
              <a:t>Năm 2020 là thời điểm đại dịch COVID-19 bùng phát mạnh mẽ nhất. Để chẩn đoán người mắc COVID-19, Bộ Y tế đã sử dụng nhiều phương pháp, trong đó phổ biến nhất là </a:t>
            </a:r>
            <a:r>
              <a:rPr lang="vi-VN" sz="1800">
                <a:solidFill>
                  <a:srgbClr val="C00000"/>
                </a:solidFill>
              </a:rPr>
              <a:t>xét nhanh kháng nguyên </a:t>
            </a:r>
            <a:r>
              <a:rPr lang="vi-VN" sz="1800"/>
              <a:t>và </a:t>
            </a:r>
            <a:r>
              <a:rPr lang="vi-VN" sz="1800">
                <a:solidFill>
                  <a:srgbClr val="C00000"/>
                </a:solidFill>
              </a:rPr>
              <a:t>xét nghiệm Realtime RT-PCR</a:t>
            </a:r>
            <a:r>
              <a:rPr lang="vi-VN" sz="1800"/>
              <a:t>. Em hãy vận dụng hiểu biết của bản thân, phân tích ưu và nhược điểm của hai phương pháp trên.</a:t>
            </a:r>
            <a:endParaRPr lang="en-US" sz="1800"/>
          </a:p>
        </p:txBody>
      </p:sp>
      <p:grpSp>
        <p:nvGrpSpPr>
          <p:cNvPr id="47" name="Google Shape;1163;p37"/>
          <p:cNvGrpSpPr/>
          <p:nvPr/>
        </p:nvGrpSpPr>
        <p:grpSpPr>
          <a:xfrm rot="4925609">
            <a:off x="7919543" y="209872"/>
            <a:ext cx="887721" cy="879356"/>
            <a:chOff x="-1040357" y="1370945"/>
            <a:chExt cx="598560" cy="592920"/>
          </a:xfrm>
        </p:grpSpPr>
        <p:sp>
          <p:nvSpPr>
            <p:cNvPr id="48" name="Google Shape;1164;p37"/>
            <p:cNvSpPr/>
            <p:nvPr/>
          </p:nvSpPr>
          <p:spPr>
            <a:xfrm>
              <a:off x="-1022842" y="1388905"/>
              <a:ext cx="324853" cy="281364"/>
            </a:xfrm>
            <a:custGeom>
              <a:avLst/>
              <a:gdLst/>
              <a:ahLst/>
              <a:cxnLst/>
              <a:rect l="l" t="t" r="r" b="b"/>
              <a:pathLst>
                <a:path w="6566" h="5687" extrusionOk="0">
                  <a:moveTo>
                    <a:pt x="4857" y="119"/>
                  </a:moveTo>
                  <a:lnTo>
                    <a:pt x="6432" y="2843"/>
                  </a:lnTo>
                  <a:lnTo>
                    <a:pt x="4857" y="5570"/>
                  </a:lnTo>
                  <a:lnTo>
                    <a:pt x="1709" y="5570"/>
                  </a:lnTo>
                  <a:lnTo>
                    <a:pt x="137" y="2843"/>
                  </a:lnTo>
                  <a:lnTo>
                    <a:pt x="1709" y="119"/>
                  </a:lnTo>
                  <a:close/>
                  <a:moveTo>
                    <a:pt x="1643" y="0"/>
                  </a:moveTo>
                  <a:lnTo>
                    <a:pt x="0" y="2843"/>
                  </a:lnTo>
                  <a:lnTo>
                    <a:pt x="1643" y="5686"/>
                  </a:lnTo>
                  <a:lnTo>
                    <a:pt x="4926" y="5686"/>
                  </a:lnTo>
                  <a:lnTo>
                    <a:pt x="6566" y="2843"/>
                  </a:lnTo>
                  <a:lnTo>
                    <a:pt x="492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65;p37"/>
            <p:cNvSpPr/>
            <p:nvPr/>
          </p:nvSpPr>
          <p:spPr>
            <a:xfrm>
              <a:off x="-967874" y="1370945"/>
              <a:ext cx="48832" cy="41757"/>
            </a:xfrm>
            <a:custGeom>
              <a:avLst/>
              <a:gdLst/>
              <a:ahLst/>
              <a:cxnLst/>
              <a:rect l="l" t="t" r="r" b="b"/>
              <a:pathLst>
                <a:path w="987" h="844" extrusionOk="0">
                  <a:moveTo>
                    <a:pt x="565" y="1"/>
                  </a:moveTo>
                  <a:cubicBezTo>
                    <a:pt x="191" y="1"/>
                    <a:pt x="0" y="455"/>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66;p37"/>
            <p:cNvSpPr/>
            <p:nvPr/>
          </p:nvSpPr>
          <p:spPr>
            <a:xfrm>
              <a:off x="-960799"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67;p37"/>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68;p37"/>
            <p:cNvSpPr/>
            <p:nvPr/>
          </p:nvSpPr>
          <p:spPr>
            <a:xfrm>
              <a:off x="-722127" y="150868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69;p37"/>
            <p:cNvSpPr/>
            <p:nvPr/>
          </p:nvSpPr>
          <p:spPr>
            <a:xfrm>
              <a:off x="-1040357" y="1508687"/>
              <a:ext cx="41806" cy="41757"/>
            </a:xfrm>
            <a:custGeom>
              <a:avLst/>
              <a:gdLst/>
              <a:ahLst/>
              <a:cxnLst/>
              <a:rect l="l" t="t" r="r" b="b"/>
              <a:pathLst>
                <a:path w="845" h="844" extrusionOk="0">
                  <a:moveTo>
                    <a:pt x="423" y="0"/>
                  </a:moveTo>
                  <a:cubicBezTo>
                    <a:pt x="188" y="0"/>
                    <a:pt x="1" y="190"/>
                    <a:pt x="1" y="422"/>
                  </a:cubicBezTo>
                  <a:cubicBezTo>
                    <a:pt x="1" y="657"/>
                    <a:pt x="188" y="844"/>
                    <a:pt x="423" y="844"/>
                  </a:cubicBezTo>
                  <a:cubicBezTo>
                    <a:pt x="654" y="844"/>
                    <a:pt x="845" y="657"/>
                    <a:pt x="845" y="422"/>
                  </a:cubicBezTo>
                  <a:cubicBezTo>
                    <a:pt x="845" y="190"/>
                    <a:pt x="654" y="0"/>
                    <a:pt x="423"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70;p37"/>
            <p:cNvSpPr/>
            <p:nvPr/>
          </p:nvSpPr>
          <p:spPr>
            <a:xfrm>
              <a:off x="-1021952" y="1664486"/>
              <a:ext cx="323962" cy="281315"/>
            </a:xfrm>
            <a:custGeom>
              <a:avLst/>
              <a:gdLst/>
              <a:ahLst/>
              <a:cxnLst/>
              <a:rect l="l" t="t" r="r" b="b"/>
              <a:pathLst>
                <a:path w="6548" h="5686" extrusionOk="0">
                  <a:moveTo>
                    <a:pt x="1658" y="0"/>
                  </a:moveTo>
                  <a:lnTo>
                    <a:pt x="1658" y="116"/>
                  </a:lnTo>
                  <a:lnTo>
                    <a:pt x="4839" y="116"/>
                  </a:lnTo>
                  <a:lnTo>
                    <a:pt x="6414" y="2843"/>
                  </a:lnTo>
                  <a:lnTo>
                    <a:pt x="4839" y="5570"/>
                  </a:lnTo>
                  <a:lnTo>
                    <a:pt x="1691" y="5570"/>
                  </a:lnTo>
                  <a:lnTo>
                    <a:pt x="101" y="2813"/>
                  </a:lnTo>
                  <a:lnTo>
                    <a:pt x="0" y="2873"/>
                  </a:lnTo>
                  <a:lnTo>
                    <a:pt x="1625" y="5686"/>
                  </a:lnTo>
                  <a:lnTo>
                    <a:pt x="4908" y="5686"/>
                  </a:lnTo>
                  <a:lnTo>
                    <a:pt x="6548" y="2843"/>
                  </a:lnTo>
                  <a:lnTo>
                    <a:pt x="4908"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71;p37"/>
            <p:cNvSpPr/>
            <p:nvPr/>
          </p:nvSpPr>
          <p:spPr>
            <a:xfrm>
              <a:off x="-960799"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72;p37"/>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73;p37"/>
            <p:cNvSpPr/>
            <p:nvPr/>
          </p:nvSpPr>
          <p:spPr>
            <a:xfrm>
              <a:off x="-784170" y="1526745"/>
              <a:ext cx="324012" cy="281364"/>
            </a:xfrm>
            <a:custGeom>
              <a:avLst/>
              <a:gdLst/>
              <a:ahLst/>
              <a:cxnLst/>
              <a:rect l="l" t="t" r="r" b="b"/>
              <a:pathLst>
                <a:path w="6549" h="5687" extrusionOk="0">
                  <a:moveTo>
                    <a:pt x="1641" y="1"/>
                  </a:moveTo>
                  <a:lnTo>
                    <a:pt x="1" y="2844"/>
                  </a:lnTo>
                  <a:lnTo>
                    <a:pt x="1641" y="5686"/>
                  </a:lnTo>
                  <a:lnTo>
                    <a:pt x="4926" y="5686"/>
                  </a:lnTo>
                  <a:lnTo>
                    <a:pt x="6548" y="2873"/>
                  </a:lnTo>
                  <a:lnTo>
                    <a:pt x="6447" y="2814"/>
                  </a:lnTo>
                  <a:lnTo>
                    <a:pt x="4858" y="5571"/>
                  </a:lnTo>
                  <a:lnTo>
                    <a:pt x="1709" y="5571"/>
                  </a:lnTo>
                  <a:lnTo>
                    <a:pt x="134" y="2844"/>
                  </a:lnTo>
                  <a:lnTo>
                    <a:pt x="1709" y="117"/>
                  </a:lnTo>
                  <a:lnTo>
                    <a:pt x="4890" y="117"/>
                  </a:lnTo>
                  <a:lnTo>
                    <a:pt x="489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74;p37"/>
            <p:cNvSpPr/>
            <p:nvPr/>
          </p:nvSpPr>
          <p:spPr>
            <a:xfrm>
              <a:off x="-722127" y="150868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75;p37"/>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76;p37"/>
            <p:cNvSpPr/>
            <p:nvPr/>
          </p:nvSpPr>
          <p:spPr>
            <a:xfrm>
              <a:off x="-483603" y="1646527"/>
              <a:ext cx="41806" cy="41806"/>
            </a:xfrm>
            <a:custGeom>
              <a:avLst/>
              <a:gdLst/>
              <a:ahLst/>
              <a:cxnLst/>
              <a:rect l="l" t="t" r="r" b="b"/>
              <a:pathLst>
                <a:path w="845" h="845" extrusionOk="0">
                  <a:moveTo>
                    <a:pt x="423" y="1"/>
                  </a:moveTo>
                  <a:cubicBezTo>
                    <a:pt x="191" y="1"/>
                    <a:pt x="1" y="188"/>
                    <a:pt x="1" y="423"/>
                  </a:cubicBezTo>
                  <a:cubicBezTo>
                    <a:pt x="1" y="654"/>
                    <a:pt x="191" y="844"/>
                    <a:pt x="423" y="844"/>
                  </a:cubicBezTo>
                  <a:cubicBezTo>
                    <a:pt x="657" y="844"/>
                    <a:pt x="844" y="654"/>
                    <a:pt x="844" y="423"/>
                  </a:cubicBezTo>
                  <a:cubicBezTo>
                    <a:pt x="844" y="188"/>
                    <a:pt x="657" y="1"/>
                    <a:pt x="423"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77;p37"/>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78;p37"/>
            <p:cNvSpPr/>
            <p:nvPr/>
          </p:nvSpPr>
          <p:spPr>
            <a:xfrm>
              <a:off x="-967874" y="1922108"/>
              <a:ext cx="48832" cy="41757"/>
            </a:xfrm>
            <a:custGeom>
              <a:avLst/>
              <a:gdLst/>
              <a:ahLst/>
              <a:cxnLst/>
              <a:rect l="l" t="t" r="r" b="b"/>
              <a:pathLst>
                <a:path w="987" h="844" extrusionOk="0">
                  <a:moveTo>
                    <a:pt x="565" y="1"/>
                  </a:moveTo>
                  <a:cubicBezTo>
                    <a:pt x="191" y="1"/>
                    <a:pt x="0" y="452"/>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79;p37"/>
            <p:cNvSpPr/>
            <p:nvPr/>
          </p:nvSpPr>
          <p:spPr>
            <a:xfrm>
              <a:off x="-808710" y="1922108"/>
              <a:ext cx="48683" cy="41757"/>
            </a:xfrm>
            <a:custGeom>
              <a:avLst/>
              <a:gdLst/>
              <a:ahLst/>
              <a:cxnLst/>
              <a:rect l="l" t="t" r="r" b="b"/>
              <a:pathLst>
                <a:path w="984" h="844" extrusionOk="0">
                  <a:moveTo>
                    <a:pt x="562" y="1"/>
                  </a:moveTo>
                  <a:cubicBezTo>
                    <a:pt x="188" y="1"/>
                    <a:pt x="1" y="455"/>
                    <a:pt x="265" y="720"/>
                  </a:cubicBezTo>
                  <a:cubicBezTo>
                    <a:pt x="351" y="805"/>
                    <a:pt x="456" y="843"/>
                    <a:pt x="559" y="843"/>
                  </a:cubicBezTo>
                  <a:cubicBezTo>
                    <a:pt x="776" y="843"/>
                    <a:pt x="984" y="676"/>
                    <a:pt x="984" y="423"/>
                  </a:cubicBezTo>
                  <a:cubicBezTo>
                    <a:pt x="984" y="188"/>
                    <a:pt x="797" y="1"/>
                    <a:pt x="56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80;p37"/>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84" y="748597"/>
            <a:ext cx="875984" cy="840945"/>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7"/>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619" y="1610019"/>
            <a:ext cx="5740832" cy="321127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9964" y="159877"/>
            <a:ext cx="3265697" cy="2331912"/>
          </a:xfrm>
          <a:prstGeom prst="wedgeEllipseCallout">
            <a:avLst>
              <a:gd name="adj1" fmla="val -44743"/>
              <a:gd name="adj2" fmla="val 46198"/>
            </a:avLst>
          </a:prstGeom>
          <a:ln w="19050">
            <a:solidFill>
              <a:schemeClr val="accent6"/>
            </a:solidFill>
          </a:ln>
          <a:effectLst>
            <a:outerShdw blurRad="50800" dist="38100" dir="18900000" algn="bl" rotWithShape="0">
              <a:prstClr val="black">
                <a:alpha val="40000"/>
              </a:prstClr>
            </a:outerShdw>
          </a:effectLst>
        </p:spPr>
      </p:pic>
      <p:pic>
        <p:nvPicPr>
          <p:cNvPr id="6" name="Picture 5"/>
          <p:cNvPicPr>
            <a:picLocks noChangeAspect="1"/>
          </p:cNvPicPr>
          <p:nvPr/>
        </p:nvPicPr>
        <p:blipFill>
          <a:blip r:embed="rId5"/>
          <a:stretch>
            <a:fillRect/>
          </a:stretch>
        </p:blipFill>
        <p:spPr>
          <a:xfrm>
            <a:off x="6996159" y="3503488"/>
            <a:ext cx="1708406" cy="1317809"/>
          </a:xfrm>
          <a:prstGeom prst="rect">
            <a:avLst/>
          </a:prstGeom>
        </p:spPr>
      </p:pic>
      <p:sp>
        <p:nvSpPr>
          <p:cNvPr id="7" name="Rectangle 6"/>
          <p:cNvSpPr/>
          <p:nvPr/>
        </p:nvSpPr>
        <p:spPr>
          <a:xfrm>
            <a:off x="422619" y="377117"/>
            <a:ext cx="4940491" cy="1015663"/>
          </a:xfrm>
          <a:prstGeom prst="rect">
            <a:avLst/>
          </a:prstGeom>
        </p:spPr>
        <p:txBody>
          <a:bodyPr wrap="square">
            <a:spAutoFit/>
          </a:bodyPr>
          <a:lstStyle/>
          <a:p>
            <a:pPr algn="just">
              <a:lnSpc>
                <a:spcPct val="150000"/>
              </a:lnSpc>
            </a:pPr>
            <a:r>
              <a:rPr lang="vi-VN" sz="2000"/>
              <a:t>Phát hiện mầm mống của bệnh ung thư: ung thư cổ tử cung, ung thư vú,...</a:t>
            </a:r>
            <a:endParaRPr lang="en-US" sz="2000"/>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18" presetClass="entr" presetSubtype="3"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upRigh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565" y="357878"/>
            <a:ext cx="8866598" cy="3795297"/>
          </a:xfrm>
          <a:prstGeom prst="rect">
            <a:avLst/>
          </a:prstGeom>
        </p:spPr>
      </p:pic>
      <p:sp>
        <p:nvSpPr>
          <p:cNvPr id="6" name="Rectangle 5"/>
          <p:cNvSpPr/>
          <p:nvPr/>
        </p:nvSpPr>
        <p:spPr>
          <a:xfrm>
            <a:off x="2615849" y="4387348"/>
            <a:ext cx="3902030" cy="400110"/>
          </a:xfrm>
          <a:prstGeom prst="rect">
            <a:avLst/>
          </a:prstGeom>
        </p:spPr>
        <p:txBody>
          <a:bodyPr wrap="none">
            <a:spAutoFit/>
          </a:bodyPr>
          <a:lstStyle/>
          <a:p>
            <a:pPr algn="ctr"/>
            <a:r>
              <a:rPr lang="vi-VN" sz="2000">
                <a:latin typeface="Arial" panose="020B0604020202020204" pitchFamily="34" charset="0"/>
                <a:ea typeface="Calibri" panose="020F0502020204030204" pitchFamily="34" charset="0"/>
                <a:cs typeface="Arial" panose="020B0604020202020204" pitchFamily="34" charset="0"/>
              </a:rPr>
              <a:t>Kiểm nghiệm an toàn thực phẩm</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648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00125" y="363030"/>
            <a:ext cx="4482317" cy="400110"/>
          </a:xfrm>
          <a:prstGeom prst="rect">
            <a:avLst/>
          </a:prstGeom>
        </p:spPr>
        <p:txBody>
          <a:bodyPr wrap="none">
            <a:spAutoFit/>
          </a:bodyPr>
          <a:lstStyle/>
          <a:p>
            <a:r>
              <a:rPr lang="en-US" sz="2000"/>
              <a:t>Chẩn đoán bệnh ở vật nuôi, cây trồng</a:t>
            </a:r>
          </a:p>
        </p:txBody>
      </p:sp>
      <p:grpSp>
        <p:nvGrpSpPr>
          <p:cNvPr id="7" name="Group 6"/>
          <p:cNvGrpSpPr/>
          <p:nvPr/>
        </p:nvGrpSpPr>
        <p:grpSpPr>
          <a:xfrm>
            <a:off x="1000125" y="948762"/>
            <a:ext cx="7143750" cy="4046134"/>
            <a:chOff x="1000125" y="887117"/>
            <a:chExt cx="7143750" cy="4046134"/>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25" y="887117"/>
              <a:ext cx="7143750" cy="3552825"/>
            </a:xfrm>
            <a:prstGeom prst="rect">
              <a:avLst/>
            </a:prstGeom>
          </p:spPr>
        </p:pic>
        <p:sp>
          <p:nvSpPr>
            <p:cNvPr id="6" name="Rectangle 5"/>
            <p:cNvSpPr/>
            <p:nvPr/>
          </p:nvSpPr>
          <p:spPr>
            <a:xfrm>
              <a:off x="2322025" y="4563919"/>
              <a:ext cx="4499950" cy="369332"/>
            </a:xfrm>
            <a:prstGeom prst="rect">
              <a:avLst/>
            </a:prstGeom>
          </p:spPr>
          <p:txBody>
            <a:bodyPr wrap="none">
              <a:spAutoFit/>
            </a:bodyPr>
            <a:lstStyle/>
            <a:p>
              <a:pPr algn="ctr"/>
              <a:r>
                <a:rPr lang="en-US" sz="1800" i="1">
                  <a:solidFill>
                    <a:srgbClr val="0070C0"/>
                  </a:solidFill>
                </a:rPr>
                <a:t>PCR - giải pháp xác định bệnh sớm ở tôm</a:t>
              </a:r>
            </a:p>
          </p:txBody>
        </p:sp>
      </p:grpSp>
    </p:spTree>
    <p:extLst>
      <p:ext uri="{BB962C8B-B14F-4D97-AF65-F5344CB8AC3E}">
        <p14:creationId xmlns:p14="http://schemas.microsoft.com/office/powerpoint/2010/main" val="287688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77"/>
        <p:cNvGrpSpPr/>
        <p:nvPr/>
      </p:nvGrpSpPr>
      <p:grpSpPr>
        <a:xfrm>
          <a:off x="0" y="0"/>
          <a:ext cx="0" cy="0"/>
          <a:chOff x="0" y="0"/>
          <a:chExt cx="0" cy="0"/>
        </a:xfrm>
      </p:grpSpPr>
      <p:grpSp>
        <p:nvGrpSpPr>
          <p:cNvPr id="76" name="Google Shape;2766;p70"/>
          <p:cNvGrpSpPr/>
          <p:nvPr/>
        </p:nvGrpSpPr>
        <p:grpSpPr>
          <a:xfrm>
            <a:off x="6966969" y="11324"/>
            <a:ext cx="1759100" cy="1523791"/>
            <a:chOff x="4106921" y="2072351"/>
            <a:chExt cx="2135669" cy="1849987"/>
          </a:xfrm>
        </p:grpSpPr>
        <p:sp>
          <p:nvSpPr>
            <p:cNvPr id="77" name="Google Shape;2767;p70"/>
            <p:cNvSpPr/>
            <p:nvPr/>
          </p:nvSpPr>
          <p:spPr>
            <a:xfrm>
              <a:off x="5695860" y="3143909"/>
              <a:ext cx="490545" cy="652096"/>
            </a:xfrm>
            <a:custGeom>
              <a:avLst/>
              <a:gdLst/>
              <a:ahLst/>
              <a:cxnLst/>
              <a:rect l="l" t="t" r="r" b="b"/>
              <a:pathLst>
                <a:path w="490545" h="652096" extrusionOk="0">
                  <a:moveTo>
                    <a:pt x="41542" y="652097"/>
                  </a:moveTo>
                  <a:lnTo>
                    <a:pt x="490545" y="20214"/>
                  </a:lnTo>
                  <a:cubicBezTo>
                    <a:pt x="487044" y="18622"/>
                    <a:pt x="483542" y="17190"/>
                    <a:pt x="480041" y="15598"/>
                  </a:cubicBezTo>
                  <a:cubicBezTo>
                    <a:pt x="468262" y="10664"/>
                    <a:pt x="456325" y="6207"/>
                    <a:pt x="444229" y="1910"/>
                  </a:cubicBezTo>
                  <a:cubicBezTo>
                    <a:pt x="442000" y="1273"/>
                    <a:pt x="439772" y="637"/>
                    <a:pt x="437544" y="0"/>
                  </a:cubicBezTo>
                  <a:lnTo>
                    <a:pt x="0" y="615807"/>
                  </a:lnTo>
                  <a:cubicBezTo>
                    <a:pt x="13211" y="628700"/>
                    <a:pt x="27058" y="640796"/>
                    <a:pt x="41542" y="652097"/>
                  </a:cubicBezTo>
                  <a:lnTo>
                    <a:pt x="41542" y="65209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2768;p70"/>
            <p:cNvSpPr/>
            <p:nvPr/>
          </p:nvSpPr>
          <p:spPr>
            <a:xfrm>
              <a:off x="5911528" y="3143909"/>
              <a:ext cx="274877" cy="344113"/>
            </a:xfrm>
            <a:custGeom>
              <a:avLst/>
              <a:gdLst/>
              <a:ahLst/>
              <a:cxnLst/>
              <a:rect l="l" t="t" r="r" b="b"/>
              <a:pathLst>
                <a:path w="274877" h="344113" extrusionOk="0">
                  <a:moveTo>
                    <a:pt x="274877" y="20214"/>
                  </a:moveTo>
                  <a:cubicBezTo>
                    <a:pt x="271376" y="18622"/>
                    <a:pt x="267874" y="17190"/>
                    <a:pt x="264373" y="15598"/>
                  </a:cubicBezTo>
                  <a:cubicBezTo>
                    <a:pt x="252594" y="10664"/>
                    <a:pt x="240657" y="6207"/>
                    <a:pt x="228561" y="1910"/>
                  </a:cubicBezTo>
                  <a:cubicBezTo>
                    <a:pt x="226332" y="1273"/>
                    <a:pt x="224104" y="637"/>
                    <a:pt x="221876" y="0"/>
                  </a:cubicBezTo>
                  <a:lnTo>
                    <a:pt x="0" y="312281"/>
                  </a:lnTo>
                  <a:lnTo>
                    <a:pt x="44726" y="344114"/>
                  </a:lnTo>
                  <a:lnTo>
                    <a:pt x="274877" y="2021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2769;p70"/>
            <p:cNvSpPr/>
            <p:nvPr/>
          </p:nvSpPr>
          <p:spPr>
            <a:xfrm>
              <a:off x="5601476" y="3125929"/>
              <a:ext cx="424491" cy="555797"/>
            </a:xfrm>
            <a:custGeom>
              <a:avLst/>
              <a:gdLst/>
              <a:ahLst/>
              <a:cxnLst/>
              <a:rect l="l" t="t" r="r" b="b"/>
              <a:pathLst>
                <a:path w="424491" h="555797" extrusionOk="0">
                  <a:moveTo>
                    <a:pt x="30082" y="555797"/>
                  </a:moveTo>
                  <a:lnTo>
                    <a:pt x="424492" y="790"/>
                  </a:lnTo>
                  <a:cubicBezTo>
                    <a:pt x="409530" y="-5"/>
                    <a:pt x="394409" y="-165"/>
                    <a:pt x="379448" y="154"/>
                  </a:cubicBezTo>
                  <a:cubicBezTo>
                    <a:pt x="371967" y="313"/>
                    <a:pt x="364486" y="631"/>
                    <a:pt x="357006" y="1109"/>
                  </a:cubicBezTo>
                  <a:lnTo>
                    <a:pt x="0" y="503432"/>
                  </a:lnTo>
                  <a:cubicBezTo>
                    <a:pt x="8913" y="521417"/>
                    <a:pt x="18940" y="538925"/>
                    <a:pt x="30082" y="555797"/>
                  </a:cubicBezTo>
                  <a:lnTo>
                    <a:pt x="30082" y="55579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2770;p70"/>
            <p:cNvSpPr/>
            <p:nvPr/>
          </p:nvSpPr>
          <p:spPr>
            <a:xfrm>
              <a:off x="5791358" y="3125929"/>
              <a:ext cx="234449" cy="268186"/>
            </a:xfrm>
            <a:custGeom>
              <a:avLst/>
              <a:gdLst/>
              <a:ahLst/>
              <a:cxnLst/>
              <a:rect l="l" t="t" r="r" b="b"/>
              <a:pathLst>
                <a:path w="234449" h="268186" extrusionOk="0">
                  <a:moveTo>
                    <a:pt x="234450" y="790"/>
                  </a:moveTo>
                  <a:cubicBezTo>
                    <a:pt x="219488" y="-5"/>
                    <a:pt x="204527" y="-165"/>
                    <a:pt x="189406" y="154"/>
                  </a:cubicBezTo>
                  <a:cubicBezTo>
                    <a:pt x="181925" y="313"/>
                    <a:pt x="174604" y="631"/>
                    <a:pt x="167123" y="1109"/>
                  </a:cubicBezTo>
                  <a:lnTo>
                    <a:pt x="0" y="236354"/>
                  </a:lnTo>
                  <a:lnTo>
                    <a:pt x="44566" y="268187"/>
                  </a:lnTo>
                  <a:lnTo>
                    <a:pt x="234450" y="79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2771;p70"/>
            <p:cNvSpPr/>
            <p:nvPr/>
          </p:nvSpPr>
          <p:spPr>
            <a:xfrm>
              <a:off x="5546086" y="3133723"/>
              <a:ext cx="357802" cy="382313"/>
            </a:xfrm>
            <a:custGeom>
              <a:avLst/>
              <a:gdLst/>
              <a:ahLst/>
              <a:cxnLst/>
              <a:rect l="l" t="t" r="r" b="b"/>
              <a:pathLst>
                <a:path w="357802" h="382313" extrusionOk="0">
                  <a:moveTo>
                    <a:pt x="15120" y="382313"/>
                  </a:moveTo>
                  <a:lnTo>
                    <a:pt x="357802" y="0"/>
                  </a:lnTo>
                  <a:cubicBezTo>
                    <a:pt x="346023" y="2388"/>
                    <a:pt x="334405" y="5412"/>
                    <a:pt x="323104" y="8913"/>
                  </a:cubicBezTo>
                  <a:cubicBezTo>
                    <a:pt x="297160" y="17190"/>
                    <a:pt x="272649" y="28172"/>
                    <a:pt x="248297" y="39950"/>
                  </a:cubicBezTo>
                  <a:lnTo>
                    <a:pt x="0" y="316897"/>
                  </a:lnTo>
                  <a:cubicBezTo>
                    <a:pt x="4138" y="338861"/>
                    <a:pt x="9231" y="360667"/>
                    <a:pt x="15120" y="382313"/>
                  </a:cubicBezTo>
                  <a:lnTo>
                    <a:pt x="15120" y="38231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2772;p70"/>
            <p:cNvSpPr/>
            <p:nvPr/>
          </p:nvSpPr>
          <p:spPr>
            <a:xfrm>
              <a:off x="5693473" y="3133723"/>
              <a:ext cx="210415" cy="189087"/>
            </a:xfrm>
            <a:custGeom>
              <a:avLst/>
              <a:gdLst/>
              <a:ahLst/>
              <a:cxnLst/>
              <a:rect l="l" t="t" r="r" b="b"/>
              <a:pathLst>
                <a:path w="210415" h="189087" extrusionOk="0">
                  <a:moveTo>
                    <a:pt x="210416" y="0"/>
                  </a:moveTo>
                  <a:cubicBezTo>
                    <a:pt x="198637" y="2388"/>
                    <a:pt x="187018" y="5412"/>
                    <a:pt x="175718" y="8913"/>
                  </a:cubicBezTo>
                  <a:cubicBezTo>
                    <a:pt x="149774" y="17190"/>
                    <a:pt x="125262" y="28172"/>
                    <a:pt x="100910" y="39950"/>
                  </a:cubicBezTo>
                  <a:lnTo>
                    <a:pt x="0" y="152480"/>
                  </a:lnTo>
                  <a:lnTo>
                    <a:pt x="40905" y="189087"/>
                  </a:lnTo>
                  <a:lnTo>
                    <a:pt x="210416"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2773;p70"/>
            <p:cNvSpPr/>
            <p:nvPr/>
          </p:nvSpPr>
          <p:spPr>
            <a:xfrm>
              <a:off x="5361296" y="2806799"/>
              <a:ext cx="208187" cy="551823"/>
            </a:xfrm>
            <a:custGeom>
              <a:avLst/>
              <a:gdLst/>
              <a:ahLst/>
              <a:cxnLst/>
              <a:rect l="l" t="t" r="r" b="b"/>
              <a:pathLst>
                <a:path w="208187" h="551823" extrusionOk="0">
                  <a:moveTo>
                    <a:pt x="63984" y="531928"/>
                  </a:moveTo>
                  <a:lnTo>
                    <a:pt x="208187" y="80219"/>
                  </a:lnTo>
                  <a:cubicBezTo>
                    <a:pt x="200866" y="52365"/>
                    <a:pt x="190042" y="25466"/>
                    <a:pt x="176354" y="0"/>
                  </a:cubicBezTo>
                  <a:lnTo>
                    <a:pt x="0" y="551823"/>
                  </a:lnTo>
                  <a:cubicBezTo>
                    <a:pt x="21646" y="546253"/>
                    <a:pt x="42974" y="539568"/>
                    <a:pt x="63984" y="531928"/>
                  </a:cubicBezTo>
                  <a:lnTo>
                    <a:pt x="63984" y="531928"/>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2774;p70"/>
            <p:cNvSpPr/>
            <p:nvPr/>
          </p:nvSpPr>
          <p:spPr>
            <a:xfrm>
              <a:off x="5432284" y="2806799"/>
              <a:ext cx="137199" cy="346341"/>
            </a:xfrm>
            <a:custGeom>
              <a:avLst/>
              <a:gdLst/>
              <a:ahLst/>
              <a:cxnLst/>
              <a:rect l="l" t="t" r="r" b="b"/>
              <a:pathLst>
                <a:path w="137199" h="346341" extrusionOk="0">
                  <a:moveTo>
                    <a:pt x="137200" y="80219"/>
                  </a:moveTo>
                  <a:cubicBezTo>
                    <a:pt x="129878" y="52365"/>
                    <a:pt x="119055" y="25466"/>
                    <a:pt x="105367" y="0"/>
                  </a:cubicBezTo>
                  <a:lnTo>
                    <a:pt x="0" y="329630"/>
                  </a:lnTo>
                  <a:lnTo>
                    <a:pt x="52206" y="346342"/>
                  </a:lnTo>
                  <a:lnTo>
                    <a:pt x="137200" y="8021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2775;p70"/>
            <p:cNvSpPr/>
            <p:nvPr/>
          </p:nvSpPr>
          <p:spPr>
            <a:xfrm>
              <a:off x="5155815" y="2755707"/>
              <a:ext cx="381358" cy="623338"/>
            </a:xfrm>
            <a:custGeom>
              <a:avLst/>
              <a:gdLst/>
              <a:ahLst/>
              <a:cxnLst/>
              <a:rect l="l" t="t" r="r" b="b"/>
              <a:pathLst>
                <a:path w="381358" h="623338" extrusionOk="0">
                  <a:moveTo>
                    <a:pt x="22442" y="622811"/>
                  </a:moveTo>
                  <a:cubicBezTo>
                    <a:pt x="35494" y="623447"/>
                    <a:pt x="48386" y="623447"/>
                    <a:pt x="61438" y="623129"/>
                  </a:cubicBezTo>
                  <a:lnTo>
                    <a:pt x="381358" y="50137"/>
                  </a:lnTo>
                  <a:lnTo>
                    <a:pt x="381199" y="49978"/>
                  </a:lnTo>
                  <a:cubicBezTo>
                    <a:pt x="371172" y="32310"/>
                    <a:pt x="359712" y="15598"/>
                    <a:pt x="346501" y="0"/>
                  </a:cubicBezTo>
                  <a:lnTo>
                    <a:pt x="0" y="620742"/>
                  </a:lnTo>
                  <a:lnTo>
                    <a:pt x="1114" y="621219"/>
                  </a:lnTo>
                  <a:cubicBezTo>
                    <a:pt x="8118" y="621856"/>
                    <a:pt x="15280" y="622333"/>
                    <a:pt x="22442" y="622811"/>
                  </a:cubicBezTo>
                  <a:lnTo>
                    <a:pt x="22442" y="62281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2776;p70"/>
            <p:cNvSpPr/>
            <p:nvPr/>
          </p:nvSpPr>
          <p:spPr>
            <a:xfrm>
              <a:off x="5333283" y="2755707"/>
              <a:ext cx="203889" cy="329629"/>
            </a:xfrm>
            <a:custGeom>
              <a:avLst/>
              <a:gdLst/>
              <a:ahLst/>
              <a:cxnLst/>
              <a:rect l="l" t="t" r="r" b="b"/>
              <a:pathLst>
                <a:path w="203889" h="329629" extrusionOk="0">
                  <a:moveTo>
                    <a:pt x="203890" y="50296"/>
                  </a:moveTo>
                  <a:cubicBezTo>
                    <a:pt x="203890" y="50137"/>
                    <a:pt x="203731" y="49978"/>
                    <a:pt x="203731" y="49978"/>
                  </a:cubicBezTo>
                  <a:cubicBezTo>
                    <a:pt x="193703" y="32310"/>
                    <a:pt x="182243" y="15598"/>
                    <a:pt x="169033" y="0"/>
                  </a:cubicBezTo>
                  <a:lnTo>
                    <a:pt x="0" y="302890"/>
                  </a:lnTo>
                  <a:lnTo>
                    <a:pt x="47909" y="329630"/>
                  </a:lnTo>
                  <a:lnTo>
                    <a:pt x="203890" y="5029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2777;p70"/>
            <p:cNvSpPr/>
            <p:nvPr/>
          </p:nvSpPr>
          <p:spPr>
            <a:xfrm>
              <a:off x="5006519" y="2677239"/>
              <a:ext cx="448684" cy="650027"/>
            </a:xfrm>
            <a:custGeom>
              <a:avLst/>
              <a:gdLst/>
              <a:ahLst/>
              <a:cxnLst/>
              <a:rect l="l" t="t" r="r" b="b"/>
              <a:pathLst>
                <a:path w="448684" h="650027" extrusionOk="0">
                  <a:moveTo>
                    <a:pt x="47113" y="650028"/>
                  </a:moveTo>
                  <a:lnTo>
                    <a:pt x="448684" y="31833"/>
                  </a:lnTo>
                  <a:cubicBezTo>
                    <a:pt x="444228" y="28172"/>
                    <a:pt x="439612" y="24511"/>
                    <a:pt x="434997" y="21169"/>
                  </a:cubicBezTo>
                  <a:cubicBezTo>
                    <a:pt x="424969" y="13529"/>
                    <a:pt x="414623" y="6685"/>
                    <a:pt x="403959" y="0"/>
                  </a:cubicBezTo>
                  <a:lnTo>
                    <a:pt x="0" y="622015"/>
                  </a:lnTo>
                  <a:cubicBezTo>
                    <a:pt x="15280" y="632042"/>
                    <a:pt x="31037" y="641433"/>
                    <a:pt x="47113" y="650028"/>
                  </a:cubicBezTo>
                  <a:lnTo>
                    <a:pt x="47113" y="650028"/>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2778;p70"/>
            <p:cNvSpPr/>
            <p:nvPr/>
          </p:nvSpPr>
          <p:spPr>
            <a:xfrm>
              <a:off x="5220435" y="2677239"/>
              <a:ext cx="234767" cy="322467"/>
            </a:xfrm>
            <a:custGeom>
              <a:avLst/>
              <a:gdLst/>
              <a:ahLst/>
              <a:cxnLst/>
              <a:rect l="l" t="t" r="r" b="b"/>
              <a:pathLst>
                <a:path w="234767" h="322467" extrusionOk="0">
                  <a:moveTo>
                    <a:pt x="234768" y="31833"/>
                  </a:moveTo>
                  <a:cubicBezTo>
                    <a:pt x="230311" y="28172"/>
                    <a:pt x="225695" y="24511"/>
                    <a:pt x="221080" y="21169"/>
                  </a:cubicBezTo>
                  <a:cubicBezTo>
                    <a:pt x="211052" y="13529"/>
                    <a:pt x="200707" y="6685"/>
                    <a:pt x="190042" y="0"/>
                  </a:cubicBezTo>
                  <a:lnTo>
                    <a:pt x="0" y="292704"/>
                  </a:lnTo>
                  <a:lnTo>
                    <a:pt x="45999" y="322467"/>
                  </a:lnTo>
                  <a:lnTo>
                    <a:pt x="234768" y="3183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2779;p70"/>
            <p:cNvSpPr/>
            <p:nvPr/>
          </p:nvSpPr>
          <p:spPr>
            <a:xfrm>
              <a:off x="4905608" y="2620099"/>
              <a:ext cx="436906" cy="632678"/>
            </a:xfrm>
            <a:custGeom>
              <a:avLst/>
              <a:gdLst/>
              <a:ahLst/>
              <a:cxnLst/>
              <a:rect l="l" t="t" r="r" b="b"/>
              <a:pathLst>
                <a:path w="436906" h="632678" extrusionOk="0">
                  <a:moveTo>
                    <a:pt x="11619" y="605621"/>
                  </a:moveTo>
                  <a:cubicBezTo>
                    <a:pt x="20692" y="615012"/>
                    <a:pt x="30082" y="624084"/>
                    <a:pt x="39791" y="632679"/>
                  </a:cubicBezTo>
                  <a:lnTo>
                    <a:pt x="436906" y="21169"/>
                  </a:lnTo>
                  <a:cubicBezTo>
                    <a:pt x="419876" y="13370"/>
                    <a:pt x="402686" y="6367"/>
                    <a:pt x="385178" y="0"/>
                  </a:cubicBezTo>
                  <a:lnTo>
                    <a:pt x="0" y="592888"/>
                  </a:lnTo>
                  <a:cubicBezTo>
                    <a:pt x="3979" y="597344"/>
                    <a:pt x="7799" y="601642"/>
                    <a:pt x="11619" y="605621"/>
                  </a:cubicBezTo>
                  <a:lnTo>
                    <a:pt x="11619" y="60562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2780;p70"/>
            <p:cNvSpPr/>
            <p:nvPr/>
          </p:nvSpPr>
          <p:spPr>
            <a:xfrm>
              <a:off x="5091353" y="2620099"/>
              <a:ext cx="251161" cy="337110"/>
            </a:xfrm>
            <a:custGeom>
              <a:avLst/>
              <a:gdLst/>
              <a:ahLst/>
              <a:cxnLst/>
              <a:rect l="l" t="t" r="r" b="b"/>
              <a:pathLst>
                <a:path w="251161" h="337110" extrusionOk="0">
                  <a:moveTo>
                    <a:pt x="251161" y="21169"/>
                  </a:moveTo>
                  <a:cubicBezTo>
                    <a:pt x="234290" y="13370"/>
                    <a:pt x="217100" y="6367"/>
                    <a:pt x="199433" y="0"/>
                  </a:cubicBezTo>
                  <a:lnTo>
                    <a:pt x="0" y="307187"/>
                  </a:lnTo>
                  <a:lnTo>
                    <a:pt x="45998" y="337110"/>
                  </a:lnTo>
                  <a:lnTo>
                    <a:pt x="251161" y="2116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2781;p70"/>
            <p:cNvSpPr/>
            <p:nvPr/>
          </p:nvSpPr>
          <p:spPr>
            <a:xfrm>
              <a:off x="4827299" y="2586356"/>
              <a:ext cx="388998" cy="562487"/>
            </a:xfrm>
            <a:custGeom>
              <a:avLst/>
              <a:gdLst/>
              <a:ahLst/>
              <a:cxnLst/>
              <a:rect l="l" t="t" r="r" b="b"/>
              <a:pathLst>
                <a:path w="388998" h="562487" extrusionOk="0">
                  <a:moveTo>
                    <a:pt x="31037" y="562487"/>
                  </a:moveTo>
                  <a:lnTo>
                    <a:pt x="388998" y="11301"/>
                  </a:lnTo>
                  <a:cubicBezTo>
                    <a:pt x="369739" y="6844"/>
                    <a:pt x="350480" y="3024"/>
                    <a:pt x="330903" y="0"/>
                  </a:cubicBezTo>
                  <a:lnTo>
                    <a:pt x="0" y="509326"/>
                  </a:lnTo>
                  <a:cubicBezTo>
                    <a:pt x="9550" y="527630"/>
                    <a:pt x="19737" y="545297"/>
                    <a:pt x="31037" y="562487"/>
                  </a:cubicBezTo>
                  <a:lnTo>
                    <a:pt x="31037" y="56248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2782;p70"/>
            <p:cNvSpPr/>
            <p:nvPr/>
          </p:nvSpPr>
          <p:spPr>
            <a:xfrm>
              <a:off x="4993467" y="2586197"/>
              <a:ext cx="222830" cy="283631"/>
            </a:xfrm>
            <a:custGeom>
              <a:avLst/>
              <a:gdLst/>
              <a:ahLst/>
              <a:cxnLst/>
              <a:rect l="l" t="t" r="r" b="b"/>
              <a:pathLst>
                <a:path w="222830" h="283631" extrusionOk="0">
                  <a:moveTo>
                    <a:pt x="222830" y="11460"/>
                  </a:moveTo>
                  <a:cubicBezTo>
                    <a:pt x="203571" y="6844"/>
                    <a:pt x="184312" y="3024"/>
                    <a:pt x="164895" y="0"/>
                  </a:cubicBezTo>
                  <a:lnTo>
                    <a:pt x="0" y="253708"/>
                  </a:lnTo>
                  <a:lnTo>
                    <a:pt x="45998" y="283631"/>
                  </a:lnTo>
                  <a:lnTo>
                    <a:pt x="222830" y="1146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2783;p70"/>
            <p:cNvSpPr/>
            <p:nvPr/>
          </p:nvSpPr>
          <p:spPr>
            <a:xfrm>
              <a:off x="4765862" y="2578041"/>
              <a:ext cx="296046" cy="424530"/>
            </a:xfrm>
            <a:custGeom>
              <a:avLst/>
              <a:gdLst/>
              <a:ahLst/>
              <a:cxnLst/>
              <a:rect l="l" t="t" r="r" b="b"/>
              <a:pathLst>
                <a:path w="296046" h="424530" extrusionOk="0">
                  <a:moveTo>
                    <a:pt x="20373" y="424531"/>
                  </a:moveTo>
                  <a:lnTo>
                    <a:pt x="296046" y="39"/>
                  </a:lnTo>
                  <a:cubicBezTo>
                    <a:pt x="279652" y="-120"/>
                    <a:pt x="263099" y="198"/>
                    <a:pt x="246705" y="1153"/>
                  </a:cubicBezTo>
                  <a:cubicBezTo>
                    <a:pt x="240816" y="1631"/>
                    <a:pt x="234927" y="2108"/>
                    <a:pt x="229038" y="2586"/>
                  </a:cubicBezTo>
                  <a:lnTo>
                    <a:pt x="0" y="355294"/>
                  </a:lnTo>
                  <a:cubicBezTo>
                    <a:pt x="6048" y="378691"/>
                    <a:pt x="12415" y="401770"/>
                    <a:pt x="20373" y="424531"/>
                  </a:cubicBezTo>
                  <a:lnTo>
                    <a:pt x="20373" y="42453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2784;p70"/>
            <p:cNvSpPr/>
            <p:nvPr/>
          </p:nvSpPr>
          <p:spPr>
            <a:xfrm>
              <a:off x="4869000" y="2577981"/>
              <a:ext cx="192907" cy="226270"/>
            </a:xfrm>
            <a:custGeom>
              <a:avLst/>
              <a:gdLst/>
              <a:ahLst/>
              <a:cxnLst/>
              <a:rect l="l" t="t" r="r" b="b"/>
              <a:pathLst>
                <a:path w="192907" h="226270" extrusionOk="0">
                  <a:moveTo>
                    <a:pt x="143566" y="1212"/>
                  </a:moveTo>
                  <a:cubicBezTo>
                    <a:pt x="137677" y="1690"/>
                    <a:pt x="131788" y="2167"/>
                    <a:pt x="125899" y="2645"/>
                  </a:cubicBezTo>
                  <a:lnTo>
                    <a:pt x="0" y="196507"/>
                  </a:lnTo>
                  <a:lnTo>
                    <a:pt x="45999" y="226271"/>
                  </a:lnTo>
                  <a:lnTo>
                    <a:pt x="192908" y="98"/>
                  </a:lnTo>
                  <a:cubicBezTo>
                    <a:pt x="176514" y="-220"/>
                    <a:pt x="159960" y="257"/>
                    <a:pt x="143566" y="1212"/>
                  </a:cubicBezTo>
                  <a:lnTo>
                    <a:pt x="143566" y="1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2785;p70"/>
            <p:cNvSpPr/>
            <p:nvPr/>
          </p:nvSpPr>
          <p:spPr>
            <a:xfrm>
              <a:off x="4529025" y="2449156"/>
              <a:ext cx="222352" cy="319443"/>
            </a:xfrm>
            <a:custGeom>
              <a:avLst/>
              <a:gdLst/>
              <a:ahLst/>
              <a:cxnLst/>
              <a:rect l="l" t="t" r="r" b="b"/>
              <a:pathLst>
                <a:path w="222352" h="319443" extrusionOk="0">
                  <a:moveTo>
                    <a:pt x="207391" y="0"/>
                  </a:moveTo>
                  <a:lnTo>
                    <a:pt x="0" y="319443"/>
                  </a:lnTo>
                  <a:cubicBezTo>
                    <a:pt x="25785" y="314987"/>
                    <a:pt x="51410" y="309257"/>
                    <a:pt x="76717" y="302094"/>
                  </a:cubicBezTo>
                  <a:lnTo>
                    <a:pt x="222353" y="77831"/>
                  </a:lnTo>
                  <a:cubicBezTo>
                    <a:pt x="217259" y="51888"/>
                    <a:pt x="212962" y="25785"/>
                    <a:pt x="207391" y="0"/>
                  </a:cubicBezTo>
                  <a:lnTo>
                    <a:pt x="207391"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2786;p70"/>
            <p:cNvSpPr/>
            <p:nvPr/>
          </p:nvSpPr>
          <p:spPr>
            <a:xfrm>
              <a:off x="4628503" y="2449156"/>
              <a:ext cx="122874" cy="196090"/>
            </a:xfrm>
            <a:custGeom>
              <a:avLst/>
              <a:gdLst/>
              <a:ahLst/>
              <a:cxnLst/>
              <a:rect l="l" t="t" r="r" b="b"/>
              <a:pathLst>
                <a:path w="122874" h="196090" extrusionOk="0">
                  <a:moveTo>
                    <a:pt x="122875" y="77831"/>
                  </a:moveTo>
                  <a:cubicBezTo>
                    <a:pt x="117781" y="51888"/>
                    <a:pt x="113484" y="25785"/>
                    <a:pt x="107913" y="0"/>
                  </a:cubicBezTo>
                  <a:lnTo>
                    <a:pt x="0" y="166168"/>
                  </a:lnTo>
                  <a:lnTo>
                    <a:pt x="45998" y="196091"/>
                  </a:lnTo>
                  <a:lnTo>
                    <a:pt x="122875" y="77831"/>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2787;p70"/>
            <p:cNvSpPr/>
            <p:nvPr/>
          </p:nvSpPr>
          <p:spPr>
            <a:xfrm>
              <a:off x="4350920" y="2336627"/>
              <a:ext cx="372285" cy="444546"/>
            </a:xfrm>
            <a:custGeom>
              <a:avLst/>
              <a:gdLst/>
              <a:ahLst/>
              <a:cxnLst/>
              <a:rect l="l" t="t" r="r" b="b"/>
              <a:pathLst>
                <a:path w="372285" h="444546" extrusionOk="0">
                  <a:moveTo>
                    <a:pt x="361463" y="27058"/>
                  </a:moveTo>
                  <a:cubicBezTo>
                    <a:pt x="357961" y="17826"/>
                    <a:pt x="353823" y="8754"/>
                    <a:pt x="349366" y="0"/>
                  </a:cubicBezTo>
                  <a:lnTo>
                    <a:pt x="0" y="444546"/>
                  </a:lnTo>
                  <a:cubicBezTo>
                    <a:pt x="10664" y="444546"/>
                    <a:pt x="21328" y="444546"/>
                    <a:pt x="31992" y="444387"/>
                  </a:cubicBezTo>
                  <a:cubicBezTo>
                    <a:pt x="44884" y="444069"/>
                    <a:pt x="57936" y="443751"/>
                    <a:pt x="70828" y="443114"/>
                  </a:cubicBezTo>
                  <a:lnTo>
                    <a:pt x="372286" y="59528"/>
                  </a:lnTo>
                  <a:cubicBezTo>
                    <a:pt x="368943" y="48545"/>
                    <a:pt x="365442" y="37722"/>
                    <a:pt x="361463" y="27058"/>
                  </a:cubicBezTo>
                  <a:lnTo>
                    <a:pt x="361463" y="27058"/>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2788;p70"/>
            <p:cNvSpPr/>
            <p:nvPr/>
          </p:nvSpPr>
          <p:spPr>
            <a:xfrm>
              <a:off x="4541122" y="2336627"/>
              <a:ext cx="182084" cy="236200"/>
            </a:xfrm>
            <a:custGeom>
              <a:avLst/>
              <a:gdLst/>
              <a:ahLst/>
              <a:cxnLst/>
              <a:rect l="l" t="t" r="r" b="b"/>
              <a:pathLst>
                <a:path w="182084" h="236200" extrusionOk="0">
                  <a:moveTo>
                    <a:pt x="182084" y="59528"/>
                  </a:moveTo>
                  <a:cubicBezTo>
                    <a:pt x="178742" y="48545"/>
                    <a:pt x="175240" y="37722"/>
                    <a:pt x="171102" y="27058"/>
                  </a:cubicBezTo>
                  <a:cubicBezTo>
                    <a:pt x="167600" y="17826"/>
                    <a:pt x="163621" y="8754"/>
                    <a:pt x="159006" y="0"/>
                  </a:cubicBezTo>
                  <a:lnTo>
                    <a:pt x="0" y="202457"/>
                  </a:lnTo>
                  <a:lnTo>
                    <a:pt x="43134" y="236200"/>
                  </a:lnTo>
                  <a:lnTo>
                    <a:pt x="182084" y="5952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2789;p70"/>
            <p:cNvSpPr/>
            <p:nvPr/>
          </p:nvSpPr>
          <p:spPr>
            <a:xfrm>
              <a:off x="4184593" y="2225371"/>
              <a:ext cx="464442" cy="550709"/>
            </a:xfrm>
            <a:custGeom>
              <a:avLst/>
              <a:gdLst/>
              <a:ahLst/>
              <a:cxnLst/>
              <a:rect l="l" t="t" r="r" b="b"/>
              <a:pathLst>
                <a:path w="464442" h="550709" extrusionOk="0">
                  <a:moveTo>
                    <a:pt x="436747" y="10505"/>
                  </a:moveTo>
                  <a:cubicBezTo>
                    <a:pt x="433087" y="6844"/>
                    <a:pt x="429267" y="3502"/>
                    <a:pt x="425447" y="0"/>
                  </a:cubicBezTo>
                  <a:lnTo>
                    <a:pt x="0" y="541159"/>
                  </a:lnTo>
                  <a:cubicBezTo>
                    <a:pt x="20532" y="545616"/>
                    <a:pt x="41383" y="548799"/>
                    <a:pt x="62393" y="550709"/>
                  </a:cubicBezTo>
                  <a:lnTo>
                    <a:pt x="464442" y="38995"/>
                  </a:lnTo>
                  <a:cubicBezTo>
                    <a:pt x="455529" y="29127"/>
                    <a:pt x="446138" y="19736"/>
                    <a:pt x="436747" y="10505"/>
                  </a:cubicBezTo>
                  <a:lnTo>
                    <a:pt x="436747" y="1050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2790;p70"/>
            <p:cNvSpPr/>
            <p:nvPr/>
          </p:nvSpPr>
          <p:spPr>
            <a:xfrm>
              <a:off x="4411084" y="2225371"/>
              <a:ext cx="237951" cy="286814"/>
            </a:xfrm>
            <a:custGeom>
              <a:avLst/>
              <a:gdLst/>
              <a:ahLst/>
              <a:cxnLst/>
              <a:rect l="l" t="t" r="r" b="b"/>
              <a:pathLst>
                <a:path w="237951" h="286814" extrusionOk="0">
                  <a:moveTo>
                    <a:pt x="237951" y="39154"/>
                  </a:moveTo>
                  <a:cubicBezTo>
                    <a:pt x="229038" y="29127"/>
                    <a:pt x="219806" y="19736"/>
                    <a:pt x="210097" y="10346"/>
                  </a:cubicBezTo>
                  <a:cubicBezTo>
                    <a:pt x="206437" y="6844"/>
                    <a:pt x="202616" y="3502"/>
                    <a:pt x="198797" y="0"/>
                  </a:cubicBezTo>
                  <a:lnTo>
                    <a:pt x="0" y="253072"/>
                  </a:lnTo>
                  <a:lnTo>
                    <a:pt x="43134" y="286814"/>
                  </a:lnTo>
                  <a:lnTo>
                    <a:pt x="237951" y="3915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2791;p70"/>
            <p:cNvSpPr/>
            <p:nvPr/>
          </p:nvSpPr>
          <p:spPr>
            <a:xfrm>
              <a:off x="5363525" y="2650659"/>
              <a:ext cx="602278" cy="1232251"/>
            </a:xfrm>
            <a:custGeom>
              <a:avLst/>
              <a:gdLst/>
              <a:ahLst/>
              <a:cxnLst/>
              <a:rect l="l" t="t" r="r" b="b"/>
              <a:pathLst>
                <a:path w="602278" h="1232251" extrusionOk="0">
                  <a:moveTo>
                    <a:pt x="602278" y="1232252"/>
                  </a:moveTo>
                  <a:cubicBezTo>
                    <a:pt x="590500" y="1229705"/>
                    <a:pt x="239224" y="1137867"/>
                    <a:pt x="216941" y="342522"/>
                  </a:cubicBezTo>
                  <a:cubicBezTo>
                    <a:pt x="216941" y="342522"/>
                    <a:pt x="224263" y="105526"/>
                    <a:pt x="63029" y="0"/>
                  </a:cubicBezTo>
                  <a:lnTo>
                    <a:pt x="0" y="14962"/>
                  </a:lnTo>
                  <a:cubicBezTo>
                    <a:pt x="0" y="14962"/>
                    <a:pt x="147864" y="246387"/>
                    <a:pt x="120965" y="523174"/>
                  </a:cubicBezTo>
                  <a:cubicBezTo>
                    <a:pt x="94066" y="799961"/>
                    <a:pt x="241771" y="1153147"/>
                    <a:pt x="602278" y="1232252"/>
                  </a:cubicBezTo>
                  <a:lnTo>
                    <a:pt x="602278" y="123225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2792;p70"/>
            <p:cNvSpPr/>
            <p:nvPr/>
          </p:nvSpPr>
          <p:spPr>
            <a:xfrm>
              <a:off x="4527593" y="2137512"/>
              <a:ext cx="601960" cy="1225089"/>
            </a:xfrm>
            <a:custGeom>
              <a:avLst/>
              <a:gdLst/>
              <a:ahLst/>
              <a:cxnLst/>
              <a:rect l="l" t="t" r="r" b="b"/>
              <a:pathLst>
                <a:path w="601960" h="1225089" extrusionOk="0">
                  <a:moveTo>
                    <a:pt x="217100" y="335519"/>
                  </a:moveTo>
                  <a:cubicBezTo>
                    <a:pt x="217100" y="335519"/>
                    <a:pt x="217419" y="324218"/>
                    <a:pt x="216305" y="305278"/>
                  </a:cubicBezTo>
                  <a:cubicBezTo>
                    <a:pt x="212485" y="302413"/>
                    <a:pt x="210575" y="297956"/>
                    <a:pt x="211211" y="293340"/>
                  </a:cubicBezTo>
                  <a:cubicBezTo>
                    <a:pt x="212007" y="283154"/>
                    <a:pt x="208665" y="269784"/>
                    <a:pt x="205481" y="259120"/>
                  </a:cubicBezTo>
                  <a:cubicBezTo>
                    <a:pt x="201184" y="244954"/>
                    <a:pt x="195931" y="231107"/>
                    <a:pt x="189883" y="217737"/>
                  </a:cubicBezTo>
                  <a:cubicBezTo>
                    <a:pt x="167600" y="166327"/>
                    <a:pt x="138155" y="118259"/>
                    <a:pt x="102502" y="74967"/>
                  </a:cubicBezTo>
                  <a:cubicBezTo>
                    <a:pt x="81651" y="49978"/>
                    <a:pt x="59050" y="26581"/>
                    <a:pt x="36130" y="3342"/>
                  </a:cubicBezTo>
                  <a:lnTo>
                    <a:pt x="32788" y="0"/>
                  </a:lnTo>
                  <a:lnTo>
                    <a:pt x="0" y="7799"/>
                  </a:lnTo>
                  <a:cubicBezTo>
                    <a:pt x="0" y="7799"/>
                    <a:pt x="148023" y="239383"/>
                    <a:pt x="121124" y="516171"/>
                  </a:cubicBezTo>
                  <a:cubicBezTo>
                    <a:pt x="94225" y="792958"/>
                    <a:pt x="241771" y="1145825"/>
                    <a:pt x="601960" y="1225089"/>
                  </a:cubicBezTo>
                  <a:cubicBezTo>
                    <a:pt x="588909" y="1222065"/>
                    <a:pt x="239383" y="1131978"/>
                    <a:pt x="217100" y="335519"/>
                  </a:cubicBezTo>
                  <a:lnTo>
                    <a:pt x="217100" y="33551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2793;p70"/>
            <p:cNvSpPr/>
            <p:nvPr/>
          </p:nvSpPr>
          <p:spPr>
            <a:xfrm>
              <a:off x="5492125" y="3337588"/>
              <a:ext cx="484784" cy="584750"/>
            </a:xfrm>
            <a:custGeom>
              <a:avLst/>
              <a:gdLst/>
              <a:ahLst/>
              <a:cxnLst/>
              <a:rect l="l" t="t" r="r" b="b"/>
              <a:pathLst>
                <a:path w="484784" h="584750" extrusionOk="0">
                  <a:moveTo>
                    <a:pt x="473677" y="545322"/>
                  </a:moveTo>
                  <a:cubicBezTo>
                    <a:pt x="414469" y="520970"/>
                    <a:pt x="354782" y="500756"/>
                    <a:pt x="298756" y="469241"/>
                  </a:cubicBezTo>
                  <a:cubicBezTo>
                    <a:pt x="244321" y="438681"/>
                    <a:pt x="193070" y="400005"/>
                    <a:pt x="153438" y="351300"/>
                  </a:cubicBezTo>
                  <a:cubicBezTo>
                    <a:pt x="77039" y="257712"/>
                    <a:pt x="45366" y="137065"/>
                    <a:pt x="40113" y="18169"/>
                  </a:cubicBezTo>
                  <a:cubicBezTo>
                    <a:pt x="38840" y="-7616"/>
                    <a:pt x="-474" y="-5228"/>
                    <a:pt x="4" y="20715"/>
                  </a:cubicBezTo>
                  <a:cubicBezTo>
                    <a:pt x="2232" y="147729"/>
                    <a:pt x="35975" y="279199"/>
                    <a:pt x="117786" y="378836"/>
                  </a:cubicBezTo>
                  <a:cubicBezTo>
                    <a:pt x="201506" y="480860"/>
                    <a:pt x="332499" y="552802"/>
                    <a:pt x="459989" y="584158"/>
                  </a:cubicBezTo>
                  <a:cubicBezTo>
                    <a:pt x="482114" y="589729"/>
                    <a:pt x="495483" y="554394"/>
                    <a:pt x="473677" y="545322"/>
                  </a:cubicBezTo>
                  <a:lnTo>
                    <a:pt x="473677" y="54532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2794;p70"/>
            <p:cNvSpPr/>
            <p:nvPr/>
          </p:nvSpPr>
          <p:spPr>
            <a:xfrm>
              <a:off x="4480855" y="2072351"/>
              <a:ext cx="287335" cy="714502"/>
            </a:xfrm>
            <a:custGeom>
              <a:avLst/>
              <a:gdLst/>
              <a:ahLst/>
              <a:cxnLst/>
              <a:rect l="l" t="t" r="r" b="b"/>
              <a:pathLst>
                <a:path w="287335" h="714502" extrusionOk="0">
                  <a:moveTo>
                    <a:pt x="5355" y="34124"/>
                  </a:moveTo>
                  <a:cubicBezTo>
                    <a:pt x="50398" y="79486"/>
                    <a:pt x="97670" y="121506"/>
                    <a:pt x="136984" y="172279"/>
                  </a:cubicBezTo>
                  <a:cubicBezTo>
                    <a:pt x="175183" y="221620"/>
                    <a:pt x="207335" y="277168"/>
                    <a:pt x="224843" y="337333"/>
                  </a:cubicBezTo>
                  <a:cubicBezTo>
                    <a:pt x="258904" y="453523"/>
                    <a:pt x="241236" y="576875"/>
                    <a:pt x="199854" y="688449"/>
                  </a:cubicBezTo>
                  <a:cubicBezTo>
                    <a:pt x="190782" y="712802"/>
                    <a:pt x="228185" y="725694"/>
                    <a:pt x="237735" y="701819"/>
                  </a:cubicBezTo>
                  <a:cubicBezTo>
                    <a:pt x="285007" y="583878"/>
                    <a:pt x="305062" y="449703"/>
                    <a:pt x="268454" y="326032"/>
                  </a:cubicBezTo>
                  <a:cubicBezTo>
                    <a:pt x="230891" y="199496"/>
                    <a:pt x="138257" y="82192"/>
                    <a:pt x="33049" y="3724"/>
                  </a:cubicBezTo>
                  <a:cubicBezTo>
                    <a:pt x="14745" y="-9964"/>
                    <a:pt x="-11358" y="17253"/>
                    <a:pt x="5355" y="34124"/>
                  </a:cubicBezTo>
                  <a:lnTo>
                    <a:pt x="5355" y="3412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2795;p70"/>
            <p:cNvSpPr/>
            <p:nvPr/>
          </p:nvSpPr>
          <p:spPr>
            <a:xfrm>
              <a:off x="4848186" y="3091675"/>
              <a:ext cx="1394404" cy="333613"/>
            </a:xfrm>
            <a:custGeom>
              <a:avLst/>
              <a:gdLst/>
              <a:ahLst/>
              <a:cxnLst/>
              <a:rect l="l" t="t" r="r" b="b"/>
              <a:pathLst>
                <a:path w="1394404" h="333613" extrusionOk="0">
                  <a:moveTo>
                    <a:pt x="481118" y="330931"/>
                  </a:moveTo>
                  <a:cubicBezTo>
                    <a:pt x="674344" y="311991"/>
                    <a:pt x="846719" y="216651"/>
                    <a:pt x="1030395" y="161899"/>
                  </a:cubicBezTo>
                  <a:cubicBezTo>
                    <a:pt x="1133215" y="131180"/>
                    <a:pt x="1259910" y="102212"/>
                    <a:pt x="1362731" y="146937"/>
                  </a:cubicBezTo>
                  <a:cubicBezTo>
                    <a:pt x="1363367" y="147255"/>
                    <a:pt x="1363845" y="147415"/>
                    <a:pt x="1364322" y="147574"/>
                  </a:cubicBezTo>
                  <a:cubicBezTo>
                    <a:pt x="1364800" y="146778"/>
                    <a:pt x="1365118" y="146141"/>
                    <a:pt x="1365436" y="145505"/>
                  </a:cubicBezTo>
                  <a:cubicBezTo>
                    <a:pt x="1374827" y="126405"/>
                    <a:pt x="1384536" y="107464"/>
                    <a:pt x="1394404" y="88524"/>
                  </a:cubicBezTo>
                  <a:cubicBezTo>
                    <a:pt x="1320870" y="33453"/>
                    <a:pt x="1224735" y="5758"/>
                    <a:pt x="1134011" y="665"/>
                  </a:cubicBezTo>
                  <a:cubicBezTo>
                    <a:pt x="1030554" y="-5065"/>
                    <a:pt x="937762" y="27086"/>
                    <a:pt x="842740" y="64172"/>
                  </a:cubicBezTo>
                  <a:cubicBezTo>
                    <a:pt x="747878" y="101257"/>
                    <a:pt x="653016" y="141526"/>
                    <a:pt x="555289" y="171448"/>
                  </a:cubicBezTo>
                  <a:cubicBezTo>
                    <a:pt x="501173" y="188002"/>
                    <a:pt x="444988" y="201212"/>
                    <a:pt x="388325" y="206465"/>
                  </a:cubicBezTo>
                  <a:cubicBezTo>
                    <a:pt x="380208" y="207738"/>
                    <a:pt x="371931" y="208852"/>
                    <a:pt x="363814" y="209648"/>
                  </a:cubicBezTo>
                  <a:cubicBezTo>
                    <a:pt x="338348" y="211717"/>
                    <a:pt x="312722" y="211399"/>
                    <a:pt x="287256" y="208534"/>
                  </a:cubicBezTo>
                  <a:cubicBezTo>
                    <a:pt x="233936" y="203281"/>
                    <a:pt x="181889" y="189116"/>
                    <a:pt x="132230" y="169539"/>
                  </a:cubicBezTo>
                  <a:cubicBezTo>
                    <a:pt x="112652" y="161899"/>
                    <a:pt x="93393" y="153463"/>
                    <a:pt x="73975" y="145346"/>
                  </a:cubicBezTo>
                  <a:cubicBezTo>
                    <a:pt x="56467" y="138342"/>
                    <a:pt x="39278" y="130543"/>
                    <a:pt x="22565" y="121789"/>
                  </a:cubicBezTo>
                  <a:cubicBezTo>
                    <a:pt x="15244" y="117810"/>
                    <a:pt x="8081" y="113672"/>
                    <a:pt x="1237" y="109056"/>
                  </a:cubicBezTo>
                  <a:cubicBezTo>
                    <a:pt x="-832" y="113672"/>
                    <a:pt x="-513" y="119402"/>
                    <a:pt x="3784" y="125132"/>
                  </a:cubicBezTo>
                  <a:cubicBezTo>
                    <a:pt x="116472" y="274587"/>
                    <a:pt x="295533" y="349076"/>
                    <a:pt x="481118" y="330931"/>
                  </a:cubicBezTo>
                  <a:lnTo>
                    <a:pt x="481118" y="33093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2796;p70"/>
            <p:cNvSpPr/>
            <p:nvPr/>
          </p:nvSpPr>
          <p:spPr>
            <a:xfrm>
              <a:off x="4106921" y="2515234"/>
              <a:ext cx="1391310" cy="367972"/>
            </a:xfrm>
            <a:custGeom>
              <a:avLst/>
              <a:gdLst/>
              <a:ahLst/>
              <a:cxnLst/>
              <a:rect l="l" t="t" r="r" b="b"/>
              <a:pathLst>
                <a:path w="1391310" h="367972" extrusionOk="0">
                  <a:moveTo>
                    <a:pt x="900234" y="6024"/>
                  </a:moveTo>
                  <a:cubicBezTo>
                    <a:pt x="708123" y="34356"/>
                    <a:pt x="540682" y="138131"/>
                    <a:pt x="359871" y="201956"/>
                  </a:cubicBezTo>
                  <a:cubicBezTo>
                    <a:pt x="258642" y="237768"/>
                    <a:pt x="133539" y="272625"/>
                    <a:pt x="28649" y="232993"/>
                  </a:cubicBezTo>
                  <a:cubicBezTo>
                    <a:pt x="28013" y="232834"/>
                    <a:pt x="27535" y="232675"/>
                    <a:pt x="26899" y="232515"/>
                  </a:cubicBezTo>
                  <a:cubicBezTo>
                    <a:pt x="26580" y="233152"/>
                    <a:pt x="26262" y="233948"/>
                    <a:pt x="25944" y="234584"/>
                  </a:cubicBezTo>
                  <a:cubicBezTo>
                    <a:pt x="17667" y="254162"/>
                    <a:pt x="8913" y="273580"/>
                    <a:pt x="0" y="292839"/>
                  </a:cubicBezTo>
                  <a:cubicBezTo>
                    <a:pt x="75921" y="344408"/>
                    <a:pt x="173330" y="367169"/>
                    <a:pt x="264213" y="367964"/>
                  </a:cubicBezTo>
                  <a:cubicBezTo>
                    <a:pt x="367829" y="368601"/>
                    <a:pt x="459030" y="331993"/>
                    <a:pt x="551982" y="290292"/>
                  </a:cubicBezTo>
                  <a:cubicBezTo>
                    <a:pt x="645094" y="248591"/>
                    <a:pt x="737886" y="203866"/>
                    <a:pt x="834022" y="169168"/>
                  </a:cubicBezTo>
                  <a:cubicBezTo>
                    <a:pt x="887183" y="149909"/>
                    <a:pt x="942572" y="133993"/>
                    <a:pt x="998916" y="126034"/>
                  </a:cubicBezTo>
                  <a:cubicBezTo>
                    <a:pt x="1007034" y="124284"/>
                    <a:pt x="1015151" y="122692"/>
                    <a:pt x="1023269" y="121578"/>
                  </a:cubicBezTo>
                  <a:cubicBezTo>
                    <a:pt x="1048735" y="118235"/>
                    <a:pt x="1074360" y="117439"/>
                    <a:pt x="1099827" y="118872"/>
                  </a:cubicBezTo>
                  <a:cubicBezTo>
                    <a:pt x="1153306" y="121578"/>
                    <a:pt x="1205989" y="133197"/>
                    <a:pt x="1256604" y="150387"/>
                  </a:cubicBezTo>
                  <a:cubicBezTo>
                    <a:pt x="1276499" y="157071"/>
                    <a:pt x="1296076" y="164552"/>
                    <a:pt x="1315972" y="171715"/>
                  </a:cubicBezTo>
                  <a:cubicBezTo>
                    <a:pt x="1333798" y="177763"/>
                    <a:pt x="1351307" y="184766"/>
                    <a:pt x="1368496" y="192724"/>
                  </a:cubicBezTo>
                  <a:cubicBezTo>
                    <a:pt x="1375977" y="196385"/>
                    <a:pt x="1383298" y="200205"/>
                    <a:pt x="1390302" y="204343"/>
                  </a:cubicBezTo>
                  <a:cubicBezTo>
                    <a:pt x="1392212" y="199568"/>
                    <a:pt x="1391575" y="193998"/>
                    <a:pt x="1386959" y="188427"/>
                  </a:cubicBezTo>
                  <a:cubicBezTo>
                    <a:pt x="1267268" y="44542"/>
                    <a:pt x="1084547" y="-21193"/>
                    <a:pt x="900234" y="6024"/>
                  </a:cubicBezTo>
                  <a:lnTo>
                    <a:pt x="900234" y="6024"/>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7" name="Google Shape;2797;p70"/>
          <p:cNvGrpSpPr/>
          <p:nvPr/>
        </p:nvGrpSpPr>
        <p:grpSpPr>
          <a:xfrm>
            <a:off x="636969" y="947172"/>
            <a:ext cx="2917890" cy="3531396"/>
            <a:chOff x="1024775" y="831791"/>
            <a:chExt cx="3047681" cy="3688478"/>
          </a:xfrm>
        </p:grpSpPr>
        <p:sp>
          <p:nvSpPr>
            <p:cNvPr id="108" name="Google Shape;2798;p70"/>
            <p:cNvSpPr/>
            <p:nvPr/>
          </p:nvSpPr>
          <p:spPr>
            <a:xfrm>
              <a:off x="2608450" y="4153074"/>
              <a:ext cx="670082" cy="133650"/>
            </a:xfrm>
            <a:custGeom>
              <a:avLst/>
              <a:gdLst/>
              <a:ahLst/>
              <a:cxnLst/>
              <a:rect l="l" t="t" r="r" b="b"/>
              <a:pathLst>
                <a:path w="670082" h="99000" extrusionOk="0">
                  <a:moveTo>
                    <a:pt x="0" y="0"/>
                  </a:moveTo>
                  <a:lnTo>
                    <a:pt x="670082" y="0"/>
                  </a:lnTo>
                  <a:lnTo>
                    <a:pt x="670082" y="99000"/>
                  </a:lnTo>
                  <a:lnTo>
                    <a:pt x="0" y="9900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2799;p70"/>
            <p:cNvSpPr/>
            <p:nvPr/>
          </p:nvSpPr>
          <p:spPr>
            <a:xfrm>
              <a:off x="2876653" y="3103387"/>
              <a:ext cx="84675" cy="358120"/>
            </a:xfrm>
            <a:custGeom>
              <a:avLst/>
              <a:gdLst/>
              <a:ahLst/>
              <a:cxnLst/>
              <a:rect l="l" t="t" r="r" b="b"/>
              <a:pathLst>
                <a:path w="84675" h="358120" extrusionOk="0">
                  <a:moveTo>
                    <a:pt x="0" y="0"/>
                  </a:moveTo>
                  <a:lnTo>
                    <a:pt x="84675" y="0"/>
                  </a:lnTo>
                  <a:lnTo>
                    <a:pt x="84675" y="358120"/>
                  </a:lnTo>
                  <a:lnTo>
                    <a:pt x="0" y="35812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2800;p70"/>
            <p:cNvSpPr/>
            <p:nvPr/>
          </p:nvSpPr>
          <p:spPr>
            <a:xfrm>
              <a:off x="3427362" y="3098453"/>
              <a:ext cx="84675" cy="459985"/>
            </a:xfrm>
            <a:custGeom>
              <a:avLst/>
              <a:gdLst/>
              <a:ahLst/>
              <a:cxnLst/>
              <a:rect l="l" t="t" r="r" b="b"/>
              <a:pathLst>
                <a:path w="84675" h="459985" extrusionOk="0">
                  <a:moveTo>
                    <a:pt x="0" y="0"/>
                  </a:moveTo>
                  <a:lnTo>
                    <a:pt x="84676" y="0"/>
                  </a:lnTo>
                  <a:lnTo>
                    <a:pt x="84676" y="459985"/>
                  </a:lnTo>
                  <a:lnTo>
                    <a:pt x="0" y="45998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2801;p70"/>
            <p:cNvSpPr/>
            <p:nvPr/>
          </p:nvSpPr>
          <p:spPr>
            <a:xfrm>
              <a:off x="2151500" y="3037334"/>
              <a:ext cx="456802" cy="1257399"/>
            </a:xfrm>
            <a:custGeom>
              <a:avLst/>
              <a:gdLst/>
              <a:ahLst/>
              <a:cxnLst/>
              <a:rect l="l" t="t" r="r" b="b"/>
              <a:pathLst>
                <a:path w="456802" h="1257399" extrusionOk="0">
                  <a:moveTo>
                    <a:pt x="0" y="0"/>
                  </a:moveTo>
                  <a:lnTo>
                    <a:pt x="456802" y="0"/>
                  </a:lnTo>
                  <a:lnTo>
                    <a:pt x="456802" y="1257400"/>
                  </a:lnTo>
                  <a:lnTo>
                    <a:pt x="0" y="125740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2802;p70"/>
            <p:cNvSpPr/>
            <p:nvPr/>
          </p:nvSpPr>
          <p:spPr>
            <a:xfrm>
              <a:off x="1266705" y="831791"/>
              <a:ext cx="2805751" cy="3688478"/>
            </a:xfrm>
            <a:custGeom>
              <a:avLst/>
              <a:gdLst/>
              <a:ahLst/>
              <a:cxnLst/>
              <a:rect l="l" t="t" r="r" b="b"/>
              <a:pathLst>
                <a:path w="2805751" h="3688478" extrusionOk="0">
                  <a:moveTo>
                    <a:pt x="626153" y="3355506"/>
                  </a:moveTo>
                  <a:cubicBezTo>
                    <a:pt x="626153" y="3355506"/>
                    <a:pt x="798210" y="3484907"/>
                    <a:pt x="699369" y="3688478"/>
                  </a:cubicBezTo>
                  <a:lnTo>
                    <a:pt x="2805752" y="3688478"/>
                  </a:lnTo>
                  <a:lnTo>
                    <a:pt x="2805752" y="3426334"/>
                  </a:lnTo>
                  <a:lnTo>
                    <a:pt x="1368337" y="3426334"/>
                  </a:lnTo>
                  <a:cubicBezTo>
                    <a:pt x="1368337" y="3426334"/>
                    <a:pt x="727700" y="3569105"/>
                    <a:pt x="922995" y="2262683"/>
                  </a:cubicBezTo>
                  <a:cubicBezTo>
                    <a:pt x="922995" y="2262683"/>
                    <a:pt x="352868" y="2284966"/>
                    <a:pt x="446456" y="1931143"/>
                  </a:cubicBezTo>
                  <a:cubicBezTo>
                    <a:pt x="540204" y="1577320"/>
                    <a:pt x="649550" y="1166517"/>
                    <a:pt x="1141687" y="1166517"/>
                  </a:cubicBezTo>
                  <a:lnTo>
                    <a:pt x="2240081" y="1166517"/>
                  </a:lnTo>
                  <a:lnTo>
                    <a:pt x="2240081" y="0"/>
                  </a:lnTo>
                  <a:lnTo>
                    <a:pt x="876201" y="0"/>
                  </a:lnTo>
                  <a:cubicBezTo>
                    <a:pt x="876201" y="0"/>
                    <a:pt x="0" y="541637"/>
                    <a:pt x="0" y="1860315"/>
                  </a:cubicBezTo>
                  <a:cubicBezTo>
                    <a:pt x="0" y="3178993"/>
                    <a:pt x="626153" y="3355506"/>
                    <a:pt x="626153" y="3355506"/>
                  </a:cubicBezTo>
                  <a:lnTo>
                    <a:pt x="626153" y="335550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2803;p70"/>
            <p:cNvSpPr/>
            <p:nvPr/>
          </p:nvSpPr>
          <p:spPr>
            <a:xfrm>
              <a:off x="1662547" y="1323291"/>
              <a:ext cx="1851401" cy="2932287"/>
            </a:xfrm>
            <a:custGeom>
              <a:avLst/>
              <a:gdLst/>
              <a:ahLst/>
              <a:cxnLst/>
              <a:rect l="l" t="t" r="r" b="b"/>
              <a:pathLst>
                <a:path w="1851401" h="2932287" extrusionOk="0">
                  <a:moveTo>
                    <a:pt x="494683" y="2663141"/>
                  </a:moveTo>
                  <a:cubicBezTo>
                    <a:pt x="494683" y="2663141"/>
                    <a:pt x="633634" y="2767871"/>
                    <a:pt x="550232" y="2932288"/>
                  </a:cubicBezTo>
                  <a:lnTo>
                    <a:pt x="847869" y="2932288"/>
                  </a:lnTo>
                  <a:cubicBezTo>
                    <a:pt x="672470" y="2896635"/>
                    <a:pt x="388680" y="2700862"/>
                    <a:pt x="526834" y="1773411"/>
                  </a:cubicBezTo>
                  <a:lnTo>
                    <a:pt x="519672" y="1771342"/>
                  </a:lnTo>
                  <a:cubicBezTo>
                    <a:pt x="453460" y="1772456"/>
                    <a:pt x="-36926" y="1769750"/>
                    <a:pt x="50614" y="1439643"/>
                  </a:cubicBezTo>
                  <a:cubicBezTo>
                    <a:pt x="144362" y="1085820"/>
                    <a:pt x="253708" y="674857"/>
                    <a:pt x="745845" y="674857"/>
                  </a:cubicBezTo>
                  <a:lnTo>
                    <a:pt x="1851401" y="674857"/>
                  </a:lnTo>
                  <a:lnTo>
                    <a:pt x="1851401" y="0"/>
                  </a:lnTo>
                  <a:lnTo>
                    <a:pt x="692206" y="0"/>
                  </a:lnTo>
                  <a:cubicBezTo>
                    <a:pt x="692206" y="0"/>
                    <a:pt x="0" y="429744"/>
                    <a:pt x="0" y="1476410"/>
                  </a:cubicBezTo>
                  <a:cubicBezTo>
                    <a:pt x="0" y="2523076"/>
                    <a:pt x="494683" y="2663141"/>
                    <a:pt x="494683" y="2663141"/>
                  </a:cubicBezTo>
                  <a:lnTo>
                    <a:pt x="494683" y="2663141"/>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2804;p70"/>
            <p:cNvSpPr/>
            <p:nvPr/>
          </p:nvSpPr>
          <p:spPr>
            <a:xfrm>
              <a:off x="3505559" y="4258125"/>
              <a:ext cx="373671" cy="62710"/>
            </a:xfrm>
            <a:custGeom>
              <a:avLst/>
              <a:gdLst/>
              <a:ahLst/>
              <a:cxnLst/>
              <a:rect l="l" t="t" r="r" b="b"/>
              <a:pathLst>
                <a:path w="373671" h="62710" extrusionOk="0">
                  <a:moveTo>
                    <a:pt x="8707" y="0"/>
                  </a:moveTo>
                  <a:cubicBezTo>
                    <a:pt x="5046" y="12256"/>
                    <a:pt x="-9438" y="62711"/>
                    <a:pt x="9662" y="62711"/>
                  </a:cubicBezTo>
                  <a:lnTo>
                    <a:pt x="373671" y="62711"/>
                  </a:lnTo>
                  <a:lnTo>
                    <a:pt x="373671" y="0"/>
                  </a:lnTo>
                  <a:lnTo>
                    <a:pt x="8707"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2805;p70"/>
            <p:cNvSpPr/>
            <p:nvPr/>
          </p:nvSpPr>
          <p:spPr>
            <a:xfrm>
              <a:off x="1934718" y="2815299"/>
              <a:ext cx="2110202" cy="222034"/>
            </a:xfrm>
            <a:custGeom>
              <a:avLst/>
              <a:gdLst/>
              <a:ahLst/>
              <a:cxnLst/>
              <a:rect l="l" t="t" r="r" b="b"/>
              <a:pathLst>
                <a:path w="2110202" h="222034" extrusionOk="0">
                  <a:moveTo>
                    <a:pt x="0" y="0"/>
                  </a:moveTo>
                  <a:cubicBezTo>
                    <a:pt x="29445" y="129878"/>
                    <a:pt x="144840" y="222035"/>
                    <a:pt x="278060" y="222035"/>
                  </a:cubicBezTo>
                  <a:lnTo>
                    <a:pt x="1832302" y="222035"/>
                  </a:lnTo>
                  <a:cubicBezTo>
                    <a:pt x="1965363" y="222035"/>
                    <a:pt x="2080758" y="129878"/>
                    <a:pt x="2110203" y="0"/>
                  </a:cubicBez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2806;p70"/>
            <p:cNvSpPr/>
            <p:nvPr/>
          </p:nvSpPr>
          <p:spPr>
            <a:xfrm>
              <a:off x="2989819" y="831791"/>
              <a:ext cx="39631" cy="1166357"/>
            </a:xfrm>
            <a:custGeom>
              <a:avLst/>
              <a:gdLst/>
              <a:ahLst/>
              <a:cxnLst/>
              <a:rect l="l" t="t" r="r" b="b"/>
              <a:pathLst>
                <a:path w="39631" h="1166357" extrusionOk="0">
                  <a:moveTo>
                    <a:pt x="0" y="0"/>
                  </a:moveTo>
                  <a:lnTo>
                    <a:pt x="39632" y="0"/>
                  </a:lnTo>
                  <a:lnTo>
                    <a:pt x="39632" y="1166357"/>
                  </a:lnTo>
                  <a:lnTo>
                    <a:pt x="0" y="116635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2807;p70"/>
            <p:cNvSpPr/>
            <p:nvPr/>
          </p:nvSpPr>
          <p:spPr>
            <a:xfrm>
              <a:off x="2522831" y="3174852"/>
              <a:ext cx="126217" cy="909625"/>
            </a:xfrm>
            <a:custGeom>
              <a:avLst/>
              <a:gdLst/>
              <a:ahLst/>
              <a:cxnLst/>
              <a:rect l="l" t="t" r="r" b="b"/>
              <a:pathLst>
                <a:path w="126217" h="909625" extrusionOk="0">
                  <a:moveTo>
                    <a:pt x="0" y="0"/>
                  </a:moveTo>
                  <a:lnTo>
                    <a:pt x="126217" y="0"/>
                  </a:lnTo>
                  <a:lnTo>
                    <a:pt x="126217" y="909625"/>
                  </a:lnTo>
                  <a:lnTo>
                    <a:pt x="0" y="909625"/>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2808;p70"/>
            <p:cNvSpPr/>
            <p:nvPr/>
          </p:nvSpPr>
          <p:spPr>
            <a:xfrm>
              <a:off x="2537036" y="3376513"/>
              <a:ext cx="329749" cy="329749"/>
            </a:xfrm>
            <a:custGeom>
              <a:avLst/>
              <a:gdLst/>
              <a:ahLst/>
              <a:cxnLst/>
              <a:rect l="l" t="t" r="r" b="b"/>
              <a:pathLst>
                <a:path w="329749" h="329749" extrusionOk="0">
                  <a:moveTo>
                    <a:pt x="281522" y="48227"/>
                  </a:moveTo>
                  <a:cubicBezTo>
                    <a:pt x="345825" y="112689"/>
                    <a:pt x="345825" y="217100"/>
                    <a:pt x="281522" y="281403"/>
                  </a:cubicBezTo>
                  <a:cubicBezTo>
                    <a:pt x="217061" y="345865"/>
                    <a:pt x="112649" y="345865"/>
                    <a:pt x="48346" y="281403"/>
                  </a:cubicBezTo>
                  <a:cubicBezTo>
                    <a:pt x="-16115" y="217100"/>
                    <a:pt x="-16115" y="112689"/>
                    <a:pt x="48346" y="48227"/>
                  </a:cubicBezTo>
                  <a:cubicBezTo>
                    <a:pt x="112649" y="-16076"/>
                    <a:pt x="217061" y="-16076"/>
                    <a:pt x="281522" y="48227"/>
                  </a:cubicBezTo>
                  <a:lnTo>
                    <a:pt x="281522" y="4822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2809;p70"/>
            <p:cNvSpPr/>
            <p:nvPr/>
          </p:nvSpPr>
          <p:spPr>
            <a:xfrm>
              <a:off x="2649154" y="3488514"/>
              <a:ext cx="105473" cy="105630"/>
            </a:xfrm>
            <a:custGeom>
              <a:avLst/>
              <a:gdLst/>
              <a:ahLst/>
              <a:cxnLst/>
              <a:rect l="l" t="t" r="r" b="b"/>
              <a:pathLst>
                <a:path w="105473" h="105630" extrusionOk="0">
                  <a:moveTo>
                    <a:pt x="101441" y="32680"/>
                  </a:moveTo>
                  <a:cubicBezTo>
                    <a:pt x="112583" y="59578"/>
                    <a:pt x="99850" y="90456"/>
                    <a:pt x="72951" y="101598"/>
                  </a:cubicBezTo>
                  <a:cubicBezTo>
                    <a:pt x="46052" y="112739"/>
                    <a:pt x="15174" y="100007"/>
                    <a:pt x="4033" y="73108"/>
                  </a:cubicBezTo>
                  <a:cubicBezTo>
                    <a:pt x="-7109" y="46050"/>
                    <a:pt x="5624" y="15172"/>
                    <a:pt x="32523" y="4030"/>
                  </a:cubicBezTo>
                  <a:cubicBezTo>
                    <a:pt x="59422" y="-7111"/>
                    <a:pt x="90300" y="5622"/>
                    <a:pt x="101441" y="32680"/>
                  </a:cubicBezTo>
                  <a:lnTo>
                    <a:pt x="101441" y="3268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2810;p70"/>
            <p:cNvSpPr/>
            <p:nvPr/>
          </p:nvSpPr>
          <p:spPr>
            <a:xfrm>
              <a:off x="2819350" y="2969838"/>
              <a:ext cx="918538" cy="133592"/>
            </a:xfrm>
            <a:custGeom>
              <a:avLst/>
              <a:gdLst/>
              <a:ahLst/>
              <a:cxnLst/>
              <a:rect l="l" t="t" r="r" b="b"/>
              <a:pathLst>
                <a:path w="918538" h="66053" extrusionOk="0">
                  <a:moveTo>
                    <a:pt x="0" y="0"/>
                  </a:moveTo>
                  <a:lnTo>
                    <a:pt x="918538" y="0"/>
                  </a:lnTo>
                  <a:lnTo>
                    <a:pt x="918538" y="66053"/>
                  </a:lnTo>
                  <a:lnTo>
                    <a:pt x="0" y="6605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2811;p70"/>
            <p:cNvSpPr/>
            <p:nvPr/>
          </p:nvSpPr>
          <p:spPr>
            <a:xfrm>
              <a:off x="3019750" y="2752600"/>
              <a:ext cx="911057" cy="62718"/>
            </a:xfrm>
            <a:custGeom>
              <a:avLst/>
              <a:gdLst/>
              <a:ahLst/>
              <a:cxnLst/>
              <a:rect l="l" t="t" r="r" b="b"/>
              <a:pathLst>
                <a:path w="911057" h="45202" extrusionOk="0">
                  <a:moveTo>
                    <a:pt x="0" y="0"/>
                  </a:moveTo>
                  <a:lnTo>
                    <a:pt x="911058" y="0"/>
                  </a:lnTo>
                  <a:lnTo>
                    <a:pt x="911058" y="45203"/>
                  </a:lnTo>
                  <a:lnTo>
                    <a:pt x="0" y="4520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2812;p70"/>
            <p:cNvSpPr/>
            <p:nvPr/>
          </p:nvSpPr>
          <p:spPr>
            <a:xfrm>
              <a:off x="3019742" y="2722506"/>
              <a:ext cx="832748" cy="45202"/>
            </a:xfrm>
            <a:custGeom>
              <a:avLst/>
              <a:gdLst/>
              <a:ahLst/>
              <a:cxnLst/>
              <a:rect l="l" t="t" r="r" b="b"/>
              <a:pathLst>
                <a:path w="832748" h="45202" extrusionOk="0">
                  <a:moveTo>
                    <a:pt x="0" y="0"/>
                  </a:moveTo>
                  <a:lnTo>
                    <a:pt x="832749" y="0"/>
                  </a:lnTo>
                  <a:lnTo>
                    <a:pt x="832749" y="45203"/>
                  </a:lnTo>
                  <a:lnTo>
                    <a:pt x="0" y="4520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2813;p70"/>
            <p:cNvSpPr/>
            <p:nvPr/>
          </p:nvSpPr>
          <p:spPr>
            <a:xfrm>
              <a:off x="1024775" y="3790978"/>
              <a:ext cx="971921" cy="729291"/>
            </a:xfrm>
            <a:custGeom>
              <a:avLst/>
              <a:gdLst/>
              <a:ahLst/>
              <a:cxnLst/>
              <a:rect l="l" t="t" r="r" b="b"/>
              <a:pathLst>
                <a:path w="971921" h="729291" extrusionOk="0">
                  <a:moveTo>
                    <a:pt x="941299" y="729292"/>
                  </a:moveTo>
                  <a:cubicBezTo>
                    <a:pt x="1040140" y="525720"/>
                    <a:pt x="868083" y="396320"/>
                    <a:pt x="868083" y="396320"/>
                  </a:cubicBezTo>
                  <a:cubicBezTo>
                    <a:pt x="868083" y="396320"/>
                    <a:pt x="643980" y="332972"/>
                    <a:pt x="463964" y="0"/>
                  </a:cubicBezTo>
                  <a:cubicBezTo>
                    <a:pt x="463964" y="0"/>
                    <a:pt x="287610" y="100433"/>
                    <a:pt x="287610" y="572196"/>
                  </a:cubicBezTo>
                  <a:lnTo>
                    <a:pt x="0" y="572196"/>
                  </a:lnTo>
                  <a:lnTo>
                    <a:pt x="0" y="729292"/>
                  </a:lnTo>
                  <a:lnTo>
                    <a:pt x="941299" y="72929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2814;p70"/>
            <p:cNvSpPr/>
            <p:nvPr/>
          </p:nvSpPr>
          <p:spPr>
            <a:xfrm>
              <a:off x="3125427" y="1998149"/>
              <a:ext cx="253867" cy="570604"/>
            </a:xfrm>
            <a:custGeom>
              <a:avLst/>
              <a:gdLst/>
              <a:ahLst/>
              <a:cxnLst/>
              <a:rect l="l" t="t" r="r" b="b"/>
              <a:pathLst>
                <a:path w="253867" h="570604" extrusionOk="0">
                  <a:moveTo>
                    <a:pt x="0" y="0"/>
                  </a:moveTo>
                  <a:lnTo>
                    <a:pt x="253867" y="0"/>
                  </a:lnTo>
                  <a:lnTo>
                    <a:pt x="253867" y="570605"/>
                  </a:lnTo>
                  <a:lnTo>
                    <a:pt x="0" y="57060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2815;p70"/>
            <p:cNvSpPr/>
            <p:nvPr/>
          </p:nvSpPr>
          <p:spPr>
            <a:xfrm>
              <a:off x="3083726" y="2162406"/>
              <a:ext cx="337428" cy="169828"/>
            </a:xfrm>
            <a:custGeom>
              <a:avLst/>
              <a:gdLst/>
              <a:ahLst/>
              <a:cxnLst/>
              <a:rect l="l" t="t" r="r" b="b"/>
              <a:pathLst>
                <a:path w="337428" h="169828" extrusionOk="0">
                  <a:moveTo>
                    <a:pt x="0" y="0"/>
                  </a:moveTo>
                  <a:lnTo>
                    <a:pt x="337429" y="0"/>
                  </a:lnTo>
                  <a:lnTo>
                    <a:pt x="337429" y="169829"/>
                  </a:lnTo>
                  <a:lnTo>
                    <a:pt x="0" y="169829"/>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2816;p70"/>
            <p:cNvSpPr/>
            <p:nvPr/>
          </p:nvSpPr>
          <p:spPr>
            <a:xfrm>
              <a:off x="2989819" y="1998149"/>
              <a:ext cx="135608" cy="219965"/>
            </a:xfrm>
            <a:custGeom>
              <a:avLst/>
              <a:gdLst/>
              <a:ahLst/>
              <a:cxnLst/>
              <a:rect l="l" t="t" r="r" b="b"/>
              <a:pathLst>
                <a:path w="135608" h="219965" extrusionOk="0">
                  <a:moveTo>
                    <a:pt x="0" y="0"/>
                  </a:moveTo>
                  <a:lnTo>
                    <a:pt x="135608" y="0"/>
                  </a:lnTo>
                  <a:lnTo>
                    <a:pt x="135608" y="219965"/>
                  </a:lnTo>
                  <a:lnTo>
                    <a:pt x="0" y="21996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2817;p70"/>
            <p:cNvSpPr/>
            <p:nvPr/>
          </p:nvSpPr>
          <p:spPr>
            <a:xfrm>
              <a:off x="2989819" y="2037462"/>
              <a:ext cx="389475" cy="16553"/>
            </a:xfrm>
            <a:custGeom>
              <a:avLst/>
              <a:gdLst/>
              <a:ahLst/>
              <a:cxnLst/>
              <a:rect l="l" t="t" r="r" b="b"/>
              <a:pathLst>
                <a:path w="389475" h="16553" extrusionOk="0">
                  <a:moveTo>
                    <a:pt x="0" y="0"/>
                  </a:moveTo>
                  <a:lnTo>
                    <a:pt x="389476" y="0"/>
                  </a:lnTo>
                  <a:lnTo>
                    <a:pt x="389476" y="16553"/>
                  </a:lnTo>
                  <a:lnTo>
                    <a:pt x="0" y="1655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2818;p70"/>
            <p:cNvSpPr/>
            <p:nvPr/>
          </p:nvSpPr>
          <p:spPr>
            <a:xfrm>
              <a:off x="2989819" y="2091578"/>
              <a:ext cx="389475" cy="16553"/>
            </a:xfrm>
            <a:custGeom>
              <a:avLst/>
              <a:gdLst/>
              <a:ahLst/>
              <a:cxnLst/>
              <a:rect l="l" t="t" r="r" b="b"/>
              <a:pathLst>
                <a:path w="389475" h="16553" extrusionOk="0">
                  <a:moveTo>
                    <a:pt x="0" y="0"/>
                  </a:moveTo>
                  <a:lnTo>
                    <a:pt x="389476" y="0"/>
                  </a:lnTo>
                  <a:lnTo>
                    <a:pt x="389476" y="16553"/>
                  </a:lnTo>
                  <a:lnTo>
                    <a:pt x="0" y="1655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2819;p70"/>
            <p:cNvSpPr/>
            <p:nvPr/>
          </p:nvSpPr>
          <p:spPr>
            <a:xfrm>
              <a:off x="3140866" y="2563979"/>
              <a:ext cx="209937" cy="36448"/>
            </a:xfrm>
            <a:custGeom>
              <a:avLst/>
              <a:gdLst/>
              <a:ahLst/>
              <a:cxnLst/>
              <a:rect l="l" t="t" r="r" b="b"/>
              <a:pathLst>
                <a:path w="209937" h="36448" extrusionOk="0">
                  <a:moveTo>
                    <a:pt x="0" y="0"/>
                  </a:moveTo>
                  <a:lnTo>
                    <a:pt x="209938" y="0"/>
                  </a:lnTo>
                  <a:lnTo>
                    <a:pt x="209938" y="36449"/>
                  </a:lnTo>
                  <a:lnTo>
                    <a:pt x="0" y="3644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2820;p70"/>
            <p:cNvSpPr/>
            <p:nvPr/>
          </p:nvSpPr>
          <p:spPr>
            <a:xfrm>
              <a:off x="2775743" y="3352161"/>
              <a:ext cx="286336" cy="136403"/>
            </a:xfrm>
            <a:custGeom>
              <a:avLst/>
              <a:gdLst/>
              <a:ahLst/>
              <a:cxnLst/>
              <a:rect l="l" t="t" r="r" b="b"/>
              <a:pathLst>
                <a:path w="286336" h="136403" extrusionOk="0">
                  <a:moveTo>
                    <a:pt x="0" y="0"/>
                  </a:moveTo>
                  <a:lnTo>
                    <a:pt x="286337" y="0"/>
                  </a:lnTo>
                  <a:lnTo>
                    <a:pt x="286337" y="136404"/>
                  </a:lnTo>
                  <a:lnTo>
                    <a:pt x="0" y="13640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2821;p70"/>
            <p:cNvSpPr/>
            <p:nvPr/>
          </p:nvSpPr>
          <p:spPr>
            <a:xfrm>
              <a:off x="3023562" y="3352161"/>
              <a:ext cx="19099" cy="136403"/>
            </a:xfrm>
            <a:custGeom>
              <a:avLst/>
              <a:gdLst/>
              <a:ahLst/>
              <a:cxnLst/>
              <a:rect l="l" t="t" r="r" b="b"/>
              <a:pathLst>
                <a:path w="19099" h="136403" extrusionOk="0">
                  <a:moveTo>
                    <a:pt x="0" y="0"/>
                  </a:moveTo>
                  <a:lnTo>
                    <a:pt x="19100" y="0"/>
                  </a:lnTo>
                  <a:lnTo>
                    <a:pt x="19100" y="136404"/>
                  </a:lnTo>
                  <a:lnTo>
                    <a:pt x="0" y="1364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2822;p70"/>
            <p:cNvSpPr/>
            <p:nvPr/>
          </p:nvSpPr>
          <p:spPr>
            <a:xfrm>
              <a:off x="2985522" y="3352161"/>
              <a:ext cx="19099" cy="136403"/>
            </a:xfrm>
            <a:custGeom>
              <a:avLst/>
              <a:gdLst/>
              <a:ahLst/>
              <a:cxnLst/>
              <a:rect l="l" t="t" r="r" b="b"/>
              <a:pathLst>
                <a:path w="19099" h="136403" extrusionOk="0">
                  <a:moveTo>
                    <a:pt x="0" y="0"/>
                  </a:moveTo>
                  <a:lnTo>
                    <a:pt x="19100" y="0"/>
                  </a:lnTo>
                  <a:lnTo>
                    <a:pt x="19100" y="136404"/>
                  </a:lnTo>
                  <a:lnTo>
                    <a:pt x="0" y="1364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2823;p70"/>
            <p:cNvSpPr/>
            <p:nvPr/>
          </p:nvSpPr>
          <p:spPr>
            <a:xfrm>
              <a:off x="2947482" y="3352161"/>
              <a:ext cx="19099" cy="136403"/>
            </a:xfrm>
            <a:custGeom>
              <a:avLst/>
              <a:gdLst/>
              <a:ahLst/>
              <a:cxnLst/>
              <a:rect l="l" t="t" r="r" b="b"/>
              <a:pathLst>
                <a:path w="19099" h="136403" extrusionOk="0">
                  <a:moveTo>
                    <a:pt x="0" y="0"/>
                  </a:moveTo>
                  <a:lnTo>
                    <a:pt x="19100" y="0"/>
                  </a:lnTo>
                  <a:lnTo>
                    <a:pt x="19100" y="136404"/>
                  </a:lnTo>
                  <a:lnTo>
                    <a:pt x="0" y="1364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2824;p70"/>
            <p:cNvSpPr/>
            <p:nvPr/>
          </p:nvSpPr>
          <p:spPr>
            <a:xfrm>
              <a:off x="2909441" y="3352161"/>
              <a:ext cx="19099" cy="136403"/>
            </a:xfrm>
            <a:custGeom>
              <a:avLst/>
              <a:gdLst/>
              <a:ahLst/>
              <a:cxnLst/>
              <a:rect l="l" t="t" r="r" b="b"/>
              <a:pathLst>
                <a:path w="19099" h="136403" extrusionOk="0">
                  <a:moveTo>
                    <a:pt x="0" y="0"/>
                  </a:moveTo>
                  <a:lnTo>
                    <a:pt x="19100" y="0"/>
                  </a:lnTo>
                  <a:lnTo>
                    <a:pt x="19100" y="136404"/>
                  </a:lnTo>
                  <a:lnTo>
                    <a:pt x="0" y="1364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2825;p70"/>
            <p:cNvSpPr/>
            <p:nvPr/>
          </p:nvSpPr>
          <p:spPr>
            <a:xfrm>
              <a:off x="2871401" y="3352161"/>
              <a:ext cx="19099" cy="136403"/>
            </a:xfrm>
            <a:custGeom>
              <a:avLst/>
              <a:gdLst/>
              <a:ahLst/>
              <a:cxnLst/>
              <a:rect l="l" t="t" r="r" b="b"/>
              <a:pathLst>
                <a:path w="19099" h="136403" extrusionOk="0">
                  <a:moveTo>
                    <a:pt x="0" y="0"/>
                  </a:moveTo>
                  <a:lnTo>
                    <a:pt x="19100" y="0"/>
                  </a:lnTo>
                  <a:lnTo>
                    <a:pt x="19100" y="136404"/>
                  </a:lnTo>
                  <a:lnTo>
                    <a:pt x="0" y="1364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2826;p70"/>
            <p:cNvSpPr/>
            <p:nvPr/>
          </p:nvSpPr>
          <p:spPr>
            <a:xfrm>
              <a:off x="2833361" y="3352161"/>
              <a:ext cx="19099" cy="136403"/>
            </a:xfrm>
            <a:custGeom>
              <a:avLst/>
              <a:gdLst/>
              <a:ahLst/>
              <a:cxnLst/>
              <a:rect l="l" t="t" r="r" b="b"/>
              <a:pathLst>
                <a:path w="19099" h="136403" extrusionOk="0">
                  <a:moveTo>
                    <a:pt x="0" y="0"/>
                  </a:moveTo>
                  <a:lnTo>
                    <a:pt x="19100" y="0"/>
                  </a:lnTo>
                  <a:lnTo>
                    <a:pt x="19100" y="136404"/>
                  </a:lnTo>
                  <a:lnTo>
                    <a:pt x="0" y="1364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2827;p70"/>
            <p:cNvSpPr/>
            <p:nvPr/>
          </p:nvSpPr>
          <p:spPr>
            <a:xfrm>
              <a:off x="2795320" y="3352161"/>
              <a:ext cx="19099" cy="136403"/>
            </a:xfrm>
            <a:custGeom>
              <a:avLst/>
              <a:gdLst/>
              <a:ahLst/>
              <a:cxnLst/>
              <a:rect l="l" t="t" r="r" b="b"/>
              <a:pathLst>
                <a:path w="19099" h="136403" extrusionOk="0">
                  <a:moveTo>
                    <a:pt x="0" y="0"/>
                  </a:moveTo>
                  <a:lnTo>
                    <a:pt x="19100" y="0"/>
                  </a:lnTo>
                  <a:lnTo>
                    <a:pt x="19100" y="136404"/>
                  </a:lnTo>
                  <a:lnTo>
                    <a:pt x="0" y="13640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2828;p70"/>
            <p:cNvSpPr/>
            <p:nvPr/>
          </p:nvSpPr>
          <p:spPr>
            <a:xfrm>
              <a:off x="3326611" y="3449251"/>
              <a:ext cx="286336" cy="136244"/>
            </a:xfrm>
            <a:custGeom>
              <a:avLst/>
              <a:gdLst/>
              <a:ahLst/>
              <a:cxnLst/>
              <a:rect l="l" t="t" r="r" b="b"/>
              <a:pathLst>
                <a:path w="286336" h="136244" extrusionOk="0">
                  <a:moveTo>
                    <a:pt x="0" y="0"/>
                  </a:moveTo>
                  <a:lnTo>
                    <a:pt x="286337" y="0"/>
                  </a:lnTo>
                  <a:lnTo>
                    <a:pt x="286337" y="136245"/>
                  </a:lnTo>
                  <a:lnTo>
                    <a:pt x="0" y="136245"/>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2829;p70"/>
            <p:cNvSpPr/>
            <p:nvPr/>
          </p:nvSpPr>
          <p:spPr>
            <a:xfrm>
              <a:off x="3574271" y="3449251"/>
              <a:ext cx="19099" cy="136244"/>
            </a:xfrm>
            <a:custGeom>
              <a:avLst/>
              <a:gdLst/>
              <a:ahLst/>
              <a:cxnLst/>
              <a:rect l="l" t="t" r="r" b="b"/>
              <a:pathLst>
                <a:path w="19099" h="136244" extrusionOk="0">
                  <a:moveTo>
                    <a:pt x="0" y="0"/>
                  </a:moveTo>
                  <a:lnTo>
                    <a:pt x="19100" y="0"/>
                  </a:lnTo>
                  <a:lnTo>
                    <a:pt x="19100" y="136245"/>
                  </a:lnTo>
                  <a:lnTo>
                    <a:pt x="0" y="136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2830;p70"/>
            <p:cNvSpPr/>
            <p:nvPr/>
          </p:nvSpPr>
          <p:spPr>
            <a:xfrm>
              <a:off x="3536231" y="3449251"/>
              <a:ext cx="19099" cy="136244"/>
            </a:xfrm>
            <a:custGeom>
              <a:avLst/>
              <a:gdLst/>
              <a:ahLst/>
              <a:cxnLst/>
              <a:rect l="l" t="t" r="r" b="b"/>
              <a:pathLst>
                <a:path w="19099" h="136244" extrusionOk="0">
                  <a:moveTo>
                    <a:pt x="0" y="0"/>
                  </a:moveTo>
                  <a:lnTo>
                    <a:pt x="19100" y="0"/>
                  </a:lnTo>
                  <a:lnTo>
                    <a:pt x="19100" y="136245"/>
                  </a:lnTo>
                  <a:lnTo>
                    <a:pt x="0" y="136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2831;p70"/>
            <p:cNvSpPr/>
            <p:nvPr/>
          </p:nvSpPr>
          <p:spPr>
            <a:xfrm>
              <a:off x="3498191" y="3449251"/>
              <a:ext cx="19099" cy="136244"/>
            </a:xfrm>
            <a:custGeom>
              <a:avLst/>
              <a:gdLst/>
              <a:ahLst/>
              <a:cxnLst/>
              <a:rect l="l" t="t" r="r" b="b"/>
              <a:pathLst>
                <a:path w="19099" h="136244" extrusionOk="0">
                  <a:moveTo>
                    <a:pt x="0" y="0"/>
                  </a:moveTo>
                  <a:lnTo>
                    <a:pt x="19100" y="0"/>
                  </a:lnTo>
                  <a:lnTo>
                    <a:pt x="19100" y="136245"/>
                  </a:lnTo>
                  <a:lnTo>
                    <a:pt x="0" y="136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2832;p70"/>
            <p:cNvSpPr/>
            <p:nvPr/>
          </p:nvSpPr>
          <p:spPr>
            <a:xfrm>
              <a:off x="3460150" y="3449251"/>
              <a:ext cx="19099" cy="136244"/>
            </a:xfrm>
            <a:custGeom>
              <a:avLst/>
              <a:gdLst/>
              <a:ahLst/>
              <a:cxnLst/>
              <a:rect l="l" t="t" r="r" b="b"/>
              <a:pathLst>
                <a:path w="19099" h="136244" extrusionOk="0">
                  <a:moveTo>
                    <a:pt x="0" y="0"/>
                  </a:moveTo>
                  <a:lnTo>
                    <a:pt x="19100" y="0"/>
                  </a:lnTo>
                  <a:lnTo>
                    <a:pt x="19100" y="136245"/>
                  </a:lnTo>
                  <a:lnTo>
                    <a:pt x="0" y="136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2833;p70"/>
            <p:cNvSpPr/>
            <p:nvPr/>
          </p:nvSpPr>
          <p:spPr>
            <a:xfrm>
              <a:off x="3422110" y="3449251"/>
              <a:ext cx="19099" cy="136244"/>
            </a:xfrm>
            <a:custGeom>
              <a:avLst/>
              <a:gdLst/>
              <a:ahLst/>
              <a:cxnLst/>
              <a:rect l="l" t="t" r="r" b="b"/>
              <a:pathLst>
                <a:path w="19099" h="136244" extrusionOk="0">
                  <a:moveTo>
                    <a:pt x="0" y="0"/>
                  </a:moveTo>
                  <a:lnTo>
                    <a:pt x="19100" y="0"/>
                  </a:lnTo>
                  <a:lnTo>
                    <a:pt x="19100" y="136245"/>
                  </a:lnTo>
                  <a:lnTo>
                    <a:pt x="0" y="136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2834;p70"/>
            <p:cNvSpPr/>
            <p:nvPr/>
          </p:nvSpPr>
          <p:spPr>
            <a:xfrm>
              <a:off x="3384070" y="3449251"/>
              <a:ext cx="19099" cy="136244"/>
            </a:xfrm>
            <a:custGeom>
              <a:avLst/>
              <a:gdLst/>
              <a:ahLst/>
              <a:cxnLst/>
              <a:rect l="l" t="t" r="r" b="b"/>
              <a:pathLst>
                <a:path w="19099" h="136244" extrusionOk="0">
                  <a:moveTo>
                    <a:pt x="0" y="0"/>
                  </a:moveTo>
                  <a:lnTo>
                    <a:pt x="19100" y="0"/>
                  </a:lnTo>
                  <a:lnTo>
                    <a:pt x="19100" y="136245"/>
                  </a:lnTo>
                  <a:lnTo>
                    <a:pt x="0" y="136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2835;p70"/>
            <p:cNvSpPr/>
            <p:nvPr/>
          </p:nvSpPr>
          <p:spPr>
            <a:xfrm>
              <a:off x="3346189" y="3449251"/>
              <a:ext cx="18940" cy="136244"/>
            </a:xfrm>
            <a:custGeom>
              <a:avLst/>
              <a:gdLst/>
              <a:ahLst/>
              <a:cxnLst/>
              <a:rect l="l" t="t" r="r" b="b"/>
              <a:pathLst>
                <a:path w="18940" h="136244" extrusionOk="0">
                  <a:moveTo>
                    <a:pt x="0" y="0"/>
                  </a:moveTo>
                  <a:lnTo>
                    <a:pt x="18941" y="0"/>
                  </a:lnTo>
                  <a:lnTo>
                    <a:pt x="18941" y="136245"/>
                  </a:lnTo>
                  <a:lnTo>
                    <a:pt x="0" y="13624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2836;p70"/>
            <p:cNvSpPr/>
            <p:nvPr/>
          </p:nvSpPr>
          <p:spPr>
            <a:xfrm>
              <a:off x="2429560" y="3286904"/>
              <a:ext cx="133539" cy="133539"/>
            </a:xfrm>
            <a:custGeom>
              <a:avLst/>
              <a:gdLst/>
              <a:ahLst/>
              <a:cxnLst/>
              <a:rect l="l" t="t" r="r" b="b"/>
              <a:pathLst>
                <a:path w="133539" h="133539" extrusionOk="0">
                  <a:moveTo>
                    <a:pt x="0" y="0"/>
                  </a:moveTo>
                  <a:lnTo>
                    <a:pt x="133539" y="0"/>
                  </a:lnTo>
                  <a:lnTo>
                    <a:pt x="133539" y="133539"/>
                  </a:lnTo>
                  <a:lnTo>
                    <a:pt x="0" y="13353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2837;p70"/>
            <p:cNvSpPr/>
            <p:nvPr/>
          </p:nvSpPr>
          <p:spPr>
            <a:xfrm>
              <a:off x="2429560" y="3809918"/>
              <a:ext cx="133539" cy="133539"/>
            </a:xfrm>
            <a:custGeom>
              <a:avLst/>
              <a:gdLst/>
              <a:ahLst/>
              <a:cxnLst/>
              <a:rect l="l" t="t" r="r" b="b"/>
              <a:pathLst>
                <a:path w="133539" h="133539" extrusionOk="0">
                  <a:moveTo>
                    <a:pt x="0" y="0"/>
                  </a:moveTo>
                  <a:lnTo>
                    <a:pt x="133539" y="0"/>
                  </a:lnTo>
                  <a:lnTo>
                    <a:pt x="133539" y="133539"/>
                  </a:lnTo>
                  <a:lnTo>
                    <a:pt x="0" y="133539"/>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2838;p70"/>
            <p:cNvSpPr/>
            <p:nvPr/>
          </p:nvSpPr>
          <p:spPr>
            <a:xfrm>
              <a:off x="1560960" y="3338592"/>
              <a:ext cx="510997" cy="510997"/>
            </a:xfrm>
            <a:custGeom>
              <a:avLst/>
              <a:gdLst/>
              <a:ahLst/>
              <a:cxnLst/>
              <a:rect l="l" t="t" r="r" b="b"/>
              <a:pathLst>
                <a:path w="510997" h="510997" extrusionOk="0">
                  <a:moveTo>
                    <a:pt x="436151" y="74847"/>
                  </a:moveTo>
                  <a:cubicBezTo>
                    <a:pt x="535947" y="174643"/>
                    <a:pt x="535947" y="336354"/>
                    <a:pt x="436151" y="436150"/>
                  </a:cubicBezTo>
                  <a:cubicBezTo>
                    <a:pt x="336354" y="535947"/>
                    <a:pt x="174643" y="535947"/>
                    <a:pt x="74847" y="436150"/>
                  </a:cubicBezTo>
                  <a:cubicBezTo>
                    <a:pt x="-24949" y="336354"/>
                    <a:pt x="-24949" y="174643"/>
                    <a:pt x="74847" y="74847"/>
                  </a:cubicBezTo>
                  <a:cubicBezTo>
                    <a:pt x="174643" y="-24949"/>
                    <a:pt x="336354" y="-24949"/>
                    <a:pt x="436151" y="74847"/>
                  </a:cubicBezTo>
                  <a:lnTo>
                    <a:pt x="436151" y="748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2839;p70"/>
            <p:cNvSpPr/>
            <p:nvPr/>
          </p:nvSpPr>
          <p:spPr>
            <a:xfrm>
              <a:off x="1668713" y="3446186"/>
              <a:ext cx="295332" cy="295332"/>
            </a:xfrm>
            <a:custGeom>
              <a:avLst/>
              <a:gdLst/>
              <a:ahLst/>
              <a:cxnLst/>
              <a:rect l="l" t="t" r="r" b="b"/>
              <a:pathLst>
                <a:path w="295332" h="295332" extrusionOk="0">
                  <a:moveTo>
                    <a:pt x="151248" y="41"/>
                  </a:moveTo>
                  <a:cubicBezTo>
                    <a:pt x="232740" y="1951"/>
                    <a:pt x="297202" y="69596"/>
                    <a:pt x="295292" y="151248"/>
                  </a:cubicBezTo>
                  <a:cubicBezTo>
                    <a:pt x="293382" y="232740"/>
                    <a:pt x="225737" y="297202"/>
                    <a:pt x="144244" y="295291"/>
                  </a:cubicBezTo>
                  <a:cubicBezTo>
                    <a:pt x="62593" y="293381"/>
                    <a:pt x="-1869" y="225737"/>
                    <a:pt x="41" y="144085"/>
                  </a:cubicBezTo>
                  <a:cubicBezTo>
                    <a:pt x="1951" y="62593"/>
                    <a:pt x="69596" y="-1869"/>
                    <a:pt x="151248" y="41"/>
                  </a:cubicBezTo>
                  <a:lnTo>
                    <a:pt x="151248" y="41"/>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2840;p70"/>
            <p:cNvSpPr/>
            <p:nvPr/>
          </p:nvSpPr>
          <p:spPr>
            <a:xfrm>
              <a:off x="1771375" y="3594310"/>
              <a:ext cx="109748" cy="127729"/>
            </a:xfrm>
            <a:custGeom>
              <a:avLst/>
              <a:gdLst/>
              <a:ahLst/>
              <a:cxnLst/>
              <a:rect l="l" t="t" r="r" b="b"/>
              <a:pathLst>
                <a:path w="109748" h="127729" extrusionOk="0">
                  <a:moveTo>
                    <a:pt x="57340" y="100"/>
                  </a:moveTo>
                  <a:cubicBezTo>
                    <a:pt x="52883" y="418"/>
                    <a:pt x="48586" y="1214"/>
                    <a:pt x="44447" y="2646"/>
                  </a:cubicBezTo>
                  <a:cubicBezTo>
                    <a:pt x="35216" y="4079"/>
                    <a:pt x="26621" y="8535"/>
                    <a:pt x="20095" y="15220"/>
                  </a:cubicBezTo>
                  <a:cubicBezTo>
                    <a:pt x="13410" y="21905"/>
                    <a:pt x="8635" y="30341"/>
                    <a:pt x="6248" y="39732"/>
                  </a:cubicBezTo>
                  <a:cubicBezTo>
                    <a:pt x="-1870" y="58195"/>
                    <a:pt x="-2665" y="80000"/>
                    <a:pt x="7362" y="97190"/>
                  </a:cubicBezTo>
                  <a:cubicBezTo>
                    <a:pt x="13092" y="106581"/>
                    <a:pt x="21368" y="113903"/>
                    <a:pt x="31396" y="118359"/>
                  </a:cubicBezTo>
                  <a:cubicBezTo>
                    <a:pt x="35693" y="120428"/>
                    <a:pt x="40150" y="122179"/>
                    <a:pt x="44606" y="123452"/>
                  </a:cubicBezTo>
                  <a:cubicBezTo>
                    <a:pt x="45084" y="123771"/>
                    <a:pt x="45561" y="123930"/>
                    <a:pt x="46039" y="124248"/>
                  </a:cubicBezTo>
                  <a:cubicBezTo>
                    <a:pt x="66571" y="133162"/>
                    <a:pt x="88377" y="124248"/>
                    <a:pt x="99836" y="105626"/>
                  </a:cubicBezTo>
                  <a:cubicBezTo>
                    <a:pt x="121005" y="70610"/>
                    <a:pt x="108909" y="-3084"/>
                    <a:pt x="57340" y="100"/>
                  </a:cubicBezTo>
                  <a:lnTo>
                    <a:pt x="57340" y="1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2841;p70"/>
            <p:cNvSpPr/>
            <p:nvPr/>
          </p:nvSpPr>
          <p:spPr>
            <a:xfrm>
              <a:off x="1805544" y="3477663"/>
              <a:ext cx="139295" cy="175280"/>
            </a:xfrm>
            <a:custGeom>
              <a:avLst/>
              <a:gdLst/>
              <a:ahLst/>
              <a:cxnLst/>
              <a:rect l="l" t="t" r="r" b="b"/>
              <a:pathLst>
                <a:path w="139295" h="175280" extrusionOk="0">
                  <a:moveTo>
                    <a:pt x="127741" y="84754"/>
                  </a:moveTo>
                  <a:cubicBezTo>
                    <a:pt x="124081" y="76955"/>
                    <a:pt x="119624" y="69633"/>
                    <a:pt x="114531" y="62789"/>
                  </a:cubicBezTo>
                  <a:cubicBezTo>
                    <a:pt x="110392" y="51170"/>
                    <a:pt x="104185" y="40347"/>
                    <a:pt x="96386" y="30797"/>
                  </a:cubicBezTo>
                  <a:cubicBezTo>
                    <a:pt x="84767" y="16791"/>
                    <a:pt x="68851" y="5649"/>
                    <a:pt x="50865" y="1511"/>
                  </a:cubicBezTo>
                  <a:cubicBezTo>
                    <a:pt x="33039" y="-2468"/>
                    <a:pt x="10756" y="715"/>
                    <a:pt x="2638" y="19497"/>
                  </a:cubicBezTo>
                  <a:cubicBezTo>
                    <a:pt x="-5320" y="38278"/>
                    <a:pt x="5981" y="58173"/>
                    <a:pt x="19828" y="70748"/>
                  </a:cubicBezTo>
                  <a:cubicBezTo>
                    <a:pt x="27468" y="77592"/>
                    <a:pt x="36063" y="83481"/>
                    <a:pt x="43384" y="90643"/>
                  </a:cubicBezTo>
                  <a:cubicBezTo>
                    <a:pt x="50865" y="97806"/>
                    <a:pt x="57072" y="106082"/>
                    <a:pt x="62166" y="115155"/>
                  </a:cubicBezTo>
                  <a:cubicBezTo>
                    <a:pt x="71715" y="132344"/>
                    <a:pt x="73625" y="155741"/>
                    <a:pt x="90179" y="168315"/>
                  </a:cubicBezTo>
                  <a:cubicBezTo>
                    <a:pt x="106254" y="180571"/>
                    <a:pt x="127901" y="176592"/>
                    <a:pt x="135222" y="156856"/>
                  </a:cubicBezTo>
                  <a:cubicBezTo>
                    <a:pt x="143658" y="133936"/>
                    <a:pt x="137928" y="106241"/>
                    <a:pt x="127741" y="84754"/>
                  </a:cubicBezTo>
                  <a:lnTo>
                    <a:pt x="127741" y="8475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2842;p70"/>
            <p:cNvSpPr/>
            <p:nvPr/>
          </p:nvSpPr>
          <p:spPr>
            <a:xfrm>
              <a:off x="2240911" y="934890"/>
              <a:ext cx="510997" cy="510997"/>
            </a:xfrm>
            <a:custGeom>
              <a:avLst/>
              <a:gdLst/>
              <a:ahLst/>
              <a:cxnLst/>
              <a:rect l="l" t="t" r="r" b="b"/>
              <a:pathLst>
                <a:path w="510997" h="510997" extrusionOk="0">
                  <a:moveTo>
                    <a:pt x="436150" y="74847"/>
                  </a:moveTo>
                  <a:cubicBezTo>
                    <a:pt x="535947" y="174643"/>
                    <a:pt x="535947" y="336354"/>
                    <a:pt x="436150" y="436151"/>
                  </a:cubicBezTo>
                  <a:cubicBezTo>
                    <a:pt x="336354" y="535947"/>
                    <a:pt x="174643" y="535947"/>
                    <a:pt x="74847" y="436151"/>
                  </a:cubicBezTo>
                  <a:cubicBezTo>
                    <a:pt x="-24949" y="336354"/>
                    <a:pt x="-24949" y="174643"/>
                    <a:pt x="74847" y="74847"/>
                  </a:cubicBezTo>
                  <a:cubicBezTo>
                    <a:pt x="174643" y="-24949"/>
                    <a:pt x="336354" y="-24949"/>
                    <a:pt x="436150" y="74847"/>
                  </a:cubicBezTo>
                  <a:lnTo>
                    <a:pt x="436150" y="7484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2843;p70"/>
            <p:cNvSpPr/>
            <p:nvPr/>
          </p:nvSpPr>
          <p:spPr>
            <a:xfrm>
              <a:off x="2348581" y="1042560"/>
              <a:ext cx="295500" cy="295500"/>
            </a:xfrm>
            <a:custGeom>
              <a:avLst/>
              <a:gdLst/>
              <a:ahLst/>
              <a:cxnLst/>
              <a:rect l="l" t="t" r="r" b="b"/>
              <a:pathLst>
                <a:path w="295500" h="295500" extrusionOk="0">
                  <a:moveTo>
                    <a:pt x="284232" y="91325"/>
                  </a:moveTo>
                  <a:cubicBezTo>
                    <a:pt x="315429" y="166610"/>
                    <a:pt x="279617" y="253036"/>
                    <a:pt x="204332" y="284232"/>
                  </a:cubicBezTo>
                  <a:cubicBezTo>
                    <a:pt x="128888" y="315429"/>
                    <a:pt x="42621" y="279617"/>
                    <a:pt x="11265" y="204332"/>
                  </a:cubicBezTo>
                  <a:cubicBezTo>
                    <a:pt x="-19931" y="128888"/>
                    <a:pt x="15881" y="42462"/>
                    <a:pt x="91325" y="11265"/>
                  </a:cubicBezTo>
                  <a:cubicBezTo>
                    <a:pt x="166610" y="-19931"/>
                    <a:pt x="253036" y="15881"/>
                    <a:pt x="284232" y="91325"/>
                  </a:cubicBezTo>
                  <a:lnTo>
                    <a:pt x="284232" y="9132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2844;p70"/>
            <p:cNvSpPr/>
            <p:nvPr/>
          </p:nvSpPr>
          <p:spPr>
            <a:xfrm>
              <a:off x="2451246" y="1190458"/>
              <a:ext cx="109770" cy="127720"/>
            </a:xfrm>
            <a:custGeom>
              <a:avLst/>
              <a:gdLst/>
              <a:ahLst/>
              <a:cxnLst/>
              <a:rect l="l" t="t" r="r" b="b"/>
              <a:pathLst>
                <a:path w="109770" h="127720" extrusionOk="0">
                  <a:moveTo>
                    <a:pt x="57259" y="90"/>
                  </a:moveTo>
                  <a:cubicBezTo>
                    <a:pt x="52962" y="409"/>
                    <a:pt x="48665" y="1205"/>
                    <a:pt x="44526" y="2637"/>
                  </a:cubicBezTo>
                  <a:cubicBezTo>
                    <a:pt x="35295" y="4229"/>
                    <a:pt x="26700" y="8526"/>
                    <a:pt x="20174" y="15211"/>
                  </a:cubicBezTo>
                  <a:cubicBezTo>
                    <a:pt x="13330" y="22055"/>
                    <a:pt x="8555" y="30491"/>
                    <a:pt x="6327" y="39722"/>
                  </a:cubicBezTo>
                  <a:cubicBezTo>
                    <a:pt x="-1791" y="58185"/>
                    <a:pt x="-2746" y="79991"/>
                    <a:pt x="7282" y="97181"/>
                  </a:cubicBezTo>
                  <a:cubicBezTo>
                    <a:pt x="13012" y="106571"/>
                    <a:pt x="21447" y="114052"/>
                    <a:pt x="31316" y="118509"/>
                  </a:cubicBezTo>
                  <a:cubicBezTo>
                    <a:pt x="35613" y="120578"/>
                    <a:pt x="40070" y="122169"/>
                    <a:pt x="44685" y="123443"/>
                  </a:cubicBezTo>
                  <a:cubicBezTo>
                    <a:pt x="45163" y="123761"/>
                    <a:pt x="45640" y="124079"/>
                    <a:pt x="46118" y="124239"/>
                  </a:cubicBezTo>
                  <a:cubicBezTo>
                    <a:pt x="66491" y="133152"/>
                    <a:pt x="88456" y="124239"/>
                    <a:pt x="99756" y="105616"/>
                  </a:cubicBezTo>
                  <a:cubicBezTo>
                    <a:pt x="121084" y="70759"/>
                    <a:pt x="108988" y="-2934"/>
                    <a:pt x="57259" y="90"/>
                  </a:cubicBezTo>
                  <a:lnTo>
                    <a:pt x="57259" y="9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2845;p70"/>
            <p:cNvSpPr/>
            <p:nvPr/>
          </p:nvSpPr>
          <p:spPr>
            <a:xfrm>
              <a:off x="2485475" y="1073870"/>
              <a:ext cx="139269" cy="175324"/>
            </a:xfrm>
            <a:custGeom>
              <a:avLst/>
              <a:gdLst/>
              <a:ahLst/>
              <a:cxnLst/>
              <a:rect l="l" t="t" r="r" b="b"/>
              <a:pathLst>
                <a:path w="139269" h="175324" extrusionOk="0">
                  <a:moveTo>
                    <a:pt x="127761" y="84845"/>
                  </a:moveTo>
                  <a:cubicBezTo>
                    <a:pt x="124100" y="77046"/>
                    <a:pt x="119643" y="69724"/>
                    <a:pt x="114550" y="62880"/>
                  </a:cubicBezTo>
                  <a:cubicBezTo>
                    <a:pt x="110253" y="51261"/>
                    <a:pt x="104204" y="40438"/>
                    <a:pt x="96246" y="30888"/>
                  </a:cubicBezTo>
                  <a:cubicBezTo>
                    <a:pt x="84786" y="16882"/>
                    <a:pt x="68711" y="5581"/>
                    <a:pt x="50884" y="1602"/>
                  </a:cubicBezTo>
                  <a:cubicBezTo>
                    <a:pt x="33058" y="-2537"/>
                    <a:pt x="10616" y="647"/>
                    <a:pt x="2658" y="19428"/>
                  </a:cubicBezTo>
                  <a:cubicBezTo>
                    <a:pt x="-5301" y="38369"/>
                    <a:pt x="5841" y="58264"/>
                    <a:pt x="19847" y="70679"/>
                  </a:cubicBezTo>
                  <a:cubicBezTo>
                    <a:pt x="27487" y="77682"/>
                    <a:pt x="36082" y="83412"/>
                    <a:pt x="43404" y="90575"/>
                  </a:cubicBezTo>
                  <a:cubicBezTo>
                    <a:pt x="50725" y="97896"/>
                    <a:pt x="57092" y="106173"/>
                    <a:pt x="62026" y="115245"/>
                  </a:cubicBezTo>
                  <a:cubicBezTo>
                    <a:pt x="71735" y="132435"/>
                    <a:pt x="73486" y="155673"/>
                    <a:pt x="90039" y="168247"/>
                  </a:cubicBezTo>
                  <a:cubicBezTo>
                    <a:pt x="106115" y="180662"/>
                    <a:pt x="127920" y="176683"/>
                    <a:pt x="135082" y="156787"/>
                  </a:cubicBezTo>
                  <a:cubicBezTo>
                    <a:pt x="143677" y="133867"/>
                    <a:pt x="137947" y="106173"/>
                    <a:pt x="127761" y="84845"/>
                  </a:cubicBezTo>
                  <a:lnTo>
                    <a:pt x="127761" y="8484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2846;p70"/>
            <p:cNvSpPr/>
            <p:nvPr/>
          </p:nvSpPr>
          <p:spPr>
            <a:xfrm>
              <a:off x="2293952" y="4062671"/>
              <a:ext cx="1099667" cy="94862"/>
            </a:xfrm>
            <a:custGeom>
              <a:avLst/>
              <a:gdLst/>
              <a:ahLst/>
              <a:cxnLst/>
              <a:rect l="l" t="t" r="r" b="b"/>
              <a:pathLst>
                <a:path w="1099667" h="94862" extrusionOk="0">
                  <a:moveTo>
                    <a:pt x="47431" y="0"/>
                  </a:moveTo>
                  <a:lnTo>
                    <a:pt x="1052236" y="0"/>
                  </a:lnTo>
                  <a:cubicBezTo>
                    <a:pt x="1078339" y="0"/>
                    <a:pt x="1099667" y="21169"/>
                    <a:pt x="1099667" y="47431"/>
                  </a:cubicBezTo>
                  <a:lnTo>
                    <a:pt x="1099667" y="47431"/>
                  </a:lnTo>
                  <a:cubicBezTo>
                    <a:pt x="1099667" y="73693"/>
                    <a:pt x="1078339" y="94862"/>
                    <a:pt x="1052236" y="94862"/>
                  </a:cubicBezTo>
                  <a:lnTo>
                    <a:pt x="47431" y="94862"/>
                  </a:lnTo>
                  <a:cubicBezTo>
                    <a:pt x="21328" y="94862"/>
                    <a:pt x="0" y="73534"/>
                    <a:pt x="0" y="47431"/>
                  </a:cubicBezTo>
                  <a:lnTo>
                    <a:pt x="0" y="47431"/>
                  </a:lnTo>
                  <a:cubicBezTo>
                    <a:pt x="0" y="21169"/>
                    <a:pt x="21328" y="0"/>
                    <a:pt x="47431" y="0"/>
                  </a:cubicBezTo>
                  <a:lnTo>
                    <a:pt x="47431"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2847;p70"/>
            <p:cNvSpPr/>
            <p:nvPr/>
          </p:nvSpPr>
          <p:spPr>
            <a:xfrm>
              <a:off x="2819354" y="2574165"/>
              <a:ext cx="210097" cy="529221"/>
            </a:xfrm>
            <a:custGeom>
              <a:avLst/>
              <a:gdLst/>
              <a:ahLst/>
              <a:cxnLst/>
              <a:rect l="l" t="t" r="r" b="b"/>
              <a:pathLst>
                <a:path w="210097" h="529221" extrusionOk="0">
                  <a:moveTo>
                    <a:pt x="0" y="0"/>
                  </a:moveTo>
                  <a:lnTo>
                    <a:pt x="210097" y="0"/>
                  </a:lnTo>
                  <a:lnTo>
                    <a:pt x="210097" y="529222"/>
                  </a:lnTo>
                  <a:lnTo>
                    <a:pt x="0" y="52922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0" name="Google Shape;1098;p37"/>
          <p:cNvSpPr txBox="1">
            <a:spLocks noGrp="1"/>
          </p:cNvSpPr>
          <p:nvPr>
            <p:ph type="title"/>
          </p:nvPr>
        </p:nvSpPr>
        <p:spPr>
          <a:xfrm>
            <a:off x="4599619" y="1017153"/>
            <a:ext cx="3246900" cy="116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6600">
                <a:solidFill>
                  <a:srgbClr val="D4152B"/>
                </a:solidFill>
                <a:latin typeface="Arial" panose="020B0604020202020204" pitchFamily="34" charset="0"/>
                <a:cs typeface="Arial" panose="020B0604020202020204" pitchFamily="34" charset="0"/>
              </a:rPr>
              <a:t>II.</a:t>
            </a:r>
            <a:endParaRPr sz="6600">
              <a:solidFill>
                <a:srgbClr val="D4152B"/>
              </a:solidFill>
              <a:latin typeface="Arial" panose="020B0604020202020204" pitchFamily="34" charset="0"/>
              <a:cs typeface="Arial" panose="020B0604020202020204" pitchFamily="34" charset="0"/>
            </a:endParaRPr>
          </a:p>
        </p:txBody>
      </p:sp>
      <p:sp>
        <p:nvSpPr>
          <p:cNvPr id="161" name="Rectangle 160"/>
          <p:cNvSpPr/>
          <p:nvPr/>
        </p:nvSpPr>
        <p:spPr>
          <a:xfrm>
            <a:off x="4572438" y="2254494"/>
            <a:ext cx="3904998" cy="1938992"/>
          </a:xfrm>
          <a:prstGeom prst="rect">
            <a:avLst/>
          </a:prstGeom>
        </p:spPr>
        <p:txBody>
          <a:bodyPr wrap="square">
            <a:spAutoFit/>
          </a:bodyPr>
          <a:lstStyle/>
          <a:p>
            <a:pPr>
              <a:lnSpc>
                <a:spcPct val="150000"/>
              </a:lnSpc>
            </a:pPr>
            <a:r>
              <a:rPr lang="en-US" sz="4000" b="1">
                <a:solidFill>
                  <a:schemeClr val="accent2">
                    <a:lumMod val="25000"/>
                  </a:schemeClr>
                </a:solidFill>
                <a:latin typeface="Arial" panose="020B0604020202020204" pitchFamily="34" charset="0"/>
                <a:cs typeface="Arial" panose="020B0604020202020204" pitchFamily="34" charset="0"/>
              </a:rPr>
              <a:t>QUÁ TRÌNH </a:t>
            </a:r>
            <a:r>
              <a:rPr lang="vi-VN" sz="4000" b="1">
                <a:solidFill>
                  <a:schemeClr val="accent2">
                    <a:lumMod val="25000"/>
                  </a:schemeClr>
                </a:solidFill>
                <a:latin typeface="Arial" panose="020B0604020202020204" pitchFamily="34" charset="0"/>
                <a:cs typeface="Arial" panose="020B0604020202020204" pitchFamily="34" charset="0"/>
              </a:rPr>
              <a:t>PHIÊN MÃ</a:t>
            </a:r>
            <a:endParaRPr lang="en-US" sz="4000" b="1">
              <a:solidFill>
                <a:schemeClr val="accent2">
                  <a:lumMod val="2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grpSp>
        <p:nvGrpSpPr>
          <p:cNvPr id="82" name="Group 81"/>
          <p:cNvGrpSpPr/>
          <p:nvPr/>
        </p:nvGrpSpPr>
        <p:grpSpPr>
          <a:xfrm>
            <a:off x="295450" y="225810"/>
            <a:ext cx="4392816" cy="636088"/>
            <a:chOff x="644774" y="221120"/>
            <a:chExt cx="4392816" cy="636088"/>
          </a:xfrm>
        </p:grpSpPr>
        <p:pic>
          <p:nvPicPr>
            <p:cNvPr id="83" name="Picture 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774" y="221120"/>
              <a:ext cx="721464" cy="617963"/>
            </a:xfrm>
            <a:prstGeom prst="rect">
              <a:avLst/>
            </a:prstGeom>
          </p:spPr>
        </p:pic>
        <p:sp>
          <p:nvSpPr>
            <p:cNvPr id="84" name="TextBox 83"/>
            <p:cNvSpPr txBox="1"/>
            <p:nvPr/>
          </p:nvSpPr>
          <p:spPr>
            <a:xfrm>
              <a:off x="1441636" y="395543"/>
              <a:ext cx="3595954" cy="461665"/>
            </a:xfrm>
            <a:prstGeom prst="rect">
              <a:avLst/>
            </a:prstGeom>
            <a:noFill/>
          </p:spPr>
          <p:txBody>
            <a:bodyPr wrap="square" rtlCol="0">
              <a:spAutoFit/>
            </a:bodyPr>
            <a:lstStyle/>
            <a:p>
              <a:r>
                <a:rPr lang="vi-VN" sz="2400" b="1">
                  <a:solidFill>
                    <a:schemeClr val="tx1">
                      <a:lumMod val="75000"/>
                      <a:lumOff val="25000"/>
                    </a:schemeClr>
                  </a:solidFill>
                </a:rPr>
                <a:t>THẢO LUẬN CẶP ĐÔI</a:t>
              </a:r>
              <a:endParaRPr lang="en-US" sz="2400" b="1">
                <a:solidFill>
                  <a:schemeClr val="tx1">
                    <a:lumMod val="75000"/>
                    <a:lumOff val="25000"/>
                  </a:schemeClr>
                </a:solidFill>
              </a:endParaRPr>
            </a:p>
          </p:txBody>
        </p:sp>
      </p:grpSp>
      <p:sp>
        <p:nvSpPr>
          <p:cNvPr id="3" name="Rectangle 2"/>
          <p:cNvSpPr/>
          <p:nvPr/>
        </p:nvSpPr>
        <p:spPr>
          <a:xfrm>
            <a:off x="223531" y="1043205"/>
            <a:ext cx="8160180" cy="400110"/>
          </a:xfrm>
          <a:prstGeom prst="rect">
            <a:avLst/>
          </a:prstGeom>
        </p:spPr>
        <p:txBody>
          <a:bodyPr wrap="square">
            <a:spAutoFit/>
          </a:bodyPr>
          <a:lstStyle/>
          <a:p>
            <a:pPr algn="just"/>
            <a:r>
              <a:rPr lang="vi-VN" sz="2000" i="1"/>
              <a:t>T</a:t>
            </a:r>
            <a:r>
              <a:rPr lang="en-US" sz="2000" i="1"/>
              <a:t>ìm hiểu thông tin mục II, quan sát Hình 39.2 SGK tr.171</a:t>
            </a:r>
            <a:r>
              <a:rPr lang="vi-VN" sz="2000" i="1"/>
              <a:t>, hãy cho biết</a:t>
            </a:r>
            <a:r>
              <a:rPr lang="en-US" sz="2000" i="1"/>
              <a:t>:</a:t>
            </a:r>
          </a:p>
        </p:txBody>
      </p:sp>
      <p:pic>
        <p:nvPicPr>
          <p:cNvPr id="4" name="Picture 3"/>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295450" y="1672535"/>
            <a:ext cx="4726677" cy="3238512"/>
          </a:xfrm>
          <a:prstGeom prst="rect">
            <a:avLst/>
          </a:prstGeom>
        </p:spPr>
      </p:pic>
      <p:grpSp>
        <p:nvGrpSpPr>
          <p:cNvPr id="7" name="Group 6"/>
          <p:cNvGrpSpPr/>
          <p:nvPr/>
        </p:nvGrpSpPr>
        <p:grpSpPr>
          <a:xfrm>
            <a:off x="5506948" y="1788552"/>
            <a:ext cx="3051425" cy="1088211"/>
            <a:chOff x="5435029" y="1788552"/>
            <a:chExt cx="3051425" cy="1088211"/>
          </a:xfrm>
        </p:grpSpPr>
        <p:sp>
          <p:nvSpPr>
            <p:cNvPr id="6" name="Rounded Rectangular Callout 5"/>
            <p:cNvSpPr/>
            <p:nvPr/>
          </p:nvSpPr>
          <p:spPr>
            <a:xfrm>
              <a:off x="5435029" y="1788552"/>
              <a:ext cx="3051425" cy="1088211"/>
            </a:xfrm>
            <a:prstGeom prst="wedgeRoundRectCallout">
              <a:avLst>
                <a:gd name="adj1" fmla="val -67298"/>
                <a:gd name="adj2" fmla="val 43618"/>
                <a:gd name="adj3" fmla="val 16667"/>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499242" y="1824825"/>
              <a:ext cx="2922998" cy="1015663"/>
            </a:xfrm>
            <a:prstGeom prst="rect">
              <a:avLst/>
            </a:prstGeom>
          </p:spPr>
          <p:txBody>
            <a:bodyPr wrap="square">
              <a:spAutoFit/>
            </a:bodyPr>
            <a:lstStyle/>
            <a:p>
              <a:pPr algn="just">
                <a:lnSpc>
                  <a:spcPct val="150000"/>
                </a:lnSpc>
              </a:pPr>
              <a:r>
                <a:rPr lang="en-US" sz="2000"/>
                <a:t>Sản phẩm của quá trình phiên mã là gì?</a:t>
              </a:r>
            </a:p>
          </p:txBody>
        </p:sp>
      </p:grpSp>
      <p:grpSp>
        <p:nvGrpSpPr>
          <p:cNvPr id="12" name="Group 11"/>
          <p:cNvGrpSpPr/>
          <p:nvPr/>
        </p:nvGrpSpPr>
        <p:grpSpPr>
          <a:xfrm>
            <a:off x="5754554" y="3058180"/>
            <a:ext cx="2556211" cy="1852867"/>
            <a:chOff x="5827500" y="3078162"/>
            <a:chExt cx="2556211" cy="1852867"/>
          </a:xfrm>
        </p:grpSpPr>
        <p:grpSp>
          <p:nvGrpSpPr>
            <p:cNvPr id="10" name="Group 9"/>
            <p:cNvGrpSpPr/>
            <p:nvPr/>
          </p:nvGrpSpPr>
          <p:grpSpPr>
            <a:xfrm>
              <a:off x="6575461" y="3078162"/>
              <a:ext cx="1808250" cy="1154791"/>
              <a:chOff x="6575461" y="3222000"/>
              <a:chExt cx="1808250" cy="1154791"/>
            </a:xfrm>
          </p:grpSpPr>
          <p:sp>
            <p:nvSpPr>
              <p:cNvPr id="8" name="Oval Callout 7"/>
              <p:cNvSpPr/>
              <p:nvPr/>
            </p:nvSpPr>
            <p:spPr>
              <a:xfrm>
                <a:off x="6575461" y="3222000"/>
                <a:ext cx="1808250" cy="1154791"/>
              </a:xfrm>
              <a:prstGeom prst="wedgeEllipseCallout">
                <a:avLst>
                  <a:gd name="adj1" fmla="val -38163"/>
                  <a:gd name="adj2" fmla="val 53603"/>
                </a:avLst>
              </a:prstGeom>
              <a:solidFill>
                <a:schemeClr val="accent2">
                  <a:lumMod val="90000"/>
                </a:schemeClr>
              </a:solidFill>
              <a:ln>
                <a:solidFill>
                  <a:schemeClr val="accent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72492" y="3320065"/>
                <a:ext cx="1614188" cy="958660"/>
              </a:xfrm>
              <a:prstGeom prst="rect">
                <a:avLst/>
              </a:prstGeom>
            </p:spPr>
            <p:txBody>
              <a:bodyPr wrap="square">
                <a:spAutoFit/>
              </a:bodyPr>
              <a:lstStyle/>
              <a:p>
                <a:pPr algn="ctr">
                  <a:lnSpc>
                    <a:spcPct val="150000"/>
                  </a:lnSpc>
                </a:pPr>
                <a:r>
                  <a:rPr lang="vi-VN" sz="2000"/>
                  <a:t>C</a:t>
                </a:r>
                <a:r>
                  <a:rPr lang="en-US" sz="2000"/>
                  <a:t>ác phân tử RNA.</a:t>
                </a:r>
              </a:p>
            </p:txBody>
          </p:sp>
        </p:gr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00" y="4134887"/>
              <a:ext cx="968282" cy="79614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left)">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grpSp>
        <p:nvGrpSpPr>
          <p:cNvPr id="82" name="Group 81"/>
          <p:cNvGrpSpPr/>
          <p:nvPr/>
        </p:nvGrpSpPr>
        <p:grpSpPr>
          <a:xfrm>
            <a:off x="295450" y="225810"/>
            <a:ext cx="4392816" cy="636088"/>
            <a:chOff x="644774" y="221120"/>
            <a:chExt cx="4392816" cy="636088"/>
          </a:xfrm>
        </p:grpSpPr>
        <p:pic>
          <p:nvPicPr>
            <p:cNvPr id="83" name="Picture 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774" y="221120"/>
              <a:ext cx="721464" cy="617963"/>
            </a:xfrm>
            <a:prstGeom prst="rect">
              <a:avLst/>
            </a:prstGeom>
          </p:spPr>
        </p:pic>
        <p:sp>
          <p:nvSpPr>
            <p:cNvPr id="84" name="TextBox 83"/>
            <p:cNvSpPr txBox="1"/>
            <p:nvPr/>
          </p:nvSpPr>
          <p:spPr>
            <a:xfrm>
              <a:off x="1441636" y="395543"/>
              <a:ext cx="3595954" cy="461665"/>
            </a:xfrm>
            <a:prstGeom prst="rect">
              <a:avLst/>
            </a:prstGeom>
            <a:noFill/>
          </p:spPr>
          <p:txBody>
            <a:bodyPr wrap="square" rtlCol="0">
              <a:spAutoFit/>
            </a:bodyPr>
            <a:lstStyle/>
            <a:p>
              <a:r>
                <a:rPr lang="vi-VN" sz="2400" b="1">
                  <a:solidFill>
                    <a:schemeClr val="tx1">
                      <a:lumMod val="75000"/>
                      <a:lumOff val="25000"/>
                    </a:schemeClr>
                  </a:solidFill>
                </a:rPr>
                <a:t>THẢO LUẬN CẶP ĐÔI</a:t>
              </a:r>
              <a:endParaRPr lang="en-US" sz="2400" b="1">
                <a:solidFill>
                  <a:schemeClr val="tx1">
                    <a:lumMod val="75000"/>
                    <a:lumOff val="25000"/>
                  </a:schemeClr>
                </a:solidFill>
              </a:endParaRPr>
            </a:p>
          </p:txBody>
        </p:sp>
      </p:grpSp>
      <p:sp>
        <p:nvSpPr>
          <p:cNvPr id="3" name="Rectangle 2"/>
          <p:cNvSpPr/>
          <p:nvPr/>
        </p:nvSpPr>
        <p:spPr>
          <a:xfrm>
            <a:off x="223531" y="1043205"/>
            <a:ext cx="8160180" cy="400110"/>
          </a:xfrm>
          <a:prstGeom prst="rect">
            <a:avLst/>
          </a:prstGeom>
        </p:spPr>
        <p:txBody>
          <a:bodyPr wrap="square">
            <a:spAutoFit/>
          </a:bodyPr>
          <a:lstStyle/>
          <a:p>
            <a:pPr algn="just"/>
            <a:r>
              <a:rPr lang="vi-VN" sz="2000" i="1"/>
              <a:t>T</a:t>
            </a:r>
            <a:r>
              <a:rPr lang="en-US" sz="2000" i="1"/>
              <a:t>ìm hiểu thông tin mục II, quan sát Hình 39.2 SGK tr.171</a:t>
            </a:r>
            <a:r>
              <a:rPr lang="vi-VN" sz="2000" i="1"/>
              <a:t>, hãy cho biết</a:t>
            </a:r>
            <a:r>
              <a:rPr lang="en-US" sz="2000" i="1"/>
              <a:t>:</a:t>
            </a:r>
          </a:p>
        </p:txBody>
      </p:sp>
      <p:pic>
        <p:nvPicPr>
          <p:cNvPr id="4" name="Picture 3"/>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295450" y="1672535"/>
            <a:ext cx="4726677" cy="3238512"/>
          </a:xfrm>
          <a:prstGeom prst="rect">
            <a:avLst/>
          </a:prstGeom>
        </p:spPr>
      </p:pic>
      <p:grpSp>
        <p:nvGrpSpPr>
          <p:cNvPr id="7" name="Group 6"/>
          <p:cNvGrpSpPr/>
          <p:nvPr/>
        </p:nvGrpSpPr>
        <p:grpSpPr>
          <a:xfrm>
            <a:off x="5537770" y="1693083"/>
            <a:ext cx="3267182" cy="1643017"/>
            <a:chOff x="5435029" y="1788552"/>
            <a:chExt cx="3267182" cy="1643017"/>
          </a:xfrm>
        </p:grpSpPr>
        <p:sp>
          <p:nvSpPr>
            <p:cNvPr id="6" name="Rounded Rectangular Callout 5"/>
            <p:cNvSpPr/>
            <p:nvPr/>
          </p:nvSpPr>
          <p:spPr>
            <a:xfrm>
              <a:off x="5435029" y="1788552"/>
              <a:ext cx="3267182" cy="1643017"/>
            </a:xfrm>
            <a:prstGeom prst="wedgeRoundRectCallout">
              <a:avLst>
                <a:gd name="adj1" fmla="val -67298"/>
                <a:gd name="adj2" fmla="val 43618"/>
                <a:gd name="adj3" fmla="val 16667"/>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18506" y="1871396"/>
              <a:ext cx="3100228" cy="1477328"/>
            </a:xfrm>
            <a:prstGeom prst="rect">
              <a:avLst/>
            </a:prstGeom>
          </p:spPr>
          <p:txBody>
            <a:bodyPr wrap="square">
              <a:spAutoFit/>
            </a:bodyPr>
            <a:lstStyle/>
            <a:p>
              <a:pPr algn="just">
                <a:lnSpc>
                  <a:spcPct val="150000"/>
                </a:lnSpc>
              </a:pPr>
              <a:r>
                <a:rPr lang="en-US" sz="2000"/>
                <a:t>Nhận xét về trình tự nucleotide trên sản phẩm của quá trình phiên mã.</a:t>
              </a:r>
            </a:p>
          </p:txBody>
        </p:sp>
      </p:grpSp>
      <p:sp>
        <p:nvSpPr>
          <p:cNvPr id="2" name="Rectangle 1"/>
          <p:cNvSpPr/>
          <p:nvPr/>
        </p:nvSpPr>
        <p:spPr>
          <a:xfrm>
            <a:off x="5498351" y="3750255"/>
            <a:ext cx="3346019" cy="1015663"/>
          </a:xfrm>
          <a:prstGeom prst="rect">
            <a:avLst/>
          </a:prstGeom>
        </p:spPr>
        <p:txBody>
          <a:bodyPr wrap="square">
            <a:spAutoFit/>
          </a:bodyPr>
          <a:lstStyle/>
          <a:p>
            <a:pPr algn="just">
              <a:lnSpc>
                <a:spcPct val="150000"/>
              </a:lnSpc>
            </a:pPr>
            <a:r>
              <a:rPr lang="en-US" sz="2000"/>
              <a:t>Các nucleotide trên phân tử RNA là A, U, G, C.</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1707" y="3456414"/>
            <a:ext cx="621156" cy="421992"/>
          </a:xfrm>
          <a:prstGeom prst="rect">
            <a:avLst/>
          </a:prstGeom>
        </p:spPr>
      </p:pic>
    </p:spTree>
    <p:extLst>
      <p:ext uri="{BB962C8B-B14F-4D97-AF65-F5344CB8AC3E}">
        <p14:creationId xmlns:p14="http://schemas.microsoft.com/office/powerpoint/2010/main" val="26900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62"/>
        <p:cNvGrpSpPr/>
        <p:nvPr/>
      </p:nvGrpSpPr>
      <p:grpSpPr>
        <a:xfrm>
          <a:off x="0" y="0"/>
          <a:ext cx="0" cy="0"/>
          <a:chOff x="0" y="0"/>
          <a:chExt cx="0" cy="0"/>
        </a:xfrm>
      </p:grpSpPr>
      <p:grpSp>
        <p:nvGrpSpPr>
          <p:cNvPr id="5" name="Group 4"/>
          <p:cNvGrpSpPr/>
          <p:nvPr/>
        </p:nvGrpSpPr>
        <p:grpSpPr>
          <a:xfrm>
            <a:off x="352731" y="240668"/>
            <a:ext cx="8390577" cy="778714"/>
            <a:chOff x="352731" y="240668"/>
            <a:chExt cx="8390577" cy="778714"/>
          </a:xfrm>
        </p:grpSpPr>
        <p:sp>
          <p:nvSpPr>
            <p:cNvPr id="3" name="Rectangle 2"/>
            <p:cNvSpPr/>
            <p:nvPr/>
          </p:nvSpPr>
          <p:spPr>
            <a:xfrm>
              <a:off x="981182" y="358050"/>
              <a:ext cx="7762126" cy="400110"/>
            </a:xfrm>
            <a:prstGeom prst="rect">
              <a:avLst/>
            </a:prstGeom>
          </p:spPr>
          <p:txBody>
            <a:bodyPr wrap="square">
              <a:spAutoFit/>
            </a:bodyPr>
            <a:lstStyle/>
            <a:p>
              <a:pPr algn="just"/>
              <a:r>
                <a:rPr lang="vi-VN" sz="2000" i="1"/>
                <a:t>Q</a:t>
              </a:r>
              <a:r>
                <a:rPr lang="en-US" sz="2000" i="1"/>
                <a:t>uan sát video </a:t>
              </a:r>
              <a:r>
                <a:rPr lang="vi-VN" sz="2000" i="1"/>
                <a:t>sau</a:t>
              </a:r>
              <a:r>
                <a:rPr lang="en-US" sz="2000" i="1"/>
                <a:t> và cho biết: Quá trình phiên mã diễn ra ở đâu? </a:t>
              </a:r>
            </a:p>
          </p:txBody>
        </p:sp>
        <p:pic>
          <p:nvPicPr>
            <p:cNvPr id="4" name="Picture 3"/>
            <p:cNvPicPr>
              <a:picLocks noChangeAspect="1"/>
            </p:cNvPicPr>
            <p:nvPr/>
          </p:nvPicPr>
          <p:blipFill>
            <a:blip r:embed="rId5"/>
            <a:stretch>
              <a:fillRect/>
            </a:stretch>
          </p:blipFill>
          <p:spPr>
            <a:xfrm>
              <a:off x="352731" y="240668"/>
              <a:ext cx="556532" cy="778714"/>
            </a:xfrm>
            <a:prstGeom prst="rect">
              <a:avLst/>
            </a:prstGeom>
          </p:spPr>
        </p:pic>
      </p:grpSp>
      <p:pic>
        <p:nvPicPr>
          <p:cNvPr id="6" name="y2mate.com - Phiên mã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30156" y="1101576"/>
            <a:ext cx="6688477" cy="37622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718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6"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6899" y="379228"/>
            <a:ext cx="4287294" cy="4425225"/>
            <a:chOff x="325803" y="440873"/>
            <a:chExt cx="4287294" cy="4425225"/>
          </a:xfrm>
        </p:grpSpPr>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803" y="440873"/>
              <a:ext cx="4287294" cy="3788226"/>
            </a:xfrm>
            <a:prstGeom prst="rect">
              <a:avLst/>
            </a:prstGeom>
          </p:spPr>
        </p:pic>
        <p:sp>
          <p:nvSpPr>
            <p:cNvPr id="4" name="Rounded Rectangle 3"/>
            <p:cNvSpPr/>
            <p:nvPr/>
          </p:nvSpPr>
          <p:spPr>
            <a:xfrm>
              <a:off x="1646774" y="4403761"/>
              <a:ext cx="1645351" cy="462337"/>
            </a:xfrm>
            <a:prstGeom prst="roundRect">
              <a:avLst>
                <a:gd name="adj" fmla="val 50000"/>
              </a:avLst>
            </a:prstGeom>
            <a:solidFill>
              <a:srgbClr val="FFCD7E"/>
            </a:solidFill>
            <a:ln>
              <a:solidFill>
                <a:srgbClr val="FFCD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latin typeface="Arial" panose="020B0604020202020204" pitchFamily="34" charset="0"/>
                  <a:cs typeface="Arial" panose="020B0604020202020204" pitchFamily="34" charset="0"/>
                </a:rPr>
                <a:t>Phiên mã</a:t>
              </a:r>
              <a:endParaRPr lang="en-US" sz="2000">
                <a:solidFill>
                  <a:srgbClr val="000000"/>
                </a:solidFill>
                <a:latin typeface="Arial" panose="020B0604020202020204" pitchFamily="34" charset="0"/>
                <a:cs typeface="Arial" panose="020B0604020202020204" pitchFamily="34" charset="0"/>
              </a:endParaRPr>
            </a:p>
          </p:txBody>
        </p:sp>
      </p:grpSp>
      <p:grpSp>
        <p:nvGrpSpPr>
          <p:cNvPr id="8" name="Group 7"/>
          <p:cNvGrpSpPr/>
          <p:nvPr/>
        </p:nvGrpSpPr>
        <p:grpSpPr>
          <a:xfrm>
            <a:off x="4911046" y="379228"/>
            <a:ext cx="3791164" cy="2969232"/>
            <a:chOff x="4921320" y="575353"/>
            <a:chExt cx="3791164" cy="2969232"/>
          </a:xfrm>
        </p:grpSpPr>
        <p:sp>
          <p:nvSpPr>
            <p:cNvPr id="6" name="Oval Callout 5"/>
            <p:cNvSpPr/>
            <p:nvPr/>
          </p:nvSpPr>
          <p:spPr>
            <a:xfrm>
              <a:off x="4921320" y="575353"/>
              <a:ext cx="3791164" cy="2969232"/>
            </a:xfrm>
            <a:prstGeom prst="wedgeEllipseCallout">
              <a:avLst>
                <a:gd name="adj1" fmla="val 24153"/>
                <a:gd name="adj2" fmla="val 61808"/>
              </a:avLst>
            </a:prstGeom>
            <a:solidFill>
              <a:schemeClr val="accent2">
                <a:lumMod val="90000"/>
              </a:schemeClr>
            </a:solidFill>
            <a:ln>
              <a:solidFill>
                <a:schemeClr val="accent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88275" y="1003558"/>
              <a:ext cx="3457254" cy="2112822"/>
            </a:xfrm>
            <a:prstGeom prst="rect">
              <a:avLst/>
            </a:prstGeom>
          </p:spPr>
          <p:txBody>
            <a:bodyPr wrap="square">
              <a:spAutoFit/>
            </a:bodyPr>
            <a:lstStyle/>
            <a:p>
              <a:pPr algn="ctr">
                <a:lnSpc>
                  <a:spcPct val="170000"/>
                </a:lnSpc>
              </a:pPr>
              <a:r>
                <a:rPr lang="vi-VN" sz="2000"/>
                <a:t>Quá trình phiên mã diễn ra trong nhân tế bào ở sinh vật nhân thực hoặc vùng nhân ở sinh vật nhân sơ.</a:t>
              </a:r>
              <a:endParaRPr lang="en-US" sz="2000" i="1"/>
            </a:p>
          </p:txBody>
        </p:sp>
      </p:grpSp>
      <p:pic>
        <p:nvPicPr>
          <p:cNvPr id="9" name="Picture 8"/>
          <p:cNvPicPr>
            <a:picLocks noChangeAspect="1"/>
          </p:cNvPicPr>
          <p:nvPr/>
        </p:nvPicPr>
        <p:blipFill>
          <a:blip r:embed="rId3"/>
          <a:stretch>
            <a:fillRect/>
          </a:stretch>
        </p:blipFill>
        <p:spPr>
          <a:xfrm flipH="1">
            <a:off x="7087518" y="3626515"/>
            <a:ext cx="1375818" cy="1431201"/>
          </a:xfrm>
          <a:prstGeom prst="rect">
            <a:avLst/>
          </a:prstGeom>
        </p:spPr>
      </p:pic>
    </p:spTree>
    <p:extLst>
      <p:ext uri="{BB962C8B-B14F-4D97-AF65-F5344CB8AC3E}">
        <p14:creationId xmlns:p14="http://schemas.microsoft.com/office/powerpoint/2010/main" val="153431334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18" presetClass="entr" presetSubtype="9"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up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22"/>
        <p:cNvGrpSpPr/>
        <p:nvPr/>
      </p:nvGrpSpPr>
      <p:grpSpPr>
        <a:xfrm>
          <a:off x="0" y="0"/>
          <a:ext cx="0" cy="0"/>
          <a:chOff x="0" y="0"/>
          <a:chExt cx="0" cy="0"/>
        </a:xfrm>
      </p:grpSpPr>
      <p:sp>
        <p:nvSpPr>
          <p:cNvPr id="25" name="Rounded Rectangle 24"/>
          <p:cNvSpPr/>
          <p:nvPr/>
        </p:nvSpPr>
        <p:spPr>
          <a:xfrm>
            <a:off x="358427" y="489674"/>
            <a:ext cx="1675856" cy="565079"/>
          </a:xfrm>
          <a:prstGeom prst="roundRect">
            <a:avLst/>
          </a:prstGeom>
          <a:solidFill>
            <a:schemeClr val="accent1">
              <a:lumMod val="25000"/>
            </a:schemeClr>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b="1">
                <a:solidFill>
                  <a:schemeClr val="accent5"/>
                </a:solidFill>
                <a:latin typeface="Arial" panose="020B0604020202020204" pitchFamily="34" charset="0"/>
                <a:cs typeface="Arial" panose="020B0604020202020204" pitchFamily="34" charset="0"/>
              </a:rPr>
              <a:t>Hoạt động</a:t>
            </a:r>
            <a:endParaRPr lang="en-US" sz="2000">
              <a:solidFill>
                <a:schemeClr val="accent5"/>
              </a:solidFill>
              <a:latin typeface="Arial" panose="020B0604020202020204" pitchFamily="34" charset="0"/>
              <a:cs typeface="Arial" panose="020B0604020202020204" pitchFamily="34" charset="0"/>
            </a:endParaRPr>
          </a:p>
        </p:txBody>
      </p:sp>
      <p:sp>
        <p:nvSpPr>
          <p:cNvPr id="3" name="Rectangle 2"/>
          <p:cNvSpPr/>
          <p:nvPr/>
        </p:nvSpPr>
        <p:spPr>
          <a:xfrm>
            <a:off x="2077091" y="572158"/>
            <a:ext cx="5651955" cy="400110"/>
          </a:xfrm>
          <a:prstGeom prst="rect">
            <a:avLst/>
          </a:prstGeom>
        </p:spPr>
        <p:txBody>
          <a:bodyPr wrap="square">
            <a:spAutoFit/>
          </a:bodyPr>
          <a:lstStyle/>
          <a:p>
            <a:pPr algn="just"/>
            <a:r>
              <a:rPr lang="en-US" sz="2000" i="1"/>
              <a:t>Quan sát Hình 39.2, thực hiện các yêu cầu sau:</a:t>
            </a:r>
          </a:p>
        </p:txBody>
      </p:sp>
      <p:pic>
        <p:nvPicPr>
          <p:cNvPr id="27" name="Picture 26"/>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35135" y="1506896"/>
            <a:ext cx="5073398" cy="3476070"/>
          </a:xfrm>
          <a:prstGeom prst="rect">
            <a:avLst/>
          </a:prstGeom>
        </p:spPr>
      </p:pic>
      <p:sp>
        <p:nvSpPr>
          <p:cNvPr id="4" name="Rectangle 3"/>
          <p:cNvSpPr/>
          <p:nvPr/>
        </p:nvSpPr>
        <p:spPr>
          <a:xfrm>
            <a:off x="5483195" y="1699704"/>
            <a:ext cx="3525205" cy="2605842"/>
          </a:xfrm>
          <a:prstGeom prst="rect">
            <a:avLst/>
          </a:prstGeom>
        </p:spPr>
        <p:txBody>
          <a:bodyPr wrap="square">
            <a:spAutoFit/>
          </a:bodyPr>
          <a:lstStyle/>
          <a:p>
            <a:pPr marL="457200" indent="-457200" algn="just">
              <a:lnSpc>
                <a:spcPct val="150000"/>
              </a:lnSpc>
              <a:spcAft>
                <a:spcPts val="800"/>
              </a:spcAft>
              <a:buFont typeface="+mj-lt"/>
              <a:buAutoNum type="arabicPeriod"/>
            </a:pPr>
            <a:r>
              <a:rPr lang="vi-VN" sz="2000">
                <a:latin typeface="Arial" panose="020B0604020202020204" pitchFamily="34" charset="0"/>
                <a:ea typeface="Calibri" panose="020F0502020204030204" pitchFamily="34" charset="0"/>
                <a:cs typeface="Arial" panose="020B0604020202020204" pitchFamily="34" charset="0"/>
              </a:rPr>
              <a:t>Mô tả ba giai đoạn của quá trình phiên mã.</a:t>
            </a:r>
            <a:endParaRPr lang="en-US" sz="20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mj-lt"/>
              <a:buAutoNum type="arabicPeriod"/>
            </a:pPr>
            <a:r>
              <a:rPr lang="vi-VN" sz="2000">
                <a:latin typeface="Arial" panose="020B0604020202020204" pitchFamily="34" charset="0"/>
                <a:ea typeface="Calibri" panose="020F0502020204030204" pitchFamily="34" charset="0"/>
                <a:cs typeface="Arial" panose="020B0604020202020204" pitchFamily="34" charset="0"/>
              </a:rPr>
              <a:t>Quá trình phiên mã dựa trên mạch nào của DNA?</a:t>
            </a:r>
            <a:endParaRPr lang="en-US" sz="20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mj-lt"/>
              <a:buAutoNum type="arabicPeriod"/>
            </a:pPr>
            <a:r>
              <a:rPr lang="vi-VN" sz="2000">
                <a:latin typeface="Arial" panose="020B0604020202020204" pitchFamily="34" charset="0"/>
                <a:ea typeface="Calibri" panose="020F0502020204030204" pitchFamily="34" charset="0"/>
                <a:cs typeface="Arial" panose="020B0604020202020204" pitchFamily="34" charset="0"/>
              </a:rPr>
              <a:t>Phiên mã là gì?</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5"/>
          <a:stretch>
            <a:fillRect/>
          </a:stretch>
        </p:blipFill>
        <p:spPr>
          <a:xfrm rot="7753232">
            <a:off x="8177307" y="-45532"/>
            <a:ext cx="382832" cy="13389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0" end="0"/>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4">
                                            <p:txEl>
                                              <p:pRg st="1" end="1"/>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additive="base">
                                        <p:cTn id="27"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grpSp>
        <p:nvGrpSpPr>
          <p:cNvPr id="1576" name="Google Shape;1576;p47"/>
          <p:cNvGrpSpPr/>
          <p:nvPr/>
        </p:nvGrpSpPr>
        <p:grpSpPr>
          <a:xfrm>
            <a:off x="544367" y="1945047"/>
            <a:ext cx="1891651" cy="2843774"/>
            <a:chOff x="544370" y="2452022"/>
            <a:chExt cx="1554483" cy="2336900"/>
          </a:xfrm>
        </p:grpSpPr>
        <p:sp>
          <p:nvSpPr>
            <p:cNvPr id="1577" name="Google Shape;1577;p47"/>
            <p:cNvSpPr/>
            <p:nvPr/>
          </p:nvSpPr>
          <p:spPr>
            <a:xfrm flipH="1">
              <a:off x="544370" y="2973701"/>
              <a:ext cx="870953" cy="1545924"/>
            </a:xfrm>
            <a:custGeom>
              <a:avLst/>
              <a:gdLst/>
              <a:ahLst/>
              <a:cxnLst/>
              <a:rect l="l" t="t" r="r" b="b"/>
              <a:pathLst>
                <a:path w="12710" h="22560" extrusionOk="0">
                  <a:moveTo>
                    <a:pt x="2719" y="1"/>
                  </a:moveTo>
                  <a:lnTo>
                    <a:pt x="1828" y="1415"/>
                  </a:lnTo>
                  <a:lnTo>
                    <a:pt x="7998" y="5315"/>
                  </a:lnTo>
                  <a:cubicBezTo>
                    <a:pt x="10155" y="6679"/>
                    <a:pt x="10805" y="9545"/>
                    <a:pt x="9445" y="11708"/>
                  </a:cubicBezTo>
                  <a:lnTo>
                    <a:pt x="5583" y="17807"/>
                  </a:lnTo>
                  <a:cubicBezTo>
                    <a:pt x="4383" y="19724"/>
                    <a:pt x="2278" y="20887"/>
                    <a:pt x="18" y="20887"/>
                  </a:cubicBezTo>
                  <a:cubicBezTo>
                    <a:pt x="12" y="20887"/>
                    <a:pt x="7" y="20887"/>
                    <a:pt x="1" y="20887"/>
                  </a:cubicBezTo>
                  <a:lnTo>
                    <a:pt x="1" y="22560"/>
                  </a:lnTo>
                  <a:cubicBezTo>
                    <a:pt x="7" y="22560"/>
                    <a:pt x="12" y="22560"/>
                    <a:pt x="18" y="22560"/>
                  </a:cubicBezTo>
                  <a:cubicBezTo>
                    <a:pt x="2855" y="22560"/>
                    <a:pt x="5491" y="21102"/>
                    <a:pt x="6997" y="18695"/>
                  </a:cubicBezTo>
                  <a:lnTo>
                    <a:pt x="10859" y="12599"/>
                  </a:lnTo>
                  <a:cubicBezTo>
                    <a:pt x="12709" y="9655"/>
                    <a:pt x="11824" y="5758"/>
                    <a:pt x="8889" y="3901"/>
                  </a:cubicBezTo>
                  <a:lnTo>
                    <a:pt x="27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7"/>
            <p:cNvSpPr/>
            <p:nvPr/>
          </p:nvSpPr>
          <p:spPr>
            <a:xfrm flipH="1">
              <a:off x="1811734" y="4284442"/>
              <a:ext cx="287120" cy="131157"/>
            </a:xfrm>
            <a:custGeom>
              <a:avLst/>
              <a:gdLst/>
              <a:ahLst/>
              <a:cxnLst/>
              <a:rect l="l" t="t" r="r" b="b"/>
              <a:pathLst>
                <a:path w="4190" h="1914" extrusionOk="0">
                  <a:moveTo>
                    <a:pt x="146" y="1"/>
                  </a:moveTo>
                  <a:lnTo>
                    <a:pt x="0" y="381"/>
                  </a:lnTo>
                  <a:lnTo>
                    <a:pt x="4044" y="1914"/>
                  </a:lnTo>
                  <a:lnTo>
                    <a:pt x="4189" y="1533"/>
                  </a:lnTo>
                  <a:lnTo>
                    <a:pt x="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7"/>
            <p:cNvSpPr/>
            <p:nvPr/>
          </p:nvSpPr>
          <p:spPr>
            <a:xfrm flipH="1">
              <a:off x="1415455" y="4353858"/>
              <a:ext cx="594249" cy="308088"/>
            </a:xfrm>
            <a:custGeom>
              <a:avLst/>
              <a:gdLst/>
              <a:ahLst/>
              <a:cxnLst/>
              <a:rect l="l" t="t" r="r" b="b"/>
              <a:pathLst>
                <a:path w="8672" h="4496" extrusionOk="0">
                  <a:moveTo>
                    <a:pt x="378" y="1"/>
                  </a:moveTo>
                  <a:lnTo>
                    <a:pt x="360" y="45"/>
                  </a:lnTo>
                  <a:cubicBezTo>
                    <a:pt x="1" y="975"/>
                    <a:pt x="464" y="2018"/>
                    <a:pt x="1394" y="2377"/>
                  </a:cubicBezTo>
                  <a:lnTo>
                    <a:pt x="3435" y="3164"/>
                  </a:lnTo>
                  <a:cubicBezTo>
                    <a:pt x="3880" y="3337"/>
                    <a:pt x="4174" y="3764"/>
                    <a:pt x="4174" y="4243"/>
                  </a:cubicBezTo>
                  <a:lnTo>
                    <a:pt x="4174" y="4495"/>
                  </a:lnTo>
                  <a:lnTo>
                    <a:pt x="8672" y="4495"/>
                  </a:lnTo>
                  <a:lnTo>
                    <a:pt x="8672" y="520"/>
                  </a:lnTo>
                  <a:lnTo>
                    <a:pt x="4555" y="520"/>
                  </a:lnTo>
                  <a:cubicBezTo>
                    <a:pt x="4344" y="520"/>
                    <a:pt x="4171" y="693"/>
                    <a:pt x="4171" y="904"/>
                  </a:cubicBezTo>
                  <a:cubicBezTo>
                    <a:pt x="4171" y="1125"/>
                    <a:pt x="3992" y="1288"/>
                    <a:pt x="3789" y="1288"/>
                  </a:cubicBezTo>
                  <a:cubicBezTo>
                    <a:pt x="3744" y="1288"/>
                    <a:pt x="3697" y="1280"/>
                    <a:pt x="3652" y="1263"/>
                  </a:cubicBezTo>
                  <a:lnTo>
                    <a:pt x="3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7"/>
            <p:cNvSpPr/>
            <p:nvPr/>
          </p:nvSpPr>
          <p:spPr>
            <a:xfrm flipH="1">
              <a:off x="980807" y="2525686"/>
              <a:ext cx="328235" cy="319669"/>
            </a:xfrm>
            <a:custGeom>
              <a:avLst/>
              <a:gdLst/>
              <a:ahLst/>
              <a:cxnLst/>
              <a:rect l="l" t="t" r="r" b="b"/>
              <a:pathLst>
                <a:path w="4790" h="4665" extrusionOk="0">
                  <a:moveTo>
                    <a:pt x="1670" y="0"/>
                  </a:moveTo>
                  <a:lnTo>
                    <a:pt x="1" y="2810"/>
                  </a:lnTo>
                  <a:lnTo>
                    <a:pt x="3120" y="4664"/>
                  </a:lnTo>
                  <a:lnTo>
                    <a:pt x="4789" y="1851"/>
                  </a:lnTo>
                  <a:lnTo>
                    <a:pt x="16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7"/>
            <p:cNvSpPr/>
            <p:nvPr/>
          </p:nvSpPr>
          <p:spPr>
            <a:xfrm flipH="1">
              <a:off x="1694283" y="3711644"/>
              <a:ext cx="328440" cy="319669"/>
            </a:xfrm>
            <a:custGeom>
              <a:avLst/>
              <a:gdLst/>
              <a:ahLst/>
              <a:cxnLst/>
              <a:rect l="l" t="t" r="r" b="b"/>
              <a:pathLst>
                <a:path w="4793" h="4665" extrusionOk="0">
                  <a:moveTo>
                    <a:pt x="1670" y="0"/>
                  </a:moveTo>
                  <a:lnTo>
                    <a:pt x="0" y="2813"/>
                  </a:lnTo>
                  <a:lnTo>
                    <a:pt x="3123" y="4664"/>
                  </a:lnTo>
                  <a:lnTo>
                    <a:pt x="4792" y="1854"/>
                  </a:lnTo>
                  <a:lnTo>
                    <a:pt x="16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7"/>
            <p:cNvSpPr/>
            <p:nvPr/>
          </p:nvSpPr>
          <p:spPr>
            <a:xfrm flipH="1">
              <a:off x="961279" y="2452022"/>
              <a:ext cx="204890" cy="193172"/>
            </a:xfrm>
            <a:custGeom>
              <a:avLst/>
              <a:gdLst/>
              <a:ahLst/>
              <a:cxnLst/>
              <a:rect l="l" t="t" r="r" b="b"/>
              <a:pathLst>
                <a:path w="2990" h="2819" extrusionOk="0">
                  <a:moveTo>
                    <a:pt x="1632" y="1"/>
                  </a:moveTo>
                  <a:cubicBezTo>
                    <a:pt x="1226" y="1"/>
                    <a:pt x="830" y="208"/>
                    <a:pt x="607" y="582"/>
                  </a:cubicBezTo>
                  <a:lnTo>
                    <a:pt x="1" y="1607"/>
                  </a:lnTo>
                  <a:lnTo>
                    <a:pt x="2045" y="2819"/>
                  </a:lnTo>
                  <a:lnTo>
                    <a:pt x="2654" y="1797"/>
                  </a:lnTo>
                  <a:cubicBezTo>
                    <a:pt x="2989" y="1233"/>
                    <a:pt x="2802" y="502"/>
                    <a:pt x="2238" y="166"/>
                  </a:cubicBezTo>
                  <a:cubicBezTo>
                    <a:pt x="2048" y="54"/>
                    <a:pt x="1839" y="1"/>
                    <a:pt x="1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7"/>
            <p:cNvSpPr/>
            <p:nvPr/>
          </p:nvSpPr>
          <p:spPr>
            <a:xfrm flipH="1">
              <a:off x="978950" y="2581670"/>
              <a:ext cx="1064330" cy="1423881"/>
            </a:xfrm>
            <a:custGeom>
              <a:avLst/>
              <a:gdLst/>
              <a:ahLst/>
              <a:cxnLst/>
              <a:rect l="l" t="t" r="r" b="b"/>
              <a:pathLst>
                <a:path w="15532" h="20779" extrusionOk="0">
                  <a:moveTo>
                    <a:pt x="10713" y="0"/>
                  </a:moveTo>
                  <a:cubicBezTo>
                    <a:pt x="10639" y="0"/>
                    <a:pt x="10567" y="38"/>
                    <a:pt x="10525" y="107"/>
                  </a:cubicBezTo>
                  <a:lnTo>
                    <a:pt x="48" y="17762"/>
                  </a:lnTo>
                  <a:cubicBezTo>
                    <a:pt x="0" y="17842"/>
                    <a:pt x="27" y="17946"/>
                    <a:pt x="107" y="17996"/>
                  </a:cubicBezTo>
                  <a:lnTo>
                    <a:pt x="4756" y="20753"/>
                  </a:lnTo>
                  <a:cubicBezTo>
                    <a:pt x="4784" y="20770"/>
                    <a:pt x="4815" y="20779"/>
                    <a:pt x="4845" y="20779"/>
                  </a:cubicBezTo>
                  <a:cubicBezTo>
                    <a:pt x="4903" y="20779"/>
                    <a:pt x="4960" y="20748"/>
                    <a:pt x="4991" y="20694"/>
                  </a:cubicBezTo>
                  <a:lnTo>
                    <a:pt x="15469" y="3039"/>
                  </a:lnTo>
                  <a:cubicBezTo>
                    <a:pt x="15531" y="2938"/>
                    <a:pt x="15495" y="2804"/>
                    <a:pt x="15394" y="2745"/>
                  </a:cubicBezTo>
                  <a:lnTo>
                    <a:pt x="10823" y="30"/>
                  </a:lnTo>
                  <a:cubicBezTo>
                    <a:pt x="10788" y="10"/>
                    <a:pt x="10750" y="0"/>
                    <a:pt x="107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7"/>
            <p:cNvSpPr/>
            <p:nvPr/>
          </p:nvSpPr>
          <p:spPr>
            <a:xfrm flipH="1">
              <a:off x="1484257" y="4462127"/>
              <a:ext cx="148836" cy="127388"/>
            </a:xfrm>
            <a:custGeom>
              <a:avLst/>
              <a:gdLst/>
              <a:ahLst/>
              <a:cxnLst/>
              <a:rect l="l" t="t" r="r" b="b"/>
              <a:pathLst>
                <a:path w="2172" h="1859" extrusionOk="0">
                  <a:moveTo>
                    <a:pt x="930" y="1"/>
                  </a:moveTo>
                  <a:cubicBezTo>
                    <a:pt x="416" y="1"/>
                    <a:pt x="0" y="417"/>
                    <a:pt x="0" y="928"/>
                  </a:cubicBezTo>
                  <a:cubicBezTo>
                    <a:pt x="0" y="1488"/>
                    <a:pt x="458" y="1859"/>
                    <a:pt x="936" y="1859"/>
                  </a:cubicBezTo>
                  <a:cubicBezTo>
                    <a:pt x="1164" y="1859"/>
                    <a:pt x="1397" y="1774"/>
                    <a:pt x="1587" y="1584"/>
                  </a:cubicBezTo>
                  <a:cubicBezTo>
                    <a:pt x="2172" y="999"/>
                    <a:pt x="1756" y="1"/>
                    <a:pt x="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7"/>
            <p:cNvSpPr/>
            <p:nvPr/>
          </p:nvSpPr>
          <p:spPr>
            <a:xfrm flipH="1">
              <a:off x="1055286" y="4661877"/>
              <a:ext cx="1027875" cy="127045"/>
            </a:xfrm>
            <a:custGeom>
              <a:avLst/>
              <a:gdLst/>
              <a:ahLst/>
              <a:cxnLst/>
              <a:rect l="l" t="t" r="r" b="b"/>
              <a:pathLst>
                <a:path w="15000" h="1854" extrusionOk="0">
                  <a:moveTo>
                    <a:pt x="291" y="0"/>
                  </a:moveTo>
                  <a:cubicBezTo>
                    <a:pt x="131" y="0"/>
                    <a:pt x="0" y="131"/>
                    <a:pt x="0" y="291"/>
                  </a:cubicBezTo>
                  <a:lnTo>
                    <a:pt x="0" y="1854"/>
                  </a:lnTo>
                  <a:lnTo>
                    <a:pt x="14999" y="1854"/>
                  </a:lnTo>
                  <a:lnTo>
                    <a:pt x="14999" y="291"/>
                  </a:lnTo>
                  <a:cubicBezTo>
                    <a:pt x="14999" y="131"/>
                    <a:pt x="14868" y="0"/>
                    <a:pt x="14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47"/>
          <p:cNvGrpSpPr/>
          <p:nvPr/>
        </p:nvGrpSpPr>
        <p:grpSpPr>
          <a:xfrm>
            <a:off x="594368" y="901670"/>
            <a:ext cx="580199" cy="592920"/>
            <a:chOff x="-1040357" y="1370945"/>
            <a:chExt cx="580199" cy="592920"/>
          </a:xfrm>
        </p:grpSpPr>
        <p:sp>
          <p:nvSpPr>
            <p:cNvPr id="1587" name="Google Shape;1587;p47"/>
            <p:cNvSpPr/>
            <p:nvPr/>
          </p:nvSpPr>
          <p:spPr>
            <a:xfrm>
              <a:off x="-1022842" y="1388905"/>
              <a:ext cx="324853" cy="281364"/>
            </a:xfrm>
            <a:custGeom>
              <a:avLst/>
              <a:gdLst/>
              <a:ahLst/>
              <a:cxnLst/>
              <a:rect l="l" t="t" r="r" b="b"/>
              <a:pathLst>
                <a:path w="6566" h="5687" extrusionOk="0">
                  <a:moveTo>
                    <a:pt x="4857" y="119"/>
                  </a:moveTo>
                  <a:lnTo>
                    <a:pt x="6432" y="2843"/>
                  </a:lnTo>
                  <a:lnTo>
                    <a:pt x="4857" y="5570"/>
                  </a:lnTo>
                  <a:lnTo>
                    <a:pt x="1709" y="5570"/>
                  </a:lnTo>
                  <a:lnTo>
                    <a:pt x="137" y="2843"/>
                  </a:lnTo>
                  <a:lnTo>
                    <a:pt x="1709" y="119"/>
                  </a:lnTo>
                  <a:close/>
                  <a:moveTo>
                    <a:pt x="1643" y="0"/>
                  </a:moveTo>
                  <a:lnTo>
                    <a:pt x="0" y="2843"/>
                  </a:lnTo>
                  <a:lnTo>
                    <a:pt x="1643" y="5686"/>
                  </a:lnTo>
                  <a:lnTo>
                    <a:pt x="4926" y="5686"/>
                  </a:lnTo>
                  <a:lnTo>
                    <a:pt x="6566" y="2843"/>
                  </a:lnTo>
                  <a:lnTo>
                    <a:pt x="492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7"/>
            <p:cNvSpPr/>
            <p:nvPr/>
          </p:nvSpPr>
          <p:spPr>
            <a:xfrm>
              <a:off x="-967874" y="1370945"/>
              <a:ext cx="48832" cy="41757"/>
            </a:xfrm>
            <a:custGeom>
              <a:avLst/>
              <a:gdLst/>
              <a:ahLst/>
              <a:cxnLst/>
              <a:rect l="l" t="t" r="r" b="b"/>
              <a:pathLst>
                <a:path w="987" h="844" extrusionOk="0">
                  <a:moveTo>
                    <a:pt x="565" y="1"/>
                  </a:moveTo>
                  <a:cubicBezTo>
                    <a:pt x="191" y="1"/>
                    <a:pt x="0" y="455"/>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7"/>
            <p:cNvSpPr/>
            <p:nvPr/>
          </p:nvSpPr>
          <p:spPr>
            <a:xfrm>
              <a:off x="-808710" y="1370945"/>
              <a:ext cx="48683" cy="41757"/>
            </a:xfrm>
            <a:custGeom>
              <a:avLst/>
              <a:gdLst/>
              <a:ahLst/>
              <a:cxnLst/>
              <a:rect l="l" t="t" r="r" b="b"/>
              <a:pathLst>
                <a:path w="984" h="844" extrusionOk="0">
                  <a:moveTo>
                    <a:pt x="562" y="1"/>
                  </a:moveTo>
                  <a:cubicBezTo>
                    <a:pt x="188" y="1"/>
                    <a:pt x="1" y="455"/>
                    <a:pt x="265" y="720"/>
                  </a:cubicBezTo>
                  <a:cubicBezTo>
                    <a:pt x="351" y="805"/>
                    <a:pt x="456" y="843"/>
                    <a:pt x="559" y="843"/>
                  </a:cubicBezTo>
                  <a:cubicBezTo>
                    <a:pt x="776" y="843"/>
                    <a:pt x="984" y="676"/>
                    <a:pt x="984" y="423"/>
                  </a:cubicBezTo>
                  <a:cubicBezTo>
                    <a:pt x="984" y="188"/>
                    <a:pt x="797" y="1"/>
                    <a:pt x="56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7"/>
            <p:cNvSpPr/>
            <p:nvPr/>
          </p:nvSpPr>
          <p:spPr>
            <a:xfrm>
              <a:off x="-960799"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7"/>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7"/>
            <p:cNvSpPr/>
            <p:nvPr/>
          </p:nvSpPr>
          <p:spPr>
            <a:xfrm>
              <a:off x="-722127" y="150868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7"/>
            <p:cNvSpPr/>
            <p:nvPr/>
          </p:nvSpPr>
          <p:spPr>
            <a:xfrm>
              <a:off x="-1021952" y="1664486"/>
              <a:ext cx="323962" cy="281315"/>
            </a:xfrm>
            <a:custGeom>
              <a:avLst/>
              <a:gdLst/>
              <a:ahLst/>
              <a:cxnLst/>
              <a:rect l="l" t="t" r="r" b="b"/>
              <a:pathLst>
                <a:path w="6548" h="5686" extrusionOk="0">
                  <a:moveTo>
                    <a:pt x="1658" y="0"/>
                  </a:moveTo>
                  <a:lnTo>
                    <a:pt x="1658" y="116"/>
                  </a:lnTo>
                  <a:lnTo>
                    <a:pt x="4839" y="116"/>
                  </a:lnTo>
                  <a:lnTo>
                    <a:pt x="6414" y="2843"/>
                  </a:lnTo>
                  <a:lnTo>
                    <a:pt x="4839" y="5570"/>
                  </a:lnTo>
                  <a:lnTo>
                    <a:pt x="1691" y="5570"/>
                  </a:lnTo>
                  <a:lnTo>
                    <a:pt x="101" y="2813"/>
                  </a:lnTo>
                  <a:lnTo>
                    <a:pt x="0" y="2873"/>
                  </a:lnTo>
                  <a:lnTo>
                    <a:pt x="1625" y="5686"/>
                  </a:lnTo>
                  <a:lnTo>
                    <a:pt x="4908" y="5686"/>
                  </a:lnTo>
                  <a:lnTo>
                    <a:pt x="6548" y="2843"/>
                  </a:lnTo>
                  <a:lnTo>
                    <a:pt x="4908"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7"/>
            <p:cNvSpPr/>
            <p:nvPr/>
          </p:nvSpPr>
          <p:spPr>
            <a:xfrm>
              <a:off x="-960799"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47"/>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47"/>
            <p:cNvSpPr/>
            <p:nvPr/>
          </p:nvSpPr>
          <p:spPr>
            <a:xfrm>
              <a:off x="-784170" y="1526745"/>
              <a:ext cx="324012" cy="281364"/>
            </a:xfrm>
            <a:custGeom>
              <a:avLst/>
              <a:gdLst/>
              <a:ahLst/>
              <a:cxnLst/>
              <a:rect l="l" t="t" r="r" b="b"/>
              <a:pathLst>
                <a:path w="6549" h="5687" extrusionOk="0">
                  <a:moveTo>
                    <a:pt x="1641" y="1"/>
                  </a:moveTo>
                  <a:lnTo>
                    <a:pt x="1" y="2844"/>
                  </a:lnTo>
                  <a:lnTo>
                    <a:pt x="1641" y="5686"/>
                  </a:lnTo>
                  <a:lnTo>
                    <a:pt x="4926" y="5686"/>
                  </a:lnTo>
                  <a:lnTo>
                    <a:pt x="6548" y="2873"/>
                  </a:lnTo>
                  <a:lnTo>
                    <a:pt x="6447" y="2814"/>
                  </a:lnTo>
                  <a:lnTo>
                    <a:pt x="4858" y="5571"/>
                  </a:lnTo>
                  <a:lnTo>
                    <a:pt x="1709" y="5571"/>
                  </a:lnTo>
                  <a:lnTo>
                    <a:pt x="134" y="2844"/>
                  </a:lnTo>
                  <a:lnTo>
                    <a:pt x="1709" y="117"/>
                  </a:lnTo>
                  <a:lnTo>
                    <a:pt x="4890" y="117"/>
                  </a:lnTo>
                  <a:lnTo>
                    <a:pt x="489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7"/>
            <p:cNvSpPr/>
            <p:nvPr/>
          </p:nvSpPr>
          <p:spPr>
            <a:xfrm>
              <a:off x="-722127" y="150868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7"/>
            <p:cNvSpPr/>
            <p:nvPr/>
          </p:nvSpPr>
          <p:spPr>
            <a:xfrm>
              <a:off x="-563111" y="1508687"/>
              <a:ext cx="41806" cy="41757"/>
            </a:xfrm>
            <a:custGeom>
              <a:avLst/>
              <a:gdLst/>
              <a:ahLst/>
              <a:cxnLst/>
              <a:rect l="l" t="t" r="r" b="b"/>
              <a:pathLst>
                <a:path w="845" h="844" extrusionOk="0">
                  <a:moveTo>
                    <a:pt x="422" y="0"/>
                  </a:moveTo>
                  <a:cubicBezTo>
                    <a:pt x="191" y="0"/>
                    <a:pt x="1" y="190"/>
                    <a:pt x="1" y="422"/>
                  </a:cubicBezTo>
                  <a:cubicBezTo>
                    <a:pt x="1" y="657"/>
                    <a:pt x="191" y="844"/>
                    <a:pt x="422" y="844"/>
                  </a:cubicBezTo>
                  <a:cubicBezTo>
                    <a:pt x="654" y="844"/>
                    <a:pt x="844" y="657"/>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7"/>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7"/>
            <p:cNvSpPr/>
            <p:nvPr/>
          </p:nvSpPr>
          <p:spPr>
            <a:xfrm>
              <a:off x="-563111" y="1784268"/>
              <a:ext cx="41806" cy="41757"/>
            </a:xfrm>
            <a:custGeom>
              <a:avLst/>
              <a:gdLst/>
              <a:ahLst/>
              <a:cxnLst/>
              <a:rect l="l" t="t" r="r" b="b"/>
              <a:pathLst>
                <a:path w="845" h="844" extrusionOk="0">
                  <a:moveTo>
                    <a:pt x="422" y="0"/>
                  </a:moveTo>
                  <a:cubicBezTo>
                    <a:pt x="191" y="0"/>
                    <a:pt x="1" y="190"/>
                    <a:pt x="1" y="422"/>
                  </a:cubicBezTo>
                  <a:cubicBezTo>
                    <a:pt x="1" y="654"/>
                    <a:pt x="191"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7"/>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7"/>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7"/>
            <p:cNvSpPr/>
            <p:nvPr/>
          </p:nvSpPr>
          <p:spPr>
            <a:xfrm>
              <a:off x="-563111" y="1784268"/>
              <a:ext cx="41806" cy="41757"/>
            </a:xfrm>
            <a:custGeom>
              <a:avLst/>
              <a:gdLst/>
              <a:ahLst/>
              <a:cxnLst/>
              <a:rect l="l" t="t" r="r" b="b"/>
              <a:pathLst>
                <a:path w="845" h="844" extrusionOk="0">
                  <a:moveTo>
                    <a:pt x="422" y="0"/>
                  </a:moveTo>
                  <a:cubicBezTo>
                    <a:pt x="191" y="0"/>
                    <a:pt x="1" y="190"/>
                    <a:pt x="1" y="422"/>
                  </a:cubicBezTo>
                  <a:cubicBezTo>
                    <a:pt x="1" y="654"/>
                    <a:pt x="191"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7"/>
            <p:cNvSpPr/>
            <p:nvPr/>
          </p:nvSpPr>
          <p:spPr>
            <a:xfrm>
              <a:off x="-967874" y="1922108"/>
              <a:ext cx="48832" cy="41757"/>
            </a:xfrm>
            <a:custGeom>
              <a:avLst/>
              <a:gdLst/>
              <a:ahLst/>
              <a:cxnLst/>
              <a:rect l="l" t="t" r="r" b="b"/>
              <a:pathLst>
                <a:path w="987" h="844" extrusionOk="0">
                  <a:moveTo>
                    <a:pt x="565" y="1"/>
                  </a:moveTo>
                  <a:cubicBezTo>
                    <a:pt x="191" y="1"/>
                    <a:pt x="0" y="452"/>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7"/>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7"/>
            <p:cNvSpPr/>
            <p:nvPr/>
          </p:nvSpPr>
          <p:spPr>
            <a:xfrm>
              <a:off x="-1040357" y="1784268"/>
              <a:ext cx="41806" cy="41757"/>
            </a:xfrm>
            <a:custGeom>
              <a:avLst/>
              <a:gdLst/>
              <a:ahLst/>
              <a:cxnLst/>
              <a:rect l="l" t="t" r="r" b="b"/>
              <a:pathLst>
                <a:path w="845" h="844" extrusionOk="0">
                  <a:moveTo>
                    <a:pt x="423" y="0"/>
                  </a:moveTo>
                  <a:cubicBezTo>
                    <a:pt x="188" y="0"/>
                    <a:pt x="1" y="190"/>
                    <a:pt x="1" y="422"/>
                  </a:cubicBezTo>
                  <a:cubicBezTo>
                    <a:pt x="1" y="654"/>
                    <a:pt x="188" y="844"/>
                    <a:pt x="423" y="844"/>
                  </a:cubicBezTo>
                  <a:cubicBezTo>
                    <a:pt x="654" y="844"/>
                    <a:pt x="845" y="654"/>
                    <a:pt x="845" y="422"/>
                  </a:cubicBezTo>
                  <a:cubicBezTo>
                    <a:pt x="845" y="190"/>
                    <a:pt x="654" y="0"/>
                    <a:pt x="423"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7" name="Google Shape;1607;p47"/>
          <p:cNvGrpSpPr/>
          <p:nvPr/>
        </p:nvGrpSpPr>
        <p:grpSpPr>
          <a:xfrm>
            <a:off x="478713" y="1579366"/>
            <a:ext cx="2534837" cy="3024641"/>
            <a:chOff x="478713" y="1579366"/>
            <a:chExt cx="2534837" cy="3024641"/>
          </a:xfrm>
        </p:grpSpPr>
        <p:grpSp>
          <p:nvGrpSpPr>
            <p:cNvPr id="1608" name="Google Shape;1608;p47"/>
            <p:cNvGrpSpPr/>
            <p:nvPr/>
          </p:nvGrpSpPr>
          <p:grpSpPr>
            <a:xfrm>
              <a:off x="478713" y="1579366"/>
              <a:ext cx="2534837" cy="3024641"/>
              <a:chOff x="478713" y="1579366"/>
              <a:chExt cx="2534837" cy="3024641"/>
            </a:xfrm>
          </p:grpSpPr>
          <p:sp>
            <p:nvSpPr>
              <p:cNvPr id="1609" name="Google Shape;1609;p47"/>
              <p:cNvSpPr/>
              <p:nvPr/>
            </p:nvSpPr>
            <p:spPr>
              <a:xfrm>
                <a:off x="2863693" y="4475655"/>
                <a:ext cx="149857" cy="128352"/>
              </a:xfrm>
              <a:custGeom>
                <a:avLst/>
                <a:gdLst/>
                <a:ahLst/>
                <a:cxnLst/>
                <a:rect l="l" t="t" r="r" b="b"/>
                <a:pathLst>
                  <a:path w="1540" h="1319" extrusionOk="0">
                    <a:moveTo>
                      <a:pt x="880" y="1"/>
                    </a:moveTo>
                    <a:cubicBezTo>
                      <a:pt x="295" y="1"/>
                      <a:pt x="1" y="708"/>
                      <a:pt x="417" y="1124"/>
                    </a:cubicBezTo>
                    <a:cubicBezTo>
                      <a:pt x="550" y="1258"/>
                      <a:pt x="715" y="1319"/>
                      <a:pt x="877" y="1319"/>
                    </a:cubicBezTo>
                    <a:cubicBezTo>
                      <a:pt x="1215" y="1319"/>
                      <a:pt x="1540" y="1055"/>
                      <a:pt x="1540" y="657"/>
                    </a:cubicBezTo>
                    <a:cubicBezTo>
                      <a:pt x="1540" y="295"/>
                      <a:pt x="124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7"/>
              <p:cNvSpPr/>
              <p:nvPr/>
            </p:nvSpPr>
            <p:spPr>
              <a:xfrm>
                <a:off x="1628888" y="1579366"/>
                <a:ext cx="234501" cy="223419"/>
              </a:xfrm>
              <a:custGeom>
                <a:avLst/>
                <a:gdLst/>
                <a:ahLst/>
                <a:cxnLst/>
                <a:rect l="l" t="t" r="r" b="b"/>
                <a:pathLst>
                  <a:path w="2707" h="2579" extrusionOk="0">
                    <a:moveTo>
                      <a:pt x="1415" y="1"/>
                    </a:moveTo>
                    <a:cubicBezTo>
                      <a:pt x="1079" y="1"/>
                      <a:pt x="749" y="131"/>
                      <a:pt x="502" y="378"/>
                    </a:cubicBezTo>
                    <a:cubicBezTo>
                      <a:pt x="0" y="883"/>
                      <a:pt x="0" y="1700"/>
                      <a:pt x="502" y="2202"/>
                    </a:cubicBezTo>
                    <a:cubicBezTo>
                      <a:pt x="749" y="2448"/>
                      <a:pt x="1079" y="2579"/>
                      <a:pt x="1415" y="2579"/>
                    </a:cubicBezTo>
                    <a:cubicBezTo>
                      <a:pt x="1581" y="2579"/>
                      <a:pt x="1748" y="2547"/>
                      <a:pt x="1908" y="2481"/>
                    </a:cubicBezTo>
                    <a:cubicBezTo>
                      <a:pt x="2392" y="2282"/>
                      <a:pt x="2707" y="1813"/>
                      <a:pt x="2707" y="1290"/>
                    </a:cubicBezTo>
                    <a:cubicBezTo>
                      <a:pt x="2707" y="767"/>
                      <a:pt x="2392" y="298"/>
                      <a:pt x="1908" y="99"/>
                    </a:cubicBezTo>
                    <a:cubicBezTo>
                      <a:pt x="1748" y="33"/>
                      <a:pt x="1581" y="1"/>
                      <a:pt x="14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7"/>
              <p:cNvSpPr/>
              <p:nvPr/>
            </p:nvSpPr>
            <p:spPr>
              <a:xfrm>
                <a:off x="737462" y="2489979"/>
                <a:ext cx="128157" cy="128157"/>
              </a:xfrm>
              <a:custGeom>
                <a:avLst/>
                <a:gdLst/>
                <a:ahLst/>
                <a:cxnLst/>
                <a:rect l="l" t="t" r="r" b="b"/>
                <a:pathLst>
                  <a:path w="1317" h="1317" extrusionOk="0">
                    <a:moveTo>
                      <a:pt x="657" y="1"/>
                    </a:moveTo>
                    <a:cubicBezTo>
                      <a:pt x="295" y="1"/>
                      <a:pt x="1" y="295"/>
                      <a:pt x="1" y="660"/>
                    </a:cubicBezTo>
                    <a:cubicBezTo>
                      <a:pt x="1" y="1023"/>
                      <a:pt x="295" y="1317"/>
                      <a:pt x="657" y="1317"/>
                    </a:cubicBezTo>
                    <a:cubicBezTo>
                      <a:pt x="1020" y="1317"/>
                      <a:pt x="1317" y="1023"/>
                      <a:pt x="1317" y="660"/>
                    </a:cubicBezTo>
                    <a:cubicBezTo>
                      <a:pt x="1317" y="295"/>
                      <a:pt x="1020" y="1"/>
                      <a:pt x="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7"/>
              <p:cNvSpPr/>
              <p:nvPr/>
            </p:nvSpPr>
            <p:spPr>
              <a:xfrm>
                <a:off x="2585753" y="3852700"/>
                <a:ext cx="103051" cy="102759"/>
              </a:xfrm>
              <a:custGeom>
                <a:avLst/>
                <a:gdLst/>
                <a:ahLst/>
                <a:cxnLst/>
                <a:rect l="l" t="t" r="r" b="b"/>
                <a:pathLst>
                  <a:path w="1059" h="1056" extrusionOk="0">
                    <a:moveTo>
                      <a:pt x="529" y="1"/>
                    </a:moveTo>
                    <a:cubicBezTo>
                      <a:pt x="238" y="1"/>
                      <a:pt x="1" y="235"/>
                      <a:pt x="1" y="526"/>
                    </a:cubicBezTo>
                    <a:cubicBezTo>
                      <a:pt x="1" y="818"/>
                      <a:pt x="238" y="1055"/>
                      <a:pt x="529" y="1055"/>
                    </a:cubicBezTo>
                    <a:cubicBezTo>
                      <a:pt x="821" y="1055"/>
                      <a:pt x="1058" y="818"/>
                      <a:pt x="1058" y="526"/>
                    </a:cubicBezTo>
                    <a:cubicBezTo>
                      <a:pt x="1058" y="235"/>
                      <a:pt x="821" y="1"/>
                      <a:pt x="5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7"/>
              <p:cNvSpPr/>
              <p:nvPr/>
            </p:nvSpPr>
            <p:spPr>
              <a:xfrm>
                <a:off x="478713" y="4309889"/>
                <a:ext cx="234500" cy="233532"/>
              </a:xfrm>
              <a:custGeom>
                <a:avLst/>
                <a:gdLst/>
                <a:ahLst/>
                <a:cxnLst/>
                <a:rect l="l" t="t" r="r" b="b"/>
                <a:pathLst>
                  <a:path w="1059" h="1055" extrusionOk="0">
                    <a:moveTo>
                      <a:pt x="529" y="0"/>
                    </a:moveTo>
                    <a:cubicBezTo>
                      <a:pt x="238" y="0"/>
                      <a:pt x="1" y="235"/>
                      <a:pt x="1" y="529"/>
                    </a:cubicBezTo>
                    <a:cubicBezTo>
                      <a:pt x="1" y="820"/>
                      <a:pt x="238" y="1055"/>
                      <a:pt x="529" y="1055"/>
                    </a:cubicBezTo>
                    <a:cubicBezTo>
                      <a:pt x="820" y="1055"/>
                      <a:pt x="1058" y="820"/>
                      <a:pt x="1058" y="529"/>
                    </a:cubicBezTo>
                    <a:cubicBezTo>
                      <a:pt x="1058" y="235"/>
                      <a:pt x="820" y="0"/>
                      <a:pt x="5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4" name="Google Shape;1614;p47"/>
            <p:cNvSpPr/>
            <p:nvPr/>
          </p:nvSpPr>
          <p:spPr>
            <a:xfrm>
              <a:off x="1262818" y="3574405"/>
              <a:ext cx="149857" cy="128352"/>
            </a:xfrm>
            <a:custGeom>
              <a:avLst/>
              <a:gdLst/>
              <a:ahLst/>
              <a:cxnLst/>
              <a:rect l="l" t="t" r="r" b="b"/>
              <a:pathLst>
                <a:path w="1540" h="1319" extrusionOk="0">
                  <a:moveTo>
                    <a:pt x="880" y="1"/>
                  </a:moveTo>
                  <a:cubicBezTo>
                    <a:pt x="295" y="1"/>
                    <a:pt x="1" y="708"/>
                    <a:pt x="417" y="1124"/>
                  </a:cubicBezTo>
                  <a:cubicBezTo>
                    <a:pt x="550" y="1258"/>
                    <a:pt x="715" y="1319"/>
                    <a:pt x="877" y="1319"/>
                  </a:cubicBezTo>
                  <a:cubicBezTo>
                    <a:pt x="1215" y="1319"/>
                    <a:pt x="1540" y="1055"/>
                    <a:pt x="1540" y="657"/>
                  </a:cubicBezTo>
                  <a:cubicBezTo>
                    <a:pt x="1540" y="295"/>
                    <a:pt x="124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3"/>
          <p:cNvSpPr/>
          <p:nvPr/>
        </p:nvSpPr>
        <p:spPr>
          <a:xfrm>
            <a:off x="3349915" y="1163592"/>
            <a:ext cx="5188625" cy="2791867"/>
          </a:xfrm>
          <a:prstGeom prst="roundRect">
            <a:avLst>
              <a:gd name="adj" fmla="val 10218"/>
            </a:avLst>
          </a:prstGeom>
          <a:solidFill>
            <a:schemeClr val="accent5"/>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3332246" y="806936"/>
            <a:ext cx="2086823" cy="713311"/>
          </a:xfrm>
          <a:prstGeom prst="roundRect">
            <a:avLst/>
          </a:prstGeom>
          <a:solidFill>
            <a:schemeClr val="accent4"/>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a:solidFill>
                  <a:schemeClr val="accent5"/>
                </a:solidFill>
                <a:latin typeface="Arial" panose="020B0604020202020204" pitchFamily="34" charset="0"/>
                <a:cs typeface="Arial" panose="020B0604020202020204" pitchFamily="34" charset="0"/>
              </a:rPr>
              <a:t>Khái niệm:</a:t>
            </a:r>
            <a:endParaRPr lang="en-US" sz="2400">
              <a:solidFill>
                <a:schemeClr val="accent5"/>
              </a:solidFill>
              <a:latin typeface="Arial" panose="020B0604020202020204" pitchFamily="34" charset="0"/>
              <a:cs typeface="Arial" panose="020B0604020202020204" pitchFamily="34" charset="0"/>
            </a:endParaRPr>
          </a:p>
        </p:txBody>
      </p:sp>
      <p:sp>
        <p:nvSpPr>
          <p:cNvPr id="5" name="Rectangle 4"/>
          <p:cNvSpPr/>
          <p:nvPr/>
        </p:nvSpPr>
        <p:spPr>
          <a:xfrm>
            <a:off x="3537530" y="1766169"/>
            <a:ext cx="4843680" cy="1754326"/>
          </a:xfrm>
          <a:prstGeom prst="rect">
            <a:avLst/>
          </a:prstGeom>
        </p:spPr>
        <p:txBody>
          <a:bodyPr wrap="square">
            <a:spAutoFit/>
          </a:bodyPr>
          <a:lstStyle/>
          <a:p>
            <a:pPr algn="just">
              <a:lnSpc>
                <a:spcPct val="150000"/>
              </a:lnSpc>
            </a:pPr>
            <a:r>
              <a:rPr lang="en-US" sz="2400" b="1"/>
              <a:t>Phiên mã </a:t>
            </a:r>
            <a:r>
              <a:rPr lang="en-US" sz="2400"/>
              <a:t>là quá trình tổng hợp các phân tử RNA dựa trên trình tự polynucleotide của gene (DNA).</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5"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45321037"/>
              </p:ext>
            </p:extLst>
          </p:nvPr>
        </p:nvGraphicFramePr>
        <p:xfrm>
          <a:off x="318493" y="457556"/>
          <a:ext cx="8486459" cy="631505"/>
        </p:xfrm>
        <a:graphic>
          <a:graphicData uri="http://schemas.openxmlformats.org/drawingml/2006/table">
            <a:tbl>
              <a:tblPr firstRow="1" bandRow="1">
                <a:tableStyleId>{7EBFE899-3D8D-4198-B744-31A30D00189C}</a:tableStyleId>
              </a:tblPr>
              <a:tblGrid>
                <a:gridCol w="4140491">
                  <a:extLst>
                    <a:ext uri="{9D8B030D-6E8A-4147-A177-3AD203B41FA5}">
                      <a16:colId xmlns:a16="http://schemas.microsoft.com/office/drawing/2014/main" val="20000"/>
                    </a:ext>
                  </a:extLst>
                </a:gridCol>
                <a:gridCol w="4345968">
                  <a:extLst>
                    <a:ext uri="{9D8B030D-6E8A-4147-A177-3AD203B41FA5}">
                      <a16:colId xmlns:a16="http://schemas.microsoft.com/office/drawing/2014/main" val="20001"/>
                    </a:ext>
                  </a:extLst>
                </a:gridCol>
              </a:tblGrid>
              <a:tr h="631505">
                <a:tc>
                  <a:txBody>
                    <a:bodyPr/>
                    <a:lstStyle/>
                    <a:p>
                      <a:pPr algn="ctr"/>
                      <a:r>
                        <a:rPr lang="vi-VN" sz="2000" b="1" baseline="0"/>
                        <a:t>Xét nhanh kháng nguyên</a:t>
                      </a:r>
                      <a:endParaRPr lang="en-US" sz="2000" b="1"/>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r>
                        <a:rPr lang="vi-VN" sz="2000" b="1"/>
                        <a:t>Xét nghiệm Realtime RT-PCR</a:t>
                      </a:r>
                      <a:endParaRPr lang="en-US" sz="2000" b="1"/>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B6BE"/>
                    </a:solidFill>
                  </a:tcPr>
                </a:tc>
                <a:extLst>
                  <a:ext uri="{0D108BD9-81ED-4DB2-BD59-A6C34878D82A}">
                    <a16:rowId xmlns:a16="http://schemas.microsoft.com/office/drawing/2014/main" val="10000"/>
                  </a:ext>
                </a:extLst>
              </a:tr>
            </a:tbl>
          </a:graphicData>
        </a:graphic>
      </p:graphicFrame>
      <p:grpSp>
        <p:nvGrpSpPr>
          <p:cNvPr id="6" name="Group 5"/>
          <p:cNvGrpSpPr/>
          <p:nvPr/>
        </p:nvGrpSpPr>
        <p:grpSpPr>
          <a:xfrm>
            <a:off x="320581" y="1447081"/>
            <a:ext cx="4218207" cy="400110"/>
            <a:chOff x="402775" y="1538305"/>
            <a:chExt cx="4218207" cy="400110"/>
          </a:xfrm>
        </p:grpSpPr>
        <p:pic>
          <p:nvPicPr>
            <p:cNvPr id="4" name="Picture 3"/>
            <p:cNvPicPr>
              <a:picLocks noChangeAspect="1"/>
            </p:cNvPicPr>
            <p:nvPr/>
          </p:nvPicPr>
          <p:blipFill>
            <a:blip r:embed="rId2"/>
            <a:stretch>
              <a:fillRect/>
            </a:stretch>
          </p:blipFill>
          <p:spPr>
            <a:xfrm>
              <a:off x="402775" y="1550103"/>
              <a:ext cx="388312" cy="388312"/>
            </a:xfrm>
            <a:prstGeom prst="rect">
              <a:avLst/>
            </a:prstGeom>
          </p:spPr>
        </p:pic>
        <p:sp>
          <p:nvSpPr>
            <p:cNvPr id="5" name="Rectangle 4"/>
            <p:cNvSpPr/>
            <p:nvPr/>
          </p:nvSpPr>
          <p:spPr>
            <a:xfrm>
              <a:off x="791087" y="1538305"/>
              <a:ext cx="3829895" cy="400110"/>
            </a:xfrm>
            <a:prstGeom prst="rect">
              <a:avLst/>
            </a:prstGeom>
          </p:spPr>
          <p:txBody>
            <a:bodyPr wrap="none">
              <a:spAutoFit/>
            </a:bodyPr>
            <a:lstStyle/>
            <a:p>
              <a:r>
                <a:rPr lang="vi-VN" sz="2000"/>
                <a:t>Dễ dàng thực hiện, chi phí thấp</a:t>
              </a:r>
              <a:r>
                <a:rPr lang="en-US" sz="2000"/>
                <a:t>.</a:t>
              </a:r>
            </a:p>
          </p:txBody>
        </p:sp>
      </p:grpSp>
      <p:grpSp>
        <p:nvGrpSpPr>
          <p:cNvPr id="7" name="Group 6"/>
          <p:cNvGrpSpPr/>
          <p:nvPr/>
        </p:nvGrpSpPr>
        <p:grpSpPr>
          <a:xfrm>
            <a:off x="320826" y="2215716"/>
            <a:ext cx="3511166" cy="400110"/>
            <a:chOff x="402775" y="1547603"/>
            <a:chExt cx="3511166" cy="400110"/>
          </a:xfrm>
        </p:grpSpPr>
        <p:pic>
          <p:nvPicPr>
            <p:cNvPr id="8" name="Picture 7"/>
            <p:cNvPicPr>
              <a:picLocks noChangeAspect="1"/>
            </p:cNvPicPr>
            <p:nvPr/>
          </p:nvPicPr>
          <p:blipFill>
            <a:blip r:embed="rId2"/>
            <a:stretch>
              <a:fillRect/>
            </a:stretch>
          </p:blipFill>
          <p:spPr>
            <a:xfrm>
              <a:off x="402775" y="1550103"/>
              <a:ext cx="388312" cy="388312"/>
            </a:xfrm>
            <a:prstGeom prst="rect">
              <a:avLst/>
            </a:prstGeom>
          </p:spPr>
        </p:pic>
        <p:sp>
          <p:nvSpPr>
            <p:cNvPr id="9" name="Rectangle 8"/>
            <p:cNvSpPr/>
            <p:nvPr/>
          </p:nvSpPr>
          <p:spPr>
            <a:xfrm>
              <a:off x="790842" y="1547603"/>
              <a:ext cx="3123099" cy="400110"/>
            </a:xfrm>
            <a:prstGeom prst="rect">
              <a:avLst/>
            </a:prstGeom>
          </p:spPr>
          <p:txBody>
            <a:bodyPr wrap="square">
              <a:spAutoFit/>
            </a:bodyPr>
            <a:lstStyle/>
            <a:p>
              <a:r>
                <a:rPr lang="vi-VN" sz="2000"/>
                <a:t>Cho kết quả nhanh.</a:t>
              </a:r>
              <a:endParaRPr lang="en-US" sz="2000"/>
            </a:p>
          </p:txBody>
        </p:sp>
      </p:grpSp>
      <p:grpSp>
        <p:nvGrpSpPr>
          <p:cNvPr id="10" name="Group 9"/>
          <p:cNvGrpSpPr/>
          <p:nvPr/>
        </p:nvGrpSpPr>
        <p:grpSpPr>
          <a:xfrm>
            <a:off x="320826" y="2870089"/>
            <a:ext cx="4127884" cy="1015663"/>
            <a:chOff x="402775" y="1358769"/>
            <a:chExt cx="4127884" cy="1015663"/>
          </a:xfrm>
        </p:grpSpPr>
        <p:pic>
          <p:nvPicPr>
            <p:cNvPr id="11" name="Picture 10"/>
            <p:cNvPicPr>
              <a:picLocks noChangeAspect="1"/>
            </p:cNvPicPr>
            <p:nvPr/>
          </p:nvPicPr>
          <p:blipFill>
            <a:blip r:embed="rId2"/>
            <a:stretch>
              <a:fillRect/>
            </a:stretch>
          </p:blipFill>
          <p:spPr>
            <a:xfrm>
              <a:off x="402775" y="1550103"/>
              <a:ext cx="388312" cy="388312"/>
            </a:xfrm>
            <a:prstGeom prst="rect">
              <a:avLst/>
            </a:prstGeom>
          </p:spPr>
        </p:pic>
        <p:sp>
          <p:nvSpPr>
            <p:cNvPr id="12" name="Rectangle 11"/>
            <p:cNvSpPr/>
            <p:nvPr/>
          </p:nvSpPr>
          <p:spPr>
            <a:xfrm>
              <a:off x="796247" y="1358769"/>
              <a:ext cx="3734412" cy="1015663"/>
            </a:xfrm>
            <a:prstGeom prst="rect">
              <a:avLst/>
            </a:prstGeom>
          </p:spPr>
          <p:txBody>
            <a:bodyPr wrap="square">
              <a:spAutoFit/>
            </a:bodyPr>
            <a:lstStyle/>
            <a:p>
              <a:pPr algn="just">
                <a:lnSpc>
                  <a:spcPct val="150000"/>
                </a:lnSpc>
              </a:pPr>
              <a:r>
                <a:rPr lang="vi-VN" sz="2000"/>
                <a:t>Có thể sử dụng ngoài phòng thí nghiệm.</a:t>
              </a:r>
              <a:endParaRPr lang="en-US" sz="2000"/>
            </a:p>
          </p:txBody>
        </p:sp>
      </p:grpSp>
      <p:grpSp>
        <p:nvGrpSpPr>
          <p:cNvPr id="13" name="Group 12"/>
          <p:cNvGrpSpPr/>
          <p:nvPr/>
        </p:nvGrpSpPr>
        <p:grpSpPr>
          <a:xfrm>
            <a:off x="4748742" y="1447081"/>
            <a:ext cx="2843860" cy="400110"/>
            <a:chOff x="402775" y="1538305"/>
            <a:chExt cx="2843860" cy="400110"/>
          </a:xfrm>
        </p:grpSpPr>
        <p:pic>
          <p:nvPicPr>
            <p:cNvPr id="14" name="Picture 13"/>
            <p:cNvPicPr>
              <a:picLocks noChangeAspect="1"/>
            </p:cNvPicPr>
            <p:nvPr/>
          </p:nvPicPr>
          <p:blipFill>
            <a:blip r:embed="rId2"/>
            <a:stretch>
              <a:fillRect/>
            </a:stretch>
          </p:blipFill>
          <p:spPr>
            <a:xfrm>
              <a:off x="402775" y="1550103"/>
              <a:ext cx="388312" cy="388312"/>
            </a:xfrm>
            <a:prstGeom prst="rect">
              <a:avLst/>
            </a:prstGeom>
          </p:spPr>
        </p:pic>
        <p:sp>
          <p:nvSpPr>
            <p:cNvPr id="15" name="Rectangle 14"/>
            <p:cNvSpPr/>
            <p:nvPr/>
          </p:nvSpPr>
          <p:spPr>
            <a:xfrm>
              <a:off x="863275" y="1538305"/>
              <a:ext cx="2383360" cy="400110"/>
            </a:xfrm>
            <a:prstGeom prst="rect">
              <a:avLst/>
            </a:prstGeom>
          </p:spPr>
          <p:txBody>
            <a:bodyPr wrap="square">
              <a:spAutoFit/>
            </a:bodyPr>
            <a:lstStyle/>
            <a:p>
              <a:r>
                <a:rPr lang="vi-VN" sz="2000"/>
                <a:t>Độ chính xác cao.</a:t>
              </a:r>
              <a:endParaRPr lang="en-US" sz="2000"/>
            </a:p>
          </p:txBody>
        </p:sp>
      </p:grpSp>
      <p:grpSp>
        <p:nvGrpSpPr>
          <p:cNvPr id="26" name="Group 25"/>
          <p:cNvGrpSpPr/>
          <p:nvPr/>
        </p:nvGrpSpPr>
        <p:grpSpPr>
          <a:xfrm>
            <a:off x="320581" y="4077086"/>
            <a:ext cx="3511411" cy="400110"/>
            <a:chOff x="320581" y="4146491"/>
            <a:chExt cx="3511411" cy="400110"/>
          </a:xfrm>
        </p:grpSpPr>
        <p:pic>
          <p:nvPicPr>
            <p:cNvPr id="2" name="Picture 1"/>
            <p:cNvPicPr>
              <a:picLocks noChangeAspect="1"/>
            </p:cNvPicPr>
            <p:nvPr/>
          </p:nvPicPr>
          <p:blipFill>
            <a:blip r:embed="rId3"/>
            <a:stretch>
              <a:fillRect/>
            </a:stretch>
          </p:blipFill>
          <p:spPr>
            <a:xfrm>
              <a:off x="320581" y="4146491"/>
              <a:ext cx="388312" cy="388312"/>
            </a:xfrm>
            <a:prstGeom prst="rect">
              <a:avLst/>
            </a:prstGeom>
          </p:spPr>
        </p:pic>
        <p:sp>
          <p:nvSpPr>
            <p:cNvPr id="25" name="Rectangle 24"/>
            <p:cNvSpPr/>
            <p:nvPr/>
          </p:nvSpPr>
          <p:spPr>
            <a:xfrm>
              <a:off x="708893" y="4146491"/>
              <a:ext cx="3123099" cy="400110"/>
            </a:xfrm>
            <a:prstGeom prst="rect">
              <a:avLst/>
            </a:prstGeom>
          </p:spPr>
          <p:txBody>
            <a:bodyPr wrap="square">
              <a:spAutoFit/>
            </a:bodyPr>
            <a:lstStyle/>
            <a:p>
              <a:r>
                <a:rPr lang="vi-VN" sz="2000"/>
                <a:t>Độ chính xác không cao.</a:t>
              </a:r>
              <a:endParaRPr lang="en-US" sz="2000"/>
            </a:p>
          </p:txBody>
        </p:sp>
      </p:grpSp>
      <p:grpSp>
        <p:nvGrpSpPr>
          <p:cNvPr id="27" name="Group 26"/>
          <p:cNvGrpSpPr/>
          <p:nvPr/>
        </p:nvGrpSpPr>
        <p:grpSpPr>
          <a:xfrm>
            <a:off x="4748742" y="2212317"/>
            <a:ext cx="2710297" cy="404776"/>
            <a:chOff x="320581" y="4146491"/>
            <a:chExt cx="2710297" cy="404776"/>
          </a:xfrm>
        </p:grpSpPr>
        <p:pic>
          <p:nvPicPr>
            <p:cNvPr id="28" name="Picture 27"/>
            <p:cNvPicPr>
              <a:picLocks noChangeAspect="1"/>
            </p:cNvPicPr>
            <p:nvPr/>
          </p:nvPicPr>
          <p:blipFill>
            <a:blip r:embed="rId3"/>
            <a:stretch>
              <a:fillRect/>
            </a:stretch>
          </p:blipFill>
          <p:spPr>
            <a:xfrm>
              <a:off x="320581" y="4146491"/>
              <a:ext cx="388312" cy="388312"/>
            </a:xfrm>
            <a:prstGeom prst="rect">
              <a:avLst/>
            </a:prstGeom>
          </p:spPr>
        </p:pic>
        <p:sp>
          <p:nvSpPr>
            <p:cNvPr id="29" name="Rectangle 28"/>
            <p:cNvSpPr/>
            <p:nvPr/>
          </p:nvSpPr>
          <p:spPr>
            <a:xfrm>
              <a:off x="781082" y="4151157"/>
              <a:ext cx="2249796" cy="400110"/>
            </a:xfrm>
            <a:prstGeom prst="rect">
              <a:avLst/>
            </a:prstGeom>
          </p:spPr>
          <p:txBody>
            <a:bodyPr wrap="square">
              <a:spAutoFit/>
            </a:bodyPr>
            <a:lstStyle/>
            <a:p>
              <a:r>
                <a:rPr lang="vi-VN" sz="2000"/>
                <a:t>Tốn nhiều chi phí.</a:t>
              </a:r>
              <a:endParaRPr lang="en-US" sz="2000"/>
            </a:p>
          </p:txBody>
        </p:sp>
      </p:grpSp>
      <p:grpSp>
        <p:nvGrpSpPr>
          <p:cNvPr id="30" name="Group 29"/>
          <p:cNvGrpSpPr/>
          <p:nvPr/>
        </p:nvGrpSpPr>
        <p:grpSpPr>
          <a:xfrm>
            <a:off x="4748742" y="2867365"/>
            <a:ext cx="4025387" cy="1015663"/>
            <a:chOff x="320581" y="4026971"/>
            <a:chExt cx="4025387" cy="1015663"/>
          </a:xfrm>
        </p:grpSpPr>
        <p:pic>
          <p:nvPicPr>
            <p:cNvPr id="31" name="Picture 30"/>
            <p:cNvPicPr>
              <a:picLocks noChangeAspect="1"/>
            </p:cNvPicPr>
            <p:nvPr/>
          </p:nvPicPr>
          <p:blipFill>
            <a:blip r:embed="rId3"/>
            <a:stretch>
              <a:fillRect/>
            </a:stretch>
          </p:blipFill>
          <p:spPr>
            <a:xfrm>
              <a:off x="320581" y="4146491"/>
              <a:ext cx="388312" cy="388312"/>
            </a:xfrm>
            <a:prstGeom prst="rect">
              <a:avLst/>
            </a:prstGeom>
          </p:spPr>
        </p:pic>
        <p:sp>
          <p:nvSpPr>
            <p:cNvPr id="32" name="Rectangle 31"/>
            <p:cNvSpPr/>
            <p:nvPr/>
          </p:nvSpPr>
          <p:spPr>
            <a:xfrm>
              <a:off x="781081" y="4026971"/>
              <a:ext cx="3564887" cy="1015663"/>
            </a:xfrm>
            <a:prstGeom prst="rect">
              <a:avLst/>
            </a:prstGeom>
          </p:spPr>
          <p:txBody>
            <a:bodyPr wrap="square">
              <a:spAutoFit/>
            </a:bodyPr>
            <a:lstStyle/>
            <a:p>
              <a:pPr algn="just">
                <a:lnSpc>
                  <a:spcPct val="150000"/>
                </a:lnSpc>
              </a:pPr>
              <a:r>
                <a:rPr lang="vi-VN" sz="2000"/>
                <a:t>Bắt buộc phải tiến hành trong phòng thí nghiệm.</a:t>
              </a:r>
              <a:endParaRPr lang="en-US" sz="2000"/>
            </a:p>
          </p:txBody>
        </p:sp>
      </p:grpSp>
      <p:grpSp>
        <p:nvGrpSpPr>
          <p:cNvPr id="33" name="Group 32"/>
          <p:cNvGrpSpPr/>
          <p:nvPr/>
        </p:nvGrpSpPr>
        <p:grpSpPr>
          <a:xfrm>
            <a:off x="4748743" y="3969364"/>
            <a:ext cx="4025386" cy="1015663"/>
            <a:chOff x="320581" y="4026971"/>
            <a:chExt cx="4025386" cy="1015663"/>
          </a:xfrm>
        </p:grpSpPr>
        <p:pic>
          <p:nvPicPr>
            <p:cNvPr id="34" name="Picture 33"/>
            <p:cNvPicPr>
              <a:picLocks noChangeAspect="1"/>
            </p:cNvPicPr>
            <p:nvPr/>
          </p:nvPicPr>
          <p:blipFill>
            <a:blip r:embed="rId3"/>
            <a:stretch>
              <a:fillRect/>
            </a:stretch>
          </p:blipFill>
          <p:spPr>
            <a:xfrm>
              <a:off x="320581" y="4146491"/>
              <a:ext cx="388312" cy="388312"/>
            </a:xfrm>
            <a:prstGeom prst="rect">
              <a:avLst/>
            </a:prstGeom>
          </p:spPr>
        </p:pic>
        <p:sp>
          <p:nvSpPr>
            <p:cNvPr id="35" name="Rectangle 34"/>
            <p:cNvSpPr/>
            <p:nvPr/>
          </p:nvSpPr>
          <p:spPr>
            <a:xfrm>
              <a:off x="781081" y="4026971"/>
              <a:ext cx="3564886" cy="1015663"/>
            </a:xfrm>
            <a:prstGeom prst="rect">
              <a:avLst/>
            </a:prstGeom>
          </p:spPr>
          <p:txBody>
            <a:bodyPr wrap="square">
              <a:spAutoFit/>
            </a:bodyPr>
            <a:lstStyle/>
            <a:p>
              <a:pPr algn="just">
                <a:lnSpc>
                  <a:spcPct val="150000"/>
                </a:lnSpc>
              </a:pPr>
              <a:r>
                <a:rPr lang="vi-VN" sz="2000"/>
                <a:t>Cho kết quả xét nghiệm chậm hơn (5 - 7 ngày).</a:t>
              </a:r>
              <a:endParaRPr lang="en-US" sz="2000"/>
            </a:p>
          </p:txBody>
        </p:sp>
      </p:grp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056" y="879321"/>
            <a:ext cx="789503" cy="792806"/>
          </a:xfrm>
          <a:prstGeom prst="rect">
            <a:avLst/>
          </a:prstGeom>
        </p:spPr>
      </p:pic>
    </p:spTree>
    <p:extLst>
      <p:ext uri="{BB962C8B-B14F-4D97-AF65-F5344CB8AC3E}">
        <p14:creationId xmlns:p14="http://schemas.microsoft.com/office/powerpoint/2010/main" val="330154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cxnSp>
        <p:nvCxnSpPr>
          <p:cNvPr id="15" name="Straight Connector 14"/>
          <p:cNvCxnSpPr/>
          <p:nvPr/>
        </p:nvCxnSpPr>
        <p:spPr>
          <a:xfrm>
            <a:off x="750013" y="842482"/>
            <a:ext cx="0" cy="431129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55568" y="212463"/>
            <a:ext cx="6230578" cy="712212"/>
            <a:chOff x="355568" y="212463"/>
            <a:chExt cx="6230578" cy="712212"/>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68" y="212463"/>
              <a:ext cx="622953" cy="712212"/>
            </a:xfrm>
            <a:prstGeom prst="rect">
              <a:avLst/>
            </a:prstGeom>
          </p:spPr>
        </p:pic>
        <p:sp>
          <p:nvSpPr>
            <p:cNvPr id="13" name="Rectangle 12"/>
            <p:cNvSpPr/>
            <p:nvPr/>
          </p:nvSpPr>
          <p:spPr>
            <a:xfrm>
              <a:off x="978521" y="442372"/>
              <a:ext cx="5607625" cy="400110"/>
            </a:xfrm>
            <a:prstGeom prst="rect">
              <a:avLst/>
            </a:prstGeom>
          </p:spPr>
          <p:txBody>
            <a:bodyPr wrap="none">
              <a:spAutoFit/>
            </a:bodyPr>
            <a:lstStyle/>
            <a:p>
              <a:r>
                <a:rPr lang="en-US" sz="2000" b="1">
                  <a:solidFill>
                    <a:srgbClr val="D4152B"/>
                  </a:solidFill>
                </a:rPr>
                <a:t>Quá trình phiên mã diễn ra qua ba giai đoạn:</a:t>
              </a:r>
            </a:p>
          </p:txBody>
        </p:sp>
      </p:grpSp>
      <p:grpSp>
        <p:nvGrpSpPr>
          <p:cNvPr id="21" name="Group 20"/>
          <p:cNvGrpSpPr/>
          <p:nvPr/>
        </p:nvGrpSpPr>
        <p:grpSpPr>
          <a:xfrm>
            <a:off x="750013" y="1213758"/>
            <a:ext cx="2188396" cy="513707"/>
            <a:chOff x="873303" y="1345915"/>
            <a:chExt cx="2188396" cy="513707"/>
          </a:xfrm>
        </p:grpSpPr>
        <p:cxnSp>
          <p:nvCxnSpPr>
            <p:cNvPr id="17" name="Straight Connector 16"/>
            <p:cNvCxnSpPr/>
            <p:nvPr/>
          </p:nvCxnSpPr>
          <p:spPr>
            <a:xfrm>
              <a:off x="873303" y="1592494"/>
              <a:ext cx="400693" cy="0"/>
            </a:xfrm>
            <a:prstGeom prst="line">
              <a:avLst/>
            </a:prstGeom>
            <a:ln w="19050">
              <a:solidFill>
                <a:srgbClr val="000000"/>
              </a:solidFill>
              <a:headEnd type="ova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1273996" y="1345915"/>
              <a:ext cx="1787703" cy="513707"/>
            </a:xfrm>
            <a:prstGeom prst="roundRect">
              <a:avLst/>
            </a:prstGeom>
            <a:solidFill>
              <a:schemeClr val="accent4">
                <a:lumMod val="60000"/>
                <a:lumOff val="40000"/>
              </a:schemeClr>
            </a:solidFill>
            <a:ln>
              <a:solidFill>
                <a:schemeClr val="accent4">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000" b="1">
                  <a:solidFill>
                    <a:srgbClr val="000000"/>
                  </a:solidFill>
                  <a:latin typeface="Arial" panose="020B0604020202020204" pitchFamily="34" charset="0"/>
                  <a:cs typeface="Arial" panose="020B0604020202020204" pitchFamily="34" charset="0"/>
                </a:rPr>
                <a:t>Giai đoạn 1:</a:t>
              </a:r>
              <a:endParaRPr lang="en-US" sz="2000" b="1">
                <a:solidFill>
                  <a:srgbClr val="000000"/>
                </a:solidFill>
                <a:latin typeface="Arial" panose="020B0604020202020204" pitchFamily="34" charset="0"/>
                <a:cs typeface="Arial" panose="020B0604020202020204" pitchFamily="34" charset="0"/>
              </a:endParaRPr>
            </a:p>
          </p:txBody>
        </p:sp>
      </p:grpSp>
      <p:sp>
        <p:nvSpPr>
          <p:cNvPr id="20" name="Rectangle 19"/>
          <p:cNvSpPr/>
          <p:nvPr/>
        </p:nvSpPr>
        <p:spPr>
          <a:xfrm>
            <a:off x="3080763" y="1260282"/>
            <a:ext cx="1308371" cy="400110"/>
          </a:xfrm>
          <a:prstGeom prst="rect">
            <a:avLst/>
          </a:prstGeom>
        </p:spPr>
        <p:txBody>
          <a:bodyPr wrap="none">
            <a:spAutoFit/>
          </a:bodyPr>
          <a:lstStyle/>
          <a:p>
            <a:r>
              <a:rPr lang="vi-VN" sz="2000" b="1"/>
              <a:t>Khởi đầu</a:t>
            </a:r>
            <a:endParaRPr lang="en-US" sz="2000" b="1"/>
          </a:p>
        </p:txBody>
      </p:sp>
      <p:pic>
        <p:nvPicPr>
          <p:cNvPr id="23" name="Picture 22"/>
          <p:cNvPicPr>
            <a:picLocks noChangeAspect="1"/>
          </p:cNvPicPr>
          <p:nvPr/>
        </p:nvPicPr>
        <p:blipFill>
          <a:blip r:embed="rId4"/>
          <a:stretch>
            <a:fillRect/>
          </a:stretch>
        </p:blipFill>
        <p:spPr>
          <a:xfrm rot="17808654">
            <a:off x="7726801" y="125271"/>
            <a:ext cx="1071072" cy="1434423"/>
          </a:xfrm>
          <a:prstGeom prst="rect">
            <a:avLst/>
          </a:prstGeom>
        </p:spPr>
      </p:pic>
      <p:pic>
        <p:nvPicPr>
          <p:cNvPr id="2" name="Picture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6981" y="2015221"/>
            <a:ext cx="7036697" cy="2125264"/>
          </a:xfrm>
          <a:prstGeom prst="rect">
            <a:avLst/>
          </a:prstGeom>
        </p:spPr>
      </p:pic>
      <p:sp>
        <p:nvSpPr>
          <p:cNvPr id="3" name="Rectangle 2"/>
          <p:cNvSpPr/>
          <p:nvPr/>
        </p:nvSpPr>
        <p:spPr>
          <a:xfrm>
            <a:off x="1236981" y="4428241"/>
            <a:ext cx="6971016" cy="400110"/>
          </a:xfrm>
          <a:prstGeom prst="rect">
            <a:avLst/>
          </a:prstGeom>
        </p:spPr>
        <p:txBody>
          <a:bodyPr wrap="square">
            <a:spAutoFit/>
          </a:bodyPr>
          <a:lstStyle/>
          <a:p>
            <a:r>
              <a:rPr lang="en-US" sz="2000"/>
              <a:t>Enzyme RNA polymerase làm tháo xoắn hai mạch DNA.</a:t>
            </a:r>
          </a:p>
        </p:txBody>
      </p:sp>
    </p:spTree>
    <p:extLst>
      <p:ext uri="{BB962C8B-B14F-4D97-AF65-F5344CB8AC3E}">
        <p14:creationId xmlns:p14="http://schemas.microsoft.com/office/powerpoint/2010/main" val="258573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8"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ppt_x</p:attrName>
                                        </p:attrNameLst>
                                      </p:cBhvr>
                                      <p:tavLst>
                                        <p:tav tm="0">
                                          <p:val>
                                            <p:strVal val="#ppt_x-#ppt_w/2"/>
                                          </p:val>
                                        </p:tav>
                                        <p:tav tm="100000">
                                          <p:val>
                                            <p:strVal val="#ppt_x"/>
                                          </p:val>
                                        </p:tav>
                                      </p:tavLst>
                                    </p:anim>
                                    <p:anim calcmode="lin" valueType="num">
                                      <p:cBhvr>
                                        <p:cTn id="17" dur="500" fill="hold"/>
                                        <p:tgtEl>
                                          <p:spTgt spid="21"/>
                                        </p:tgtEl>
                                        <p:attrNameLst>
                                          <p:attrName>ppt_y</p:attrName>
                                        </p:attrNameLst>
                                      </p:cBhvr>
                                      <p:tavLst>
                                        <p:tav tm="0">
                                          <p:val>
                                            <p:strVal val="#ppt_y"/>
                                          </p:val>
                                        </p:tav>
                                        <p:tav tm="100000">
                                          <p:val>
                                            <p:strVal val="#ppt_y"/>
                                          </p:val>
                                        </p:tav>
                                      </p:tavLst>
                                    </p:anim>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strVal val="#ppt_h"/>
                                          </p:val>
                                        </p:tav>
                                        <p:tav tm="100000">
                                          <p:val>
                                            <p:strVal val="#ppt_h"/>
                                          </p:val>
                                        </p:tav>
                                      </p:tavLst>
                                    </p:anim>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cxnSp>
        <p:nvCxnSpPr>
          <p:cNvPr id="15" name="Straight Connector 14"/>
          <p:cNvCxnSpPr/>
          <p:nvPr/>
        </p:nvCxnSpPr>
        <p:spPr>
          <a:xfrm>
            <a:off x="750013" y="0"/>
            <a:ext cx="0" cy="5153775"/>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750013" y="443196"/>
            <a:ext cx="2188396" cy="513707"/>
            <a:chOff x="873303" y="1345915"/>
            <a:chExt cx="2188396" cy="513707"/>
          </a:xfrm>
        </p:grpSpPr>
        <p:cxnSp>
          <p:nvCxnSpPr>
            <p:cNvPr id="17" name="Straight Connector 16"/>
            <p:cNvCxnSpPr/>
            <p:nvPr/>
          </p:nvCxnSpPr>
          <p:spPr>
            <a:xfrm>
              <a:off x="873303" y="1592494"/>
              <a:ext cx="400693" cy="0"/>
            </a:xfrm>
            <a:prstGeom prst="line">
              <a:avLst/>
            </a:prstGeom>
            <a:ln w="19050">
              <a:solidFill>
                <a:srgbClr val="000000"/>
              </a:solidFill>
              <a:headEnd type="ova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1273996" y="1345915"/>
              <a:ext cx="1787703" cy="513707"/>
            </a:xfrm>
            <a:prstGeom prst="roundRect">
              <a:avLst/>
            </a:prstGeom>
            <a:solidFill>
              <a:srgbClr val="C1B6DD"/>
            </a:solidFill>
            <a:ln>
              <a:solidFill>
                <a:srgbClr val="C1B6D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000" b="1">
                  <a:solidFill>
                    <a:srgbClr val="000000"/>
                  </a:solidFill>
                  <a:latin typeface="Arial" panose="020B0604020202020204" pitchFamily="34" charset="0"/>
                  <a:cs typeface="Arial" panose="020B0604020202020204" pitchFamily="34" charset="0"/>
                </a:rPr>
                <a:t>Giai đoạn 2:</a:t>
              </a:r>
              <a:endParaRPr lang="en-US" sz="2000" b="1">
                <a:solidFill>
                  <a:srgbClr val="000000"/>
                </a:solidFill>
                <a:latin typeface="Arial" panose="020B0604020202020204" pitchFamily="34" charset="0"/>
                <a:cs typeface="Arial" panose="020B0604020202020204" pitchFamily="34" charset="0"/>
              </a:endParaRPr>
            </a:p>
          </p:txBody>
        </p:sp>
      </p:grpSp>
      <p:sp>
        <p:nvSpPr>
          <p:cNvPr id="20" name="Rectangle 19"/>
          <p:cNvSpPr/>
          <p:nvPr/>
        </p:nvSpPr>
        <p:spPr>
          <a:xfrm>
            <a:off x="3080763" y="489720"/>
            <a:ext cx="1111202" cy="400110"/>
          </a:xfrm>
          <a:prstGeom prst="rect">
            <a:avLst/>
          </a:prstGeom>
        </p:spPr>
        <p:txBody>
          <a:bodyPr wrap="none">
            <a:spAutoFit/>
          </a:bodyPr>
          <a:lstStyle/>
          <a:p>
            <a:r>
              <a:rPr lang="vi-VN" sz="2000" b="1"/>
              <a:t>Kéo dài</a:t>
            </a:r>
            <a:endParaRPr lang="en-US" sz="2000" b="1"/>
          </a:p>
        </p:txBody>
      </p:sp>
      <p:sp>
        <p:nvSpPr>
          <p:cNvPr id="5" name="Rectangle 4"/>
          <p:cNvSpPr/>
          <p:nvPr/>
        </p:nvSpPr>
        <p:spPr>
          <a:xfrm>
            <a:off x="1150706" y="1005629"/>
            <a:ext cx="7592493" cy="1881990"/>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a:t>RNA polymerase trượt dọc theo mạch có chiều 3’ – 5’. </a:t>
            </a:r>
          </a:p>
          <a:p>
            <a:pPr marL="342900" indent="-342900" algn="just">
              <a:lnSpc>
                <a:spcPct val="150000"/>
              </a:lnSpc>
              <a:buFont typeface="Wingdings" panose="05000000000000000000" pitchFamily="2" charset="2"/>
              <a:buChar char="§"/>
            </a:pPr>
            <a:r>
              <a:rPr lang="vi-VN" sz="2000"/>
              <a:t>Chỉ có một mạch có chiều 3’ – 5’ làm khuôn tổng hợp RNA. </a:t>
            </a:r>
          </a:p>
          <a:p>
            <a:pPr marL="342900" indent="-342900" algn="just">
              <a:lnSpc>
                <a:spcPct val="150000"/>
              </a:lnSpc>
              <a:buFont typeface="Wingdings" panose="05000000000000000000" pitchFamily="2" charset="2"/>
              <a:buChar char="§"/>
            </a:pPr>
            <a:r>
              <a:rPr lang="vi-VN" sz="2000"/>
              <a:t>Các nucleotide tự do của môi trường liên kết với nucleotide trên mạch khuôn theo nguyên tắc bổ sung: A = U, G ≡ C. </a:t>
            </a:r>
          </a:p>
        </p:txBody>
      </p:sp>
      <p:pic>
        <p:nvPicPr>
          <p:cNvPr id="6" name="Picture 5"/>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620597" y="3003418"/>
            <a:ext cx="6352149" cy="2073386"/>
          </a:xfrm>
          <a:prstGeom prst="rect">
            <a:avLst/>
          </a:prstGeom>
        </p:spPr>
      </p:pic>
    </p:spTree>
    <p:extLst>
      <p:ext uri="{BB962C8B-B14F-4D97-AF65-F5344CB8AC3E}">
        <p14:creationId xmlns:p14="http://schemas.microsoft.com/office/powerpoint/2010/main" val="990377652"/>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cxnSp>
        <p:nvCxnSpPr>
          <p:cNvPr id="15" name="Straight Connector 14"/>
          <p:cNvCxnSpPr/>
          <p:nvPr/>
        </p:nvCxnSpPr>
        <p:spPr>
          <a:xfrm>
            <a:off x="750013" y="0"/>
            <a:ext cx="0" cy="5153775"/>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750013" y="443196"/>
            <a:ext cx="2188396" cy="513707"/>
            <a:chOff x="873303" y="1345915"/>
            <a:chExt cx="2188396" cy="513707"/>
          </a:xfrm>
        </p:grpSpPr>
        <p:cxnSp>
          <p:nvCxnSpPr>
            <p:cNvPr id="17" name="Straight Connector 16"/>
            <p:cNvCxnSpPr/>
            <p:nvPr/>
          </p:nvCxnSpPr>
          <p:spPr>
            <a:xfrm>
              <a:off x="873303" y="1592494"/>
              <a:ext cx="400693" cy="0"/>
            </a:xfrm>
            <a:prstGeom prst="line">
              <a:avLst/>
            </a:prstGeom>
            <a:ln w="19050">
              <a:solidFill>
                <a:srgbClr val="000000"/>
              </a:solidFill>
              <a:headEnd type="ova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1273996" y="1345915"/>
              <a:ext cx="1787703" cy="513707"/>
            </a:xfrm>
            <a:prstGeom prst="roundRect">
              <a:avLst/>
            </a:prstGeom>
            <a:solidFill>
              <a:srgbClr val="FFCD7E"/>
            </a:solidFill>
            <a:ln>
              <a:solidFill>
                <a:srgbClr val="FFCD7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000" b="1">
                  <a:solidFill>
                    <a:srgbClr val="000000"/>
                  </a:solidFill>
                  <a:latin typeface="Arial" panose="020B0604020202020204" pitchFamily="34" charset="0"/>
                  <a:cs typeface="Arial" panose="020B0604020202020204" pitchFamily="34" charset="0"/>
                </a:rPr>
                <a:t>Giai đoạn 3:</a:t>
              </a:r>
              <a:endParaRPr lang="en-US" sz="2000" b="1">
                <a:solidFill>
                  <a:srgbClr val="000000"/>
                </a:solidFill>
                <a:latin typeface="Arial" panose="020B0604020202020204" pitchFamily="34" charset="0"/>
                <a:cs typeface="Arial" panose="020B0604020202020204" pitchFamily="34" charset="0"/>
              </a:endParaRPr>
            </a:p>
          </p:txBody>
        </p:sp>
      </p:grpSp>
      <p:sp>
        <p:nvSpPr>
          <p:cNvPr id="20" name="Rectangle 19"/>
          <p:cNvSpPr/>
          <p:nvPr/>
        </p:nvSpPr>
        <p:spPr>
          <a:xfrm>
            <a:off x="3080763" y="489720"/>
            <a:ext cx="1210588" cy="400110"/>
          </a:xfrm>
          <a:prstGeom prst="rect">
            <a:avLst/>
          </a:prstGeom>
        </p:spPr>
        <p:txBody>
          <a:bodyPr wrap="none">
            <a:spAutoFit/>
          </a:bodyPr>
          <a:lstStyle/>
          <a:p>
            <a:r>
              <a:rPr lang="vi-VN" sz="2000" b="1"/>
              <a:t>Kết thúc</a:t>
            </a:r>
            <a:endParaRPr lang="en-US" sz="2000" b="1"/>
          </a:p>
        </p:txBody>
      </p:sp>
      <p:pic>
        <p:nvPicPr>
          <p:cNvPr id="2" name="Picture 1"/>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50706" y="1379551"/>
            <a:ext cx="7510409" cy="963868"/>
          </a:xfrm>
          <a:prstGeom prst="rect">
            <a:avLst/>
          </a:prstGeom>
        </p:spPr>
      </p:pic>
      <p:pic>
        <p:nvPicPr>
          <p:cNvPr id="3" name="Picture 2"/>
          <p:cNvPicPr>
            <a:picLocks noChangeAspect="1"/>
          </p:cNvPicPr>
          <p:nvPr/>
        </p:nvPicPr>
        <p:blipFill rotWithShape="1">
          <a:blip r:embed="rId4"/>
          <a:srcRect b="31698"/>
          <a:stretch/>
        </p:blipFill>
        <p:spPr>
          <a:xfrm>
            <a:off x="1150705" y="3040933"/>
            <a:ext cx="1787703" cy="2102568"/>
          </a:xfrm>
          <a:prstGeom prst="rect">
            <a:avLst/>
          </a:prstGeom>
        </p:spPr>
      </p:pic>
      <p:sp>
        <p:nvSpPr>
          <p:cNvPr id="4" name="Rounded Rectangular Callout 3"/>
          <p:cNvSpPr/>
          <p:nvPr/>
        </p:nvSpPr>
        <p:spPr>
          <a:xfrm>
            <a:off x="3760341" y="2684659"/>
            <a:ext cx="4664467" cy="1116779"/>
          </a:xfrm>
          <a:prstGeom prst="wedgeRoundRectCallout">
            <a:avLst>
              <a:gd name="adj1" fmla="val -65106"/>
              <a:gd name="adj2" fmla="val 38412"/>
              <a:gd name="adj3" fmla="val 16667"/>
            </a:avLst>
          </a:prstGeom>
          <a:solidFill>
            <a:schemeClr val="accent2">
              <a:lumMod val="90000"/>
            </a:schemeClr>
          </a:solidFill>
          <a:ln>
            <a:solidFill>
              <a:schemeClr val="accent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latin typeface="Arial" panose="020B0604020202020204" pitchFamily="34" charset="0"/>
                <a:cs typeface="Arial" panose="020B0604020202020204" pitchFamily="34" charset="0"/>
              </a:rPr>
              <a:t>RNA được tổng hợp gồm một mạch, có chiều 5’ – 3’. </a:t>
            </a:r>
            <a:endParaRPr lang="en-US" sz="20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191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4" name="Rectangle 3">
            <a:extLst>
              <a:ext uri="{FF2B5EF4-FFF2-40B4-BE49-F238E27FC236}">
                <a16:creationId xmlns:a16="http://schemas.microsoft.com/office/drawing/2014/main" id="{D0013874-D110-4F7A-8A08-37ECD7D68584}"/>
              </a:ext>
            </a:extLst>
          </p:cNvPr>
          <p:cNvSpPr/>
          <p:nvPr/>
        </p:nvSpPr>
        <p:spPr>
          <a:xfrm>
            <a:off x="0" y="0"/>
            <a:ext cx="9144000" cy="5326715"/>
          </a:xfrm>
          <a:prstGeom prst="rect">
            <a:avLst/>
          </a:prstGeom>
        </p:spPr>
        <p:txBody>
          <a:bodyPr wrap="square">
            <a:spAutoFit/>
          </a:bodyPr>
          <a:lstStyle/>
          <a:p>
            <a:pPr algn="just">
              <a:lnSpc>
                <a:spcPct val="150000"/>
              </a:lnSpc>
            </a:pPr>
            <a:r>
              <a:rPr lang="vi-VN" sz="2400" b="1" dirty="0">
                <a:latin typeface="+mj-lt"/>
                <a:ea typeface="Calibri" panose="020F0502020204030204" pitchFamily="34" charset="0"/>
              </a:rPr>
              <a:t>- Phiên mã là quá trình tổng hợp các phân tử RNA dựa trên trình tự polynucleotide của gene (DNA).</a:t>
            </a:r>
            <a:endParaRPr lang="en-US" sz="2400" b="1" dirty="0">
              <a:latin typeface="+mj-lt"/>
              <a:ea typeface="Calibri" panose="020F0502020204030204" pitchFamily="34" charset="0"/>
            </a:endParaRPr>
          </a:p>
          <a:p>
            <a:pPr algn="just">
              <a:lnSpc>
                <a:spcPct val="150000"/>
              </a:lnSpc>
            </a:pPr>
            <a:r>
              <a:rPr lang="vi-VN" sz="2400" b="1" dirty="0">
                <a:latin typeface="+mj-lt"/>
                <a:ea typeface="Calibri" panose="020F0502020204030204" pitchFamily="34" charset="0"/>
              </a:rPr>
              <a:t>- Quá trình phiên mã diễn ra qua ba giai đoạn:</a:t>
            </a:r>
            <a:endParaRPr lang="en-US" sz="2400" b="1" dirty="0">
              <a:latin typeface="+mj-lt"/>
              <a:ea typeface="Calibri" panose="020F0502020204030204" pitchFamily="34" charset="0"/>
            </a:endParaRPr>
          </a:p>
          <a:p>
            <a:pPr algn="just">
              <a:lnSpc>
                <a:spcPct val="150000"/>
              </a:lnSpc>
            </a:pPr>
            <a:r>
              <a:rPr lang="vi-VN" sz="2400" b="1" i="1" dirty="0">
                <a:latin typeface="+mj-lt"/>
                <a:ea typeface="Calibri" panose="020F0502020204030204" pitchFamily="34" charset="0"/>
              </a:rPr>
              <a:t>Giai đoạn 1: </a:t>
            </a:r>
            <a:r>
              <a:rPr lang="vi-VN" sz="2400" b="1" dirty="0">
                <a:latin typeface="+mj-lt"/>
                <a:ea typeface="Calibri" panose="020F0502020204030204" pitchFamily="34" charset="0"/>
              </a:rPr>
              <a:t>Enzyme RNA polymerase làm tháo xoắn hai mạch DNA.</a:t>
            </a:r>
            <a:endParaRPr lang="en-US" sz="2400" b="1" dirty="0">
              <a:latin typeface="+mj-lt"/>
              <a:ea typeface="Calibri" panose="020F0502020204030204" pitchFamily="34" charset="0"/>
            </a:endParaRPr>
          </a:p>
          <a:p>
            <a:r>
              <a:rPr lang="vi-VN" sz="2400" b="1" i="1" dirty="0">
                <a:latin typeface="+mj-lt"/>
              </a:rPr>
              <a:t>Giai đoạn 2: </a:t>
            </a:r>
            <a:endParaRPr lang="en-US" sz="2400" b="1" dirty="0">
              <a:latin typeface="+mj-lt"/>
            </a:endParaRPr>
          </a:p>
          <a:p>
            <a:r>
              <a:rPr lang="vi-VN" sz="2400" b="1" dirty="0">
                <a:latin typeface="+mj-lt"/>
              </a:rPr>
              <a:t>+ RNA polymerase trượt dọc theo mạch có chiều 3’ – 5’. </a:t>
            </a:r>
            <a:endParaRPr lang="en-US" sz="2400" b="1" dirty="0">
              <a:latin typeface="+mj-lt"/>
            </a:endParaRPr>
          </a:p>
          <a:p>
            <a:r>
              <a:rPr lang="vi-VN" sz="2400" b="1" dirty="0">
                <a:latin typeface="+mj-lt"/>
              </a:rPr>
              <a:t>+ Chỉ có một mạch có chiều 3’ – 5’ làm khuôn tổng hợp RNA. </a:t>
            </a:r>
            <a:endParaRPr lang="en-US" sz="2400" b="1" dirty="0">
              <a:latin typeface="+mj-lt"/>
            </a:endParaRPr>
          </a:p>
          <a:p>
            <a:r>
              <a:rPr lang="vi-VN" sz="2400" b="1" dirty="0">
                <a:latin typeface="+mj-lt"/>
              </a:rPr>
              <a:t>+ Các nucleotide tự do của môi trường liên kết với nucleotide trên mạch khuôn theo NTSB: A = U, G ≡ C.</a:t>
            </a:r>
            <a:endParaRPr lang="en-US" sz="2400" b="1" dirty="0">
              <a:latin typeface="+mj-lt"/>
            </a:endParaRPr>
          </a:p>
          <a:p>
            <a:r>
              <a:rPr lang="vi-VN" sz="2400" b="1" dirty="0">
                <a:latin typeface="+mj-lt"/>
              </a:rPr>
              <a:t> </a:t>
            </a:r>
            <a:r>
              <a:rPr lang="vi-VN" sz="2400" b="1" i="1" dirty="0">
                <a:latin typeface="+mj-lt"/>
              </a:rPr>
              <a:t>Giai đoạn 3: </a:t>
            </a:r>
            <a:r>
              <a:rPr lang="vi-VN" sz="2400" b="1" dirty="0">
                <a:latin typeface="+mj-lt"/>
              </a:rPr>
              <a:t>RNA được tổng hợp gồm một mạch, có chiều 5’ – 3’. </a:t>
            </a:r>
            <a:endParaRPr lang="en-US" sz="2400" b="1" dirty="0">
              <a:latin typeface="+mj-lt"/>
            </a:endParaRPr>
          </a:p>
          <a:p>
            <a:pPr algn="just">
              <a:lnSpc>
                <a:spcPct val="150000"/>
              </a:lnSpc>
              <a:spcAft>
                <a:spcPts val="800"/>
              </a:spcAft>
            </a:pPr>
            <a:endParaRPr lang="en-US"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72339820"/>
      </p:ext>
    </p:extLst>
  </p:cSld>
  <p:clrMapOvr>
    <a:masterClrMapping/>
  </p:clrMapOvr>
  <p:transition spd="med">
    <p:wip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703903" y="1879561"/>
            <a:ext cx="7674216" cy="2572499"/>
          </a:xfrm>
          <a:prstGeom prst="rect">
            <a:avLst/>
          </a:prstGeom>
          <a:noFill/>
        </p:spPr>
        <p:txBody>
          <a:bodyPr wrap="none" lIns="68580" tIns="34290" rIns="68580" bIns="34290">
            <a:spAutoFit/>
          </a:bodyPr>
          <a:lstStyle/>
          <a:p>
            <a:pPr algn="ctr" defTabSz="914378">
              <a:lnSpc>
                <a:spcPct val="130000"/>
              </a:lnSpc>
              <a:buClrTx/>
            </a:pPr>
            <a:r>
              <a:rPr lang="en-US" sz="6600" b="1" kern="1200"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ĐƯỜNG LÊN ĐỈNH</a:t>
            </a:r>
          </a:p>
          <a:p>
            <a:pPr algn="ctr" defTabSz="914378">
              <a:lnSpc>
                <a:spcPct val="130000"/>
              </a:lnSpc>
              <a:buClrTx/>
            </a:pPr>
            <a:r>
              <a:rPr lang="en-US" sz="6600" b="1" kern="1200"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OLYMPIA</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717" y="1"/>
            <a:ext cx="2386589" cy="1793066"/>
          </a:xfrm>
          <a:prstGeom prst="rect">
            <a:avLst/>
          </a:prstGeom>
          <a:noFill/>
        </p:spPr>
      </p:pic>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6"/>
          <a:stretch>
            <a:fillRect/>
          </a:stretch>
        </p:blipFill>
        <p:spPr>
          <a:xfrm>
            <a:off x="9661133" y="3713007"/>
            <a:ext cx="609600" cy="609600"/>
          </a:xfrm>
          <a:prstGeom prst="rect">
            <a:avLst/>
          </a:prstGeom>
        </p:spPr>
      </p:pic>
    </p:spTree>
    <p:extLst>
      <p:ext uri="{BB962C8B-B14F-4D97-AF65-F5344CB8AC3E}">
        <p14:creationId xmlns:p14="http://schemas.microsoft.com/office/powerpoint/2010/main" val="3705145141"/>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322112" y="485048"/>
            <a:ext cx="7390659" cy="2362831"/>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lnSpc>
                <a:spcPct val="150000"/>
              </a:lnSpc>
              <a:buClrTx/>
            </a:pPr>
            <a:r>
              <a:rPr lang="vi-VN" sz="2000" b="1" kern="1200">
                <a:solidFill>
                  <a:schemeClr val="bg1"/>
                </a:solidFill>
                <a:latin typeface="Arial" panose="020B0604020202020204" pitchFamily="34" charset="0"/>
                <a:cs typeface="Arial" panose="020B0604020202020204" pitchFamily="34" charset="0"/>
              </a:rPr>
              <a:t>Quá trình tái bản DNA diễn ra vào thời điểm nào?</a:t>
            </a:r>
          </a:p>
          <a:p>
            <a:pPr defTabSz="914378">
              <a:lnSpc>
                <a:spcPct val="150000"/>
              </a:lnSpc>
              <a:buClrTx/>
            </a:pPr>
            <a:r>
              <a:rPr lang="vi-VN" sz="2000" kern="1200">
                <a:solidFill>
                  <a:schemeClr val="bg1"/>
                </a:solidFill>
                <a:latin typeface="Arial" panose="020B0604020202020204" pitchFamily="34" charset="0"/>
                <a:cs typeface="Arial" panose="020B0604020202020204" pitchFamily="34" charset="0"/>
              </a:rPr>
              <a:t>  A. Trước mỗi lần phân bào.			</a:t>
            </a:r>
          </a:p>
          <a:p>
            <a:pPr defTabSz="914378">
              <a:lnSpc>
                <a:spcPct val="150000"/>
              </a:lnSpc>
              <a:buClrTx/>
            </a:pPr>
            <a:r>
              <a:rPr lang="vi-VN" sz="2000" kern="1200">
                <a:solidFill>
                  <a:schemeClr val="bg1"/>
                </a:solidFill>
                <a:latin typeface="Arial" panose="020B0604020202020204" pitchFamily="34" charset="0"/>
                <a:cs typeface="Arial" panose="020B0604020202020204" pitchFamily="34" charset="0"/>
              </a:rPr>
              <a:t>  B. Trong quá trình phân bào.</a:t>
            </a:r>
          </a:p>
          <a:p>
            <a:pPr defTabSz="914378">
              <a:lnSpc>
                <a:spcPct val="150000"/>
              </a:lnSpc>
              <a:buClrTx/>
            </a:pPr>
            <a:r>
              <a:rPr lang="vi-VN" sz="2000" kern="1200">
                <a:solidFill>
                  <a:schemeClr val="bg1"/>
                </a:solidFill>
                <a:latin typeface="Arial" panose="020B0604020202020204" pitchFamily="34" charset="0"/>
                <a:cs typeface="Arial" panose="020B0604020202020204" pitchFamily="34" charset="0"/>
              </a:rPr>
              <a:t>  C. Trước khi kết thúc phân bào.			</a:t>
            </a:r>
          </a:p>
          <a:p>
            <a:pPr defTabSz="914378">
              <a:lnSpc>
                <a:spcPct val="150000"/>
              </a:lnSpc>
              <a:buClrTx/>
            </a:pPr>
            <a:r>
              <a:rPr lang="vi-VN" sz="2000" kern="1200">
                <a:solidFill>
                  <a:schemeClr val="bg1"/>
                </a:solidFill>
                <a:latin typeface="Arial" panose="020B0604020202020204" pitchFamily="34" charset="0"/>
                <a:cs typeface="Arial" panose="020B0604020202020204" pitchFamily="34" charset="0"/>
              </a:rPr>
              <a:t>  D. Sau mỗi lần phân bào.</a:t>
            </a:r>
            <a:endParaRPr lang="vi-VN" sz="2000" kern="1200" dirty="0" err="1">
              <a:solidFill>
                <a:schemeClr val="bg1"/>
              </a:solidFill>
              <a:latin typeface="Arial" panose="020B0604020202020204" pitchFamily="34" charset="0"/>
              <a:cs typeface="Arial" panose="020B0604020202020204" pitchFamily="34" charset="0"/>
            </a:endParaRPr>
          </a:p>
        </p:txBody>
      </p:sp>
      <p:grpSp>
        <p:nvGrpSpPr>
          <p:cNvPr id="61" name="Group 60"/>
          <p:cNvGrpSpPr/>
          <p:nvPr/>
        </p:nvGrpSpPr>
        <p:grpSpPr>
          <a:xfrm>
            <a:off x="1180036" y="504422"/>
            <a:ext cx="290843"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552143" y="485048"/>
            <a:ext cx="160628" cy="2362831"/>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502813" y="1062050"/>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628378" y="2971269"/>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a:solidFill>
                    <a:prstClr val="white"/>
                  </a:solidFill>
                  <a:latin typeface="Arial" panose="020B0604020202020204" pitchFamily="34" charset="0"/>
                  <a:cs typeface="Arial" panose="020B0604020202020204" pitchFamily="34" charset="0"/>
                </a:rPr>
                <a:t>A</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281684" y="259121"/>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246833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322112" y="485048"/>
            <a:ext cx="7493115" cy="2362831"/>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8">
              <a:lnSpc>
                <a:spcPct val="150000"/>
              </a:lnSpc>
              <a:buClrTx/>
            </a:pPr>
            <a:r>
              <a:rPr lang="vi-VN" sz="2000" b="1" kern="1200">
                <a:solidFill>
                  <a:schemeClr val="bg1"/>
                </a:solidFill>
                <a:cs typeface="Arial" panose="020B0604020202020204" pitchFamily="34" charset="0"/>
              </a:rPr>
              <a:t>Nguyên tắc bổ sung được thể hiện trong cơ chế phiên mã là</a:t>
            </a:r>
          </a:p>
          <a:p>
            <a:pPr defTabSz="914378">
              <a:lnSpc>
                <a:spcPct val="150000"/>
              </a:lnSpc>
              <a:buClrTx/>
            </a:pPr>
            <a:r>
              <a:rPr lang="vi-VN" sz="2000" kern="1200">
                <a:solidFill>
                  <a:schemeClr val="bg1"/>
                </a:solidFill>
                <a:cs typeface="Arial" panose="020B0604020202020204" pitchFamily="34" charset="0"/>
              </a:rPr>
              <a:t>  A. A liên kết với T, G liên kết với C.		</a:t>
            </a:r>
          </a:p>
          <a:p>
            <a:pPr defTabSz="914378">
              <a:lnSpc>
                <a:spcPct val="150000"/>
              </a:lnSpc>
              <a:buClrTx/>
            </a:pPr>
            <a:r>
              <a:rPr lang="vi-VN" sz="2000" kern="1200">
                <a:solidFill>
                  <a:schemeClr val="bg1"/>
                </a:solidFill>
                <a:cs typeface="Arial" panose="020B0604020202020204" pitchFamily="34" charset="0"/>
              </a:rPr>
              <a:t>  B. A liên kết với U, G liên kết với C.</a:t>
            </a:r>
          </a:p>
          <a:p>
            <a:pPr defTabSz="914378">
              <a:lnSpc>
                <a:spcPct val="150000"/>
              </a:lnSpc>
              <a:buClrTx/>
            </a:pPr>
            <a:r>
              <a:rPr lang="vi-VN" sz="2000" kern="1200">
                <a:solidFill>
                  <a:schemeClr val="bg1"/>
                </a:solidFill>
                <a:cs typeface="Arial" panose="020B0604020202020204" pitchFamily="34" charset="0"/>
              </a:rPr>
              <a:t>  C. A liên kết với G, T liên kết với C.		</a:t>
            </a:r>
          </a:p>
          <a:p>
            <a:pPr defTabSz="914378">
              <a:lnSpc>
                <a:spcPct val="150000"/>
              </a:lnSpc>
              <a:buClrTx/>
            </a:pPr>
            <a:r>
              <a:rPr lang="vi-VN" sz="2000" kern="1200">
                <a:solidFill>
                  <a:schemeClr val="bg1"/>
                </a:solidFill>
                <a:cs typeface="Arial" panose="020B0604020202020204" pitchFamily="34" charset="0"/>
              </a:rPr>
              <a:t>  D. A liên kết với C, G liên kết với T.</a:t>
            </a:r>
          </a:p>
        </p:txBody>
      </p:sp>
      <p:grpSp>
        <p:nvGrpSpPr>
          <p:cNvPr id="61" name="Group 60"/>
          <p:cNvGrpSpPr/>
          <p:nvPr/>
        </p:nvGrpSpPr>
        <p:grpSpPr>
          <a:xfrm>
            <a:off x="1180036" y="504422"/>
            <a:ext cx="290843"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654599" y="504422"/>
            <a:ext cx="160628" cy="2362831"/>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502813" y="1062050"/>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628378" y="2971269"/>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a:solidFill>
                    <a:prstClr val="white"/>
                  </a:solidFill>
                  <a:latin typeface="Arial" panose="020B0604020202020204" pitchFamily="34" charset="0"/>
                  <a:cs typeface="Arial" panose="020B0604020202020204" pitchFamily="34" charset="0"/>
                </a:rPr>
                <a:t>B</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281684" y="259121"/>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vi-VN"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5502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322112" y="485048"/>
            <a:ext cx="7390659" cy="2362831"/>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lnSpc>
                <a:spcPct val="150000"/>
              </a:lnSpc>
              <a:buClrTx/>
            </a:pPr>
            <a:r>
              <a:rPr lang="vi-VN" sz="2000" b="1" kern="1200">
                <a:solidFill>
                  <a:schemeClr val="bg1"/>
                </a:solidFill>
                <a:latin typeface="Arial" panose="020B0604020202020204" pitchFamily="34" charset="0"/>
                <a:cs typeface="Arial" panose="020B0604020202020204" pitchFamily="34" charset="0"/>
              </a:rPr>
              <a:t>Enzyme nào sau đây tham gia quá trình phiên mã?</a:t>
            </a:r>
          </a:p>
          <a:p>
            <a:pPr defTabSz="914378">
              <a:lnSpc>
                <a:spcPct val="150000"/>
              </a:lnSpc>
              <a:buClrTx/>
            </a:pPr>
            <a:r>
              <a:rPr lang="vi-VN" sz="2000" kern="1200">
                <a:solidFill>
                  <a:schemeClr val="bg1"/>
                </a:solidFill>
                <a:latin typeface="Arial" panose="020B0604020202020204" pitchFamily="34" charset="0"/>
                <a:cs typeface="Arial" panose="020B0604020202020204" pitchFamily="34" charset="0"/>
              </a:rPr>
              <a:t>  A. DNA polymerase.				</a:t>
            </a:r>
          </a:p>
          <a:p>
            <a:pPr defTabSz="914378">
              <a:lnSpc>
                <a:spcPct val="150000"/>
              </a:lnSpc>
              <a:buClrTx/>
            </a:pPr>
            <a:r>
              <a:rPr lang="vi-VN" sz="2000" kern="1200">
                <a:solidFill>
                  <a:schemeClr val="bg1"/>
                </a:solidFill>
                <a:latin typeface="Arial" panose="020B0604020202020204" pitchFamily="34" charset="0"/>
                <a:cs typeface="Arial" panose="020B0604020202020204" pitchFamily="34" charset="0"/>
              </a:rPr>
              <a:t>  B. DNA helicase.</a:t>
            </a:r>
          </a:p>
          <a:p>
            <a:pPr defTabSz="914378">
              <a:lnSpc>
                <a:spcPct val="150000"/>
              </a:lnSpc>
              <a:buClrTx/>
            </a:pPr>
            <a:r>
              <a:rPr lang="vi-VN" sz="2000" kern="1200">
                <a:solidFill>
                  <a:schemeClr val="bg1"/>
                </a:solidFill>
                <a:latin typeface="Arial" panose="020B0604020202020204" pitchFamily="34" charset="0"/>
                <a:cs typeface="Arial" panose="020B0604020202020204" pitchFamily="34" charset="0"/>
              </a:rPr>
              <a:t>  C. RNA helicase.					</a:t>
            </a:r>
          </a:p>
          <a:p>
            <a:pPr defTabSz="914378">
              <a:lnSpc>
                <a:spcPct val="150000"/>
              </a:lnSpc>
              <a:buClrTx/>
            </a:pPr>
            <a:r>
              <a:rPr lang="vi-VN" sz="2000" kern="1200">
                <a:solidFill>
                  <a:schemeClr val="bg1"/>
                </a:solidFill>
                <a:latin typeface="Arial" panose="020B0604020202020204" pitchFamily="34" charset="0"/>
                <a:cs typeface="Arial" panose="020B0604020202020204" pitchFamily="34" charset="0"/>
              </a:rPr>
              <a:t>  D. RNA polymerase.</a:t>
            </a:r>
          </a:p>
        </p:txBody>
      </p:sp>
      <p:grpSp>
        <p:nvGrpSpPr>
          <p:cNvPr id="61" name="Group 60"/>
          <p:cNvGrpSpPr/>
          <p:nvPr/>
        </p:nvGrpSpPr>
        <p:grpSpPr>
          <a:xfrm>
            <a:off x="1180036" y="504422"/>
            <a:ext cx="290843"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552143" y="485048"/>
            <a:ext cx="160628" cy="2362831"/>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502813" y="1062050"/>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628378" y="2971269"/>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a:solidFill>
                    <a:prstClr val="white"/>
                  </a:solidFill>
                  <a:latin typeface="Arial" panose="020B0604020202020204" pitchFamily="34" charset="0"/>
                  <a:cs typeface="Arial" panose="020B0604020202020204" pitchFamily="34" charset="0"/>
                </a:rPr>
                <a:t>D</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281684" y="259121"/>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vi-VN"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210524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402426" y="468983"/>
            <a:ext cx="7230031" cy="2362831"/>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latin typeface="Arial" panose="020B0604020202020204" pitchFamily="34" charset="0"/>
                <a:ea typeface="Times New Roman" panose="02020603050405020304" pitchFamily="18" charset="0"/>
                <a:cs typeface="Arial" panose="020B0604020202020204" pitchFamily="34" charset="0"/>
              </a:rPr>
              <a:t>Điền từ thích hợp vào các chỗ trống sau: “Phiên mã là quá trình tổng hợp các phân tử … dựa trên trình tự polynucleotide của …”.</a:t>
            </a:r>
            <a:endParaRPr lang="en-US" sz="2000" b="1">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A. RNA – gene (DNA).		 B. gene (DNA) – RNA.</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C. RNA – RNA polymerase.	 D. DNA – DNA polymerase.</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grpSp>
        <p:nvGrpSpPr>
          <p:cNvPr id="61" name="Group 60"/>
          <p:cNvGrpSpPr/>
          <p:nvPr/>
        </p:nvGrpSpPr>
        <p:grpSpPr>
          <a:xfrm>
            <a:off x="1180036" y="504422"/>
            <a:ext cx="290843"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552143" y="485048"/>
            <a:ext cx="160628" cy="2362831"/>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502813" y="1062050"/>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628378" y="2971269"/>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a:solidFill>
                    <a:prstClr val="white"/>
                  </a:solidFill>
                  <a:latin typeface="Arial" panose="020B0604020202020204" pitchFamily="34" charset="0"/>
                  <a:cs typeface="Arial" panose="020B0604020202020204" pitchFamily="34" charset="0"/>
                </a:rPr>
                <a:t>A</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281684" y="259121"/>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vi-VN"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20767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293438" y="406757"/>
            <a:ext cx="7390659" cy="2812955"/>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8">
              <a:lnSpc>
                <a:spcPct val="140000"/>
              </a:lnSpc>
              <a:buClrTx/>
            </a:pPr>
            <a:r>
              <a:rPr lang="vi-VN" sz="1800" b="1" kern="1200">
                <a:solidFill>
                  <a:schemeClr val="bg1"/>
                </a:solidFill>
                <a:latin typeface="Arial" panose="020B0604020202020204" pitchFamily="34" charset="0"/>
                <a:cs typeface="Arial" panose="020B0604020202020204" pitchFamily="34" charset="0"/>
              </a:rPr>
              <a:t>Sắp xếp các thông tin sau để hoàn thành quá trình tái bản DNA:</a:t>
            </a:r>
          </a:p>
          <a:p>
            <a:pPr algn="just" defTabSz="914378">
              <a:lnSpc>
                <a:spcPct val="140000"/>
              </a:lnSpc>
              <a:buClrTx/>
            </a:pPr>
            <a:r>
              <a:rPr lang="vi-VN" sz="1800" kern="1200">
                <a:solidFill>
                  <a:schemeClr val="bg1"/>
                </a:solidFill>
                <a:latin typeface="Arial" panose="020B0604020202020204" pitchFamily="34" charset="0"/>
                <a:cs typeface="Arial" panose="020B0604020202020204" pitchFamily="34" charset="0"/>
              </a:rPr>
              <a:t>1) Các nucleotide tự do trong môi trường tế bào liên kết với các nucleotide trên mỗi mạch khuôn của DNA theo NTBS: A = T, G ≡ C.</a:t>
            </a:r>
          </a:p>
          <a:p>
            <a:pPr algn="just" defTabSz="914378">
              <a:lnSpc>
                <a:spcPct val="140000"/>
              </a:lnSpc>
              <a:buClrTx/>
            </a:pPr>
            <a:r>
              <a:rPr lang="vi-VN" sz="1800" kern="1200">
                <a:solidFill>
                  <a:schemeClr val="bg1"/>
                </a:solidFill>
                <a:latin typeface="Arial" panose="020B0604020202020204" pitchFamily="34" charset="0"/>
                <a:cs typeface="Arial" panose="020B0604020202020204" pitchFamily="34" charset="0"/>
              </a:rPr>
              <a:t>2) DNA tháo xoắn tách thành hai mạch đơn.</a:t>
            </a:r>
          </a:p>
          <a:p>
            <a:pPr algn="just" defTabSz="914378">
              <a:lnSpc>
                <a:spcPct val="140000"/>
              </a:lnSpc>
              <a:buClrTx/>
            </a:pPr>
            <a:r>
              <a:rPr lang="vi-VN" sz="1800" kern="1200">
                <a:solidFill>
                  <a:schemeClr val="bg1"/>
                </a:solidFill>
                <a:latin typeface="Arial" panose="020B0604020202020204" pitchFamily="34" charset="0"/>
                <a:cs typeface="Arial" panose="020B0604020202020204" pitchFamily="34" charset="0"/>
              </a:rPr>
              <a:t>3) Hai mạch đơn gồm một mạch mới tổng hợp và một mạch khuôn xoắn trở lại với nhau.</a:t>
            </a:r>
          </a:p>
          <a:p>
            <a:pPr algn="just" defTabSz="914378">
              <a:lnSpc>
                <a:spcPct val="140000"/>
              </a:lnSpc>
              <a:buClrTx/>
            </a:pPr>
            <a:r>
              <a:rPr lang="vi-VN" sz="1800" kern="1200">
                <a:solidFill>
                  <a:schemeClr val="bg1"/>
                </a:solidFill>
                <a:latin typeface="Arial" panose="020B0604020202020204" pitchFamily="34" charset="0"/>
                <a:cs typeface="Arial" panose="020B0604020202020204" pitchFamily="34" charset="0"/>
              </a:rPr>
              <a:t>A. 1 → 2 → 3    B. 3 → 2 → 1      C. 2 → 1 → 3	D. 2 → 3 → 1</a:t>
            </a:r>
          </a:p>
        </p:txBody>
      </p:sp>
      <p:grpSp>
        <p:nvGrpSpPr>
          <p:cNvPr id="61" name="Group 60"/>
          <p:cNvGrpSpPr/>
          <p:nvPr/>
        </p:nvGrpSpPr>
        <p:grpSpPr>
          <a:xfrm>
            <a:off x="1118959" y="417144"/>
            <a:ext cx="290843" cy="279217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556959" y="406757"/>
            <a:ext cx="160628" cy="281526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496233" y="1062050"/>
            <a:ext cx="341961" cy="2770274"/>
            <a:chOff x="384240" y="1032065"/>
            <a:chExt cx="455948" cy="3693698"/>
          </a:xfrm>
        </p:grpSpPr>
        <p:cxnSp>
          <p:nvCxnSpPr>
            <p:cNvPr id="13" name="Straight Connector 12"/>
            <p:cNvCxnSpPr>
              <a:stCxn id="29" idx="4"/>
              <a:endCxn id="64" idx="0"/>
            </p:cNvCxnSpPr>
            <p:nvPr/>
          </p:nvCxnSpPr>
          <p:spPr>
            <a:xfrm flipH="1">
              <a:off x="612215" y="1032065"/>
              <a:ext cx="23285" cy="323775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84240" y="4269815"/>
              <a:ext cx="455948" cy="455948"/>
              <a:chOff x="262955" y="3474894"/>
              <a:chExt cx="286946" cy="286946"/>
            </a:xfrm>
          </p:grpSpPr>
          <p:sp>
            <p:nvSpPr>
              <p:cNvPr id="64" name="Oval 63"/>
              <p:cNvSpPr/>
              <p:nvPr/>
            </p:nvSpPr>
            <p:spPr>
              <a:xfrm>
                <a:off x="262955" y="347489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44969" y="3554230"/>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461368" y="3479690"/>
            <a:ext cx="5754329" cy="145883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a:solidFill>
                    <a:prstClr val="white"/>
                  </a:solidFill>
                  <a:latin typeface="Arial" panose="020B0604020202020204" pitchFamily="34" charset="0"/>
                  <a:cs typeface="Arial" panose="020B0604020202020204" pitchFamily="34" charset="0"/>
                </a:rPr>
                <a:t>C</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281684" y="259121"/>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vi-VN"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5</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110131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grpSp>
        <p:nvGrpSpPr>
          <p:cNvPr id="1018" name="Google Shape;1018;p34"/>
          <p:cNvGrpSpPr/>
          <p:nvPr/>
        </p:nvGrpSpPr>
        <p:grpSpPr>
          <a:xfrm>
            <a:off x="1777411" y="1182047"/>
            <a:ext cx="1108741" cy="2933999"/>
            <a:chOff x="1682183" y="1465024"/>
            <a:chExt cx="1157833" cy="3063909"/>
          </a:xfrm>
        </p:grpSpPr>
        <p:grpSp>
          <p:nvGrpSpPr>
            <p:cNvPr id="1019" name="Google Shape;1019;p34"/>
            <p:cNvGrpSpPr/>
            <p:nvPr/>
          </p:nvGrpSpPr>
          <p:grpSpPr>
            <a:xfrm flipH="1">
              <a:off x="1682183" y="1526526"/>
              <a:ext cx="1157833" cy="3002407"/>
              <a:chOff x="6336318" y="1620099"/>
              <a:chExt cx="987070" cy="2559597"/>
            </a:xfrm>
          </p:grpSpPr>
          <p:sp>
            <p:nvSpPr>
              <p:cNvPr id="1020" name="Google Shape;1020;p34"/>
              <p:cNvSpPr/>
              <p:nvPr/>
            </p:nvSpPr>
            <p:spPr>
              <a:xfrm flipH="1">
                <a:off x="6398250" y="1629129"/>
                <a:ext cx="865980" cy="2541672"/>
              </a:xfrm>
              <a:custGeom>
                <a:avLst/>
                <a:gdLst/>
                <a:ahLst/>
                <a:cxnLst/>
                <a:rect l="l" t="t" r="r" b="b"/>
                <a:pathLst>
                  <a:path w="14961" h="43909" extrusionOk="0">
                    <a:moveTo>
                      <a:pt x="12846" y="5213"/>
                    </a:moveTo>
                    <a:cubicBezTo>
                      <a:pt x="12753" y="6101"/>
                      <a:pt x="12519" y="6971"/>
                      <a:pt x="12147" y="7785"/>
                    </a:cubicBezTo>
                    <a:lnTo>
                      <a:pt x="2796" y="7785"/>
                    </a:lnTo>
                    <a:cubicBezTo>
                      <a:pt x="2425" y="6971"/>
                      <a:pt x="2187" y="6101"/>
                      <a:pt x="2098" y="5213"/>
                    </a:cubicBezTo>
                    <a:close/>
                    <a:moveTo>
                      <a:pt x="11922" y="8249"/>
                    </a:moveTo>
                    <a:cubicBezTo>
                      <a:pt x="11515" y="9033"/>
                      <a:pt x="10956" y="9841"/>
                      <a:pt x="10202" y="10664"/>
                    </a:cubicBezTo>
                    <a:lnTo>
                      <a:pt x="4759" y="10664"/>
                    </a:lnTo>
                    <a:cubicBezTo>
                      <a:pt x="4038" y="9883"/>
                      <a:pt x="3458" y="9078"/>
                      <a:pt x="3025" y="8249"/>
                    </a:cubicBezTo>
                    <a:close/>
                    <a:moveTo>
                      <a:pt x="9753" y="11133"/>
                    </a:moveTo>
                    <a:cubicBezTo>
                      <a:pt x="9510" y="11374"/>
                      <a:pt x="9248" y="11617"/>
                      <a:pt x="8969" y="11861"/>
                    </a:cubicBezTo>
                    <a:cubicBezTo>
                      <a:pt x="8449" y="12316"/>
                      <a:pt x="7956" y="12746"/>
                      <a:pt x="7481" y="13165"/>
                    </a:cubicBezTo>
                    <a:cubicBezTo>
                      <a:pt x="7008" y="12746"/>
                      <a:pt x="6515" y="12316"/>
                      <a:pt x="5995" y="11861"/>
                    </a:cubicBezTo>
                    <a:lnTo>
                      <a:pt x="5992" y="11861"/>
                    </a:lnTo>
                    <a:cubicBezTo>
                      <a:pt x="5716" y="11620"/>
                      <a:pt x="5461" y="11380"/>
                      <a:pt x="5211" y="11133"/>
                    </a:cubicBezTo>
                    <a:close/>
                    <a:moveTo>
                      <a:pt x="7481" y="14211"/>
                    </a:moveTo>
                    <a:cubicBezTo>
                      <a:pt x="8847" y="15435"/>
                      <a:pt x="10018" y="16546"/>
                      <a:pt x="10962" y="17606"/>
                    </a:cubicBezTo>
                    <a:lnTo>
                      <a:pt x="3999" y="17606"/>
                    </a:lnTo>
                    <a:cubicBezTo>
                      <a:pt x="4944" y="16546"/>
                      <a:pt x="6114" y="15435"/>
                      <a:pt x="7481" y="14211"/>
                    </a:cubicBezTo>
                    <a:close/>
                    <a:moveTo>
                      <a:pt x="3595" y="18076"/>
                    </a:moveTo>
                    <a:lnTo>
                      <a:pt x="3595" y="18079"/>
                    </a:lnTo>
                    <a:lnTo>
                      <a:pt x="11369" y="18079"/>
                    </a:lnTo>
                    <a:cubicBezTo>
                      <a:pt x="12254" y="19136"/>
                      <a:pt x="12908" y="20152"/>
                      <a:pt x="13288" y="21183"/>
                    </a:cubicBezTo>
                    <a:lnTo>
                      <a:pt x="1676" y="21183"/>
                    </a:lnTo>
                    <a:cubicBezTo>
                      <a:pt x="2056" y="20152"/>
                      <a:pt x="2710" y="19136"/>
                      <a:pt x="3595" y="18076"/>
                    </a:cubicBezTo>
                    <a:close/>
                    <a:moveTo>
                      <a:pt x="1521" y="21649"/>
                    </a:moveTo>
                    <a:lnTo>
                      <a:pt x="1521" y="21652"/>
                    </a:lnTo>
                    <a:lnTo>
                      <a:pt x="13443" y="21652"/>
                    </a:lnTo>
                    <a:cubicBezTo>
                      <a:pt x="13713" y="22582"/>
                      <a:pt x="13758" y="23562"/>
                      <a:pt x="13573" y="24513"/>
                    </a:cubicBezTo>
                    <a:lnTo>
                      <a:pt x="1391" y="24513"/>
                    </a:lnTo>
                    <a:cubicBezTo>
                      <a:pt x="1207" y="23562"/>
                      <a:pt x="1251" y="22579"/>
                      <a:pt x="1521" y="21649"/>
                    </a:cubicBezTo>
                    <a:close/>
                    <a:moveTo>
                      <a:pt x="13469" y="24979"/>
                    </a:moveTo>
                    <a:cubicBezTo>
                      <a:pt x="13238" y="25888"/>
                      <a:pt x="12816" y="26851"/>
                      <a:pt x="12186" y="27903"/>
                    </a:cubicBezTo>
                    <a:lnTo>
                      <a:pt x="2775" y="27903"/>
                    </a:lnTo>
                    <a:cubicBezTo>
                      <a:pt x="2149" y="26852"/>
                      <a:pt x="1727" y="25891"/>
                      <a:pt x="1495" y="24979"/>
                    </a:cubicBezTo>
                    <a:close/>
                    <a:moveTo>
                      <a:pt x="11892" y="28369"/>
                    </a:moveTo>
                    <a:cubicBezTo>
                      <a:pt x="10656" y="30226"/>
                      <a:pt x="9073" y="31435"/>
                      <a:pt x="7481" y="32531"/>
                    </a:cubicBezTo>
                    <a:cubicBezTo>
                      <a:pt x="5891" y="31432"/>
                      <a:pt x="4305" y="30226"/>
                      <a:pt x="3072" y="28369"/>
                    </a:cubicBezTo>
                    <a:close/>
                    <a:moveTo>
                      <a:pt x="7481" y="33475"/>
                    </a:moveTo>
                    <a:lnTo>
                      <a:pt x="7757" y="33663"/>
                    </a:lnTo>
                    <a:cubicBezTo>
                      <a:pt x="9221" y="34655"/>
                      <a:pt x="10594" y="35588"/>
                      <a:pt x="11648" y="36877"/>
                    </a:cubicBezTo>
                    <a:lnTo>
                      <a:pt x="3316" y="36877"/>
                    </a:lnTo>
                    <a:cubicBezTo>
                      <a:pt x="4367" y="35585"/>
                      <a:pt x="5740" y="34655"/>
                      <a:pt x="7207" y="33660"/>
                    </a:cubicBezTo>
                    <a:lnTo>
                      <a:pt x="7207" y="33660"/>
                    </a:lnTo>
                    <a:lnTo>
                      <a:pt x="7204" y="33663"/>
                    </a:lnTo>
                    <a:lnTo>
                      <a:pt x="7481" y="33475"/>
                    </a:lnTo>
                    <a:close/>
                    <a:moveTo>
                      <a:pt x="12002" y="37346"/>
                    </a:moveTo>
                    <a:cubicBezTo>
                      <a:pt x="12572" y="38151"/>
                      <a:pt x="13024" y="39096"/>
                      <a:pt x="13315" y="40263"/>
                    </a:cubicBezTo>
                    <a:lnTo>
                      <a:pt x="1649" y="40263"/>
                    </a:lnTo>
                    <a:cubicBezTo>
                      <a:pt x="1937" y="39096"/>
                      <a:pt x="2389" y="38151"/>
                      <a:pt x="2959" y="37346"/>
                    </a:cubicBezTo>
                    <a:close/>
                    <a:moveTo>
                      <a:pt x="12201" y="1"/>
                    </a:moveTo>
                    <a:cubicBezTo>
                      <a:pt x="12127" y="1"/>
                      <a:pt x="12051" y="22"/>
                      <a:pt x="11984" y="68"/>
                    </a:cubicBezTo>
                    <a:cubicBezTo>
                      <a:pt x="11806" y="186"/>
                      <a:pt x="11758" y="427"/>
                      <a:pt x="11877" y="608"/>
                    </a:cubicBezTo>
                    <a:cubicBezTo>
                      <a:pt x="11898" y="638"/>
                      <a:pt x="12973" y="2310"/>
                      <a:pt x="12878" y="4743"/>
                    </a:cubicBezTo>
                    <a:lnTo>
                      <a:pt x="2068" y="4743"/>
                    </a:lnTo>
                    <a:cubicBezTo>
                      <a:pt x="2062" y="4530"/>
                      <a:pt x="2059" y="4316"/>
                      <a:pt x="2068" y="4099"/>
                    </a:cubicBezTo>
                    <a:cubicBezTo>
                      <a:pt x="2163" y="2028"/>
                      <a:pt x="3075" y="623"/>
                      <a:pt x="3087" y="608"/>
                    </a:cubicBezTo>
                    <a:cubicBezTo>
                      <a:pt x="3206" y="430"/>
                      <a:pt x="3155" y="186"/>
                      <a:pt x="2977" y="68"/>
                    </a:cubicBezTo>
                    <a:cubicBezTo>
                      <a:pt x="2911" y="24"/>
                      <a:pt x="2836" y="2"/>
                      <a:pt x="2762" y="2"/>
                    </a:cubicBezTo>
                    <a:cubicBezTo>
                      <a:pt x="2635" y="2"/>
                      <a:pt x="2511" y="64"/>
                      <a:pt x="2436" y="178"/>
                    </a:cubicBezTo>
                    <a:cubicBezTo>
                      <a:pt x="2395" y="240"/>
                      <a:pt x="1409" y="1746"/>
                      <a:pt x="1293" y="4025"/>
                    </a:cubicBezTo>
                    <a:cubicBezTo>
                      <a:pt x="1186" y="6113"/>
                      <a:pt x="1827" y="9274"/>
                      <a:pt x="5481" y="12452"/>
                    </a:cubicBezTo>
                    <a:cubicBezTo>
                      <a:pt x="5971" y="12877"/>
                      <a:pt x="6444" y="13290"/>
                      <a:pt x="6892" y="13691"/>
                    </a:cubicBezTo>
                    <a:cubicBezTo>
                      <a:pt x="4341" y="15975"/>
                      <a:pt x="2531" y="17820"/>
                      <a:pt x="1474" y="19775"/>
                    </a:cubicBezTo>
                    <a:cubicBezTo>
                      <a:pt x="0" y="22502"/>
                      <a:pt x="202" y="25143"/>
                      <a:pt x="2125" y="28336"/>
                    </a:cubicBezTo>
                    <a:cubicBezTo>
                      <a:pt x="3417" y="30481"/>
                      <a:pt x="5092" y="31818"/>
                      <a:pt x="6791" y="33000"/>
                    </a:cubicBezTo>
                    <a:lnTo>
                      <a:pt x="6768" y="33018"/>
                    </a:lnTo>
                    <a:cubicBezTo>
                      <a:pt x="3550" y="35198"/>
                      <a:pt x="511" y="37257"/>
                      <a:pt x="511" y="43516"/>
                    </a:cubicBezTo>
                    <a:cubicBezTo>
                      <a:pt x="511" y="43733"/>
                      <a:pt x="687" y="43908"/>
                      <a:pt x="901" y="43908"/>
                    </a:cubicBezTo>
                    <a:cubicBezTo>
                      <a:pt x="1117" y="43908"/>
                      <a:pt x="1293" y="43733"/>
                      <a:pt x="1293" y="43516"/>
                    </a:cubicBezTo>
                    <a:cubicBezTo>
                      <a:pt x="1293" y="42468"/>
                      <a:pt x="1382" y="41550"/>
                      <a:pt x="1545" y="40733"/>
                    </a:cubicBezTo>
                    <a:lnTo>
                      <a:pt x="13416" y="40733"/>
                    </a:lnTo>
                    <a:cubicBezTo>
                      <a:pt x="13579" y="41550"/>
                      <a:pt x="13668" y="42468"/>
                      <a:pt x="13668" y="43516"/>
                    </a:cubicBezTo>
                    <a:cubicBezTo>
                      <a:pt x="13677" y="43727"/>
                      <a:pt x="13850" y="43891"/>
                      <a:pt x="14058" y="43891"/>
                    </a:cubicBezTo>
                    <a:cubicBezTo>
                      <a:pt x="14269" y="43891"/>
                      <a:pt x="14438" y="43727"/>
                      <a:pt x="14450" y="43516"/>
                    </a:cubicBezTo>
                    <a:cubicBezTo>
                      <a:pt x="14450" y="37257"/>
                      <a:pt x="11411" y="35195"/>
                      <a:pt x="8197" y="33015"/>
                    </a:cubicBezTo>
                    <a:lnTo>
                      <a:pt x="8173" y="33000"/>
                    </a:lnTo>
                    <a:cubicBezTo>
                      <a:pt x="9869" y="31818"/>
                      <a:pt x="11544" y="30478"/>
                      <a:pt x="12837" y="28336"/>
                    </a:cubicBezTo>
                    <a:cubicBezTo>
                      <a:pt x="14762" y="25143"/>
                      <a:pt x="14961" y="22499"/>
                      <a:pt x="13487" y="19775"/>
                    </a:cubicBezTo>
                    <a:cubicBezTo>
                      <a:pt x="12433" y="17820"/>
                      <a:pt x="10621" y="15975"/>
                      <a:pt x="8069" y="13688"/>
                    </a:cubicBezTo>
                    <a:cubicBezTo>
                      <a:pt x="8520" y="13287"/>
                      <a:pt x="8993" y="12874"/>
                      <a:pt x="9480" y="12449"/>
                    </a:cubicBezTo>
                    <a:cubicBezTo>
                      <a:pt x="13137" y="9271"/>
                      <a:pt x="13775" y="6113"/>
                      <a:pt x="13671" y="4022"/>
                    </a:cubicBezTo>
                    <a:cubicBezTo>
                      <a:pt x="13556" y="1743"/>
                      <a:pt x="12569" y="237"/>
                      <a:pt x="12525" y="175"/>
                    </a:cubicBezTo>
                    <a:cubicBezTo>
                      <a:pt x="12450" y="63"/>
                      <a:pt x="12327" y="1"/>
                      <a:pt x="12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4"/>
              <p:cNvSpPr/>
              <p:nvPr/>
            </p:nvSpPr>
            <p:spPr>
              <a:xfrm flipH="1">
                <a:off x="6499368" y="1620099"/>
                <a:ext cx="683882" cy="63384"/>
              </a:xfrm>
              <a:custGeom>
                <a:avLst/>
                <a:gdLst/>
                <a:ahLst/>
                <a:cxnLst/>
                <a:rect l="l" t="t" r="r" b="b"/>
                <a:pathLst>
                  <a:path w="11815" h="1095" extrusionOk="0">
                    <a:moveTo>
                      <a:pt x="546" y="1"/>
                    </a:moveTo>
                    <a:cubicBezTo>
                      <a:pt x="244" y="1"/>
                      <a:pt x="1" y="244"/>
                      <a:pt x="1" y="547"/>
                    </a:cubicBezTo>
                    <a:cubicBezTo>
                      <a:pt x="1" y="850"/>
                      <a:pt x="247" y="1094"/>
                      <a:pt x="551" y="1094"/>
                    </a:cubicBezTo>
                    <a:cubicBezTo>
                      <a:pt x="555" y="1094"/>
                      <a:pt x="558" y="1094"/>
                      <a:pt x="562" y="1094"/>
                    </a:cubicBezTo>
                    <a:lnTo>
                      <a:pt x="11256" y="1094"/>
                    </a:lnTo>
                    <a:cubicBezTo>
                      <a:pt x="11260" y="1094"/>
                      <a:pt x="11264" y="1094"/>
                      <a:pt x="11267" y="1094"/>
                    </a:cubicBezTo>
                    <a:cubicBezTo>
                      <a:pt x="11568" y="1094"/>
                      <a:pt x="11815" y="850"/>
                      <a:pt x="11815" y="547"/>
                    </a:cubicBezTo>
                    <a:cubicBezTo>
                      <a:pt x="11815" y="244"/>
                      <a:pt x="11571" y="1"/>
                      <a:pt x="11273" y="1"/>
                    </a:cubicBezTo>
                    <a:cubicBezTo>
                      <a:pt x="11267" y="1"/>
                      <a:pt x="11262" y="1"/>
                      <a:pt x="11256" y="1"/>
                    </a:cubicBezTo>
                    <a:lnTo>
                      <a:pt x="562" y="1"/>
                    </a:lnTo>
                    <a:cubicBezTo>
                      <a:pt x="557" y="1"/>
                      <a:pt x="551" y="1"/>
                      <a:pt x="5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4"/>
              <p:cNvSpPr/>
              <p:nvPr/>
            </p:nvSpPr>
            <p:spPr>
              <a:xfrm flipH="1">
                <a:off x="6336318" y="4116370"/>
                <a:ext cx="987070" cy="63326"/>
              </a:xfrm>
              <a:custGeom>
                <a:avLst/>
                <a:gdLst/>
                <a:ahLst/>
                <a:cxnLst/>
                <a:rect l="l" t="t" r="r" b="b"/>
                <a:pathLst>
                  <a:path w="17053" h="1094" extrusionOk="0">
                    <a:moveTo>
                      <a:pt x="547" y="1"/>
                    </a:moveTo>
                    <a:cubicBezTo>
                      <a:pt x="244" y="1"/>
                      <a:pt x="1" y="244"/>
                      <a:pt x="1" y="547"/>
                    </a:cubicBezTo>
                    <a:cubicBezTo>
                      <a:pt x="1" y="847"/>
                      <a:pt x="244" y="1094"/>
                      <a:pt x="547" y="1094"/>
                    </a:cubicBezTo>
                    <a:lnTo>
                      <a:pt x="16508" y="1094"/>
                    </a:lnTo>
                    <a:cubicBezTo>
                      <a:pt x="16809" y="1094"/>
                      <a:pt x="17052" y="847"/>
                      <a:pt x="17052" y="547"/>
                    </a:cubicBezTo>
                    <a:cubicBezTo>
                      <a:pt x="17052" y="244"/>
                      <a:pt x="16809" y="1"/>
                      <a:pt x="16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3" name="Google Shape;1023;p34"/>
            <p:cNvSpPr/>
            <p:nvPr/>
          </p:nvSpPr>
          <p:spPr>
            <a:xfrm>
              <a:off x="2587272" y="4188092"/>
              <a:ext cx="197582" cy="197521"/>
            </a:xfrm>
            <a:custGeom>
              <a:avLst/>
              <a:gdLst/>
              <a:ahLst/>
              <a:cxnLst/>
              <a:rect l="l" t="t" r="r" b="b"/>
              <a:pathLst>
                <a:path w="2910" h="2909" extrusionOk="0">
                  <a:moveTo>
                    <a:pt x="1454" y="0"/>
                  </a:moveTo>
                  <a:cubicBezTo>
                    <a:pt x="651" y="0"/>
                    <a:pt x="1" y="651"/>
                    <a:pt x="1" y="1453"/>
                  </a:cubicBezTo>
                  <a:cubicBezTo>
                    <a:pt x="1" y="2258"/>
                    <a:pt x="651" y="2909"/>
                    <a:pt x="1454" y="2909"/>
                  </a:cubicBezTo>
                  <a:cubicBezTo>
                    <a:pt x="2259" y="2909"/>
                    <a:pt x="2909" y="2258"/>
                    <a:pt x="2909" y="1453"/>
                  </a:cubicBezTo>
                  <a:cubicBezTo>
                    <a:pt x="2909" y="651"/>
                    <a:pt x="2259"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4"/>
            <p:cNvSpPr/>
            <p:nvPr/>
          </p:nvSpPr>
          <p:spPr>
            <a:xfrm>
              <a:off x="2491873" y="3324340"/>
              <a:ext cx="216729" cy="197589"/>
            </a:xfrm>
            <a:custGeom>
              <a:avLst/>
              <a:gdLst/>
              <a:ahLst/>
              <a:cxnLst/>
              <a:rect l="l" t="t" r="r" b="b"/>
              <a:pathLst>
                <a:path w="3192" h="2910" extrusionOk="0">
                  <a:moveTo>
                    <a:pt x="1596" y="0"/>
                  </a:moveTo>
                  <a:cubicBezTo>
                    <a:pt x="1224" y="0"/>
                    <a:pt x="852" y="142"/>
                    <a:pt x="568" y="426"/>
                  </a:cubicBezTo>
                  <a:cubicBezTo>
                    <a:pt x="1" y="996"/>
                    <a:pt x="1" y="1914"/>
                    <a:pt x="568" y="2482"/>
                  </a:cubicBezTo>
                  <a:cubicBezTo>
                    <a:pt x="852" y="2767"/>
                    <a:pt x="1224" y="2909"/>
                    <a:pt x="1596" y="2909"/>
                  </a:cubicBezTo>
                  <a:cubicBezTo>
                    <a:pt x="1968" y="2909"/>
                    <a:pt x="2340" y="2767"/>
                    <a:pt x="2624" y="2482"/>
                  </a:cubicBezTo>
                  <a:cubicBezTo>
                    <a:pt x="3191" y="1914"/>
                    <a:pt x="3191" y="996"/>
                    <a:pt x="2624" y="426"/>
                  </a:cubicBezTo>
                  <a:cubicBezTo>
                    <a:pt x="2340" y="142"/>
                    <a:pt x="1968"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4"/>
            <p:cNvSpPr/>
            <p:nvPr/>
          </p:nvSpPr>
          <p:spPr>
            <a:xfrm>
              <a:off x="1713880" y="3118468"/>
              <a:ext cx="197582" cy="197521"/>
            </a:xfrm>
            <a:custGeom>
              <a:avLst/>
              <a:gdLst/>
              <a:ahLst/>
              <a:cxnLst/>
              <a:rect l="l" t="t" r="r" b="b"/>
              <a:pathLst>
                <a:path w="2910" h="2909" extrusionOk="0">
                  <a:moveTo>
                    <a:pt x="1457" y="0"/>
                  </a:moveTo>
                  <a:cubicBezTo>
                    <a:pt x="654" y="0"/>
                    <a:pt x="1" y="651"/>
                    <a:pt x="1" y="1453"/>
                  </a:cubicBezTo>
                  <a:cubicBezTo>
                    <a:pt x="1" y="2258"/>
                    <a:pt x="654" y="2908"/>
                    <a:pt x="1457" y="2908"/>
                  </a:cubicBezTo>
                  <a:cubicBezTo>
                    <a:pt x="2259" y="2908"/>
                    <a:pt x="2909" y="2258"/>
                    <a:pt x="2909" y="1453"/>
                  </a:cubicBezTo>
                  <a:cubicBezTo>
                    <a:pt x="2909" y="651"/>
                    <a:pt x="2259"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4"/>
            <p:cNvSpPr/>
            <p:nvPr/>
          </p:nvSpPr>
          <p:spPr>
            <a:xfrm>
              <a:off x="1875684" y="2624633"/>
              <a:ext cx="197514" cy="197385"/>
            </a:xfrm>
            <a:custGeom>
              <a:avLst/>
              <a:gdLst/>
              <a:ahLst/>
              <a:cxnLst/>
              <a:rect l="l" t="t" r="r" b="b"/>
              <a:pathLst>
                <a:path w="2909" h="2907" extrusionOk="0">
                  <a:moveTo>
                    <a:pt x="1456" y="1"/>
                  </a:moveTo>
                  <a:cubicBezTo>
                    <a:pt x="651" y="1"/>
                    <a:pt x="0" y="652"/>
                    <a:pt x="0" y="1454"/>
                  </a:cubicBezTo>
                  <a:cubicBezTo>
                    <a:pt x="0" y="2256"/>
                    <a:pt x="651" y="2906"/>
                    <a:pt x="1456" y="2906"/>
                  </a:cubicBezTo>
                  <a:cubicBezTo>
                    <a:pt x="2258" y="2906"/>
                    <a:pt x="2909" y="2256"/>
                    <a:pt x="2909" y="1454"/>
                  </a:cubicBezTo>
                  <a:cubicBezTo>
                    <a:pt x="2909" y="652"/>
                    <a:pt x="2258" y="1"/>
                    <a:pt x="14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4"/>
            <p:cNvSpPr/>
            <p:nvPr/>
          </p:nvSpPr>
          <p:spPr>
            <a:xfrm>
              <a:off x="2491873" y="1993505"/>
              <a:ext cx="216729" cy="197589"/>
            </a:xfrm>
            <a:custGeom>
              <a:avLst/>
              <a:gdLst/>
              <a:ahLst/>
              <a:cxnLst/>
              <a:rect l="l" t="t" r="r" b="b"/>
              <a:pathLst>
                <a:path w="3192" h="2910" extrusionOk="0">
                  <a:moveTo>
                    <a:pt x="1596" y="1"/>
                  </a:moveTo>
                  <a:cubicBezTo>
                    <a:pt x="1224" y="1"/>
                    <a:pt x="852" y="143"/>
                    <a:pt x="568" y="429"/>
                  </a:cubicBezTo>
                  <a:cubicBezTo>
                    <a:pt x="1" y="996"/>
                    <a:pt x="1" y="1917"/>
                    <a:pt x="568" y="2484"/>
                  </a:cubicBezTo>
                  <a:cubicBezTo>
                    <a:pt x="852" y="2768"/>
                    <a:pt x="1224" y="2910"/>
                    <a:pt x="1596" y="2910"/>
                  </a:cubicBezTo>
                  <a:cubicBezTo>
                    <a:pt x="1968" y="2910"/>
                    <a:pt x="2340" y="2768"/>
                    <a:pt x="2624" y="2484"/>
                  </a:cubicBezTo>
                  <a:cubicBezTo>
                    <a:pt x="3191" y="1917"/>
                    <a:pt x="3191" y="996"/>
                    <a:pt x="2624" y="429"/>
                  </a:cubicBezTo>
                  <a:cubicBezTo>
                    <a:pt x="2340" y="143"/>
                    <a:pt x="1968" y="1"/>
                    <a:pt x="15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4"/>
            <p:cNvSpPr/>
            <p:nvPr/>
          </p:nvSpPr>
          <p:spPr>
            <a:xfrm>
              <a:off x="1848049" y="3944129"/>
              <a:ext cx="211637" cy="197589"/>
            </a:xfrm>
            <a:custGeom>
              <a:avLst/>
              <a:gdLst/>
              <a:ahLst/>
              <a:cxnLst/>
              <a:rect l="l" t="t" r="r" b="b"/>
              <a:pathLst>
                <a:path w="3117" h="2910" extrusionOk="0">
                  <a:moveTo>
                    <a:pt x="1557" y="1"/>
                  </a:moveTo>
                  <a:cubicBezTo>
                    <a:pt x="1486" y="1"/>
                    <a:pt x="1413" y="6"/>
                    <a:pt x="1340" y="17"/>
                  </a:cubicBezTo>
                  <a:cubicBezTo>
                    <a:pt x="547" y="139"/>
                    <a:pt x="0" y="878"/>
                    <a:pt x="122" y="1674"/>
                  </a:cubicBezTo>
                  <a:cubicBezTo>
                    <a:pt x="230" y="2393"/>
                    <a:pt x="850" y="2909"/>
                    <a:pt x="1555" y="2909"/>
                  </a:cubicBezTo>
                  <a:cubicBezTo>
                    <a:pt x="1628" y="2909"/>
                    <a:pt x="1702" y="2904"/>
                    <a:pt x="1777" y="2892"/>
                  </a:cubicBezTo>
                  <a:cubicBezTo>
                    <a:pt x="2570" y="2774"/>
                    <a:pt x="3117" y="2031"/>
                    <a:pt x="2995" y="1238"/>
                  </a:cubicBezTo>
                  <a:cubicBezTo>
                    <a:pt x="2887" y="517"/>
                    <a:pt x="2265" y="1"/>
                    <a:pt x="15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4"/>
            <p:cNvSpPr/>
            <p:nvPr/>
          </p:nvSpPr>
          <p:spPr>
            <a:xfrm>
              <a:off x="2117754" y="1465024"/>
              <a:ext cx="197582" cy="197521"/>
            </a:xfrm>
            <a:custGeom>
              <a:avLst/>
              <a:gdLst/>
              <a:ahLst/>
              <a:cxnLst/>
              <a:rect l="l" t="t" r="r" b="b"/>
              <a:pathLst>
                <a:path w="2910" h="2909" extrusionOk="0">
                  <a:moveTo>
                    <a:pt x="1454" y="0"/>
                  </a:moveTo>
                  <a:cubicBezTo>
                    <a:pt x="651" y="0"/>
                    <a:pt x="1" y="651"/>
                    <a:pt x="1" y="1453"/>
                  </a:cubicBezTo>
                  <a:cubicBezTo>
                    <a:pt x="1" y="2258"/>
                    <a:pt x="651" y="2909"/>
                    <a:pt x="1454" y="2909"/>
                  </a:cubicBezTo>
                  <a:cubicBezTo>
                    <a:pt x="2259" y="2909"/>
                    <a:pt x="2909" y="2258"/>
                    <a:pt x="2909" y="1453"/>
                  </a:cubicBezTo>
                  <a:cubicBezTo>
                    <a:pt x="2909" y="651"/>
                    <a:pt x="2259"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0" name="Google Shape;1030;p34"/>
          <p:cNvSpPr txBox="1">
            <a:spLocks noGrp="1"/>
          </p:cNvSpPr>
          <p:nvPr>
            <p:ph type="ctrTitle"/>
          </p:nvPr>
        </p:nvSpPr>
        <p:spPr>
          <a:xfrm>
            <a:off x="3353089" y="939846"/>
            <a:ext cx="5727502" cy="3125885"/>
          </a:xfrm>
          <a:prstGeom prst="rect">
            <a:avLst/>
          </a:prstGeom>
        </p:spPr>
        <p:txBody>
          <a:bodyPr spcFirstLastPara="1" wrap="square" lIns="91425" tIns="91425" rIns="91425" bIns="91425" anchor="b" anchorCtr="0">
            <a:noAutofit/>
          </a:bodyPr>
          <a:lstStyle/>
          <a:p>
            <a:pPr marL="0" lvl="0" indent="0" rtl="0">
              <a:lnSpc>
                <a:spcPct val="170000"/>
              </a:lnSpc>
              <a:spcBef>
                <a:spcPts val="0"/>
              </a:spcBef>
              <a:spcAft>
                <a:spcPts val="0"/>
              </a:spcAft>
              <a:buNone/>
            </a:pPr>
            <a:r>
              <a:rPr lang="vi-VN" sz="4000">
                <a:solidFill>
                  <a:srgbClr val="D4152B"/>
                </a:solidFill>
                <a:latin typeface="Arial" panose="020B0604020202020204" pitchFamily="34" charset="0"/>
                <a:cs typeface="Arial" panose="020B0604020202020204" pitchFamily="34" charset="0"/>
              </a:rPr>
              <a:t>BÀI 39: </a:t>
            </a:r>
            <a:br>
              <a:rPr lang="vi-VN" sz="4000">
                <a:latin typeface="Arial" panose="020B0604020202020204" pitchFamily="34" charset="0"/>
                <a:cs typeface="Arial" panose="020B0604020202020204" pitchFamily="34" charset="0"/>
              </a:rPr>
            </a:br>
            <a:r>
              <a:rPr lang="vi-VN" sz="4000">
                <a:solidFill>
                  <a:schemeClr val="tx1">
                    <a:lumMod val="75000"/>
                    <a:lumOff val="25000"/>
                  </a:schemeClr>
                </a:solidFill>
                <a:latin typeface="Arial" panose="020B0604020202020204" pitchFamily="34" charset="0"/>
                <a:cs typeface="Arial" panose="020B0604020202020204" pitchFamily="34" charset="0"/>
              </a:rPr>
              <a:t>TÁI BẢN DNA VÀ PHIÊN DỊCH MÃ RNA</a:t>
            </a:r>
            <a:endParaRPr sz="400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032" name="Google Shape;1032;p34"/>
          <p:cNvGrpSpPr/>
          <p:nvPr/>
        </p:nvGrpSpPr>
        <p:grpSpPr>
          <a:xfrm flipH="1">
            <a:off x="528288" y="939846"/>
            <a:ext cx="1628303" cy="3222709"/>
            <a:chOff x="6699458" y="915471"/>
            <a:chExt cx="1731317" cy="3426591"/>
          </a:xfrm>
        </p:grpSpPr>
        <p:sp>
          <p:nvSpPr>
            <p:cNvPr id="1033" name="Google Shape;1033;p34"/>
            <p:cNvSpPr/>
            <p:nvPr/>
          </p:nvSpPr>
          <p:spPr>
            <a:xfrm flipH="1">
              <a:off x="7612258" y="3061424"/>
              <a:ext cx="805609" cy="371680"/>
            </a:xfrm>
            <a:custGeom>
              <a:avLst/>
              <a:gdLst/>
              <a:ahLst/>
              <a:cxnLst/>
              <a:rect l="l" t="t" r="r" b="b"/>
              <a:pathLst>
                <a:path w="13918" h="6421" extrusionOk="0">
                  <a:moveTo>
                    <a:pt x="13535" y="1"/>
                  </a:moveTo>
                  <a:lnTo>
                    <a:pt x="1622" y="1801"/>
                  </a:lnTo>
                  <a:lnTo>
                    <a:pt x="0" y="5978"/>
                  </a:lnTo>
                  <a:lnTo>
                    <a:pt x="13918" y="6420"/>
                  </a:lnTo>
                  <a:lnTo>
                    <a:pt x="135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4"/>
            <p:cNvSpPr/>
            <p:nvPr/>
          </p:nvSpPr>
          <p:spPr>
            <a:xfrm flipH="1">
              <a:off x="8039194" y="4139234"/>
              <a:ext cx="244033" cy="199009"/>
            </a:xfrm>
            <a:custGeom>
              <a:avLst/>
              <a:gdLst/>
              <a:ahLst/>
              <a:cxnLst/>
              <a:rect l="l" t="t" r="r" b="b"/>
              <a:pathLst>
                <a:path w="4216" h="3438" extrusionOk="0">
                  <a:moveTo>
                    <a:pt x="2240" y="1"/>
                  </a:moveTo>
                  <a:cubicBezTo>
                    <a:pt x="1659" y="194"/>
                    <a:pt x="1665" y="744"/>
                    <a:pt x="1252" y="744"/>
                  </a:cubicBezTo>
                  <a:cubicBezTo>
                    <a:pt x="1209" y="744"/>
                    <a:pt x="1161" y="738"/>
                    <a:pt x="1108" y="726"/>
                  </a:cubicBezTo>
                  <a:cubicBezTo>
                    <a:pt x="785" y="604"/>
                    <a:pt x="701" y="444"/>
                    <a:pt x="226" y="444"/>
                  </a:cubicBezTo>
                  <a:cubicBezTo>
                    <a:pt x="191" y="444"/>
                    <a:pt x="153" y="444"/>
                    <a:pt x="113" y="446"/>
                  </a:cubicBezTo>
                  <a:lnTo>
                    <a:pt x="0" y="3254"/>
                  </a:lnTo>
                  <a:lnTo>
                    <a:pt x="271" y="3262"/>
                  </a:lnTo>
                  <a:cubicBezTo>
                    <a:pt x="271" y="3262"/>
                    <a:pt x="473" y="2466"/>
                    <a:pt x="784" y="2466"/>
                  </a:cubicBezTo>
                  <a:cubicBezTo>
                    <a:pt x="786" y="2466"/>
                    <a:pt x="788" y="2466"/>
                    <a:pt x="791" y="2466"/>
                  </a:cubicBezTo>
                  <a:cubicBezTo>
                    <a:pt x="1108" y="2481"/>
                    <a:pt x="1670" y="3203"/>
                    <a:pt x="2701" y="3361"/>
                  </a:cubicBezTo>
                  <a:cubicBezTo>
                    <a:pt x="2918" y="3393"/>
                    <a:pt x="3203" y="3420"/>
                    <a:pt x="3518" y="3438"/>
                  </a:cubicBezTo>
                  <a:cubicBezTo>
                    <a:pt x="3527" y="2820"/>
                    <a:pt x="3693" y="2653"/>
                    <a:pt x="4216" y="2205"/>
                  </a:cubicBezTo>
                  <a:cubicBezTo>
                    <a:pt x="3277" y="1908"/>
                    <a:pt x="2374" y="1005"/>
                    <a:pt x="2279" y="351"/>
                  </a:cubicBezTo>
                  <a:cubicBezTo>
                    <a:pt x="2261" y="224"/>
                    <a:pt x="2249" y="111"/>
                    <a:pt x="224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4"/>
            <p:cNvSpPr/>
            <p:nvPr/>
          </p:nvSpPr>
          <p:spPr>
            <a:xfrm flipH="1">
              <a:off x="7919139" y="4266811"/>
              <a:ext cx="160682" cy="75250"/>
            </a:xfrm>
            <a:custGeom>
              <a:avLst/>
              <a:gdLst/>
              <a:ahLst/>
              <a:cxnLst/>
              <a:rect l="l" t="t" r="r" b="b"/>
              <a:pathLst>
                <a:path w="2776" h="1300" extrusionOk="0">
                  <a:moveTo>
                    <a:pt x="702" y="1"/>
                  </a:moveTo>
                  <a:cubicBezTo>
                    <a:pt x="179" y="449"/>
                    <a:pt x="13" y="616"/>
                    <a:pt x="1" y="1234"/>
                  </a:cubicBezTo>
                  <a:cubicBezTo>
                    <a:pt x="949" y="1294"/>
                    <a:pt x="2172" y="1299"/>
                    <a:pt x="2610" y="1299"/>
                  </a:cubicBezTo>
                  <a:cubicBezTo>
                    <a:pt x="2715" y="1299"/>
                    <a:pt x="2775" y="1299"/>
                    <a:pt x="2775" y="1299"/>
                  </a:cubicBezTo>
                  <a:cubicBezTo>
                    <a:pt x="2775" y="1299"/>
                    <a:pt x="2446" y="660"/>
                    <a:pt x="2131" y="447"/>
                  </a:cubicBezTo>
                  <a:cubicBezTo>
                    <a:pt x="2000" y="354"/>
                    <a:pt x="1382" y="215"/>
                    <a:pt x="7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4"/>
            <p:cNvSpPr/>
            <p:nvPr/>
          </p:nvSpPr>
          <p:spPr>
            <a:xfrm flipH="1">
              <a:off x="7905775" y="2351760"/>
              <a:ext cx="370911" cy="1862276"/>
            </a:xfrm>
            <a:custGeom>
              <a:avLst/>
              <a:gdLst/>
              <a:ahLst/>
              <a:cxnLst/>
              <a:rect l="l" t="t" r="r" b="b"/>
              <a:pathLst>
                <a:path w="6408" h="32172" extrusionOk="0">
                  <a:moveTo>
                    <a:pt x="6408" y="1"/>
                  </a:moveTo>
                  <a:lnTo>
                    <a:pt x="342" y="108"/>
                  </a:lnTo>
                  <a:lnTo>
                    <a:pt x="116" y="29280"/>
                  </a:lnTo>
                  <a:lnTo>
                    <a:pt x="0" y="31326"/>
                  </a:lnTo>
                  <a:cubicBezTo>
                    <a:pt x="11" y="31326"/>
                    <a:pt x="21" y="31326"/>
                    <a:pt x="30" y="31326"/>
                  </a:cubicBezTo>
                  <a:cubicBezTo>
                    <a:pt x="566" y="31326"/>
                    <a:pt x="295" y="32033"/>
                    <a:pt x="636" y="32161"/>
                  </a:cubicBezTo>
                  <a:cubicBezTo>
                    <a:pt x="666" y="32168"/>
                    <a:pt x="696" y="32172"/>
                    <a:pt x="724" y="32172"/>
                  </a:cubicBezTo>
                  <a:cubicBezTo>
                    <a:pt x="1232" y="32172"/>
                    <a:pt x="1520" y="31083"/>
                    <a:pt x="2127" y="30881"/>
                  </a:cubicBezTo>
                  <a:cubicBezTo>
                    <a:pt x="2053" y="30028"/>
                    <a:pt x="2270" y="28332"/>
                    <a:pt x="2270" y="28332"/>
                  </a:cubicBezTo>
                  <a:lnTo>
                    <a:pt x="6408" y="1"/>
                  </a:lnTo>
                  <a:close/>
                </a:path>
              </a:pathLst>
            </a:custGeom>
            <a:solidFill>
              <a:srgbClr val="B771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4"/>
            <p:cNvSpPr/>
            <p:nvPr/>
          </p:nvSpPr>
          <p:spPr>
            <a:xfrm flipH="1">
              <a:off x="7669838" y="2304989"/>
              <a:ext cx="359103" cy="1847342"/>
            </a:xfrm>
            <a:custGeom>
              <a:avLst/>
              <a:gdLst/>
              <a:ahLst/>
              <a:cxnLst/>
              <a:rect l="l" t="t" r="r" b="b"/>
              <a:pathLst>
                <a:path w="6204" h="31914" extrusionOk="0">
                  <a:moveTo>
                    <a:pt x="1" y="1"/>
                  </a:moveTo>
                  <a:lnTo>
                    <a:pt x="1388" y="28091"/>
                  </a:lnTo>
                  <a:lnTo>
                    <a:pt x="1474" y="29826"/>
                  </a:lnTo>
                  <a:lnTo>
                    <a:pt x="1519" y="29820"/>
                  </a:lnTo>
                  <a:lnTo>
                    <a:pt x="1620" y="31169"/>
                  </a:lnTo>
                  <a:cubicBezTo>
                    <a:pt x="1656" y="31162"/>
                    <a:pt x="1689" y="31159"/>
                    <a:pt x="1720" y="31159"/>
                  </a:cubicBezTo>
                  <a:cubicBezTo>
                    <a:pt x="2168" y="31159"/>
                    <a:pt x="2023" y="31834"/>
                    <a:pt x="2363" y="31912"/>
                  </a:cubicBezTo>
                  <a:cubicBezTo>
                    <a:pt x="2377" y="31913"/>
                    <a:pt x="2391" y="31914"/>
                    <a:pt x="2405" y="31914"/>
                  </a:cubicBezTo>
                  <a:cubicBezTo>
                    <a:pt x="2948" y="31914"/>
                    <a:pt x="3079" y="30734"/>
                    <a:pt x="3673" y="30444"/>
                  </a:cubicBezTo>
                  <a:lnTo>
                    <a:pt x="3670" y="30444"/>
                  </a:lnTo>
                  <a:cubicBezTo>
                    <a:pt x="3533" y="28751"/>
                    <a:pt x="3548" y="27049"/>
                    <a:pt x="3720" y="25358"/>
                  </a:cubicBezTo>
                  <a:lnTo>
                    <a:pt x="6204" y="744"/>
                  </a:lnTo>
                  <a:lnTo>
                    <a:pt x="1" y="1"/>
                  </a:lnTo>
                  <a:close/>
                </a:path>
              </a:pathLst>
            </a:custGeom>
            <a:solidFill>
              <a:srgbClr val="B771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4"/>
            <p:cNvSpPr/>
            <p:nvPr/>
          </p:nvSpPr>
          <p:spPr>
            <a:xfrm flipH="1">
              <a:off x="7684942" y="4057212"/>
              <a:ext cx="248895" cy="203813"/>
            </a:xfrm>
            <a:custGeom>
              <a:avLst/>
              <a:gdLst/>
              <a:ahLst/>
              <a:cxnLst/>
              <a:rect l="l" t="t" r="r" b="b"/>
              <a:pathLst>
                <a:path w="4300" h="3521" extrusionOk="0">
                  <a:moveTo>
                    <a:pt x="2051" y="1"/>
                  </a:moveTo>
                  <a:cubicBezTo>
                    <a:pt x="1469" y="285"/>
                    <a:pt x="1589" y="872"/>
                    <a:pt x="1098" y="872"/>
                  </a:cubicBezTo>
                  <a:cubicBezTo>
                    <a:pt x="1076" y="872"/>
                    <a:pt x="1051" y="871"/>
                    <a:pt x="1026" y="868"/>
                  </a:cubicBezTo>
                  <a:cubicBezTo>
                    <a:pt x="744" y="804"/>
                    <a:pt x="624" y="692"/>
                    <a:pt x="324" y="692"/>
                  </a:cubicBezTo>
                  <a:cubicBezTo>
                    <a:pt x="235" y="692"/>
                    <a:pt x="130" y="702"/>
                    <a:pt x="1" y="726"/>
                  </a:cubicBezTo>
                  <a:lnTo>
                    <a:pt x="259" y="3521"/>
                  </a:lnTo>
                  <a:lnTo>
                    <a:pt x="533" y="3494"/>
                  </a:lnTo>
                  <a:cubicBezTo>
                    <a:pt x="533" y="3494"/>
                    <a:pt x="625" y="2665"/>
                    <a:pt x="939" y="2639"/>
                  </a:cubicBezTo>
                  <a:cubicBezTo>
                    <a:pt x="947" y="2638"/>
                    <a:pt x="954" y="2638"/>
                    <a:pt x="961" y="2638"/>
                  </a:cubicBezTo>
                  <a:cubicBezTo>
                    <a:pt x="1284" y="2638"/>
                    <a:pt x="1932" y="3251"/>
                    <a:pt x="2951" y="3268"/>
                  </a:cubicBezTo>
                  <a:cubicBezTo>
                    <a:pt x="2973" y="3269"/>
                    <a:pt x="2996" y="3269"/>
                    <a:pt x="3019" y="3269"/>
                  </a:cubicBezTo>
                  <a:cubicBezTo>
                    <a:pt x="3228" y="3269"/>
                    <a:pt x="3484" y="3257"/>
                    <a:pt x="3768" y="3236"/>
                  </a:cubicBezTo>
                  <a:cubicBezTo>
                    <a:pt x="3699" y="2624"/>
                    <a:pt x="3842" y="2437"/>
                    <a:pt x="4299" y="1920"/>
                  </a:cubicBezTo>
                  <a:cubicBezTo>
                    <a:pt x="3331" y="1750"/>
                    <a:pt x="2318" y="978"/>
                    <a:pt x="2137" y="342"/>
                  </a:cubicBezTo>
                  <a:cubicBezTo>
                    <a:pt x="2101" y="221"/>
                    <a:pt x="2074" y="108"/>
                    <a:pt x="20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4"/>
            <p:cNvSpPr/>
            <p:nvPr/>
          </p:nvSpPr>
          <p:spPr>
            <a:xfrm flipH="1">
              <a:off x="7555799" y="4168292"/>
              <a:ext cx="163923" cy="76235"/>
            </a:xfrm>
            <a:custGeom>
              <a:avLst/>
              <a:gdLst/>
              <a:ahLst/>
              <a:cxnLst/>
              <a:rect l="l" t="t" r="r" b="b"/>
              <a:pathLst>
                <a:path w="2832" h="1317" extrusionOk="0">
                  <a:moveTo>
                    <a:pt x="600" y="1"/>
                  </a:moveTo>
                  <a:cubicBezTo>
                    <a:pt x="143" y="518"/>
                    <a:pt x="0" y="705"/>
                    <a:pt x="72" y="1317"/>
                  </a:cubicBezTo>
                  <a:cubicBezTo>
                    <a:pt x="1248" y="1234"/>
                    <a:pt x="2831" y="1014"/>
                    <a:pt x="2831" y="1014"/>
                  </a:cubicBezTo>
                  <a:cubicBezTo>
                    <a:pt x="2831" y="1014"/>
                    <a:pt x="2418" y="426"/>
                    <a:pt x="2077" y="253"/>
                  </a:cubicBezTo>
                  <a:cubicBezTo>
                    <a:pt x="1934" y="182"/>
                    <a:pt x="1304" y="126"/>
                    <a:pt x="60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4"/>
            <p:cNvSpPr/>
            <p:nvPr/>
          </p:nvSpPr>
          <p:spPr>
            <a:xfrm flipH="1">
              <a:off x="7685472" y="1960402"/>
              <a:ext cx="519843" cy="1212343"/>
            </a:xfrm>
            <a:custGeom>
              <a:avLst/>
              <a:gdLst/>
              <a:ahLst/>
              <a:cxnLst/>
              <a:rect l="l" t="t" r="r" b="b"/>
              <a:pathLst>
                <a:path w="8981" h="20944" extrusionOk="0">
                  <a:moveTo>
                    <a:pt x="2187" y="1"/>
                  </a:moveTo>
                  <a:cubicBezTo>
                    <a:pt x="1741" y="723"/>
                    <a:pt x="1393" y="1346"/>
                    <a:pt x="1200" y="1807"/>
                  </a:cubicBezTo>
                  <a:cubicBezTo>
                    <a:pt x="0" y="4653"/>
                    <a:pt x="21" y="20944"/>
                    <a:pt x="21" y="20944"/>
                  </a:cubicBezTo>
                  <a:lnTo>
                    <a:pt x="8963" y="20944"/>
                  </a:lnTo>
                  <a:cubicBezTo>
                    <a:pt x="8963" y="20944"/>
                    <a:pt x="8873" y="3479"/>
                    <a:pt x="8873" y="2802"/>
                  </a:cubicBezTo>
                  <a:cubicBezTo>
                    <a:pt x="8879" y="2639"/>
                    <a:pt x="8915" y="2472"/>
                    <a:pt x="8980" y="2321"/>
                  </a:cubicBezTo>
                  <a:lnTo>
                    <a:pt x="21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4"/>
            <p:cNvSpPr/>
            <p:nvPr/>
          </p:nvSpPr>
          <p:spPr>
            <a:xfrm flipH="1">
              <a:off x="7294819" y="1366681"/>
              <a:ext cx="783961" cy="728251"/>
            </a:xfrm>
            <a:custGeom>
              <a:avLst/>
              <a:gdLst/>
              <a:ahLst/>
              <a:cxnLst/>
              <a:rect l="l" t="t" r="r" b="b"/>
              <a:pathLst>
                <a:path w="13544" h="12581" extrusionOk="0">
                  <a:moveTo>
                    <a:pt x="8452" y="0"/>
                  </a:moveTo>
                  <a:lnTo>
                    <a:pt x="7255" y="158"/>
                  </a:lnTo>
                  <a:cubicBezTo>
                    <a:pt x="7255" y="158"/>
                    <a:pt x="2306" y="6524"/>
                    <a:pt x="1" y="10258"/>
                  </a:cubicBezTo>
                  <a:lnTo>
                    <a:pt x="6794" y="12581"/>
                  </a:lnTo>
                  <a:cubicBezTo>
                    <a:pt x="7017" y="12016"/>
                    <a:pt x="7507" y="11467"/>
                    <a:pt x="7507" y="11467"/>
                  </a:cubicBezTo>
                  <a:cubicBezTo>
                    <a:pt x="7507" y="11467"/>
                    <a:pt x="10249" y="9670"/>
                    <a:pt x="11619" y="8413"/>
                  </a:cubicBezTo>
                  <a:cubicBezTo>
                    <a:pt x="12207" y="7875"/>
                    <a:pt x="12599" y="7406"/>
                    <a:pt x="12920" y="6580"/>
                  </a:cubicBezTo>
                  <a:cubicBezTo>
                    <a:pt x="13318" y="5558"/>
                    <a:pt x="13544" y="4299"/>
                    <a:pt x="13205" y="3244"/>
                  </a:cubicBezTo>
                  <a:cubicBezTo>
                    <a:pt x="13086" y="2876"/>
                    <a:pt x="12964" y="2495"/>
                    <a:pt x="12893" y="2296"/>
                  </a:cubicBezTo>
                  <a:lnTo>
                    <a:pt x="84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4"/>
            <p:cNvSpPr/>
            <p:nvPr/>
          </p:nvSpPr>
          <p:spPr>
            <a:xfrm flipH="1">
              <a:off x="7053722" y="945397"/>
              <a:ext cx="542012" cy="577634"/>
            </a:xfrm>
            <a:custGeom>
              <a:avLst/>
              <a:gdLst/>
              <a:ahLst/>
              <a:cxnLst/>
              <a:rect l="l" t="t" r="r" b="b"/>
              <a:pathLst>
                <a:path w="9364" h="9979" extrusionOk="0">
                  <a:moveTo>
                    <a:pt x="6582" y="0"/>
                  </a:moveTo>
                  <a:cubicBezTo>
                    <a:pt x="5327" y="0"/>
                    <a:pt x="4507" y="1684"/>
                    <a:pt x="4507" y="1684"/>
                  </a:cubicBezTo>
                  <a:cubicBezTo>
                    <a:pt x="4507" y="1684"/>
                    <a:pt x="3434" y="3802"/>
                    <a:pt x="3384" y="3877"/>
                  </a:cubicBezTo>
                  <a:cubicBezTo>
                    <a:pt x="3357" y="3918"/>
                    <a:pt x="2186" y="5246"/>
                    <a:pt x="1171" y="6396"/>
                  </a:cubicBezTo>
                  <a:lnTo>
                    <a:pt x="977" y="6203"/>
                  </a:lnTo>
                  <a:cubicBezTo>
                    <a:pt x="419" y="6833"/>
                    <a:pt x="0" y="7308"/>
                    <a:pt x="0" y="7308"/>
                  </a:cubicBezTo>
                  <a:lnTo>
                    <a:pt x="362" y="8466"/>
                  </a:lnTo>
                  <a:cubicBezTo>
                    <a:pt x="664" y="9431"/>
                    <a:pt x="1536" y="9979"/>
                    <a:pt x="2426" y="9979"/>
                  </a:cubicBezTo>
                  <a:cubicBezTo>
                    <a:pt x="2973" y="9979"/>
                    <a:pt x="3527" y="9772"/>
                    <a:pt x="3960" y="9328"/>
                  </a:cubicBezTo>
                  <a:cubicBezTo>
                    <a:pt x="3960" y="9328"/>
                    <a:pt x="3280" y="8957"/>
                    <a:pt x="3256" y="8885"/>
                  </a:cubicBezTo>
                  <a:cubicBezTo>
                    <a:pt x="3253" y="8873"/>
                    <a:pt x="3289" y="8769"/>
                    <a:pt x="3351" y="8609"/>
                  </a:cubicBezTo>
                  <a:cubicBezTo>
                    <a:pt x="3811" y="7492"/>
                    <a:pt x="4504" y="5870"/>
                    <a:pt x="4504" y="5870"/>
                  </a:cubicBezTo>
                  <a:cubicBezTo>
                    <a:pt x="4504" y="5870"/>
                    <a:pt x="6410" y="7097"/>
                    <a:pt x="7091" y="7097"/>
                  </a:cubicBezTo>
                  <a:cubicBezTo>
                    <a:pt x="7137" y="7097"/>
                    <a:pt x="7179" y="7092"/>
                    <a:pt x="7213" y="7079"/>
                  </a:cubicBezTo>
                  <a:cubicBezTo>
                    <a:pt x="7745" y="6886"/>
                    <a:pt x="8591" y="4637"/>
                    <a:pt x="8591" y="4637"/>
                  </a:cubicBezTo>
                  <a:lnTo>
                    <a:pt x="9364" y="4637"/>
                  </a:lnTo>
                  <a:cubicBezTo>
                    <a:pt x="9004" y="4370"/>
                    <a:pt x="8642" y="3018"/>
                    <a:pt x="8567" y="2412"/>
                  </a:cubicBezTo>
                  <a:cubicBezTo>
                    <a:pt x="8493" y="1806"/>
                    <a:pt x="8181" y="235"/>
                    <a:pt x="6803" y="18"/>
                  </a:cubicBezTo>
                  <a:cubicBezTo>
                    <a:pt x="6728" y="6"/>
                    <a:pt x="6654" y="0"/>
                    <a:pt x="6582" y="0"/>
                  </a:cubicBezTo>
                  <a:close/>
                </a:path>
              </a:pathLst>
            </a:custGeom>
            <a:solidFill>
              <a:srgbClr val="B771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4"/>
            <p:cNvSpPr/>
            <p:nvPr/>
          </p:nvSpPr>
          <p:spPr>
            <a:xfrm flipH="1">
              <a:off x="7070205" y="960852"/>
              <a:ext cx="89660" cy="161499"/>
            </a:xfrm>
            <a:custGeom>
              <a:avLst/>
              <a:gdLst/>
              <a:ahLst/>
              <a:cxnLst/>
              <a:rect l="l" t="t" r="r" b="b"/>
              <a:pathLst>
                <a:path w="1549" h="2790" extrusionOk="0">
                  <a:moveTo>
                    <a:pt x="1" y="0"/>
                  </a:moveTo>
                  <a:lnTo>
                    <a:pt x="1" y="0"/>
                  </a:lnTo>
                  <a:cubicBezTo>
                    <a:pt x="1" y="0"/>
                    <a:pt x="310" y="823"/>
                    <a:pt x="491" y="1394"/>
                  </a:cubicBezTo>
                  <a:cubicBezTo>
                    <a:pt x="669" y="1967"/>
                    <a:pt x="1141" y="2790"/>
                    <a:pt x="1141" y="2790"/>
                  </a:cubicBezTo>
                  <a:cubicBezTo>
                    <a:pt x="1141" y="2790"/>
                    <a:pt x="1548" y="2003"/>
                    <a:pt x="1198" y="1147"/>
                  </a:cubicBezTo>
                  <a:cubicBezTo>
                    <a:pt x="850" y="292"/>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4"/>
            <p:cNvSpPr/>
            <p:nvPr/>
          </p:nvSpPr>
          <p:spPr>
            <a:xfrm flipH="1">
              <a:off x="7147088" y="915471"/>
              <a:ext cx="487023" cy="464990"/>
            </a:xfrm>
            <a:custGeom>
              <a:avLst/>
              <a:gdLst/>
              <a:ahLst/>
              <a:cxnLst/>
              <a:rect l="l" t="t" r="r" b="b"/>
              <a:pathLst>
                <a:path w="8414" h="8033" extrusionOk="0">
                  <a:moveTo>
                    <a:pt x="6284" y="1"/>
                  </a:moveTo>
                  <a:cubicBezTo>
                    <a:pt x="5949" y="1"/>
                    <a:pt x="5610" y="44"/>
                    <a:pt x="5294" y="125"/>
                  </a:cubicBezTo>
                  <a:cubicBezTo>
                    <a:pt x="4017" y="449"/>
                    <a:pt x="3185" y="2415"/>
                    <a:pt x="2757" y="3066"/>
                  </a:cubicBezTo>
                  <a:cubicBezTo>
                    <a:pt x="2333" y="3713"/>
                    <a:pt x="1" y="6182"/>
                    <a:pt x="1" y="6182"/>
                  </a:cubicBezTo>
                  <a:cubicBezTo>
                    <a:pt x="1" y="6182"/>
                    <a:pt x="102" y="6289"/>
                    <a:pt x="446" y="6616"/>
                  </a:cubicBezTo>
                  <a:cubicBezTo>
                    <a:pt x="791" y="6940"/>
                    <a:pt x="1988" y="7385"/>
                    <a:pt x="1988" y="7385"/>
                  </a:cubicBezTo>
                  <a:lnTo>
                    <a:pt x="3185" y="6182"/>
                  </a:lnTo>
                  <a:lnTo>
                    <a:pt x="2454" y="7344"/>
                  </a:lnTo>
                  <a:lnTo>
                    <a:pt x="3530" y="8033"/>
                  </a:lnTo>
                  <a:cubicBezTo>
                    <a:pt x="3530" y="8033"/>
                    <a:pt x="3773" y="7973"/>
                    <a:pt x="4216" y="7445"/>
                  </a:cubicBezTo>
                  <a:cubicBezTo>
                    <a:pt x="4659" y="6919"/>
                    <a:pt x="6046" y="4058"/>
                    <a:pt x="6046" y="4058"/>
                  </a:cubicBezTo>
                  <a:lnTo>
                    <a:pt x="6046" y="4058"/>
                  </a:lnTo>
                  <a:cubicBezTo>
                    <a:pt x="6046" y="4058"/>
                    <a:pt x="5829" y="4291"/>
                    <a:pt x="5553" y="4291"/>
                  </a:cubicBezTo>
                  <a:cubicBezTo>
                    <a:pt x="5383" y="4291"/>
                    <a:pt x="5190" y="4202"/>
                    <a:pt x="5012" y="3915"/>
                  </a:cubicBezTo>
                  <a:cubicBezTo>
                    <a:pt x="4543" y="3167"/>
                    <a:pt x="5315" y="2213"/>
                    <a:pt x="5782" y="2133"/>
                  </a:cubicBezTo>
                  <a:cubicBezTo>
                    <a:pt x="5845" y="2122"/>
                    <a:pt x="5907" y="2117"/>
                    <a:pt x="5968" y="2117"/>
                  </a:cubicBezTo>
                  <a:cubicBezTo>
                    <a:pt x="6351" y="2117"/>
                    <a:pt x="6655" y="2314"/>
                    <a:pt x="6655" y="2314"/>
                  </a:cubicBezTo>
                  <a:cubicBezTo>
                    <a:pt x="6655" y="2314"/>
                    <a:pt x="6672" y="2321"/>
                    <a:pt x="6719" y="2321"/>
                  </a:cubicBezTo>
                  <a:cubicBezTo>
                    <a:pt x="6809" y="2321"/>
                    <a:pt x="7006" y="2296"/>
                    <a:pt x="7403" y="2151"/>
                  </a:cubicBezTo>
                  <a:cubicBezTo>
                    <a:pt x="8012" y="1928"/>
                    <a:pt x="8414" y="1387"/>
                    <a:pt x="8414" y="1387"/>
                  </a:cubicBezTo>
                  <a:cubicBezTo>
                    <a:pt x="8286" y="405"/>
                    <a:pt x="7306" y="1"/>
                    <a:pt x="6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4"/>
            <p:cNvSpPr/>
            <p:nvPr/>
          </p:nvSpPr>
          <p:spPr>
            <a:xfrm flipH="1">
              <a:off x="7130056" y="1072454"/>
              <a:ext cx="53715" cy="54817"/>
            </a:xfrm>
            <a:custGeom>
              <a:avLst/>
              <a:gdLst/>
              <a:ahLst/>
              <a:cxnLst/>
              <a:rect l="l" t="t" r="r" b="b"/>
              <a:pathLst>
                <a:path w="928" h="947" extrusionOk="0">
                  <a:moveTo>
                    <a:pt x="1" y="0"/>
                  </a:moveTo>
                  <a:cubicBezTo>
                    <a:pt x="1" y="1"/>
                    <a:pt x="366" y="918"/>
                    <a:pt x="565" y="945"/>
                  </a:cubicBezTo>
                  <a:cubicBezTo>
                    <a:pt x="570" y="946"/>
                    <a:pt x="575" y="946"/>
                    <a:pt x="580" y="946"/>
                  </a:cubicBezTo>
                  <a:cubicBezTo>
                    <a:pt x="772" y="946"/>
                    <a:pt x="928" y="457"/>
                    <a:pt x="928" y="419"/>
                  </a:cubicBezTo>
                  <a:lnTo>
                    <a:pt x="928" y="419"/>
                  </a:lnTo>
                  <a:cubicBezTo>
                    <a:pt x="928" y="419"/>
                    <a:pt x="745" y="678"/>
                    <a:pt x="597" y="678"/>
                  </a:cubicBezTo>
                  <a:cubicBezTo>
                    <a:pt x="595" y="678"/>
                    <a:pt x="594" y="678"/>
                    <a:pt x="592" y="678"/>
                  </a:cubicBezTo>
                  <a:cubicBezTo>
                    <a:pt x="443" y="672"/>
                    <a:pt x="1" y="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4"/>
            <p:cNvSpPr/>
            <p:nvPr/>
          </p:nvSpPr>
          <p:spPr>
            <a:xfrm flipH="1">
              <a:off x="7114601" y="1194011"/>
              <a:ext cx="61413" cy="69867"/>
            </a:xfrm>
            <a:custGeom>
              <a:avLst/>
              <a:gdLst/>
              <a:ahLst/>
              <a:cxnLst/>
              <a:rect l="l" t="t" r="r" b="b"/>
              <a:pathLst>
                <a:path w="1061" h="1207" extrusionOk="0">
                  <a:moveTo>
                    <a:pt x="0" y="1"/>
                  </a:moveTo>
                  <a:cubicBezTo>
                    <a:pt x="0" y="1"/>
                    <a:pt x="134" y="520"/>
                    <a:pt x="327" y="734"/>
                  </a:cubicBezTo>
                  <a:cubicBezTo>
                    <a:pt x="520" y="948"/>
                    <a:pt x="996" y="1207"/>
                    <a:pt x="996" y="1207"/>
                  </a:cubicBezTo>
                  <a:lnTo>
                    <a:pt x="1061" y="1043"/>
                  </a:lnTo>
                  <a:cubicBezTo>
                    <a:pt x="1061" y="1043"/>
                    <a:pt x="526" y="770"/>
                    <a:pt x="286" y="428"/>
                  </a:cubicBezTo>
                  <a:cubicBezTo>
                    <a:pt x="42" y="87"/>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4"/>
            <p:cNvSpPr/>
            <p:nvPr/>
          </p:nvSpPr>
          <p:spPr>
            <a:xfrm flipH="1">
              <a:off x="7130056" y="1023773"/>
              <a:ext cx="48737" cy="27380"/>
            </a:xfrm>
            <a:custGeom>
              <a:avLst/>
              <a:gdLst/>
              <a:ahLst/>
              <a:cxnLst/>
              <a:rect l="l" t="t" r="r" b="b"/>
              <a:pathLst>
                <a:path w="842" h="473" extrusionOk="0">
                  <a:moveTo>
                    <a:pt x="554" y="1"/>
                  </a:moveTo>
                  <a:cubicBezTo>
                    <a:pt x="322" y="1"/>
                    <a:pt x="1" y="411"/>
                    <a:pt x="1" y="411"/>
                  </a:cubicBezTo>
                  <a:cubicBezTo>
                    <a:pt x="1" y="411"/>
                    <a:pt x="277" y="310"/>
                    <a:pt x="423" y="310"/>
                  </a:cubicBezTo>
                  <a:cubicBezTo>
                    <a:pt x="565" y="310"/>
                    <a:pt x="842" y="473"/>
                    <a:pt x="842" y="473"/>
                  </a:cubicBezTo>
                  <a:cubicBezTo>
                    <a:pt x="842" y="473"/>
                    <a:pt x="842" y="87"/>
                    <a:pt x="610" y="10"/>
                  </a:cubicBezTo>
                  <a:cubicBezTo>
                    <a:pt x="592" y="3"/>
                    <a:pt x="573" y="1"/>
                    <a:pt x="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4"/>
            <p:cNvSpPr/>
            <p:nvPr/>
          </p:nvSpPr>
          <p:spPr>
            <a:xfrm flipH="1">
              <a:off x="6699458" y="1463464"/>
              <a:ext cx="166354" cy="166882"/>
            </a:xfrm>
            <a:custGeom>
              <a:avLst/>
              <a:gdLst/>
              <a:ahLst/>
              <a:cxnLst/>
              <a:rect l="l" t="t" r="r" b="b"/>
              <a:pathLst>
                <a:path w="2874" h="2883" extrusionOk="0">
                  <a:moveTo>
                    <a:pt x="2873" y="1"/>
                  </a:moveTo>
                  <a:cubicBezTo>
                    <a:pt x="2873" y="1"/>
                    <a:pt x="912" y="381"/>
                    <a:pt x="767" y="470"/>
                  </a:cubicBezTo>
                  <a:cubicBezTo>
                    <a:pt x="624" y="559"/>
                    <a:pt x="0" y="1875"/>
                    <a:pt x="0" y="1875"/>
                  </a:cubicBezTo>
                  <a:lnTo>
                    <a:pt x="1542" y="2882"/>
                  </a:lnTo>
                  <a:cubicBezTo>
                    <a:pt x="1542" y="2882"/>
                    <a:pt x="2148" y="2196"/>
                    <a:pt x="2172" y="2062"/>
                  </a:cubicBezTo>
                  <a:cubicBezTo>
                    <a:pt x="2193" y="1929"/>
                    <a:pt x="1747" y="939"/>
                    <a:pt x="1747" y="939"/>
                  </a:cubicBezTo>
                  <a:cubicBezTo>
                    <a:pt x="1747" y="939"/>
                    <a:pt x="2549" y="580"/>
                    <a:pt x="2683" y="470"/>
                  </a:cubicBezTo>
                  <a:cubicBezTo>
                    <a:pt x="2817" y="357"/>
                    <a:pt x="2873" y="1"/>
                    <a:pt x="2873" y="1"/>
                  </a:cubicBezTo>
                  <a:close/>
                </a:path>
              </a:pathLst>
            </a:custGeom>
            <a:solidFill>
              <a:srgbClr val="B771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4"/>
            <p:cNvSpPr/>
            <p:nvPr/>
          </p:nvSpPr>
          <p:spPr>
            <a:xfrm flipH="1">
              <a:off x="7362041" y="2264759"/>
              <a:ext cx="269154" cy="254578"/>
            </a:xfrm>
            <a:custGeom>
              <a:avLst/>
              <a:gdLst/>
              <a:ahLst/>
              <a:cxnLst/>
              <a:rect l="l" t="t" r="r" b="b"/>
              <a:pathLst>
                <a:path w="4650" h="4398" extrusionOk="0">
                  <a:moveTo>
                    <a:pt x="1866" y="1"/>
                  </a:moveTo>
                  <a:cubicBezTo>
                    <a:pt x="1635" y="1"/>
                    <a:pt x="280" y="598"/>
                    <a:pt x="280" y="598"/>
                  </a:cubicBezTo>
                  <a:lnTo>
                    <a:pt x="1" y="2760"/>
                  </a:lnTo>
                  <a:cubicBezTo>
                    <a:pt x="1" y="2760"/>
                    <a:pt x="1073" y="3218"/>
                    <a:pt x="1124" y="3251"/>
                  </a:cubicBezTo>
                  <a:cubicBezTo>
                    <a:pt x="1177" y="3280"/>
                    <a:pt x="2080" y="4249"/>
                    <a:pt x="2267" y="4311"/>
                  </a:cubicBezTo>
                  <a:cubicBezTo>
                    <a:pt x="2401" y="4353"/>
                    <a:pt x="2616" y="4398"/>
                    <a:pt x="2727" y="4398"/>
                  </a:cubicBezTo>
                  <a:cubicBezTo>
                    <a:pt x="2774" y="4398"/>
                    <a:pt x="2803" y="4390"/>
                    <a:pt x="2799" y="4371"/>
                  </a:cubicBezTo>
                  <a:cubicBezTo>
                    <a:pt x="2787" y="4308"/>
                    <a:pt x="1956" y="3364"/>
                    <a:pt x="1955" y="3364"/>
                  </a:cubicBezTo>
                  <a:lnTo>
                    <a:pt x="1955" y="3364"/>
                  </a:lnTo>
                  <a:cubicBezTo>
                    <a:pt x="1956" y="3364"/>
                    <a:pt x="2850" y="4186"/>
                    <a:pt x="2965" y="4299"/>
                  </a:cubicBezTo>
                  <a:cubicBezTo>
                    <a:pt x="3017" y="4351"/>
                    <a:pt x="3282" y="4370"/>
                    <a:pt x="3574" y="4370"/>
                  </a:cubicBezTo>
                  <a:cubicBezTo>
                    <a:pt x="3942" y="4370"/>
                    <a:pt x="4352" y="4339"/>
                    <a:pt x="4433" y="4299"/>
                  </a:cubicBezTo>
                  <a:cubicBezTo>
                    <a:pt x="4576" y="4228"/>
                    <a:pt x="4650" y="3895"/>
                    <a:pt x="4650" y="3895"/>
                  </a:cubicBezTo>
                  <a:lnTo>
                    <a:pt x="4650" y="3895"/>
                  </a:lnTo>
                  <a:cubicBezTo>
                    <a:pt x="4650" y="3895"/>
                    <a:pt x="4571" y="3902"/>
                    <a:pt x="4463" y="3902"/>
                  </a:cubicBezTo>
                  <a:cubicBezTo>
                    <a:pt x="4304" y="3902"/>
                    <a:pt x="4082" y="3888"/>
                    <a:pt x="3946" y="3821"/>
                  </a:cubicBezTo>
                  <a:cubicBezTo>
                    <a:pt x="3717" y="3705"/>
                    <a:pt x="1813" y="948"/>
                    <a:pt x="1846" y="919"/>
                  </a:cubicBezTo>
                  <a:cubicBezTo>
                    <a:pt x="1875" y="886"/>
                    <a:pt x="3239" y="660"/>
                    <a:pt x="3372" y="598"/>
                  </a:cubicBezTo>
                  <a:cubicBezTo>
                    <a:pt x="3509" y="538"/>
                    <a:pt x="3747" y="241"/>
                    <a:pt x="3747" y="241"/>
                  </a:cubicBezTo>
                  <a:cubicBezTo>
                    <a:pt x="3747" y="241"/>
                    <a:pt x="2095" y="1"/>
                    <a:pt x="1866" y="1"/>
                  </a:cubicBezTo>
                  <a:close/>
                </a:path>
              </a:pathLst>
            </a:custGeom>
            <a:solidFill>
              <a:srgbClr val="B771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4"/>
            <p:cNvSpPr/>
            <p:nvPr/>
          </p:nvSpPr>
          <p:spPr>
            <a:xfrm flipH="1">
              <a:off x="7260944" y="1888394"/>
              <a:ext cx="416002" cy="219616"/>
            </a:xfrm>
            <a:custGeom>
              <a:avLst/>
              <a:gdLst/>
              <a:ahLst/>
              <a:cxnLst/>
              <a:rect l="l" t="t" r="r" b="b"/>
              <a:pathLst>
                <a:path w="7187" h="3794" extrusionOk="0">
                  <a:moveTo>
                    <a:pt x="7187" y="0"/>
                  </a:moveTo>
                  <a:lnTo>
                    <a:pt x="1" y="3794"/>
                  </a:lnTo>
                  <a:cubicBezTo>
                    <a:pt x="1" y="3794"/>
                    <a:pt x="4501" y="2861"/>
                    <a:pt x="5176" y="2680"/>
                  </a:cubicBezTo>
                  <a:cubicBezTo>
                    <a:pt x="5850" y="2498"/>
                    <a:pt x="7187" y="0"/>
                    <a:pt x="7187" y="0"/>
                  </a:cubicBezTo>
                  <a:close/>
                </a:path>
              </a:pathLst>
            </a:custGeom>
            <a:solidFill>
              <a:srgbClr val="3766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4"/>
            <p:cNvSpPr/>
            <p:nvPr/>
          </p:nvSpPr>
          <p:spPr>
            <a:xfrm flipH="1">
              <a:off x="7259034" y="1887178"/>
              <a:ext cx="418375" cy="223089"/>
            </a:xfrm>
            <a:custGeom>
              <a:avLst/>
              <a:gdLst/>
              <a:ahLst/>
              <a:cxnLst/>
              <a:rect l="l" t="t" r="r" b="b"/>
              <a:pathLst>
                <a:path w="7228" h="3854" extrusionOk="0">
                  <a:moveTo>
                    <a:pt x="7159" y="0"/>
                  </a:moveTo>
                  <a:cubicBezTo>
                    <a:pt x="7144" y="24"/>
                    <a:pt x="5825" y="2487"/>
                    <a:pt x="5175" y="2662"/>
                  </a:cubicBezTo>
                  <a:cubicBezTo>
                    <a:pt x="4506" y="2840"/>
                    <a:pt x="45" y="3767"/>
                    <a:pt x="0" y="3776"/>
                  </a:cubicBezTo>
                  <a:lnTo>
                    <a:pt x="18" y="3853"/>
                  </a:lnTo>
                  <a:cubicBezTo>
                    <a:pt x="62" y="3841"/>
                    <a:pt x="4524" y="2917"/>
                    <a:pt x="5193" y="2736"/>
                  </a:cubicBezTo>
                  <a:cubicBezTo>
                    <a:pt x="5876" y="2555"/>
                    <a:pt x="7174" y="140"/>
                    <a:pt x="7228" y="39"/>
                  </a:cubicBezTo>
                  <a:lnTo>
                    <a:pt x="7159" y="0"/>
                  </a:lnTo>
                  <a:close/>
                </a:path>
              </a:pathLst>
            </a:custGeom>
            <a:solidFill>
              <a:srgbClr val="402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4"/>
            <p:cNvSpPr/>
            <p:nvPr/>
          </p:nvSpPr>
          <p:spPr>
            <a:xfrm flipH="1">
              <a:off x="6760035" y="1493737"/>
              <a:ext cx="1090564" cy="1941984"/>
            </a:xfrm>
            <a:custGeom>
              <a:avLst/>
              <a:gdLst/>
              <a:ahLst/>
              <a:cxnLst/>
              <a:rect l="l" t="t" r="r" b="b"/>
              <a:pathLst>
                <a:path w="18841" h="33549" extrusionOk="0">
                  <a:moveTo>
                    <a:pt x="8755" y="0"/>
                  </a:moveTo>
                  <a:lnTo>
                    <a:pt x="3090" y="7843"/>
                  </a:lnTo>
                  <a:cubicBezTo>
                    <a:pt x="3090" y="7843"/>
                    <a:pt x="2038" y="9792"/>
                    <a:pt x="1842" y="10392"/>
                  </a:cubicBezTo>
                  <a:cubicBezTo>
                    <a:pt x="1643" y="10992"/>
                    <a:pt x="1" y="33503"/>
                    <a:pt x="1" y="33503"/>
                  </a:cubicBezTo>
                  <a:cubicBezTo>
                    <a:pt x="1" y="33503"/>
                    <a:pt x="1712" y="33548"/>
                    <a:pt x="2932" y="33548"/>
                  </a:cubicBezTo>
                  <a:cubicBezTo>
                    <a:pt x="3542" y="33548"/>
                    <a:pt x="4029" y="33537"/>
                    <a:pt x="4118" y="33503"/>
                  </a:cubicBezTo>
                  <a:cubicBezTo>
                    <a:pt x="4382" y="33402"/>
                    <a:pt x="3530" y="11838"/>
                    <a:pt x="3530" y="11838"/>
                  </a:cubicBezTo>
                  <a:lnTo>
                    <a:pt x="6456" y="9884"/>
                  </a:lnTo>
                  <a:cubicBezTo>
                    <a:pt x="6456" y="9884"/>
                    <a:pt x="13597" y="11877"/>
                    <a:pt x="13820" y="11939"/>
                  </a:cubicBezTo>
                  <a:cubicBezTo>
                    <a:pt x="13821" y="11940"/>
                    <a:pt x="13822" y="11940"/>
                    <a:pt x="13823" y="11940"/>
                  </a:cubicBezTo>
                  <a:cubicBezTo>
                    <a:pt x="14079" y="11940"/>
                    <a:pt x="18840" y="2546"/>
                    <a:pt x="18840" y="2546"/>
                  </a:cubicBezTo>
                  <a:lnTo>
                    <a:pt x="16577" y="1067"/>
                  </a:lnTo>
                  <a:lnTo>
                    <a:pt x="11438" y="7730"/>
                  </a:lnTo>
                  <a:cubicBezTo>
                    <a:pt x="11438" y="7730"/>
                    <a:pt x="11571" y="2101"/>
                    <a:pt x="11438" y="1830"/>
                  </a:cubicBezTo>
                  <a:cubicBezTo>
                    <a:pt x="11304" y="1563"/>
                    <a:pt x="8755" y="0"/>
                    <a:pt x="87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4"/>
            <p:cNvSpPr/>
            <p:nvPr/>
          </p:nvSpPr>
          <p:spPr>
            <a:xfrm flipH="1">
              <a:off x="7602418" y="1327146"/>
              <a:ext cx="828356" cy="2080329"/>
            </a:xfrm>
            <a:custGeom>
              <a:avLst/>
              <a:gdLst/>
              <a:ahLst/>
              <a:cxnLst/>
              <a:rect l="l" t="t" r="r" b="b"/>
              <a:pathLst>
                <a:path w="14311" h="35939" extrusionOk="0">
                  <a:moveTo>
                    <a:pt x="9475" y="1"/>
                  </a:moveTo>
                  <a:cubicBezTo>
                    <a:pt x="9286" y="1"/>
                    <a:pt x="9135" y="20"/>
                    <a:pt x="9040" y="65"/>
                  </a:cubicBezTo>
                  <a:cubicBezTo>
                    <a:pt x="8342" y="398"/>
                    <a:pt x="1049" y="14993"/>
                    <a:pt x="1049" y="15723"/>
                  </a:cubicBezTo>
                  <a:cubicBezTo>
                    <a:pt x="1049" y="16205"/>
                    <a:pt x="1406" y="16781"/>
                    <a:pt x="1649" y="17114"/>
                  </a:cubicBezTo>
                  <a:lnTo>
                    <a:pt x="1655" y="17120"/>
                  </a:lnTo>
                  <a:lnTo>
                    <a:pt x="2665" y="17746"/>
                  </a:lnTo>
                  <a:lnTo>
                    <a:pt x="1" y="35939"/>
                  </a:lnTo>
                  <a:lnTo>
                    <a:pt x="5912" y="35939"/>
                  </a:lnTo>
                  <a:lnTo>
                    <a:pt x="6738" y="18771"/>
                  </a:lnTo>
                  <a:lnTo>
                    <a:pt x="13918" y="19045"/>
                  </a:lnTo>
                  <a:lnTo>
                    <a:pt x="14310" y="16006"/>
                  </a:lnTo>
                  <a:lnTo>
                    <a:pt x="8422" y="13656"/>
                  </a:lnTo>
                  <a:cubicBezTo>
                    <a:pt x="8422" y="13656"/>
                    <a:pt x="12213" y="7694"/>
                    <a:pt x="12858" y="5718"/>
                  </a:cubicBezTo>
                  <a:cubicBezTo>
                    <a:pt x="13505" y="3746"/>
                    <a:pt x="13467" y="793"/>
                    <a:pt x="13467" y="793"/>
                  </a:cubicBezTo>
                  <a:cubicBezTo>
                    <a:pt x="13467" y="793"/>
                    <a:pt x="10683" y="1"/>
                    <a:pt x="94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4"/>
            <p:cNvSpPr/>
            <p:nvPr/>
          </p:nvSpPr>
          <p:spPr>
            <a:xfrm flipH="1">
              <a:off x="7310079" y="2331326"/>
              <a:ext cx="139497" cy="119301"/>
            </a:xfrm>
            <a:custGeom>
              <a:avLst/>
              <a:gdLst/>
              <a:ahLst/>
              <a:cxnLst/>
              <a:rect l="l" t="t" r="r" b="b"/>
              <a:pathLst>
                <a:path w="2410" h="2061" extrusionOk="0">
                  <a:moveTo>
                    <a:pt x="1379" y="0"/>
                  </a:moveTo>
                  <a:cubicBezTo>
                    <a:pt x="461" y="0"/>
                    <a:pt x="0" y="1111"/>
                    <a:pt x="651" y="1759"/>
                  </a:cubicBezTo>
                  <a:cubicBezTo>
                    <a:pt x="847" y="1956"/>
                    <a:pt x="1110" y="2061"/>
                    <a:pt x="1379" y="2061"/>
                  </a:cubicBezTo>
                  <a:cubicBezTo>
                    <a:pt x="1512" y="2061"/>
                    <a:pt x="1646" y="2035"/>
                    <a:pt x="1774" y="1982"/>
                  </a:cubicBezTo>
                  <a:cubicBezTo>
                    <a:pt x="2157" y="1824"/>
                    <a:pt x="2409" y="1447"/>
                    <a:pt x="2409" y="1031"/>
                  </a:cubicBezTo>
                  <a:cubicBezTo>
                    <a:pt x="2409" y="461"/>
                    <a:pt x="1946" y="0"/>
                    <a:pt x="1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4"/>
            <p:cNvSpPr/>
            <p:nvPr/>
          </p:nvSpPr>
          <p:spPr>
            <a:xfrm flipH="1">
              <a:off x="7371838" y="2419890"/>
              <a:ext cx="8277" cy="80692"/>
            </a:xfrm>
            <a:custGeom>
              <a:avLst/>
              <a:gdLst/>
              <a:ahLst/>
              <a:cxnLst/>
              <a:rect l="l" t="t" r="r" b="b"/>
              <a:pathLst>
                <a:path w="143" h="1394" extrusionOk="0">
                  <a:moveTo>
                    <a:pt x="33" y="0"/>
                  </a:moveTo>
                  <a:lnTo>
                    <a:pt x="0" y="1364"/>
                  </a:lnTo>
                  <a:lnTo>
                    <a:pt x="116" y="1394"/>
                  </a:lnTo>
                  <a:lnTo>
                    <a:pt x="1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4"/>
            <p:cNvSpPr/>
            <p:nvPr/>
          </p:nvSpPr>
          <p:spPr>
            <a:xfrm flipH="1">
              <a:off x="7220821" y="2374971"/>
              <a:ext cx="129541" cy="12966"/>
            </a:xfrm>
            <a:custGeom>
              <a:avLst/>
              <a:gdLst/>
              <a:ahLst/>
              <a:cxnLst/>
              <a:rect l="l" t="t" r="r" b="b"/>
              <a:pathLst>
                <a:path w="2238" h="224" extrusionOk="0">
                  <a:moveTo>
                    <a:pt x="2237" y="1"/>
                  </a:moveTo>
                  <a:lnTo>
                    <a:pt x="0" y="54"/>
                  </a:lnTo>
                  <a:lnTo>
                    <a:pt x="0" y="224"/>
                  </a:lnTo>
                  <a:lnTo>
                    <a:pt x="2237" y="224"/>
                  </a:lnTo>
                  <a:lnTo>
                    <a:pt x="22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4"/>
            <p:cNvSpPr/>
            <p:nvPr/>
          </p:nvSpPr>
          <p:spPr>
            <a:xfrm flipH="1">
              <a:off x="7374907" y="2265454"/>
              <a:ext cx="44280" cy="105814"/>
            </a:xfrm>
            <a:custGeom>
              <a:avLst/>
              <a:gdLst/>
              <a:ahLst/>
              <a:cxnLst/>
              <a:rect l="l" t="t" r="r" b="b"/>
              <a:pathLst>
                <a:path w="765" h="1828" extrusionOk="0">
                  <a:moveTo>
                    <a:pt x="111" y="1"/>
                  </a:moveTo>
                  <a:lnTo>
                    <a:pt x="1" y="48"/>
                  </a:lnTo>
                  <a:lnTo>
                    <a:pt x="577" y="1828"/>
                  </a:lnTo>
                  <a:lnTo>
                    <a:pt x="764" y="1771"/>
                  </a:lnTo>
                  <a:lnTo>
                    <a:pt x="1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4"/>
            <p:cNvSpPr/>
            <p:nvPr/>
          </p:nvSpPr>
          <p:spPr>
            <a:xfrm flipH="1">
              <a:off x="7380059" y="2246178"/>
              <a:ext cx="71253" cy="61069"/>
            </a:xfrm>
            <a:custGeom>
              <a:avLst/>
              <a:gdLst/>
              <a:ahLst/>
              <a:cxnLst/>
              <a:rect l="l" t="t" r="r" b="b"/>
              <a:pathLst>
                <a:path w="1231" h="1055" extrusionOk="0">
                  <a:moveTo>
                    <a:pt x="704" y="1"/>
                  </a:moveTo>
                  <a:cubicBezTo>
                    <a:pt x="235" y="1"/>
                    <a:pt x="0" y="568"/>
                    <a:pt x="333" y="898"/>
                  </a:cubicBezTo>
                  <a:cubicBezTo>
                    <a:pt x="440" y="1006"/>
                    <a:pt x="572" y="1054"/>
                    <a:pt x="701" y="1054"/>
                  </a:cubicBezTo>
                  <a:cubicBezTo>
                    <a:pt x="971" y="1054"/>
                    <a:pt x="1230" y="844"/>
                    <a:pt x="1230" y="527"/>
                  </a:cubicBezTo>
                  <a:cubicBezTo>
                    <a:pt x="1230" y="236"/>
                    <a:pt x="996" y="1"/>
                    <a:pt x="7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4"/>
            <p:cNvSpPr/>
            <p:nvPr/>
          </p:nvSpPr>
          <p:spPr>
            <a:xfrm flipH="1">
              <a:off x="7199518" y="2352917"/>
              <a:ext cx="69170" cy="57306"/>
            </a:xfrm>
            <a:custGeom>
              <a:avLst/>
              <a:gdLst/>
              <a:ahLst/>
              <a:cxnLst/>
              <a:rect l="l" t="t" r="r" b="b"/>
              <a:pathLst>
                <a:path w="1195" h="990" extrusionOk="0">
                  <a:moveTo>
                    <a:pt x="562" y="1"/>
                  </a:moveTo>
                  <a:cubicBezTo>
                    <a:pt x="343" y="1"/>
                    <a:pt x="144" y="147"/>
                    <a:pt x="86" y="370"/>
                  </a:cubicBezTo>
                  <a:cubicBezTo>
                    <a:pt x="0" y="705"/>
                    <a:pt x="264" y="989"/>
                    <a:pt x="564" y="989"/>
                  </a:cubicBezTo>
                  <a:cubicBezTo>
                    <a:pt x="647" y="989"/>
                    <a:pt x="733" y="968"/>
                    <a:pt x="814" y="920"/>
                  </a:cubicBezTo>
                  <a:cubicBezTo>
                    <a:pt x="1194" y="697"/>
                    <a:pt x="1114" y="126"/>
                    <a:pt x="686" y="17"/>
                  </a:cubicBezTo>
                  <a:cubicBezTo>
                    <a:pt x="645" y="6"/>
                    <a:pt x="603" y="1"/>
                    <a:pt x="5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4"/>
            <p:cNvSpPr/>
            <p:nvPr/>
          </p:nvSpPr>
          <p:spPr>
            <a:xfrm flipH="1">
              <a:off x="7355110" y="2482694"/>
              <a:ext cx="48853" cy="41040"/>
            </a:xfrm>
            <a:custGeom>
              <a:avLst/>
              <a:gdLst/>
              <a:ahLst/>
              <a:cxnLst/>
              <a:rect l="l" t="t" r="r" b="b"/>
              <a:pathLst>
                <a:path w="844" h="709" extrusionOk="0">
                  <a:moveTo>
                    <a:pt x="450" y="1"/>
                  </a:moveTo>
                  <a:cubicBezTo>
                    <a:pt x="187" y="1"/>
                    <a:pt x="0" y="293"/>
                    <a:pt x="148" y="537"/>
                  </a:cubicBezTo>
                  <a:cubicBezTo>
                    <a:pt x="218" y="654"/>
                    <a:pt x="334" y="709"/>
                    <a:pt x="449" y="709"/>
                  </a:cubicBezTo>
                  <a:cubicBezTo>
                    <a:pt x="601" y="709"/>
                    <a:pt x="752" y="613"/>
                    <a:pt x="795" y="439"/>
                  </a:cubicBezTo>
                  <a:cubicBezTo>
                    <a:pt x="843" y="252"/>
                    <a:pt x="727" y="59"/>
                    <a:pt x="537" y="11"/>
                  </a:cubicBezTo>
                  <a:cubicBezTo>
                    <a:pt x="507" y="4"/>
                    <a:pt x="478" y="1"/>
                    <a:pt x="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322112" y="485048"/>
            <a:ext cx="7390659" cy="2362831"/>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lnSpc>
                <a:spcPct val="130000"/>
              </a:lnSpc>
              <a:buClrTx/>
            </a:pPr>
            <a:r>
              <a:rPr lang="vi-VN" sz="2000" b="1" kern="1200">
                <a:solidFill>
                  <a:schemeClr val="bg1"/>
                </a:solidFill>
                <a:latin typeface="Arial" panose="020B0604020202020204" pitchFamily="34" charset="0"/>
                <a:cs typeface="Arial" panose="020B0604020202020204" pitchFamily="34" charset="0"/>
              </a:rPr>
              <a:t>Trong quá trình tái bản DNA, enzyme DNA polymerase di chuyển</a:t>
            </a:r>
          </a:p>
          <a:p>
            <a:pPr defTabSz="914378">
              <a:lnSpc>
                <a:spcPct val="130000"/>
              </a:lnSpc>
              <a:buClrTx/>
            </a:pPr>
            <a:r>
              <a:rPr lang="vi-VN" sz="2000" kern="1200">
                <a:solidFill>
                  <a:schemeClr val="bg1"/>
                </a:solidFill>
                <a:cs typeface="Arial" panose="020B0604020202020204" pitchFamily="34" charset="0"/>
              </a:rPr>
              <a:t>  A. theo chiều 5' → 3' và cùng chiều với mạch khuôn.</a:t>
            </a:r>
          </a:p>
          <a:p>
            <a:pPr defTabSz="914378">
              <a:lnSpc>
                <a:spcPct val="130000"/>
              </a:lnSpc>
              <a:buClrTx/>
            </a:pPr>
            <a:r>
              <a:rPr lang="vi-VN" sz="2000" kern="1200">
                <a:solidFill>
                  <a:schemeClr val="bg1"/>
                </a:solidFill>
                <a:cs typeface="Arial" panose="020B0604020202020204" pitchFamily="34" charset="0"/>
              </a:rPr>
              <a:t>  B. theo chiều 3' → 5' và ngược chiều với mạch khuôn.</a:t>
            </a:r>
          </a:p>
          <a:p>
            <a:pPr defTabSz="914378">
              <a:lnSpc>
                <a:spcPct val="130000"/>
              </a:lnSpc>
              <a:buClrTx/>
            </a:pPr>
            <a:r>
              <a:rPr lang="vi-VN" sz="2000" kern="1200">
                <a:solidFill>
                  <a:schemeClr val="bg1"/>
                </a:solidFill>
                <a:cs typeface="Arial" panose="020B0604020202020204" pitchFamily="34" charset="0"/>
              </a:rPr>
              <a:t>  C. theo chiều 5' → 3' và ngược chiều với chiều mạch khuôn.</a:t>
            </a:r>
          </a:p>
          <a:p>
            <a:pPr defTabSz="914378">
              <a:lnSpc>
                <a:spcPct val="130000"/>
              </a:lnSpc>
              <a:buClrTx/>
            </a:pPr>
            <a:r>
              <a:rPr lang="vi-VN" sz="2000" kern="1200">
                <a:solidFill>
                  <a:schemeClr val="bg1"/>
                </a:solidFill>
                <a:cs typeface="Arial" panose="020B0604020202020204" pitchFamily="34" charset="0"/>
              </a:rPr>
              <a:t>  D. theo chiều 3' → 5' hoặc 5' → 3' một cách ngẫu nhiên.</a:t>
            </a:r>
          </a:p>
        </p:txBody>
      </p:sp>
      <p:grpSp>
        <p:nvGrpSpPr>
          <p:cNvPr id="61" name="Group 60"/>
          <p:cNvGrpSpPr/>
          <p:nvPr/>
        </p:nvGrpSpPr>
        <p:grpSpPr>
          <a:xfrm>
            <a:off x="1180036" y="504422"/>
            <a:ext cx="290843"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552143" y="485048"/>
            <a:ext cx="160628" cy="2362831"/>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502813" y="1062050"/>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628378" y="2971269"/>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a:solidFill>
                    <a:prstClr val="white"/>
                  </a:solidFill>
                  <a:latin typeface="Arial" panose="020B0604020202020204" pitchFamily="34" charset="0"/>
                  <a:cs typeface="Arial" panose="020B0604020202020204" pitchFamily="34" charset="0"/>
                </a:rPr>
                <a:t>A</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281684" y="259121"/>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vi-VN"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6</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375305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293438" y="406757"/>
            <a:ext cx="7521789" cy="2812955"/>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8">
              <a:lnSpc>
                <a:spcPct val="140000"/>
              </a:lnSpc>
              <a:buClrTx/>
            </a:pPr>
            <a:r>
              <a:rPr lang="vi-VN" sz="1900" b="1" kern="1200">
                <a:solidFill>
                  <a:schemeClr val="bg1"/>
                </a:solidFill>
                <a:latin typeface="Arial" panose="020B0604020202020204" pitchFamily="34" charset="0"/>
                <a:cs typeface="Arial" panose="020B0604020202020204" pitchFamily="34" charset="0"/>
              </a:rPr>
              <a:t>Một đoạn phân tử DNA ở sinh vật nhân thực có trình tự nucleotide trên mạch gốc là 3'...AAACAATGGGGA…5'. Trình tự nucleotide trên mạch mới được tổng hợp của đoạn DNA này là</a:t>
            </a:r>
          </a:p>
          <a:p>
            <a:pPr algn="just" defTabSz="914378">
              <a:lnSpc>
                <a:spcPct val="140000"/>
              </a:lnSpc>
              <a:buClrTx/>
            </a:pPr>
            <a:r>
              <a:rPr lang="vi-VN" sz="1900" kern="1200">
                <a:solidFill>
                  <a:schemeClr val="bg1"/>
                </a:solidFill>
                <a:latin typeface="Arial" panose="020B0604020202020204" pitchFamily="34" charset="0"/>
                <a:cs typeface="Arial" panose="020B0604020202020204" pitchFamily="34" charset="0"/>
              </a:rPr>
              <a:t>A. 5'...AAAGTTACCGGT…3'.			</a:t>
            </a:r>
          </a:p>
          <a:p>
            <a:pPr algn="just" defTabSz="914378">
              <a:lnSpc>
                <a:spcPct val="140000"/>
              </a:lnSpc>
              <a:buClrTx/>
            </a:pPr>
            <a:r>
              <a:rPr lang="vi-VN" sz="1900" kern="1200">
                <a:solidFill>
                  <a:schemeClr val="bg1"/>
                </a:solidFill>
                <a:latin typeface="Arial" panose="020B0604020202020204" pitchFamily="34" charset="0"/>
                <a:cs typeface="Arial" panose="020B0604020202020204" pitchFamily="34" charset="0"/>
              </a:rPr>
              <a:t>B. 5'...GGCCAATGGGGA…3'.</a:t>
            </a:r>
          </a:p>
          <a:p>
            <a:pPr algn="just" defTabSz="914378">
              <a:lnSpc>
                <a:spcPct val="140000"/>
              </a:lnSpc>
              <a:buClrTx/>
            </a:pPr>
            <a:r>
              <a:rPr lang="vi-VN" sz="1900" kern="1200">
                <a:solidFill>
                  <a:schemeClr val="bg1"/>
                </a:solidFill>
                <a:latin typeface="Arial" panose="020B0604020202020204" pitchFamily="34" charset="0"/>
                <a:cs typeface="Arial" panose="020B0604020202020204" pitchFamily="34" charset="0"/>
              </a:rPr>
              <a:t>C. 5'...GTTGAAACCCCT…3'.			</a:t>
            </a:r>
          </a:p>
          <a:p>
            <a:pPr algn="just" defTabSz="914378">
              <a:lnSpc>
                <a:spcPct val="140000"/>
              </a:lnSpc>
              <a:buClrTx/>
            </a:pPr>
            <a:r>
              <a:rPr lang="vi-VN" sz="1900" kern="1200">
                <a:solidFill>
                  <a:schemeClr val="bg1"/>
                </a:solidFill>
                <a:latin typeface="Arial" panose="020B0604020202020204" pitchFamily="34" charset="0"/>
                <a:cs typeface="Arial" panose="020B0604020202020204" pitchFamily="34" charset="0"/>
              </a:rPr>
              <a:t>D. 5'...TTTGTTACCCCT…3'.</a:t>
            </a:r>
          </a:p>
        </p:txBody>
      </p:sp>
      <p:grpSp>
        <p:nvGrpSpPr>
          <p:cNvPr id="61" name="Group 60"/>
          <p:cNvGrpSpPr/>
          <p:nvPr/>
        </p:nvGrpSpPr>
        <p:grpSpPr>
          <a:xfrm>
            <a:off x="1118959" y="417144"/>
            <a:ext cx="290843" cy="2792179"/>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725045" y="406757"/>
            <a:ext cx="160628" cy="281526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496233" y="1062050"/>
            <a:ext cx="341961" cy="2770274"/>
            <a:chOff x="384240" y="1032065"/>
            <a:chExt cx="455948" cy="3693698"/>
          </a:xfrm>
        </p:grpSpPr>
        <p:cxnSp>
          <p:nvCxnSpPr>
            <p:cNvPr id="13" name="Straight Connector 12"/>
            <p:cNvCxnSpPr>
              <a:stCxn id="29" idx="4"/>
              <a:endCxn id="64" idx="0"/>
            </p:cNvCxnSpPr>
            <p:nvPr/>
          </p:nvCxnSpPr>
          <p:spPr>
            <a:xfrm flipH="1">
              <a:off x="612215" y="1032065"/>
              <a:ext cx="23285" cy="3237750"/>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84240" y="4269815"/>
              <a:ext cx="455948" cy="455948"/>
              <a:chOff x="262955" y="3474894"/>
              <a:chExt cx="286946" cy="286946"/>
            </a:xfrm>
          </p:grpSpPr>
          <p:sp>
            <p:nvSpPr>
              <p:cNvPr id="64" name="Oval 63"/>
              <p:cNvSpPr/>
              <p:nvPr/>
            </p:nvSpPr>
            <p:spPr>
              <a:xfrm>
                <a:off x="262955" y="347489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44969" y="3554230"/>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461368" y="3479690"/>
            <a:ext cx="5754329" cy="145883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a:solidFill>
                    <a:prstClr val="white"/>
                  </a:solidFill>
                  <a:latin typeface="Arial" panose="020B0604020202020204" pitchFamily="34" charset="0"/>
                  <a:cs typeface="Arial" panose="020B0604020202020204" pitchFamily="34" charset="0"/>
                </a:rPr>
                <a:t>B</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281684" y="259121"/>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vi-VN"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7</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162365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82"/>
        <p:cNvGrpSpPr/>
        <p:nvPr/>
      </p:nvGrpSpPr>
      <p:grpSpPr>
        <a:xfrm>
          <a:off x="0" y="0"/>
          <a:ext cx="0" cy="0"/>
          <a:chOff x="0" y="0"/>
          <a:chExt cx="0" cy="0"/>
        </a:xfrm>
      </p:grpSpPr>
      <p:sp>
        <p:nvSpPr>
          <p:cNvPr id="1887" name="Google Shape;1887;p53"/>
          <p:cNvSpPr txBox="1">
            <a:spLocks noGrp="1"/>
          </p:cNvSpPr>
          <p:nvPr>
            <p:ph type="title"/>
          </p:nvPr>
        </p:nvSpPr>
        <p:spPr>
          <a:xfrm>
            <a:off x="724649" y="392450"/>
            <a:ext cx="77109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a:latin typeface="Arial" panose="020B0604020202020204" pitchFamily="34" charset="0"/>
                <a:cs typeface="Arial" panose="020B0604020202020204" pitchFamily="34" charset="0"/>
              </a:rPr>
              <a:t>VẬN DỤNG</a:t>
            </a:r>
            <a:endParaRPr sz="3200">
              <a:latin typeface="Arial" panose="020B0604020202020204" pitchFamily="34" charset="0"/>
              <a:cs typeface="Arial" panose="020B0604020202020204" pitchFamily="34" charset="0"/>
            </a:endParaRPr>
          </a:p>
        </p:txBody>
      </p:sp>
      <p:grpSp>
        <p:nvGrpSpPr>
          <p:cNvPr id="1890" name="Google Shape;1890;p53"/>
          <p:cNvGrpSpPr/>
          <p:nvPr/>
        </p:nvGrpSpPr>
        <p:grpSpPr>
          <a:xfrm>
            <a:off x="123370" y="2378399"/>
            <a:ext cx="598560" cy="592920"/>
            <a:chOff x="-1040357" y="1370945"/>
            <a:chExt cx="598560" cy="592920"/>
          </a:xfrm>
        </p:grpSpPr>
        <p:sp>
          <p:nvSpPr>
            <p:cNvPr id="1891" name="Google Shape;1891;p53"/>
            <p:cNvSpPr/>
            <p:nvPr/>
          </p:nvSpPr>
          <p:spPr>
            <a:xfrm>
              <a:off x="-1022842" y="1388905"/>
              <a:ext cx="324853" cy="281364"/>
            </a:xfrm>
            <a:custGeom>
              <a:avLst/>
              <a:gdLst/>
              <a:ahLst/>
              <a:cxnLst/>
              <a:rect l="l" t="t" r="r" b="b"/>
              <a:pathLst>
                <a:path w="6566" h="5687" extrusionOk="0">
                  <a:moveTo>
                    <a:pt x="4857" y="119"/>
                  </a:moveTo>
                  <a:lnTo>
                    <a:pt x="6432" y="2843"/>
                  </a:lnTo>
                  <a:lnTo>
                    <a:pt x="4857" y="5570"/>
                  </a:lnTo>
                  <a:lnTo>
                    <a:pt x="1709" y="5570"/>
                  </a:lnTo>
                  <a:lnTo>
                    <a:pt x="137" y="2843"/>
                  </a:lnTo>
                  <a:lnTo>
                    <a:pt x="1709" y="119"/>
                  </a:lnTo>
                  <a:close/>
                  <a:moveTo>
                    <a:pt x="1643" y="0"/>
                  </a:moveTo>
                  <a:lnTo>
                    <a:pt x="0" y="2843"/>
                  </a:lnTo>
                  <a:lnTo>
                    <a:pt x="1643" y="5686"/>
                  </a:lnTo>
                  <a:lnTo>
                    <a:pt x="4926" y="5686"/>
                  </a:lnTo>
                  <a:lnTo>
                    <a:pt x="6566" y="2843"/>
                  </a:lnTo>
                  <a:lnTo>
                    <a:pt x="492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3"/>
            <p:cNvSpPr/>
            <p:nvPr/>
          </p:nvSpPr>
          <p:spPr>
            <a:xfrm>
              <a:off x="-967874" y="1370945"/>
              <a:ext cx="48832" cy="41757"/>
            </a:xfrm>
            <a:custGeom>
              <a:avLst/>
              <a:gdLst/>
              <a:ahLst/>
              <a:cxnLst/>
              <a:rect l="l" t="t" r="r" b="b"/>
              <a:pathLst>
                <a:path w="987" h="844" extrusionOk="0">
                  <a:moveTo>
                    <a:pt x="565" y="1"/>
                  </a:moveTo>
                  <a:cubicBezTo>
                    <a:pt x="191" y="1"/>
                    <a:pt x="0" y="455"/>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3"/>
            <p:cNvSpPr/>
            <p:nvPr/>
          </p:nvSpPr>
          <p:spPr>
            <a:xfrm>
              <a:off x="-808710" y="1370945"/>
              <a:ext cx="48683" cy="41757"/>
            </a:xfrm>
            <a:custGeom>
              <a:avLst/>
              <a:gdLst/>
              <a:ahLst/>
              <a:cxnLst/>
              <a:rect l="l" t="t" r="r" b="b"/>
              <a:pathLst>
                <a:path w="984" h="844" extrusionOk="0">
                  <a:moveTo>
                    <a:pt x="562" y="1"/>
                  </a:moveTo>
                  <a:cubicBezTo>
                    <a:pt x="188" y="1"/>
                    <a:pt x="1" y="455"/>
                    <a:pt x="265" y="720"/>
                  </a:cubicBezTo>
                  <a:cubicBezTo>
                    <a:pt x="351" y="805"/>
                    <a:pt x="456" y="843"/>
                    <a:pt x="559" y="843"/>
                  </a:cubicBezTo>
                  <a:cubicBezTo>
                    <a:pt x="776" y="843"/>
                    <a:pt x="984" y="676"/>
                    <a:pt x="984" y="423"/>
                  </a:cubicBezTo>
                  <a:cubicBezTo>
                    <a:pt x="984" y="188"/>
                    <a:pt x="797" y="1"/>
                    <a:pt x="56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3"/>
            <p:cNvSpPr/>
            <p:nvPr/>
          </p:nvSpPr>
          <p:spPr>
            <a:xfrm>
              <a:off x="-960799"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3"/>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3"/>
            <p:cNvSpPr/>
            <p:nvPr/>
          </p:nvSpPr>
          <p:spPr>
            <a:xfrm>
              <a:off x="-722127" y="150868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3"/>
            <p:cNvSpPr/>
            <p:nvPr/>
          </p:nvSpPr>
          <p:spPr>
            <a:xfrm>
              <a:off x="-1040357" y="1508687"/>
              <a:ext cx="41806" cy="41757"/>
            </a:xfrm>
            <a:custGeom>
              <a:avLst/>
              <a:gdLst/>
              <a:ahLst/>
              <a:cxnLst/>
              <a:rect l="l" t="t" r="r" b="b"/>
              <a:pathLst>
                <a:path w="845" h="844" extrusionOk="0">
                  <a:moveTo>
                    <a:pt x="423" y="0"/>
                  </a:moveTo>
                  <a:cubicBezTo>
                    <a:pt x="188" y="0"/>
                    <a:pt x="1" y="190"/>
                    <a:pt x="1" y="422"/>
                  </a:cubicBezTo>
                  <a:cubicBezTo>
                    <a:pt x="1" y="657"/>
                    <a:pt x="188" y="844"/>
                    <a:pt x="423" y="844"/>
                  </a:cubicBezTo>
                  <a:cubicBezTo>
                    <a:pt x="654" y="844"/>
                    <a:pt x="845" y="657"/>
                    <a:pt x="845" y="422"/>
                  </a:cubicBezTo>
                  <a:cubicBezTo>
                    <a:pt x="845" y="190"/>
                    <a:pt x="654" y="0"/>
                    <a:pt x="423"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3"/>
            <p:cNvSpPr/>
            <p:nvPr/>
          </p:nvSpPr>
          <p:spPr>
            <a:xfrm>
              <a:off x="-1021952" y="1664486"/>
              <a:ext cx="323962" cy="281315"/>
            </a:xfrm>
            <a:custGeom>
              <a:avLst/>
              <a:gdLst/>
              <a:ahLst/>
              <a:cxnLst/>
              <a:rect l="l" t="t" r="r" b="b"/>
              <a:pathLst>
                <a:path w="6548" h="5686" extrusionOk="0">
                  <a:moveTo>
                    <a:pt x="1658" y="0"/>
                  </a:moveTo>
                  <a:lnTo>
                    <a:pt x="1658" y="116"/>
                  </a:lnTo>
                  <a:lnTo>
                    <a:pt x="4839" y="116"/>
                  </a:lnTo>
                  <a:lnTo>
                    <a:pt x="6414" y="2843"/>
                  </a:lnTo>
                  <a:lnTo>
                    <a:pt x="4839" y="5570"/>
                  </a:lnTo>
                  <a:lnTo>
                    <a:pt x="1691" y="5570"/>
                  </a:lnTo>
                  <a:lnTo>
                    <a:pt x="101" y="2813"/>
                  </a:lnTo>
                  <a:lnTo>
                    <a:pt x="0" y="2873"/>
                  </a:lnTo>
                  <a:lnTo>
                    <a:pt x="1625" y="5686"/>
                  </a:lnTo>
                  <a:lnTo>
                    <a:pt x="4908" y="5686"/>
                  </a:lnTo>
                  <a:lnTo>
                    <a:pt x="6548" y="2843"/>
                  </a:lnTo>
                  <a:lnTo>
                    <a:pt x="4908"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3"/>
            <p:cNvSpPr/>
            <p:nvPr/>
          </p:nvSpPr>
          <p:spPr>
            <a:xfrm>
              <a:off x="-960799"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3"/>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3"/>
            <p:cNvSpPr/>
            <p:nvPr/>
          </p:nvSpPr>
          <p:spPr>
            <a:xfrm>
              <a:off x="-784170" y="1526745"/>
              <a:ext cx="324012" cy="281364"/>
            </a:xfrm>
            <a:custGeom>
              <a:avLst/>
              <a:gdLst/>
              <a:ahLst/>
              <a:cxnLst/>
              <a:rect l="l" t="t" r="r" b="b"/>
              <a:pathLst>
                <a:path w="6549" h="5687" extrusionOk="0">
                  <a:moveTo>
                    <a:pt x="1641" y="1"/>
                  </a:moveTo>
                  <a:lnTo>
                    <a:pt x="1" y="2844"/>
                  </a:lnTo>
                  <a:lnTo>
                    <a:pt x="1641" y="5686"/>
                  </a:lnTo>
                  <a:lnTo>
                    <a:pt x="4926" y="5686"/>
                  </a:lnTo>
                  <a:lnTo>
                    <a:pt x="6548" y="2873"/>
                  </a:lnTo>
                  <a:lnTo>
                    <a:pt x="6447" y="2814"/>
                  </a:lnTo>
                  <a:lnTo>
                    <a:pt x="4858" y="5571"/>
                  </a:lnTo>
                  <a:lnTo>
                    <a:pt x="1709" y="5571"/>
                  </a:lnTo>
                  <a:lnTo>
                    <a:pt x="134" y="2844"/>
                  </a:lnTo>
                  <a:lnTo>
                    <a:pt x="1709" y="117"/>
                  </a:lnTo>
                  <a:lnTo>
                    <a:pt x="4890" y="117"/>
                  </a:lnTo>
                  <a:lnTo>
                    <a:pt x="489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3"/>
            <p:cNvSpPr/>
            <p:nvPr/>
          </p:nvSpPr>
          <p:spPr>
            <a:xfrm>
              <a:off x="-722127" y="150868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3"/>
            <p:cNvSpPr/>
            <p:nvPr/>
          </p:nvSpPr>
          <p:spPr>
            <a:xfrm>
              <a:off x="-563111" y="1508687"/>
              <a:ext cx="41806" cy="41757"/>
            </a:xfrm>
            <a:custGeom>
              <a:avLst/>
              <a:gdLst/>
              <a:ahLst/>
              <a:cxnLst/>
              <a:rect l="l" t="t" r="r" b="b"/>
              <a:pathLst>
                <a:path w="845" h="844" extrusionOk="0">
                  <a:moveTo>
                    <a:pt x="422" y="0"/>
                  </a:moveTo>
                  <a:cubicBezTo>
                    <a:pt x="191" y="0"/>
                    <a:pt x="1" y="190"/>
                    <a:pt x="1" y="422"/>
                  </a:cubicBezTo>
                  <a:cubicBezTo>
                    <a:pt x="1" y="657"/>
                    <a:pt x="191" y="844"/>
                    <a:pt x="422" y="844"/>
                  </a:cubicBezTo>
                  <a:cubicBezTo>
                    <a:pt x="654" y="844"/>
                    <a:pt x="844" y="657"/>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3"/>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3"/>
            <p:cNvSpPr/>
            <p:nvPr/>
          </p:nvSpPr>
          <p:spPr>
            <a:xfrm>
              <a:off x="-563111" y="1784268"/>
              <a:ext cx="41806" cy="41757"/>
            </a:xfrm>
            <a:custGeom>
              <a:avLst/>
              <a:gdLst/>
              <a:ahLst/>
              <a:cxnLst/>
              <a:rect l="l" t="t" r="r" b="b"/>
              <a:pathLst>
                <a:path w="845" h="844" extrusionOk="0">
                  <a:moveTo>
                    <a:pt x="422" y="0"/>
                  </a:moveTo>
                  <a:cubicBezTo>
                    <a:pt x="191" y="0"/>
                    <a:pt x="1" y="190"/>
                    <a:pt x="1" y="422"/>
                  </a:cubicBezTo>
                  <a:cubicBezTo>
                    <a:pt x="1" y="654"/>
                    <a:pt x="191"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3"/>
            <p:cNvSpPr/>
            <p:nvPr/>
          </p:nvSpPr>
          <p:spPr>
            <a:xfrm>
              <a:off x="-483603" y="1646527"/>
              <a:ext cx="41806" cy="41806"/>
            </a:xfrm>
            <a:custGeom>
              <a:avLst/>
              <a:gdLst/>
              <a:ahLst/>
              <a:cxnLst/>
              <a:rect l="l" t="t" r="r" b="b"/>
              <a:pathLst>
                <a:path w="845" h="845" extrusionOk="0">
                  <a:moveTo>
                    <a:pt x="423" y="1"/>
                  </a:moveTo>
                  <a:cubicBezTo>
                    <a:pt x="191" y="1"/>
                    <a:pt x="1" y="188"/>
                    <a:pt x="1" y="423"/>
                  </a:cubicBezTo>
                  <a:cubicBezTo>
                    <a:pt x="1" y="654"/>
                    <a:pt x="191" y="844"/>
                    <a:pt x="423" y="844"/>
                  </a:cubicBezTo>
                  <a:cubicBezTo>
                    <a:pt x="657" y="844"/>
                    <a:pt x="844" y="654"/>
                    <a:pt x="844" y="423"/>
                  </a:cubicBezTo>
                  <a:cubicBezTo>
                    <a:pt x="844" y="188"/>
                    <a:pt x="657" y="1"/>
                    <a:pt x="423"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3"/>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3"/>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3"/>
            <p:cNvSpPr/>
            <p:nvPr/>
          </p:nvSpPr>
          <p:spPr>
            <a:xfrm>
              <a:off x="-563111" y="1784268"/>
              <a:ext cx="41806" cy="41757"/>
            </a:xfrm>
            <a:custGeom>
              <a:avLst/>
              <a:gdLst/>
              <a:ahLst/>
              <a:cxnLst/>
              <a:rect l="l" t="t" r="r" b="b"/>
              <a:pathLst>
                <a:path w="845" h="844" extrusionOk="0">
                  <a:moveTo>
                    <a:pt x="422" y="0"/>
                  </a:moveTo>
                  <a:cubicBezTo>
                    <a:pt x="191" y="0"/>
                    <a:pt x="1" y="190"/>
                    <a:pt x="1" y="422"/>
                  </a:cubicBezTo>
                  <a:cubicBezTo>
                    <a:pt x="1" y="654"/>
                    <a:pt x="191"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3"/>
            <p:cNvSpPr/>
            <p:nvPr/>
          </p:nvSpPr>
          <p:spPr>
            <a:xfrm>
              <a:off x="-967874" y="1922108"/>
              <a:ext cx="48832" cy="41757"/>
            </a:xfrm>
            <a:custGeom>
              <a:avLst/>
              <a:gdLst/>
              <a:ahLst/>
              <a:cxnLst/>
              <a:rect l="l" t="t" r="r" b="b"/>
              <a:pathLst>
                <a:path w="987" h="844" extrusionOk="0">
                  <a:moveTo>
                    <a:pt x="565" y="1"/>
                  </a:moveTo>
                  <a:cubicBezTo>
                    <a:pt x="191" y="1"/>
                    <a:pt x="0" y="452"/>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3"/>
            <p:cNvSpPr/>
            <p:nvPr/>
          </p:nvSpPr>
          <p:spPr>
            <a:xfrm>
              <a:off x="-808710" y="1922108"/>
              <a:ext cx="48683" cy="41757"/>
            </a:xfrm>
            <a:custGeom>
              <a:avLst/>
              <a:gdLst/>
              <a:ahLst/>
              <a:cxnLst/>
              <a:rect l="l" t="t" r="r" b="b"/>
              <a:pathLst>
                <a:path w="984" h="844" extrusionOk="0">
                  <a:moveTo>
                    <a:pt x="562" y="1"/>
                  </a:moveTo>
                  <a:cubicBezTo>
                    <a:pt x="188" y="1"/>
                    <a:pt x="1" y="455"/>
                    <a:pt x="265" y="720"/>
                  </a:cubicBezTo>
                  <a:cubicBezTo>
                    <a:pt x="351" y="805"/>
                    <a:pt x="456" y="843"/>
                    <a:pt x="559" y="843"/>
                  </a:cubicBezTo>
                  <a:cubicBezTo>
                    <a:pt x="776" y="843"/>
                    <a:pt x="984" y="676"/>
                    <a:pt x="984" y="423"/>
                  </a:cubicBezTo>
                  <a:cubicBezTo>
                    <a:pt x="984" y="188"/>
                    <a:pt x="797" y="1"/>
                    <a:pt x="56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3"/>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3"/>
            <p:cNvSpPr/>
            <p:nvPr/>
          </p:nvSpPr>
          <p:spPr>
            <a:xfrm>
              <a:off x="-1040357" y="1784268"/>
              <a:ext cx="41806" cy="41757"/>
            </a:xfrm>
            <a:custGeom>
              <a:avLst/>
              <a:gdLst/>
              <a:ahLst/>
              <a:cxnLst/>
              <a:rect l="l" t="t" r="r" b="b"/>
              <a:pathLst>
                <a:path w="845" h="844" extrusionOk="0">
                  <a:moveTo>
                    <a:pt x="423" y="0"/>
                  </a:moveTo>
                  <a:cubicBezTo>
                    <a:pt x="188" y="0"/>
                    <a:pt x="1" y="190"/>
                    <a:pt x="1" y="422"/>
                  </a:cubicBezTo>
                  <a:cubicBezTo>
                    <a:pt x="1" y="654"/>
                    <a:pt x="188" y="844"/>
                    <a:pt x="423" y="844"/>
                  </a:cubicBezTo>
                  <a:cubicBezTo>
                    <a:pt x="654" y="844"/>
                    <a:pt x="845" y="654"/>
                    <a:pt x="845" y="422"/>
                  </a:cubicBezTo>
                  <a:cubicBezTo>
                    <a:pt x="845" y="190"/>
                    <a:pt x="654" y="0"/>
                    <a:pt x="423"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roup 33"/>
          <p:cNvGrpSpPr/>
          <p:nvPr/>
        </p:nvGrpSpPr>
        <p:grpSpPr>
          <a:xfrm>
            <a:off x="647226" y="1175710"/>
            <a:ext cx="7865746" cy="1202689"/>
            <a:chOff x="504718" y="1408397"/>
            <a:chExt cx="3813486" cy="2811262"/>
          </a:xfrm>
        </p:grpSpPr>
        <p:grpSp>
          <p:nvGrpSpPr>
            <p:cNvPr id="35" name="Group 34"/>
            <p:cNvGrpSpPr/>
            <p:nvPr/>
          </p:nvGrpSpPr>
          <p:grpSpPr>
            <a:xfrm>
              <a:off x="504718" y="1408397"/>
              <a:ext cx="3813486" cy="2811262"/>
              <a:chOff x="606173" y="1304818"/>
              <a:chExt cx="8170007" cy="1223950"/>
            </a:xfrm>
          </p:grpSpPr>
          <p:sp>
            <p:nvSpPr>
              <p:cNvPr id="37" name="Rounded Rectangle 36"/>
              <p:cNvSpPr/>
              <p:nvPr/>
            </p:nvSpPr>
            <p:spPr>
              <a:xfrm>
                <a:off x="710933" y="1382318"/>
                <a:ext cx="8065247" cy="1146450"/>
              </a:xfrm>
              <a:prstGeom prst="roundRect">
                <a:avLst>
                  <a:gd name="adj" fmla="val 10807"/>
                </a:avLst>
              </a:prstGeom>
              <a:solidFill>
                <a:schemeClr val="tx2">
                  <a:lumMod val="50000"/>
                </a:schemeClr>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606173" y="1304818"/>
                <a:ext cx="8100171" cy="1171254"/>
              </a:xfrm>
              <a:prstGeom prst="roundRect">
                <a:avLst>
                  <a:gd name="adj" fmla="val 10175"/>
                </a:avLst>
              </a:prstGeom>
              <a:solidFill>
                <a:schemeClr val="accent5"/>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p:cNvSpPr/>
            <p:nvPr/>
          </p:nvSpPr>
          <p:spPr>
            <a:xfrm>
              <a:off x="571895" y="1586408"/>
              <a:ext cx="3638336" cy="2374093"/>
            </a:xfrm>
            <a:prstGeom prst="rect">
              <a:avLst/>
            </a:prstGeom>
          </p:spPr>
          <p:txBody>
            <a:bodyPr wrap="square">
              <a:spAutoFit/>
            </a:bodyPr>
            <a:lstStyle/>
            <a:p>
              <a:pPr algn="just">
                <a:lnSpc>
                  <a:spcPct val="150000"/>
                </a:lnSpc>
              </a:pPr>
              <a:r>
                <a:rPr lang="vi-VN" sz="2000" b="1">
                  <a:solidFill>
                    <a:srgbClr val="D4152B"/>
                  </a:solidFill>
                </a:rPr>
                <a:t>Bài 1. </a:t>
              </a:r>
              <a:r>
                <a:rPr lang="vi-VN" sz="2000"/>
                <a:t>Xác định số nucleotide mỗi loại cần thiết cho một quá trình tái bản và phiên mã từ một phân tử DNA.</a:t>
              </a:r>
              <a:endParaRPr lang="en-US" sz="2000"/>
            </a:p>
          </p:txBody>
        </p:sp>
      </p:grpSp>
      <p:sp>
        <p:nvSpPr>
          <p:cNvPr id="39" name="Freeform 4"/>
          <p:cNvSpPr/>
          <p:nvPr/>
        </p:nvSpPr>
        <p:spPr>
          <a:xfrm rot="17957209">
            <a:off x="7560123" y="-538196"/>
            <a:ext cx="679751" cy="2107755"/>
          </a:xfrm>
          <a:custGeom>
            <a:avLst/>
            <a:gdLst/>
            <a:ahLst/>
            <a:cxnLst/>
            <a:rect l="l" t="t" r="r" b="b"/>
            <a:pathLst>
              <a:path w="1327023" h="4114800">
                <a:moveTo>
                  <a:pt x="0" y="0"/>
                </a:moveTo>
                <a:lnTo>
                  <a:pt x="1327023" y="0"/>
                </a:lnTo>
                <a:lnTo>
                  <a:pt x="1327023" y="4114800"/>
                </a:lnTo>
                <a:lnTo>
                  <a:pt x="0" y="4114800"/>
                </a:lnTo>
                <a:lnTo>
                  <a:pt x="0" y="0"/>
                </a:lnTo>
                <a:close/>
              </a:path>
            </a:pathLst>
          </a:custGeom>
          <a:blipFill>
            <a:blip r:embed="rId3"/>
            <a:stretch>
              <a:fillRect/>
            </a:stretch>
          </a:blipFill>
        </p:spPr>
      </p:sp>
      <p:sp>
        <p:nvSpPr>
          <p:cNvPr id="3" name="Rectangle 2"/>
          <p:cNvSpPr/>
          <p:nvPr/>
        </p:nvSpPr>
        <p:spPr>
          <a:xfrm>
            <a:off x="617811" y="2957057"/>
            <a:ext cx="7840427" cy="1938992"/>
          </a:xfrm>
          <a:prstGeom prst="rect">
            <a:avLst/>
          </a:prstGeom>
        </p:spPr>
        <p:txBody>
          <a:bodyPr wrap="square">
            <a:spAutoFit/>
          </a:bodyPr>
          <a:lstStyle/>
          <a:p>
            <a:pPr algn="just">
              <a:lnSpc>
                <a:spcPct val="150000"/>
              </a:lnSpc>
            </a:pPr>
            <a:r>
              <a:rPr lang="vi-VN" sz="2000">
                <a:solidFill>
                  <a:srgbClr val="0070C0"/>
                </a:solidFill>
                <a:latin typeface="Arial" panose="020B0604020202020204" pitchFamily="34" charset="0"/>
                <a:ea typeface="Times New Roman" panose="02020603050405020304" pitchFamily="18" charset="0"/>
                <a:cs typeface="Arial" panose="020B0604020202020204" pitchFamily="34" charset="0"/>
              </a:rPr>
              <a:t>a) Quá trình tái bản DNA: </a:t>
            </a:r>
            <a:r>
              <a:rPr lang="vi-VN" sz="2000">
                <a:latin typeface="Arial" panose="020B0604020202020204" pitchFamily="34" charset="0"/>
                <a:ea typeface="Times New Roman" panose="02020603050405020304" pitchFamily="18" charset="0"/>
                <a:cs typeface="Arial" panose="020B0604020202020204" pitchFamily="34" charset="0"/>
              </a:rPr>
              <a:t>A</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T</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A = T ; G</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C</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G = C.</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solidFill>
                  <a:srgbClr val="0070C0"/>
                </a:solidFill>
                <a:latin typeface="Arial" panose="020B0604020202020204" pitchFamily="34" charset="0"/>
                <a:ea typeface="Times New Roman" panose="02020603050405020304" pitchFamily="18" charset="0"/>
                <a:cs typeface="Arial" panose="020B0604020202020204" pitchFamily="34" charset="0"/>
              </a:rPr>
              <a:t>b) Quá trình phiên mã tạo RNA:</a:t>
            </a:r>
            <a:endParaRPr lang="en-US" sz="2000">
              <a:solidFill>
                <a:srgbClr val="0070C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 rA</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T</a:t>
            </a:r>
            <a:r>
              <a:rPr lang="vi-VN" sz="2000" baseline="-25000">
                <a:latin typeface="Arial" panose="020B0604020202020204" pitchFamily="34" charset="0"/>
                <a:ea typeface="Times New Roman" panose="02020603050405020304" pitchFamily="18" charset="0"/>
                <a:cs typeface="Arial" panose="020B0604020202020204" pitchFamily="34" charset="0"/>
              </a:rPr>
              <a:t>mạch khuôn	</a:t>
            </a:r>
            <a:r>
              <a:rPr lang="vi-VN" sz="2000">
                <a:latin typeface="Arial" panose="020B0604020202020204" pitchFamily="34" charset="0"/>
                <a:ea typeface="Times New Roman" panose="02020603050405020304" pitchFamily="18" charset="0"/>
                <a:cs typeface="Arial" panose="020B0604020202020204" pitchFamily="34" charset="0"/>
              </a:rPr>
              <a:t>			rU</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A</a:t>
            </a:r>
            <a:r>
              <a:rPr lang="vi-VN" sz="2000" baseline="-25000">
                <a:latin typeface="Arial" panose="020B0604020202020204" pitchFamily="34" charset="0"/>
                <a:ea typeface="Times New Roman" panose="02020603050405020304" pitchFamily="18" charset="0"/>
                <a:cs typeface="Arial" panose="020B0604020202020204" pitchFamily="34" charset="0"/>
              </a:rPr>
              <a:t>mạch khuôn</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 rG</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C</a:t>
            </a:r>
            <a:r>
              <a:rPr lang="vi-VN" sz="2000" baseline="-25000">
                <a:latin typeface="Arial" panose="020B0604020202020204" pitchFamily="34" charset="0"/>
                <a:ea typeface="Times New Roman" panose="02020603050405020304" pitchFamily="18" charset="0"/>
                <a:cs typeface="Arial" panose="020B0604020202020204" pitchFamily="34" charset="0"/>
              </a:rPr>
              <a:t>mạch khuôn</a:t>
            </a:r>
            <a:r>
              <a:rPr lang="vi-VN" sz="2000">
                <a:latin typeface="Arial" panose="020B0604020202020204" pitchFamily="34" charset="0"/>
                <a:ea typeface="Times New Roman" panose="02020603050405020304" pitchFamily="18" charset="0"/>
                <a:cs typeface="Arial" panose="020B0604020202020204" pitchFamily="34" charset="0"/>
              </a:rPr>
              <a:t>			rC</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G</a:t>
            </a:r>
            <a:r>
              <a:rPr lang="vi-VN" sz="2000" baseline="-25000">
                <a:latin typeface="Arial" panose="020B0604020202020204" pitchFamily="34" charset="0"/>
                <a:ea typeface="Times New Roman" panose="02020603050405020304" pitchFamily="18" charset="0"/>
                <a:cs typeface="Arial" panose="020B0604020202020204" pitchFamily="34" charset="0"/>
              </a:rPr>
              <a:t>mạch khuôn</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p:cNvSpPr txBox="1"/>
          <p:nvPr/>
        </p:nvSpPr>
        <p:spPr>
          <a:xfrm>
            <a:off x="3972982" y="2496551"/>
            <a:ext cx="1315092" cy="400110"/>
          </a:xfrm>
          <a:prstGeom prst="rect">
            <a:avLst/>
          </a:prstGeom>
          <a:noFill/>
        </p:spPr>
        <p:txBody>
          <a:bodyPr wrap="square" rtlCol="0">
            <a:spAutoFit/>
          </a:bodyPr>
          <a:lstStyle/>
          <a:p>
            <a:pPr algn="ctr"/>
            <a:r>
              <a:rPr lang="vi-VN" sz="2000" b="1" u="sng">
                <a:solidFill>
                  <a:srgbClr val="D4152B"/>
                </a:solidFill>
              </a:rPr>
              <a:t>Gợi ý</a:t>
            </a:r>
            <a:endParaRPr lang="en-US" sz="2000" b="1" u="sng">
              <a:solidFill>
                <a:srgbClr val="D4152B"/>
              </a:solidFill>
            </a:endParaRP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grpSp>
        <p:nvGrpSpPr>
          <p:cNvPr id="72" name="Group 71"/>
          <p:cNvGrpSpPr/>
          <p:nvPr/>
        </p:nvGrpSpPr>
        <p:grpSpPr>
          <a:xfrm>
            <a:off x="636952" y="385459"/>
            <a:ext cx="7865746" cy="1202689"/>
            <a:chOff x="504718" y="1408397"/>
            <a:chExt cx="3813486" cy="2811262"/>
          </a:xfrm>
        </p:grpSpPr>
        <p:grpSp>
          <p:nvGrpSpPr>
            <p:cNvPr id="73" name="Group 72"/>
            <p:cNvGrpSpPr/>
            <p:nvPr/>
          </p:nvGrpSpPr>
          <p:grpSpPr>
            <a:xfrm>
              <a:off x="504718" y="1408397"/>
              <a:ext cx="3813486" cy="2811262"/>
              <a:chOff x="606173" y="1304818"/>
              <a:chExt cx="8170007" cy="1223950"/>
            </a:xfrm>
          </p:grpSpPr>
          <p:sp>
            <p:nvSpPr>
              <p:cNvPr id="75" name="Rounded Rectangle 74"/>
              <p:cNvSpPr/>
              <p:nvPr/>
            </p:nvSpPr>
            <p:spPr>
              <a:xfrm>
                <a:off x="710933" y="1382318"/>
                <a:ext cx="8065247" cy="1146450"/>
              </a:xfrm>
              <a:prstGeom prst="roundRect">
                <a:avLst>
                  <a:gd name="adj" fmla="val 10807"/>
                </a:avLst>
              </a:prstGeom>
              <a:solidFill>
                <a:schemeClr val="tx2">
                  <a:lumMod val="50000"/>
                </a:schemeClr>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606173" y="1304818"/>
                <a:ext cx="8100171" cy="1171254"/>
              </a:xfrm>
              <a:prstGeom prst="roundRect">
                <a:avLst>
                  <a:gd name="adj" fmla="val 10175"/>
                </a:avLst>
              </a:prstGeom>
              <a:solidFill>
                <a:schemeClr val="accent5"/>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74" name="Rectangle 73"/>
                <p:cNvSpPr/>
                <p:nvPr/>
              </p:nvSpPr>
              <p:spPr>
                <a:xfrm>
                  <a:off x="571895" y="1586408"/>
                  <a:ext cx="3638336" cy="2374092"/>
                </a:xfrm>
                <a:prstGeom prst="rect">
                  <a:avLst/>
                </a:prstGeom>
              </p:spPr>
              <p:txBody>
                <a:bodyPr wrap="square">
                  <a:spAutoFit/>
                </a:bodyPr>
                <a:lstStyle/>
                <a:p>
                  <a:pPr algn="just">
                    <a:lnSpc>
                      <a:spcPct val="150000"/>
                    </a:lnSpc>
                  </a:pPr>
                  <a:r>
                    <a:rPr lang="vi-VN" sz="2000" b="1">
                      <a:solidFill>
                        <a:srgbClr val="D4152B"/>
                      </a:solidFill>
                    </a:rPr>
                    <a:t>Bài 2. </a:t>
                  </a:r>
                  <a:r>
                    <a:rPr lang="vi-VN" sz="2000"/>
                    <a:t>Xác định số nucleotide mỗi loại cần thiết cho </a:t>
                  </a:r>
                  <a14:m>
                    <m:oMath xmlns:m="http://schemas.openxmlformats.org/officeDocument/2006/math">
                      <m:r>
                        <a:rPr lang="vi-VN" sz="2000" b="0" i="1" smtClean="0">
                          <a:latin typeface="Cambria Math" panose="02040503050406030204" pitchFamily="18" charset="0"/>
                        </a:rPr>
                        <m:t>𝑘</m:t>
                      </m:r>
                    </m:oMath>
                  </a14:m>
                  <a:r>
                    <a:rPr lang="vi-VN" sz="2000"/>
                    <a:t> lần tái bản và phiên mã từ một phân tử DNA.</a:t>
                  </a:r>
                  <a:endParaRPr lang="en-US" sz="2000"/>
                </a:p>
              </p:txBody>
            </p:sp>
          </mc:Choice>
          <mc:Fallback xmlns="">
            <p:sp>
              <p:nvSpPr>
                <p:cNvPr id="74" name="Rectangle 73"/>
                <p:cNvSpPr>
                  <a:spLocks noRot="1" noChangeAspect="1" noMove="1" noResize="1" noEditPoints="1" noAdjustHandles="1" noChangeArrowheads="1" noChangeShapeType="1" noTextEdit="1"/>
                </p:cNvSpPr>
                <p:nvPr/>
              </p:nvSpPr>
              <p:spPr>
                <a:xfrm>
                  <a:off x="571895" y="1586408"/>
                  <a:ext cx="3638336" cy="2374092"/>
                </a:xfrm>
                <a:prstGeom prst="rect">
                  <a:avLst/>
                </a:prstGeom>
                <a:blipFill rotWithShape="0">
                  <a:blip r:embed="rId3"/>
                  <a:stretch>
                    <a:fillRect l="-812" r="-894" b="-4819"/>
                  </a:stretch>
                </a:blipFill>
              </p:spPr>
              <p:txBody>
                <a:bodyPr/>
                <a:lstStyle/>
                <a:p>
                  <a:r>
                    <a:rPr lang="en-US">
                      <a:noFill/>
                    </a:rPr>
                    <a:t> </a:t>
                  </a:r>
                </a:p>
              </p:txBody>
            </p:sp>
          </mc:Fallback>
        </mc:AlternateContent>
      </p:grpSp>
      <p:sp>
        <p:nvSpPr>
          <p:cNvPr id="4" name="Rectangle 3"/>
          <p:cNvSpPr/>
          <p:nvPr/>
        </p:nvSpPr>
        <p:spPr>
          <a:xfrm>
            <a:off x="636952" y="2170301"/>
            <a:ext cx="7865746" cy="2708434"/>
          </a:xfrm>
          <a:prstGeom prst="rect">
            <a:avLst/>
          </a:prstGeom>
        </p:spPr>
        <p:txBody>
          <a:bodyPr wrap="square">
            <a:spAutoFit/>
          </a:bodyPr>
          <a:lstStyle/>
          <a:p>
            <a:pPr algn="just">
              <a:lnSpc>
                <a:spcPct val="170000"/>
              </a:lnSpc>
            </a:pPr>
            <a:r>
              <a:rPr lang="vi-VN" sz="2000">
                <a:solidFill>
                  <a:srgbClr val="0070C0"/>
                </a:solidFill>
                <a:latin typeface="Arial" panose="020B0604020202020204" pitchFamily="34" charset="0"/>
                <a:ea typeface="Times New Roman" panose="02020603050405020304" pitchFamily="18" charset="0"/>
                <a:cs typeface="Arial" panose="020B0604020202020204" pitchFamily="34" charset="0"/>
              </a:rPr>
              <a:t>a) Quá trình tái bản DNA:</a:t>
            </a:r>
            <a:endParaRPr lang="en-US" sz="2000">
              <a:solidFill>
                <a:srgbClr val="0070C0"/>
              </a:solidFill>
              <a:latin typeface="Arial" panose="020B0604020202020204" pitchFamily="34" charset="0"/>
              <a:ea typeface="Calibri" panose="020F0502020204030204" pitchFamily="34" charset="0"/>
              <a:cs typeface="Arial" panose="020B0604020202020204" pitchFamily="34" charset="0"/>
            </a:endParaRPr>
          </a:p>
          <a:p>
            <a:pPr algn="just">
              <a:lnSpc>
                <a:spcPct val="170000"/>
              </a:lnSpc>
            </a:pPr>
            <a:r>
              <a:rPr lang="vi-VN" sz="2000">
                <a:latin typeface="Arial" panose="020B0604020202020204" pitchFamily="34" charset="0"/>
                <a:ea typeface="Times New Roman" panose="02020603050405020304" pitchFamily="18" charset="0"/>
                <a:cs typeface="Arial" panose="020B0604020202020204" pitchFamily="34" charset="0"/>
              </a:rPr>
              <a:t>* 1 phân tử DNA ban đầu qua 1 lần tái bản tạo ra 2 = 2</a:t>
            </a:r>
            <a:r>
              <a:rPr lang="vi-VN" sz="2000" baseline="30000">
                <a:latin typeface="Arial" panose="020B0604020202020204" pitchFamily="34" charset="0"/>
                <a:ea typeface="Times New Roman" panose="02020603050405020304" pitchFamily="18" charset="0"/>
                <a:cs typeface="Arial" panose="020B0604020202020204" pitchFamily="34" charset="0"/>
              </a:rPr>
              <a:t>1</a:t>
            </a:r>
            <a:r>
              <a:rPr lang="vi-VN" sz="2000">
                <a:latin typeface="Arial" panose="020B0604020202020204" pitchFamily="34" charset="0"/>
                <a:ea typeface="Times New Roman" panose="02020603050405020304" pitchFamily="18" charset="0"/>
                <a:cs typeface="Arial" panose="020B0604020202020204" pitchFamily="34" charset="0"/>
              </a:rPr>
              <a:t> DNA.</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70000"/>
              </a:lnSpc>
            </a:pPr>
            <a:r>
              <a:rPr lang="vi-VN" sz="2000">
                <a:latin typeface="Arial" panose="020B0604020202020204" pitchFamily="34" charset="0"/>
                <a:ea typeface="Times New Roman" panose="02020603050405020304" pitchFamily="18" charset="0"/>
                <a:cs typeface="Arial" panose="020B0604020202020204" pitchFamily="34" charset="0"/>
              </a:rPr>
              <a:t>  1 phân tử DNA ban đầu qua 2 lần tái bản tạo ra 4 = 2</a:t>
            </a:r>
            <a:r>
              <a:rPr lang="vi-VN" sz="2000" baseline="30000">
                <a:latin typeface="Arial" panose="020B0604020202020204" pitchFamily="34" charset="0"/>
                <a:ea typeface="Times New Roman" panose="02020603050405020304" pitchFamily="18" charset="0"/>
                <a:cs typeface="Arial" panose="020B0604020202020204" pitchFamily="34" charset="0"/>
              </a:rPr>
              <a:t>2</a:t>
            </a:r>
            <a:r>
              <a:rPr lang="vi-VN" sz="2000">
                <a:latin typeface="Arial" panose="020B0604020202020204" pitchFamily="34" charset="0"/>
                <a:ea typeface="Times New Roman" panose="02020603050405020304" pitchFamily="18" charset="0"/>
                <a:cs typeface="Arial" panose="020B0604020202020204" pitchFamily="34" charset="0"/>
              </a:rPr>
              <a:t> DNA.</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70000"/>
              </a:lnSpc>
            </a:pPr>
            <a:r>
              <a:rPr lang="vi-VN" sz="2000">
                <a:latin typeface="Arial" panose="020B0604020202020204" pitchFamily="34" charset="0"/>
                <a:ea typeface="Times New Roman" panose="02020603050405020304" pitchFamily="18" charset="0"/>
                <a:cs typeface="Arial" panose="020B0604020202020204" pitchFamily="34" charset="0"/>
              </a:rPr>
              <a:t>  1 phân tử DNA ban đầu qua 3 lần tái bản tạo ra 8 = 2</a:t>
            </a:r>
            <a:r>
              <a:rPr lang="vi-VN" sz="2000" baseline="30000">
                <a:latin typeface="Arial" panose="020B0604020202020204" pitchFamily="34" charset="0"/>
                <a:ea typeface="Times New Roman" panose="02020603050405020304" pitchFamily="18" charset="0"/>
                <a:cs typeface="Arial" panose="020B0604020202020204" pitchFamily="34" charset="0"/>
              </a:rPr>
              <a:t>3</a:t>
            </a:r>
            <a:r>
              <a:rPr lang="vi-VN" sz="2000">
                <a:latin typeface="Arial" panose="020B0604020202020204" pitchFamily="34" charset="0"/>
                <a:ea typeface="Times New Roman" panose="02020603050405020304" pitchFamily="18" charset="0"/>
                <a:cs typeface="Arial" panose="020B0604020202020204" pitchFamily="34" charset="0"/>
              </a:rPr>
              <a:t> DNA.</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70000"/>
              </a:lnSpc>
            </a:pPr>
            <a:r>
              <a:rPr lang="vi-VN" sz="2000">
                <a:latin typeface="Arial" panose="020B0604020202020204" pitchFamily="34" charset="0"/>
                <a:ea typeface="Cardo"/>
                <a:cs typeface="Arial" panose="020B0604020202020204" pitchFamily="34" charset="0"/>
              </a:rPr>
              <a:t>  → Số DNA tạo ra qua n lần tái bản là 2</a:t>
            </a:r>
            <a:r>
              <a:rPr lang="vi-VN" sz="2000" baseline="30000">
                <a:latin typeface="Arial" panose="020B0604020202020204" pitchFamily="34" charset="0"/>
                <a:ea typeface="Times New Roman" panose="02020603050405020304" pitchFamily="18" charset="0"/>
                <a:cs typeface="Arial" panose="020B0604020202020204" pitchFamily="34" charset="0"/>
              </a:rPr>
              <a:t>k</a:t>
            </a:r>
            <a:r>
              <a:rPr lang="vi-VN" sz="2000">
                <a:latin typeface="Arial" panose="020B0604020202020204" pitchFamily="34" charset="0"/>
                <a:ea typeface="Times New Roman" panose="02020603050405020304" pitchFamily="18" charset="0"/>
                <a:cs typeface="Arial" panose="020B0604020202020204" pitchFamily="34" charset="0"/>
              </a:rPr>
              <a:t> (DNA).</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
        <p:nvSpPr>
          <p:cNvPr id="78" name="TextBox 77"/>
          <p:cNvSpPr txBox="1"/>
          <p:nvPr/>
        </p:nvSpPr>
        <p:spPr>
          <a:xfrm>
            <a:off x="3962708" y="1747441"/>
            <a:ext cx="1315092" cy="400110"/>
          </a:xfrm>
          <a:prstGeom prst="rect">
            <a:avLst/>
          </a:prstGeom>
          <a:noFill/>
        </p:spPr>
        <p:txBody>
          <a:bodyPr wrap="square" rtlCol="0">
            <a:spAutoFit/>
          </a:bodyPr>
          <a:lstStyle/>
          <a:p>
            <a:pPr algn="ctr"/>
            <a:r>
              <a:rPr lang="vi-VN" sz="2000" b="1" u="sng">
                <a:solidFill>
                  <a:srgbClr val="D4152B"/>
                </a:solidFill>
              </a:rPr>
              <a:t>Gợi ý</a:t>
            </a:r>
            <a:endParaRPr lang="en-US" sz="2000" b="1" u="sng">
              <a:solidFill>
                <a:srgbClr val="D4152B"/>
              </a:solidFill>
            </a:endParaRPr>
          </a:p>
        </p:txBody>
      </p:sp>
      <p:pic>
        <p:nvPicPr>
          <p:cNvPr id="5" name="Picture 4"/>
          <p:cNvPicPr>
            <a:picLocks noChangeAspect="1"/>
          </p:cNvPicPr>
          <p:nvPr/>
        </p:nvPicPr>
        <p:blipFill>
          <a:blip r:embed="rId4"/>
          <a:stretch>
            <a:fillRect/>
          </a:stretch>
        </p:blipFill>
        <p:spPr>
          <a:xfrm>
            <a:off x="7781417" y="2965115"/>
            <a:ext cx="1308092" cy="21783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 calcmode="lin" valueType="num">
                                      <p:cBhvr>
                                        <p:cTn id="12" dur="500" fill="hold"/>
                                        <p:tgtEl>
                                          <p:spTgt spid="78"/>
                                        </p:tgtEl>
                                        <p:attrNameLst>
                                          <p:attrName>ppt_w</p:attrName>
                                        </p:attrNameLst>
                                      </p:cBhvr>
                                      <p:tavLst>
                                        <p:tav tm="0">
                                          <p:val>
                                            <p:fltVal val="0"/>
                                          </p:val>
                                        </p:tav>
                                        <p:tav tm="100000">
                                          <p:val>
                                            <p:strVal val="#ppt_w"/>
                                          </p:val>
                                        </p:tav>
                                      </p:tavLst>
                                    </p:anim>
                                    <p:anim calcmode="lin" valueType="num">
                                      <p:cBhvr>
                                        <p:cTn id="13" dur="500" fill="hold"/>
                                        <p:tgtEl>
                                          <p:spTgt spid="78"/>
                                        </p:tgtEl>
                                        <p:attrNameLst>
                                          <p:attrName>ppt_h</p:attrName>
                                        </p:attrNameLst>
                                      </p:cBhvr>
                                      <p:tavLst>
                                        <p:tav tm="0">
                                          <p:val>
                                            <p:fltVal val="0"/>
                                          </p:val>
                                        </p:tav>
                                        <p:tav tm="100000">
                                          <p:val>
                                            <p:strVal val="#ppt_h"/>
                                          </p:val>
                                        </p:tav>
                                      </p:tavLst>
                                    </p:anim>
                                    <p:animEffect transition="in" filter="fade">
                                      <p:cBhvr>
                                        <p:cTn id="14" dur="500"/>
                                        <p:tgtEl>
                                          <p:spTgt spid="7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4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559940" y="229425"/>
                <a:ext cx="8049803" cy="3323987"/>
              </a:xfrm>
              <a:prstGeom prst="rect">
                <a:avLst/>
              </a:prstGeom>
            </p:spPr>
            <p:txBody>
              <a:bodyPr wrap="square">
                <a:spAutoFit/>
              </a:bodyPr>
              <a:lstStyle/>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 Tổng số nucleotide sau cùng trong các DNA được tạo ra: N × 2</a:t>
                </a:r>
                <a:r>
                  <a:rPr lang="vi-VN" sz="2000" baseline="30000">
                    <a:latin typeface="Arial" panose="020B0604020202020204" pitchFamily="34" charset="0"/>
                    <a:ea typeface="Times New Roman" panose="02020603050405020304" pitchFamily="18" charset="0"/>
                    <a:cs typeface="Arial" panose="020B0604020202020204" pitchFamily="34" charset="0"/>
                  </a:rPr>
                  <a:t>k</a:t>
                </a:r>
                <a:r>
                  <a:rPr lang="vi-VN" sz="2000">
                    <a:latin typeface="Arial" panose="020B0604020202020204" pitchFamily="34" charset="0"/>
                    <a:ea typeface="Times New Roman" panose="02020603050405020304" pitchFamily="18" charset="0"/>
                    <a:cs typeface="Arial" panose="020B0604020202020204" pitchFamily="34" charset="0"/>
                  </a:rPr>
                  <a:t>.</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Số nucleotide của DNA ban đầu là N </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latin typeface="Arial" panose="020B0604020202020204" pitchFamily="34" charset="0"/>
                    <a:ea typeface="Cardo"/>
                    <a:cs typeface="Arial" panose="020B0604020202020204" pitchFamily="34" charset="0"/>
                  </a:rPr>
                  <a:t>→ Tổng số nucleotide tự do cần dùng cho 1 phân tử DNA qua </a:t>
                </a:r>
                <a14:m>
                  <m:oMath xmlns:m="http://schemas.openxmlformats.org/officeDocument/2006/math">
                    <m:r>
                      <a:rPr lang="vi-VN" sz="2000" b="0" i="1" smtClean="0">
                        <a:latin typeface="Cambria Math" panose="02040503050406030204" pitchFamily="18" charset="0"/>
                        <a:ea typeface="Cardo"/>
                        <a:cs typeface="Arial" panose="020B0604020202020204" pitchFamily="34" charset="0"/>
                      </a:rPr>
                      <m:t>𝑘</m:t>
                    </m:r>
                  </m:oMath>
                </a14:m>
                <a:r>
                  <a:rPr lang="vi-VN" sz="2000">
                    <a:latin typeface="Arial" panose="020B0604020202020204" pitchFamily="34" charset="0"/>
                    <a:ea typeface="Cardo"/>
                    <a:cs typeface="Arial" panose="020B0604020202020204" pitchFamily="34" charset="0"/>
                  </a:rPr>
                  <a:t> lần tái bản là: </a:t>
                </a:r>
                <a:r>
                  <a:rPr lang="vi-VN" sz="2000">
                    <a:latin typeface="Arial" panose="020B0604020202020204" pitchFamily="34" charset="0"/>
                    <a:ea typeface="Gungsuh"/>
                    <a:cs typeface="Arial" panose="020B0604020202020204" pitchFamily="34" charset="0"/>
                  </a:rPr>
                  <a:t>∑ N</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N× 2</a:t>
                </a:r>
                <a:r>
                  <a:rPr lang="vi-VN" sz="2000" baseline="30000">
                    <a:latin typeface="Arial" panose="020B0604020202020204" pitchFamily="34" charset="0"/>
                    <a:ea typeface="Times New Roman" panose="02020603050405020304" pitchFamily="18" charset="0"/>
                    <a:cs typeface="Arial" panose="020B0604020202020204" pitchFamily="34" charset="0"/>
                  </a:rPr>
                  <a:t>k</a:t>
                </a:r>
                <a:r>
                  <a:rPr lang="vi-VN" sz="2000">
                    <a:latin typeface="Arial" panose="020B0604020202020204" pitchFamily="34" charset="0"/>
                    <a:ea typeface="Times New Roman" panose="02020603050405020304" pitchFamily="18" charset="0"/>
                    <a:cs typeface="Arial" panose="020B0604020202020204" pitchFamily="34" charset="0"/>
                  </a:rPr>
                  <a:t> – N = N(2</a:t>
                </a:r>
                <a:r>
                  <a:rPr lang="vi-VN" sz="2000" baseline="30000">
                    <a:latin typeface="Arial" panose="020B0604020202020204" pitchFamily="34" charset="0"/>
                    <a:ea typeface="Times New Roman" panose="02020603050405020304" pitchFamily="18" charset="0"/>
                    <a:cs typeface="Arial" panose="020B0604020202020204" pitchFamily="34" charset="0"/>
                  </a:rPr>
                  <a:t>k</a:t>
                </a:r>
                <a:r>
                  <a:rPr lang="vi-VN" sz="2000">
                    <a:latin typeface="Arial" panose="020B0604020202020204" pitchFamily="34" charset="0"/>
                    <a:ea typeface="Times New Roman" panose="02020603050405020304" pitchFamily="18" charset="0"/>
                    <a:cs typeface="Arial" panose="020B0604020202020204" pitchFamily="34" charset="0"/>
                  </a:rPr>
                  <a:t> – 1).</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Như vậy, số nucleotide tự do mỗi loại cần dùng là:</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latin typeface="Arial" panose="020B0604020202020204" pitchFamily="34" charset="0"/>
                    <a:ea typeface="Gungsuh"/>
                    <a:cs typeface="Arial" panose="020B0604020202020204" pitchFamily="34" charset="0"/>
                  </a:rPr>
                  <a:t>∑ A</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T</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A(2</a:t>
                </a:r>
                <a:r>
                  <a:rPr lang="vi-VN" sz="2000" baseline="30000">
                    <a:latin typeface="Arial" panose="020B0604020202020204" pitchFamily="34" charset="0"/>
                    <a:ea typeface="Times New Roman" panose="02020603050405020304" pitchFamily="18" charset="0"/>
                    <a:cs typeface="Arial" panose="020B0604020202020204" pitchFamily="34" charset="0"/>
                  </a:rPr>
                  <a:t>k</a:t>
                </a:r>
                <a:r>
                  <a:rPr lang="vi-VN" sz="2000">
                    <a:latin typeface="Arial" panose="020B0604020202020204" pitchFamily="34" charset="0"/>
                    <a:ea typeface="Times New Roman" panose="02020603050405020304" pitchFamily="18" charset="0"/>
                    <a:cs typeface="Arial" panose="020B0604020202020204" pitchFamily="34" charset="0"/>
                  </a:rPr>
                  <a:t> – 1) = T(2</a:t>
                </a:r>
                <a:r>
                  <a:rPr lang="vi-VN" sz="2000" baseline="30000">
                    <a:latin typeface="Arial" panose="020B0604020202020204" pitchFamily="34" charset="0"/>
                    <a:ea typeface="Times New Roman" panose="02020603050405020304" pitchFamily="18" charset="0"/>
                    <a:cs typeface="Arial" panose="020B0604020202020204" pitchFamily="34" charset="0"/>
                  </a:rPr>
                  <a:t>k</a:t>
                </a:r>
                <a:r>
                  <a:rPr lang="vi-VN" sz="2000">
                    <a:latin typeface="Arial" panose="020B0604020202020204" pitchFamily="34" charset="0"/>
                    <a:ea typeface="Times New Roman" panose="02020603050405020304" pitchFamily="18" charset="0"/>
                    <a:cs typeface="Arial" panose="020B0604020202020204" pitchFamily="34" charset="0"/>
                  </a:rPr>
                  <a:t> – 1).</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latin typeface="Arial" panose="020B0604020202020204" pitchFamily="34" charset="0"/>
                    <a:ea typeface="Gungsuh"/>
                    <a:cs typeface="Arial" panose="020B0604020202020204" pitchFamily="34" charset="0"/>
                  </a:rPr>
                  <a:t>∑ G</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C</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G(2</a:t>
                </a:r>
                <a:r>
                  <a:rPr lang="vi-VN" sz="2000" baseline="30000">
                    <a:latin typeface="Arial" panose="020B0604020202020204" pitchFamily="34" charset="0"/>
                    <a:ea typeface="Times New Roman" panose="02020603050405020304" pitchFamily="18" charset="0"/>
                    <a:cs typeface="Arial" panose="020B0604020202020204" pitchFamily="34" charset="0"/>
                  </a:rPr>
                  <a:t>k</a:t>
                </a:r>
                <a:r>
                  <a:rPr lang="vi-VN" sz="2000">
                    <a:latin typeface="Arial" panose="020B0604020202020204" pitchFamily="34" charset="0"/>
                    <a:ea typeface="Times New Roman" panose="02020603050405020304" pitchFamily="18" charset="0"/>
                    <a:cs typeface="Arial" panose="020B0604020202020204" pitchFamily="34" charset="0"/>
                  </a:rPr>
                  <a:t> – 1) = C(2</a:t>
                </a:r>
                <a:r>
                  <a:rPr lang="vi-VN" sz="2000" baseline="30000">
                    <a:latin typeface="Arial" panose="020B0604020202020204" pitchFamily="34" charset="0"/>
                    <a:ea typeface="Times New Roman" panose="02020603050405020304" pitchFamily="18" charset="0"/>
                    <a:cs typeface="Arial" panose="020B0604020202020204" pitchFamily="34" charset="0"/>
                  </a:rPr>
                  <a:t>k</a:t>
                </a:r>
                <a:r>
                  <a:rPr lang="vi-VN" sz="2000">
                    <a:latin typeface="Arial" panose="020B0604020202020204" pitchFamily="34" charset="0"/>
                    <a:ea typeface="Times New Roman" panose="02020603050405020304" pitchFamily="18" charset="0"/>
                    <a:cs typeface="Arial" panose="020B0604020202020204" pitchFamily="34" charset="0"/>
                  </a:rPr>
                  <a:t> – 1).</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59940" y="229425"/>
                <a:ext cx="8049803" cy="3323987"/>
              </a:xfrm>
              <a:prstGeom prst="rect">
                <a:avLst/>
              </a:prstGeom>
              <a:blipFill rotWithShape="0">
                <a:blip r:embed="rId3"/>
                <a:stretch>
                  <a:fillRect l="-833" r="-758" b="-734"/>
                </a:stretch>
              </a:blipFill>
            </p:spPr>
            <p:txBody>
              <a:bodyPr/>
              <a:lstStyle/>
              <a:p>
                <a:r>
                  <a:rPr lang="en-US">
                    <a:noFill/>
                  </a:rPr>
                  <a:t> </a:t>
                </a:r>
              </a:p>
            </p:txBody>
          </p:sp>
        </mc:Fallback>
      </mc:AlternateContent>
      <p:sp>
        <p:nvSpPr>
          <p:cNvPr id="5" name="Rectangle 4"/>
          <p:cNvSpPr/>
          <p:nvPr/>
        </p:nvSpPr>
        <p:spPr>
          <a:xfrm>
            <a:off x="559940" y="3553412"/>
            <a:ext cx="8388852" cy="1477328"/>
          </a:xfrm>
          <a:prstGeom prst="rect">
            <a:avLst/>
          </a:prstGeom>
        </p:spPr>
        <p:txBody>
          <a:bodyPr wrap="square">
            <a:spAutoFit/>
          </a:bodyPr>
          <a:lstStyle/>
          <a:p>
            <a:pPr algn="just">
              <a:lnSpc>
                <a:spcPct val="150000"/>
              </a:lnSpc>
            </a:pPr>
            <a:r>
              <a:rPr lang="vi-VN" sz="2000">
                <a:solidFill>
                  <a:srgbClr val="0070C0"/>
                </a:solidFill>
                <a:latin typeface="Arial" panose="020B0604020202020204" pitchFamily="34" charset="0"/>
                <a:ea typeface="Times New Roman" panose="02020603050405020304" pitchFamily="18" charset="0"/>
                <a:cs typeface="Arial" panose="020B0604020202020204" pitchFamily="34" charset="0"/>
              </a:rPr>
              <a:t>b) Quá trình phiên mã tạo RNA:</a:t>
            </a:r>
            <a:endParaRPr lang="en-US" sz="2000">
              <a:solidFill>
                <a:srgbClr val="0070C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latin typeface="Arial" panose="020B0604020202020204" pitchFamily="34" charset="0"/>
                <a:ea typeface="Gungsuh"/>
                <a:cs typeface="Arial" panose="020B0604020202020204" pitchFamily="34" charset="0"/>
              </a:rPr>
              <a:t>∑ rA</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k × rA = k × T</a:t>
            </a:r>
            <a:r>
              <a:rPr lang="vi-VN" sz="2000" baseline="-25000">
                <a:latin typeface="Arial" panose="020B0604020202020204" pitchFamily="34" charset="0"/>
                <a:ea typeface="Times New Roman" panose="02020603050405020304" pitchFamily="18" charset="0"/>
                <a:cs typeface="Arial" panose="020B0604020202020204" pitchFamily="34" charset="0"/>
              </a:rPr>
              <a:t>mạch khuôn	</a:t>
            </a:r>
            <a:r>
              <a:rPr lang="vi-VN" sz="2000">
                <a:latin typeface="Arial" panose="020B0604020202020204" pitchFamily="34" charset="0"/>
                <a:ea typeface="Gungsuh"/>
                <a:cs typeface="Arial" panose="020B0604020202020204" pitchFamily="34" charset="0"/>
              </a:rPr>
              <a:t>	∑ rU</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k × rU = k × A</a:t>
            </a:r>
            <a:r>
              <a:rPr lang="vi-VN" sz="2000" baseline="-25000">
                <a:latin typeface="Arial" panose="020B0604020202020204" pitchFamily="34" charset="0"/>
                <a:ea typeface="Times New Roman" panose="02020603050405020304" pitchFamily="18" charset="0"/>
                <a:cs typeface="Arial" panose="020B0604020202020204" pitchFamily="34" charset="0"/>
              </a:rPr>
              <a:t>mạch khuôn</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latin typeface="Arial" panose="020B0604020202020204" pitchFamily="34" charset="0"/>
                <a:ea typeface="Gungsuh"/>
                <a:cs typeface="Arial" panose="020B0604020202020204" pitchFamily="34" charset="0"/>
              </a:rPr>
              <a:t>∑ </a:t>
            </a:r>
            <a:r>
              <a:rPr lang="vi-VN" sz="2000">
                <a:latin typeface="Arial" panose="020B0604020202020204" pitchFamily="34" charset="0"/>
                <a:ea typeface="Times New Roman" panose="02020603050405020304" pitchFamily="18" charset="0"/>
                <a:cs typeface="Arial" panose="020B0604020202020204" pitchFamily="34" charset="0"/>
              </a:rPr>
              <a:t>rG</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k × rG = k × C</a:t>
            </a:r>
            <a:r>
              <a:rPr lang="vi-VN" sz="2000" baseline="-25000">
                <a:latin typeface="Arial" panose="020B0604020202020204" pitchFamily="34" charset="0"/>
                <a:ea typeface="Times New Roman" panose="02020603050405020304" pitchFamily="18" charset="0"/>
                <a:cs typeface="Arial" panose="020B0604020202020204" pitchFamily="34" charset="0"/>
              </a:rPr>
              <a:t>mạch khuôn</a:t>
            </a:r>
            <a:r>
              <a:rPr lang="vi-VN" sz="2000">
                <a:latin typeface="Arial" panose="020B0604020202020204" pitchFamily="34" charset="0"/>
                <a:ea typeface="Gungsuh"/>
                <a:cs typeface="Arial" panose="020B0604020202020204" pitchFamily="34" charset="0"/>
              </a:rPr>
              <a:t>		∑ rC</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k × rC = k × G</a:t>
            </a:r>
            <a:r>
              <a:rPr lang="vi-VN" sz="2000" baseline="-25000">
                <a:latin typeface="Arial" panose="020B0604020202020204" pitchFamily="34" charset="0"/>
                <a:ea typeface="Times New Roman" panose="02020603050405020304" pitchFamily="18" charset="0"/>
                <a:cs typeface="Arial" panose="020B0604020202020204" pitchFamily="34" charset="0"/>
              </a:rPr>
              <a:t>mạch khuôn</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63" name="Group 62"/>
          <p:cNvGrpSpPr/>
          <p:nvPr/>
        </p:nvGrpSpPr>
        <p:grpSpPr>
          <a:xfrm>
            <a:off x="3755669" y="550635"/>
            <a:ext cx="4921050" cy="4109906"/>
            <a:chOff x="504718" y="1408397"/>
            <a:chExt cx="3872073" cy="2773185"/>
          </a:xfrm>
        </p:grpSpPr>
        <p:grpSp>
          <p:nvGrpSpPr>
            <p:cNvPr id="64" name="Group 63"/>
            <p:cNvGrpSpPr/>
            <p:nvPr/>
          </p:nvGrpSpPr>
          <p:grpSpPr>
            <a:xfrm>
              <a:off x="504718" y="1408397"/>
              <a:ext cx="3872073" cy="2773185"/>
              <a:chOff x="606173" y="1304818"/>
              <a:chExt cx="8295523" cy="1207372"/>
            </a:xfrm>
          </p:grpSpPr>
          <p:sp>
            <p:nvSpPr>
              <p:cNvPr id="66" name="Rounded Rectangle 65"/>
              <p:cNvSpPr/>
              <p:nvPr/>
            </p:nvSpPr>
            <p:spPr>
              <a:xfrm>
                <a:off x="785016" y="1338688"/>
                <a:ext cx="8116680" cy="1173502"/>
              </a:xfrm>
              <a:prstGeom prst="roundRect">
                <a:avLst>
                  <a:gd name="adj" fmla="val 10807"/>
                </a:avLst>
              </a:prstGeom>
              <a:solidFill>
                <a:schemeClr val="tx2">
                  <a:lumMod val="50000"/>
                </a:schemeClr>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606173" y="1304818"/>
                <a:ext cx="8100171" cy="1171254"/>
              </a:xfrm>
              <a:prstGeom prst="roundRect">
                <a:avLst>
                  <a:gd name="adj" fmla="val 10175"/>
                </a:avLst>
              </a:prstGeom>
              <a:solidFill>
                <a:schemeClr val="accent5"/>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64"/>
            <p:cNvSpPr/>
            <p:nvPr/>
          </p:nvSpPr>
          <p:spPr>
            <a:xfrm>
              <a:off x="640720" y="1494662"/>
              <a:ext cx="3567838" cy="2554393"/>
            </a:xfrm>
            <a:prstGeom prst="rect">
              <a:avLst/>
            </a:prstGeom>
          </p:spPr>
          <p:txBody>
            <a:bodyPr wrap="square">
              <a:spAutoFit/>
            </a:bodyPr>
            <a:lstStyle/>
            <a:p>
              <a:pPr algn="just">
                <a:lnSpc>
                  <a:spcPct val="150000"/>
                </a:lnSpc>
              </a:pPr>
              <a:r>
                <a:rPr lang="vi-VN" sz="2000" b="1">
                  <a:solidFill>
                    <a:srgbClr val="D4152B"/>
                  </a:solidFill>
                </a:rPr>
                <a:t>Bài 3. </a:t>
              </a:r>
              <a:r>
                <a:rPr lang="vi-VN" sz="2000"/>
                <a:t>Một gene dài 2040 Å, có T = 20% tổng số nucleotide. </a:t>
              </a:r>
            </a:p>
            <a:p>
              <a:pPr marL="457200" indent="-457200" algn="just">
                <a:lnSpc>
                  <a:spcPct val="150000"/>
                </a:lnSpc>
                <a:buFont typeface="+mj-lt"/>
                <a:buAutoNum type="alphaLcParenR"/>
              </a:pPr>
              <a:r>
                <a:rPr lang="vi-VN" sz="2000"/>
                <a:t>Hãy xác định số nucleotide mỗi loại cần thiết cho một quá trình tái bản từ đoạn gene trên.</a:t>
              </a:r>
            </a:p>
            <a:p>
              <a:pPr marL="457200" indent="-457200" algn="just">
                <a:lnSpc>
                  <a:spcPct val="150000"/>
                </a:lnSpc>
                <a:buFont typeface="+mj-lt"/>
                <a:buAutoNum type="alphaLcParenR"/>
              </a:pPr>
              <a:r>
                <a:rPr lang="vi-VN" sz="2000"/>
                <a:t>Nếu đoạn gene trên tái bản 5 lần liên tiếp thì cần bao nhiêu nucleotide mỗi loại?</a:t>
              </a:r>
            </a:p>
          </p:txBody>
        </p:sp>
      </p:grpSp>
      <p:grpSp>
        <p:nvGrpSpPr>
          <p:cNvPr id="69" name="Group 68"/>
          <p:cNvGrpSpPr/>
          <p:nvPr/>
        </p:nvGrpSpPr>
        <p:grpSpPr>
          <a:xfrm flipH="1">
            <a:off x="567464" y="903812"/>
            <a:ext cx="2658622" cy="3633783"/>
            <a:chOff x="5930573" y="960395"/>
            <a:chExt cx="2357864" cy="3222709"/>
          </a:xfrm>
        </p:grpSpPr>
        <p:grpSp>
          <p:nvGrpSpPr>
            <p:cNvPr id="70" name="Google Shape;1529;p46"/>
            <p:cNvGrpSpPr/>
            <p:nvPr/>
          </p:nvGrpSpPr>
          <p:grpSpPr>
            <a:xfrm flipH="1">
              <a:off x="5930573" y="1202596"/>
              <a:ext cx="1108741" cy="2933999"/>
              <a:chOff x="1682183" y="1465024"/>
              <a:chExt cx="1157833" cy="3063909"/>
            </a:xfrm>
          </p:grpSpPr>
          <p:grpSp>
            <p:nvGrpSpPr>
              <p:cNvPr id="100" name="Google Shape;1530;p46"/>
              <p:cNvGrpSpPr/>
              <p:nvPr/>
            </p:nvGrpSpPr>
            <p:grpSpPr>
              <a:xfrm flipH="1">
                <a:off x="1682183" y="1526526"/>
                <a:ext cx="1157833" cy="3002407"/>
                <a:chOff x="6336318" y="1620099"/>
                <a:chExt cx="987070" cy="2559597"/>
              </a:xfrm>
            </p:grpSpPr>
            <p:sp>
              <p:nvSpPr>
                <p:cNvPr id="108" name="Google Shape;1531;p46"/>
                <p:cNvSpPr/>
                <p:nvPr/>
              </p:nvSpPr>
              <p:spPr>
                <a:xfrm flipH="1">
                  <a:off x="6398250" y="1629129"/>
                  <a:ext cx="865980" cy="2541672"/>
                </a:xfrm>
                <a:custGeom>
                  <a:avLst/>
                  <a:gdLst/>
                  <a:ahLst/>
                  <a:cxnLst/>
                  <a:rect l="l" t="t" r="r" b="b"/>
                  <a:pathLst>
                    <a:path w="14961" h="43909" extrusionOk="0">
                      <a:moveTo>
                        <a:pt x="12846" y="5213"/>
                      </a:moveTo>
                      <a:cubicBezTo>
                        <a:pt x="12753" y="6101"/>
                        <a:pt x="12519" y="6971"/>
                        <a:pt x="12147" y="7785"/>
                      </a:cubicBezTo>
                      <a:lnTo>
                        <a:pt x="2796" y="7785"/>
                      </a:lnTo>
                      <a:cubicBezTo>
                        <a:pt x="2425" y="6971"/>
                        <a:pt x="2187" y="6101"/>
                        <a:pt x="2098" y="5213"/>
                      </a:cubicBezTo>
                      <a:close/>
                      <a:moveTo>
                        <a:pt x="11922" y="8249"/>
                      </a:moveTo>
                      <a:cubicBezTo>
                        <a:pt x="11515" y="9033"/>
                        <a:pt x="10956" y="9841"/>
                        <a:pt x="10202" y="10664"/>
                      </a:cubicBezTo>
                      <a:lnTo>
                        <a:pt x="4759" y="10664"/>
                      </a:lnTo>
                      <a:cubicBezTo>
                        <a:pt x="4038" y="9883"/>
                        <a:pt x="3458" y="9078"/>
                        <a:pt x="3025" y="8249"/>
                      </a:cubicBezTo>
                      <a:close/>
                      <a:moveTo>
                        <a:pt x="9753" y="11133"/>
                      </a:moveTo>
                      <a:cubicBezTo>
                        <a:pt x="9510" y="11374"/>
                        <a:pt x="9248" y="11617"/>
                        <a:pt x="8969" y="11861"/>
                      </a:cubicBezTo>
                      <a:cubicBezTo>
                        <a:pt x="8449" y="12316"/>
                        <a:pt x="7956" y="12746"/>
                        <a:pt x="7481" y="13165"/>
                      </a:cubicBezTo>
                      <a:cubicBezTo>
                        <a:pt x="7008" y="12746"/>
                        <a:pt x="6515" y="12316"/>
                        <a:pt x="5995" y="11861"/>
                      </a:cubicBezTo>
                      <a:lnTo>
                        <a:pt x="5992" y="11861"/>
                      </a:lnTo>
                      <a:cubicBezTo>
                        <a:pt x="5716" y="11620"/>
                        <a:pt x="5461" y="11380"/>
                        <a:pt x="5211" y="11133"/>
                      </a:cubicBezTo>
                      <a:close/>
                      <a:moveTo>
                        <a:pt x="7481" y="14211"/>
                      </a:moveTo>
                      <a:cubicBezTo>
                        <a:pt x="8847" y="15435"/>
                        <a:pt x="10018" y="16546"/>
                        <a:pt x="10962" y="17606"/>
                      </a:cubicBezTo>
                      <a:lnTo>
                        <a:pt x="3999" y="17606"/>
                      </a:lnTo>
                      <a:cubicBezTo>
                        <a:pt x="4944" y="16546"/>
                        <a:pt x="6114" y="15435"/>
                        <a:pt x="7481" y="14211"/>
                      </a:cubicBezTo>
                      <a:close/>
                      <a:moveTo>
                        <a:pt x="3595" y="18076"/>
                      </a:moveTo>
                      <a:lnTo>
                        <a:pt x="3595" y="18079"/>
                      </a:lnTo>
                      <a:lnTo>
                        <a:pt x="11369" y="18079"/>
                      </a:lnTo>
                      <a:cubicBezTo>
                        <a:pt x="12254" y="19136"/>
                        <a:pt x="12908" y="20152"/>
                        <a:pt x="13288" y="21183"/>
                      </a:cubicBezTo>
                      <a:lnTo>
                        <a:pt x="1676" y="21183"/>
                      </a:lnTo>
                      <a:cubicBezTo>
                        <a:pt x="2056" y="20152"/>
                        <a:pt x="2710" y="19136"/>
                        <a:pt x="3595" y="18076"/>
                      </a:cubicBezTo>
                      <a:close/>
                      <a:moveTo>
                        <a:pt x="1521" y="21649"/>
                      </a:moveTo>
                      <a:lnTo>
                        <a:pt x="1521" y="21652"/>
                      </a:lnTo>
                      <a:lnTo>
                        <a:pt x="13443" y="21652"/>
                      </a:lnTo>
                      <a:cubicBezTo>
                        <a:pt x="13713" y="22582"/>
                        <a:pt x="13758" y="23562"/>
                        <a:pt x="13573" y="24513"/>
                      </a:cubicBezTo>
                      <a:lnTo>
                        <a:pt x="1391" y="24513"/>
                      </a:lnTo>
                      <a:cubicBezTo>
                        <a:pt x="1207" y="23562"/>
                        <a:pt x="1251" y="22579"/>
                        <a:pt x="1521" y="21649"/>
                      </a:cubicBezTo>
                      <a:close/>
                      <a:moveTo>
                        <a:pt x="13469" y="24979"/>
                      </a:moveTo>
                      <a:cubicBezTo>
                        <a:pt x="13238" y="25888"/>
                        <a:pt x="12816" y="26851"/>
                        <a:pt x="12186" y="27903"/>
                      </a:cubicBezTo>
                      <a:lnTo>
                        <a:pt x="2775" y="27903"/>
                      </a:lnTo>
                      <a:cubicBezTo>
                        <a:pt x="2149" y="26852"/>
                        <a:pt x="1727" y="25891"/>
                        <a:pt x="1495" y="24979"/>
                      </a:cubicBezTo>
                      <a:close/>
                      <a:moveTo>
                        <a:pt x="11892" y="28369"/>
                      </a:moveTo>
                      <a:cubicBezTo>
                        <a:pt x="10656" y="30226"/>
                        <a:pt x="9073" y="31435"/>
                        <a:pt x="7481" y="32531"/>
                      </a:cubicBezTo>
                      <a:cubicBezTo>
                        <a:pt x="5891" y="31432"/>
                        <a:pt x="4305" y="30226"/>
                        <a:pt x="3072" y="28369"/>
                      </a:cubicBezTo>
                      <a:close/>
                      <a:moveTo>
                        <a:pt x="7481" y="33475"/>
                      </a:moveTo>
                      <a:lnTo>
                        <a:pt x="7757" y="33663"/>
                      </a:lnTo>
                      <a:cubicBezTo>
                        <a:pt x="9221" y="34655"/>
                        <a:pt x="10594" y="35588"/>
                        <a:pt x="11648" y="36877"/>
                      </a:cubicBezTo>
                      <a:lnTo>
                        <a:pt x="3316" y="36877"/>
                      </a:lnTo>
                      <a:cubicBezTo>
                        <a:pt x="4367" y="35585"/>
                        <a:pt x="5740" y="34655"/>
                        <a:pt x="7207" y="33660"/>
                      </a:cubicBezTo>
                      <a:lnTo>
                        <a:pt x="7207" y="33660"/>
                      </a:lnTo>
                      <a:lnTo>
                        <a:pt x="7204" y="33663"/>
                      </a:lnTo>
                      <a:lnTo>
                        <a:pt x="7481" y="33475"/>
                      </a:lnTo>
                      <a:close/>
                      <a:moveTo>
                        <a:pt x="12002" y="37346"/>
                      </a:moveTo>
                      <a:cubicBezTo>
                        <a:pt x="12572" y="38151"/>
                        <a:pt x="13024" y="39096"/>
                        <a:pt x="13315" y="40263"/>
                      </a:cubicBezTo>
                      <a:lnTo>
                        <a:pt x="1649" y="40263"/>
                      </a:lnTo>
                      <a:cubicBezTo>
                        <a:pt x="1937" y="39096"/>
                        <a:pt x="2389" y="38151"/>
                        <a:pt x="2959" y="37346"/>
                      </a:cubicBezTo>
                      <a:close/>
                      <a:moveTo>
                        <a:pt x="12201" y="1"/>
                      </a:moveTo>
                      <a:cubicBezTo>
                        <a:pt x="12127" y="1"/>
                        <a:pt x="12051" y="22"/>
                        <a:pt x="11984" y="68"/>
                      </a:cubicBezTo>
                      <a:cubicBezTo>
                        <a:pt x="11806" y="186"/>
                        <a:pt x="11758" y="427"/>
                        <a:pt x="11877" y="608"/>
                      </a:cubicBezTo>
                      <a:cubicBezTo>
                        <a:pt x="11898" y="638"/>
                        <a:pt x="12973" y="2310"/>
                        <a:pt x="12878" y="4743"/>
                      </a:cubicBezTo>
                      <a:lnTo>
                        <a:pt x="2068" y="4743"/>
                      </a:lnTo>
                      <a:cubicBezTo>
                        <a:pt x="2062" y="4530"/>
                        <a:pt x="2059" y="4316"/>
                        <a:pt x="2068" y="4099"/>
                      </a:cubicBezTo>
                      <a:cubicBezTo>
                        <a:pt x="2163" y="2028"/>
                        <a:pt x="3075" y="623"/>
                        <a:pt x="3087" y="608"/>
                      </a:cubicBezTo>
                      <a:cubicBezTo>
                        <a:pt x="3206" y="430"/>
                        <a:pt x="3155" y="186"/>
                        <a:pt x="2977" y="68"/>
                      </a:cubicBezTo>
                      <a:cubicBezTo>
                        <a:pt x="2911" y="24"/>
                        <a:pt x="2836" y="2"/>
                        <a:pt x="2762" y="2"/>
                      </a:cubicBezTo>
                      <a:cubicBezTo>
                        <a:pt x="2635" y="2"/>
                        <a:pt x="2511" y="64"/>
                        <a:pt x="2436" y="178"/>
                      </a:cubicBezTo>
                      <a:cubicBezTo>
                        <a:pt x="2395" y="240"/>
                        <a:pt x="1409" y="1746"/>
                        <a:pt x="1293" y="4025"/>
                      </a:cubicBezTo>
                      <a:cubicBezTo>
                        <a:pt x="1186" y="6113"/>
                        <a:pt x="1827" y="9274"/>
                        <a:pt x="5481" y="12452"/>
                      </a:cubicBezTo>
                      <a:cubicBezTo>
                        <a:pt x="5971" y="12877"/>
                        <a:pt x="6444" y="13290"/>
                        <a:pt x="6892" y="13691"/>
                      </a:cubicBezTo>
                      <a:cubicBezTo>
                        <a:pt x="4341" y="15975"/>
                        <a:pt x="2531" y="17820"/>
                        <a:pt x="1474" y="19775"/>
                      </a:cubicBezTo>
                      <a:cubicBezTo>
                        <a:pt x="0" y="22502"/>
                        <a:pt x="202" y="25143"/>
                        <a:pt x="2125" y="28336"/>
                      </a:cubicBezTo>
                      <a:cubicBezTo>
                        <a:pt x="3417" y="30481"/>
                        <a:pt x="5092" y="31818"/>
                        <a:pt x="6791" y="33000"/>
                      </a:cubicBezTo>
                      <a:lnTo>
                        <a:pt x="6768" y="33018"/>
                      </a:lnTo>
                      <a:cubicBezTo>
                        <a:pt x="3550" y="35198"/>
                        <a:pt x="511" y="37257"/>
                        <a:pt x="511" y="43516"/>
                      </a:cubicBezTo>
                      <a:cubicBezTo>
                        <a:pt x="511" y="43733"/>
                        <a:pt x="687" y="43908"/>
                        <a:pt x="901" y="43908"/>
                      </a:cubicBezTo>
                      <a:cubicBezTo>
                        <a:pt x="1117" y="43908"/>
                        <a:pt x="1293" y="43733"/>
                        <a:pt x="1293" y="43516"/>
                      </a:cubicBezTo>
                      <a:cubicBezTo>
                        <a:pt x="1293" y="42468"/>
                        <a:pt x="1382" y="41550"/>
                        <a:pt x="1545" y="40733"/>
                      </a:cubicBezTo>
                      <a:lnTo>
                        <a:pt x="13416" y="40733"/>
                      </a:lnTo>
                      <a:cubicBezTo>
                        <a:pt x="13579" y="41550"/>
                        <a:pt x="13668" y="42468"/>
                        <a:pt x="13668" y="43516"/>
                      </a:cubicBezTo>
                      <a:cubicBezTo>
                        <a:pt x="13677" y="43727"/>
                        <a:pt x="13850" y="43891"/>
                        <a:pt x="14058" y="43891"/>
                      </a:cubicBezTo>
                      <a:cubicBezTo>
                        <a:pt x="14269" y="43891"/>
                        <a:pt x="14438" y="43727"/>
                        <a:pt x="14450" y="43516"/>
                      </a:cubicBezTo>
                      <a:cubicBezTo>
                        <a:pt x="14450" y="37257"/>
                        <a:pt x="11411" y="35195"/>
                        <a:pt x="8197" y="33015"/>
                      </a:cubicBezTo>
                      <a:lnTo>
                        <a:pt x="8173" y="33000"/>
                      </a:lnTo>
                      <a:cubicBezTo>
                        <a:pt x="9869" y="31818"/>
                        <a:pt x="11544" y="30478"/>
                        <a:pt x="12837" y="28336"/>
                      </a:cubicBezTo>
                      <a:cubicBezTo>
                        <a:pt x="14762" y="25143"/>
                        <a:pt x="14961" y="22499"/>
                        <a:pt x="13487" y="19775"/>
                      </a:cubicBezTo>
                      <a:cubicBezTo>
                        <a:pt x="12433" y="17820"/>
                        <a:pt x="10621" y="15975"/>
                        <a:pt x="8069" y="13688"/>
                      </a:cubicBezTo>
                      <a:cubicBezTo>
                        <a:pt x="8520" y="13287"/>
                        <a:pt x="8993" y="12874"/>
                        <a:pt x="9480" y="12449"/>
                      </a:cubicBezTo>
                      <a:cubicBezTo>
                        <a:pt x="13137" y="9271"/>
                        <a:pt x="13775" y="6113"/>
                        <a:pt x="13671" y="4022"/>
                      </a:cubicBezTo>
                      <a:cubicBezTo>
                        <a:pt x="13556" y="1743"/>
                        <a:pt x="12569" y="237"/>
                        <a:pt x="12525" y="175"/>
                      </a:cubicBezTo>
                      <a:cubicBezTo>
                        <a:pt x="12450" y="63"/>
                        <a:pt x="12327" y="1"/>
                        <a:pt x="12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32;p46"/>
                <p:cNvSpPr/>
                <p:nvPr/>
              </p:nvSpPr>
              <p:spPr>
                <a:xfrm flipH="1">
                  <a:off x="6499368" y="1620099"/>
                  <a:ext cx="683882" cy="63384"/>
                </a:xfrm>
                <a:custGeom>
                  <a:avLst/>
                  <a:gdLst/>
                  <a:ahLst/>
                  <a:cxnLst/>
                  <a:rect l="l" t="t" r="r" b="b"/>
                  <a:pathLst>
                    <a:path w="11815" h="1095" extrusionOk="0">
                      <a:moveTo>
                        <a:pt x="546" y="1"/>
                      </a:moveTo>
                      <a:cubicBezTo>
                        <a:pt x="244" y="1"/>
                        <a:pt x="1" y="244"/>
                        <a:pt x="1" y="547"/>
                      </a:cubicBezTo>
                      <a:cubicBezTo>
                        <a:pt x="1" y="850"/>
                        <a:pt x="247" y="1094"/>
                        <a:pt x="551" y="1094"/>
                      </a:cubicBezTo>
                      <a:cubicBezTo>
                        <a:pt x="555" y="1094"/>
                        <a:pt x="558" y="1094"/>
                        <a:pt x="562" y="1094"/>
                      </a:cubicBezTo>
                      <a:lnTo>
                        <a:pt x="11256" y="1094"/>
                      </a:lnTo>
                      <a:cubicBezTo>
                        <a:pt x="11260" y="1094"/>
                        <a:pt x="11264" y="1094"/>
                        <a:pt x="11267" y="1094"/>
                      </a:cubicBezTo>
                      <a:cubicBezTo>
                        <a:pt x="11568" y="1094"/>
                        <a:pt x="11815" y="850"/>
                        <a:pt x="11815" y="547"/>
                      </a:cubicBezTo>
                      <a:cubicBezTo>
                        <a:pt x="11815" y="244"/>
                        <a:pt x="11571" y="1"/>
                        <a:pt x="11273" y="1"/>
                      </a:cubicBezTo>
                      <a:cubicBezTo>
                        <a:pt x="11267" y="1"/>
                        <a:pt x="11262" y="1"/>
                        <a:pt x="11256" y="1"/>
                      </a:cubicBezTo>
                      <a:lnTo>
                        <a:pt x="562" y="1"/>
                      </a:lnTo>
                      <a:cubicBezTo>
                        <a:pt x="557" y="1"/>
                        <a:pt x="551" y="1"/>
                        <a:pt x="5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33;p46"/>
                <p:cNvSpPr/>
                <p:nvPr/>
              </p:nvSpPr>
              <p:spPr>
                <a:xfrm flipH="1">
                  <a:off x="6336318" y="4116370"/>
                  <a:ext cx="987070" cy="63326"/>
                </a:xfrm>
                <a:custGeom>
                  <a:avLst/>
                  <a:gdLst/>
                  <a:ahLst/>
                  <a:cxnLst/>
                  <a:rect l="l" t="t" r="r" b="b"/>
                  <a:pathLst>
                    <a:path w="17053" h="1094" extrusionOk="0">
                      <a:moveTo>
                        <a:pt x="547" y="1"/>
                      </a:moveTo>
                      <a:cubicBezTo>
                        <a:pt x="244" y="1"/>
                        <a:pt x="1" y="244"/>
                        <a:pt x="1" y="547"/>
                      </a:cubicBezTo>
                      <a:cubicBezTo>
                        <a:pt x="1" y="847"/>
                        <a:pt x="244" y="1094"/>
                        <a:pt x="547" y="1094"/>
                      </a:cubicBezTo>
                      <a:lnTo>
                        <a:pt x="16508" y="1094"/>
                      </a:lnTo>
                      <a:cubicBezTo>
                        <a:pt x="16809" y="1094"/>
                        <a:pt x="17052" y="847"/>
                        <a:pt x="17052" y="547"/>
                      </a:cubicBezTo>
                      <a:cubicBezTo>
                        <a:pt x="17052" y="244"/>
                        <a:pt x="16809" y="1"/>
                        <a:pt x="16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534;p46"/>
              <p:cNvSpPr/>
              <p:nvPr/>
            </p:nvSpPr>
            <p:spPr>
              <a:xfrm>
                <a:off x="2587272" y="4188092"/>
                <a:ext cx="197582" cy="197521"/>
              </a:xfrm>
              <a:custGeom>
                <a:avLst/>
                <a:gdLst/>
                <a:ahLst/>
                <a:cxnLst/>
                <a:rect l="l" t="t" r="r" b="b"/>
                <a:pathLst>
                  <a:path w="2910" h="2909" extrusionOk="0">
                    <a:moveTo>
                      <a:pt x="1454" y="0"/>
                    </a:moveTo>
                    <a:cubicBezTo>
                      <a:pt x="651" y="0"/>
                      <a:pt x="1" y="651"/>
                      <a:pt x="1" y="1453"/>
                    </a:cubicBezTo>
                    <a:cubicBezTo>
                      <a:pt x="1" y="2258"/>
                      <a:pt x="651" y="2909"/>
                      <a:pt x="1454" y="2909"/>
                    </a:cubicBezTo>
                    <a:cubicBezTo>
                      <a:pt x="2259" y="2909"/>
                      <a:pt x="2909" y="2258"/>
                      <a:pt x="2909" y="1453"/>
                    </a:cubicBezTo>
                    <a:cubicBezTo>
                      <a:pt x="2909" y="651"/>
                      <a:pt x="2259"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35;p46"/>
              <p:cNvSpPr/>
              <p:nvPr/>
            </p:nvSpPr>
            <p:spPr>
              <a:xfrm>
                <a:off x="2491873" y="3324340"/>
                <a:ext cx="216729" cy="197589"/>
              </a:xfrm>
              <a:custGeom>
                <a:avLst/>
                <a:gdLst/>
                <a:ahLst/>
                <a:cxnLst/>
                <a:rect l="l" t="t" r="r" b="b"/>
                <a:pathLst>
                  <a:path w="3192" h="2910" extrusionOk="0">
                    <a:moveTo>
                      <a:pt x="1596" y="0"/>
                    </a:moveTo>
                    <a:cubicBezTo>
                      <a:pt x="1224" y="0"/>
                      <a:pt x="852" y="142"/>
                      <a:pt x="568" y="426"/>
                    </a:cubicBezTo>
                    <a:cubicBezTo>
                      <a:pt x="1" y="996"/>
                      <a:pt x="1" y="1914"/>
                      <a:pt x="568" y="2482"/>
                    </a:cubicBezTo>
                    <a:cubicBezTo>
                      <a:pt x="852" y="2767"/>
                      <a:pt x="1224" y="2909"/>
                      <a:pt x="1596" y="2909"/>
                    </a:cubicBezTo>
                    <a:cubicBezTo>
                      <a:pt x="1968" y="2909"/>
                      <a:pt x="2340" y="2767"/>
                      <a:pt x="2624" y="2482"/>
                    </a:cubicBezTo>
                    <a:cubicBezTo>
                      <a:pt x="3191" y="1914"/>
                      <a:pt x="3191" y="996"/>
                      <a:pt x="2624" y="426"/>
                    </a:cubicBezTo>
                    <a:cubicBezTo>
                      <a:pt x="2340" y="142"/>
                      <a:pt x="1968" y="0"/>
                      <a:pt x="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36;p46"/>
              <p:cNvSpPr/>
              <p:nvPr/>
            </p:nvSpPr>
            <p:spPr>
              <a:xfrm>
                <a:off x="1713880" y="3118468"/>
                <a:ext cx="197582" cy="197521"/>
              </a:xfrm>
              <a:custGeom>
                <a:avLst/>
                <a:gdLst/>
                <a:ahLst/>
                <a:cxnLst/>
                <a:rect l="l" t="t" r="r" b="b"/>
                <a:pathLst>
                  <a:path w="2910" h="2909" extrusionOk="0">
                    <a:moveTo>
                      <a:pt x="1457" y="0"/>
                    </a:moveTo>
                    <a:cubicBezTo>
                      <a:pt x="654" y="0"/>
                      <a:pt x="1" y="651"/>
                      <a:pt x="1" y="1453"/>
                    </a:cubicBezTo>
                    <a:cubicBezTo>
                      <a:pt x="1" y="2258"/>
                      <a:pt x="654" y="2908"/>
                      <a:pt x="1457" y="2908"/>
                    </a:cubicBezTo>
                    <a:cubicBezTo>
                      <a:pt x="2259" y="2908"/>
                      <a:pt x="2909" y="2258"/>
                      <a:pt x="2909" y="1453"/>
                    </a:cubicBezTo>
                    <a:cubicBezTo>
                      <a:pt x="2909" y="651"/>
                      <a:pt x="2259"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37;p46"/>
              <p:cNvSpPr/>
              <p:nvPr/>
            </p:nvSpPr>
            <p:spPr>
              <a:xfrm>
                <a:off x="1875684" y="2624633"/>
                <a:ext cx="197514" cy="197385"/>
              </a:xfrm>
              <a:custGeom>
                <a:avLst/>
                <a:gdLst/>
                <a:ahLst/>
                <a:cxnLst/>
                <a:rect l="l" t="t" r="r" b="b"/>
                <a:pathLst>
                  <a:path w="2909" h="2907" extrusionOk="0">
                    <a:moveTo>
                      <a:pt x="1456" y="1"/>
                    </a:moveTo>
                    <a:cubicBezTo>
                      <a:pt x="651" y="1"/>
                      <a:pt x="0" y="652"/>
                      <a:pt x="0" y="1454"/>
                    </a:cubicBezTo>
                    <a:cubicBezTo>
                      <a:pt x="0" y="2256"/>
                      <a:pt x="651" y="2906"/>
                      <a:pt x="1456" y="2906"/>
                    </a:cubicBezTo>
                    <a:cubicBezTo>
                      <a:pt x="2258" y="2906"/>
                      <a:pt x="2909" y="2256"/>
                      <a:pt x="2909" y="1454"/>
                    </a:cubicBezTo>
                    <a:cubicBezTo>
                      <a:pt x="2909" y="652"/>
                      <a:pt x="2258" y="1"/>
                      <a:pt x="14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38;p46"/>
              <p:cNvSpPr/>
              <p:nvPr/>
            </p:nvSpPr>
            <p:spPr>
              <a:xfrm>
                <a:off x="2491873" y="1993505"/>
                <a:ext cx="216729" cy="197589"/>
              </a:xfrm>
              <a:custGeom>
                <a:avLst/>
                <a:gdLst/>
                <a:ahLst/>
                <a:cxnLst/>
                <a:rect l="l" t="t" r="r" b="b"/>
                <a:pathLst>
                  <a:path w="3192" h="2910" extrusionOk="0">
                    <a:moveTo>
                      <a:pt x="1596" y="1"/>
                    </a:moveTo>
                    <a:cubicBezTo>
                      <a:pt x="1224" y="1"/>
                      <a:pt x="852" y="143"/>
                      <a:pt x="568" y="429"/>
                    </a:cubicBezTo>
                    <a:cubicBezTo>
                      <a:pt x="1" y="996"/>
                      <a:pt x="1" y="1917"/>
                      <a:pt x="568" y="2484"/>
                    </a:cubicBezTo>
                    <a:cubicBezTo>
                      <a:pt x="852" y="2768"/>
                      <a:pt x="1224" y="2910"/>
                      <a:pt x="1596" y="2910"/>
                    </a:cubicBezTo>
                    <a:cubicBezTo>
                      <a:pt x="1968" y="2910"/>
                      <a:pt x="2340" y="2768"/>
                      <a:pt x="2624" y="2484"/>
                    </a:cubicBezTo>
                    <a:cubicBezTo>
                      <a:pt x="3191" y="1917"/>
                      <a:pt x="3191" y="996"/>
                      <a:pt x="2624" y="429"/>
                    </a:cubicBezTo>
                    <a:cubicBezTo>
                      <a:pt x="2340" y="143"/>
                      <a:pt x="1968" y="1"/>
                      <a:pt x="15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39;p46"/>
              <p:cNvSpPr/>
              <p:nvPr/>
            </p:nvSpPr>
            <p:spPr>
              <a:xfrm>
                <a:off x="1848049" y="3944129"/>
                <a:ext cx="211637" cy="197589"/>
              </a:xfrm>
              <a:custGeom>
                <a:avLst/>
                <a:gdLst/>
                <a:ahLst/>
                <a:cxnLst/>
                <a:rect l="l" t="t" r="r" b="b"/>
                <a:pathLst>
                  <a:path w="3117" h="2910" extrusionOk="0">
                    <a:moveTo>
                      <a:pt x="1557" y="1"/>
                    </a:moveTo>
                    <a:cubicBezTo>
                      <a:pt x="1486" y="1"/>
                      <a:pt x="1413" y="6"/>
                      <a:pt x="1340" y="17"/>
                    </a:cubicBezTo>
                    <a:cubicBezTo>
                      <a:pt x="547" y="139"/>
                      <a:pt x="0" y="878"/>
                      <a:pt x="122" y="1674"/>
                    </a:cubicBezTo>
                    <a:cubicBezTo>
                      <a:pt x="230" y="2393"/>
                      <a:pt x="850" y="2909"/>
                      <a:pt x="1555" y="2909"/>
                    </a:cubicBezTo>
                    <a:cubicBezTo>
                      <a:pt x="1628" y="2909"/>
                      <a:pt x="1702" y="2904"/>
                      <a:pt x="1777" y="2892"/>
                    </a:cubicBezTo>
                    <a:cubicBezTo>
                      <a:pt x="2570" y="2774"/>
                      <a:pt x="3117" y="2031"/>
                      <a:pt x="2995" y="1238"/>
                    </a:cubicBezTo>
                    <a:cubicBezTo>
                      <a:pt x="2887" y="517"/>
                      <a:pt x="2265" y="1"/>
                      <a:pt x="15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40;p46"/>
              <p:cNvSpPr/>
              <p:nvPr/>
            </p:nvSpPr>
            <p:spPr>
              <a:xfrm>
                <a:off x="2117754" y="1465024"/>
                <a:ext cx="197582" cy="197521"/>
              </a:xfrm>
              <a:custGeom>
                <a:avLst/>
                <a:gdLst/>
                <a:ahLst/>
                <a:cxnLst/>
                <a:rect l="l" t="t" r="r" b="b"/>
                <a:pathLst>
                  <a:path w="2910" h="2909" extrusionOk="0">
                    <a:moveTo>
                      <a:pt x="1454" y="0"/>
                    </a:moveTo>
                    <a:cubicBezTo>
                      <a:pt x="651" y="0"/>
                      <a:pt x="1" y="651"/>
                      <a:pt x="1" y="1453"/>
                    </a:cubicBezTo>
                    <a:cubicBezTo>
                      <a:pt x="1" y="2258"/>
                      <a:pt x="651" y="2909"/>
                      <a:pt x="1454" y="2909"/>
                    </a:cubicBezTo>
                    <a:cubicBezTo>
                      <a:pt x="2259" y="2909"/>
                      <a:pt x="2909" y="2258"/>
                      <a:pt x="2909" y="1453"/>
                    </a:cubicBezTo>
                    <a:cubicBezTo>
                      <a:pt x="2909" y="651"/>
                      <a:pt x="2259"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1541;p46"/>
            <p:cNvGrpSpPr/>
            <p:nvPr/>
          </p:nvGrpSpPr>
          <p:grpSpPr>
            <a:xfrm>
              <a:off x="6660134" y="960395"/>
              <a:ext cx="1628303" cy="3222709"/>
              <a:chOff x="6736334" y="960395"/>
              <a:chExt cx="1628303" cy="3222709"/>
            </a:xfrm>
          </p:grpSpPr>
          <p:sp>
            <p:nvSpPr>
              <p:cNvPr id="72" name="Google Shape;1542;p46"/>
              <p:cNvSpPr/>
              <p:nvPr/>
            </p:nvSpPr>
            <p:spPr>
              <a:xfrm flipH="1">
                <a:off x="7594822" y="2978664"/>
                <a:ext cx="757675" cy="349565"/>
              </a:xfrm>
              <a:custGeom>
                <a:avLst/>
                <a:gdLst/>
                <a:ahLst/>
                <a:cxnLst/>
                <a:rect l="l" t="t" r="r" b="b"/>
                <a:pathLst>
                  <a:path w="13918" h="6421" extrusionOk="0">
                    <a:moveTo>
                      <a:pt x="13535" y="1"/>
                    </a:moveTo>
                    <a:lnTo>
                      <a:pt x="1622" y="1801"/>
                    </a:lnTo>
                    <a:lnTo>
                      <a:pt x="0" y="5978"/>
                    </a:lnTo>
                    <a:lnTo>
                      <a:pt x="13918" y="6420"/>
                    </a:lnTo>
                    <a:lnTo>
                      <a:pt x="135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43;p46"/>
              <p:cNvSpPr/>
              <p:nvPr/>
            </p:nvSpPr>
            <p:spPr>
              <a:xfrm flipH="1">
                <a:off x="7996357" y="3992345"/>
                <a:ext cx="229513" cy="187168"/>
              </a:xfrm>
              <a:custGeom>
                <a:avLst/>
                <a:gdLst/>
                <a:ahLst/>
                <a:cxnLst/>
                <a:rect l="l" t="t" r="r" b="b"/>
                <a:pathLst>
                  <a:path w="4216" h="3438" extrusionOk="0">
                    <a:moveTo>
                      <a:pt x="2240" y="1"/>
                    </a:moveTo>
                    <a:cubicBezTo>
                      <a:pt x="1659" y="194"/>
                      <a:pt x="1665" y="744"/>
                      <a:pt x="1252" y="744"/>
                    </a:cubicBezTo>
                    <a:cubicBezTo>
                      <a:pt x="1209" y="744"/>
                      <a:pt x="1161" y="738"/>
                      <a:pt x="1108" y="726"/>
                    </a:cubicBezTo>
                    <a:cubicBezTo>
                      <a:pt x="785" y="604"/>
                      <a:pt x="701" y="444"/>
                      <a:pt x="226" y="444"/>
                    </a:cubicBezTo>
                    <a:cubicBezTo>
                      <a:pt x="191" y="444"/>
                      <a:pt x="153" y="444"/>
                      <a:pt x="113" y="446"/>
                    </a:cubicBezTo>
                    <a:lnTo>
                      <a:pt x="0" y="3254"/>
                    </a:lnTo>
                    <a:lnTo>
                      <a:pt x="271" y="3262"/>
                    </a:lnTo>
                    <a:cubicBezTo>
                      <a:pt x="271" y="3262"/>
                      <a:pt x="473" y="2466"/>
                      <a:pt x="784" y="2466"/>
                    </a:cubicBezTo>
                    <a:cubicBezTo>
                      <a:pt x="786" y="2466"/>
                      <a:pt x="788" y="2466"/>
                      <a:pt x="791" y="2466"/>
                    </a:cubicBezTo>
                    <a:cubicBezTo>
                      <a:pt x="1108" y="2481"/>
                      <a:pt x="1670" y="3203"/>
                      <a:pt x="2701" y="3361"/>
                    </a:cubicBezTo>
                    <a:cubicBezTo>
                      <a:pt x="2918" y="3393"/>
                      <a:pt x="3203" y="3420"/>
                      <a:pt x="3518" y="3438"/>
                    </a:cubicBezTo>
                    <a:cubicBezTo>
                      <a:pt x="3527" y="2820"/>
                      <a:pt x="3693" y="2653"/>
                      <a:pt x="4216" y="2205"/>
                    </a:cubicBezTo>
                    <a:cubicBezTo>
                      <a:pt x="3277" y="1908"/>
                      <a:pt x="2374" y="1005"/>
                      <a:pt x="2279" y="351"/>
                    </a:cubicBezTo>
                    <a:cubicBezTo>
                      <a:pt x="2261" y="224"/>
                      <a:pt x="2249" y="111"/>
                      <a:pt x="224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44;p46"/>
              <p:cNvSpPr/>
              <p:nvPr/>
            </p:nvSpPr>
            <p:spPr>
              <a:xfrm flipH="1">
                <a:off x="7883445" y="4112331"/>
                <a:ext cx="151121" cy="70773"/>
              </a:xfrm>
              <a:custGeom>
                <a:avLst/>
                <a:gdLst/>
                <a:ahLst/>
                <a:cxnLst/>
                <a:rect l="l" t="t" r="r" b="b"/>
                <a:pathLst>
                  <a:path w="2776" h="1300" extrusionOk="0">
                    <a:moveTo>
                      <a:pt x="702" y="1"/>
                    </a:moveTo>
                    <a:cubicBezTo>
                      <a:pt x="179" y="449"/>
                      <a:pt x="13" y="616"/>
                      <a:pt x="1" y="1234"/>
                    </a:cubicBezTo>
                    <a:cubicBezTo>
                      <a:pt x="949" y="1294"/>
                      <a:pt x="2172" y="1299"/>
                      <a:pt x="2610" y="1299"/>
                    </a:cubicBezTo>
                    <a:cubicBezTo>
                      <a:pt x="2715" y="1299"/>
                      <a:pt x="2775" y="1299"/>
                      <a:pt x="2775" y="1299"/>
                    </a:cubicBezTo>
                    <a:cubicBezTo>
                      <a:pt x="2775" y="1299"/>
                      <a:pt x="2446" y="660"/>
                      <a:pt x="2131" y="447"/>
                    </a:cubicBezTo>
                    <a:cubicBezTo>
                      <a:pt x="2000" y="354"/>
                      <a:pt x="1382" y="215"/>
                      <a:pt x="70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45;p46"/>
              <p:cNvSpPr/>
              <p:nvPr/>
            </p:nvSpPr>
            <p:spPr>
              <a:xfrm flipH="1">
                <a:off x="7870876" y="2311225"/>
                <a:ext cx="348842" cy="1751471"/>
              </a:xfrm>
              <a:custGeom>
                <a:avLst/>
                <a:gdLst/>
                <a:ahLst/>
                <a:cxnLst/>
                <a:rect l="l" t="t" r="r" b="b"/>
                <a:pathLst>
                  <a:path w="6408" h="32172" extrusionOk="0">
                    <a:moveTo>
                      <a:pt x="6408" y="1"/>
                    </a:moveTo>
                    <a:lnTo>
                      <a:pt x="342" y="108"/>
                    </a:lnTo>
                    <a:lnTo>
                      <a:pt x="116" y="29280"/>
                    </a:lnTo>
                    <a:lnTo>
                      <a:pt x="0" y="31326"/>
                    </a:lnTo>
                    <a:cubicBezTo>
                      <a:pt x="11" y="31326"/>
                      <a:pt x="21" y="31326"/>
                      <a:pt x="30" y="31326"/>
                    </a:cubicBezTo>
                    <a:cubicBezTo>
                      <a:pt x="566" y="31326"/>
                      <a:pt x="295" y="32033"/>
                      <a:pt x="636" y="32161"/>
                    </a:cubicBezTo>
                    <a:cubicBezTo>
                      <a:pt x="666" y="32168"/>
                      <a:pt x="696" y="32172"/>
                      <a:pt x="724" y="32172"/>
                    </a:cubicBezTo>
                    <a:cubicBezTo>
                      <a:pt x="1232" y="32172"/>
                      <a:pt x="1520" y="31083"/>
                      <a:pt x="2127" y="30881"/>
                    </a:cubicBezTo>
                    <a:cubicBezTo>
                      <a:pt x="2053" y="30028"/>
                      <a:pt x="2270" y="28332"/>
                      <a:pt x="2270" y="28332"/>
                    </a:cubicBezTo>
                    <a:lnTo>
                      <a:pt x="6408" y="1"/>
                    </a:lnTo>
                    <a:close/>
                  </a:path>
                </a:pathLst>
              </a:custGeom>
              <a:solidFill>
                <a:srgbClr val="D49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46;p46"/>
              <p:cNvSpPr/>
              <p:nvPr/>
            </p:nvSpPr>
            <p:spPr>
              <a:xfrm flipH="1">
                <a:off x="7648977" y="2267237"/>
                <a:ext cx="337736" cy="1737425"/>
              </a:xfrm>
              <a:custGeom>
                <a:avLst/>
                <a:gdLst/>
                <a:ahLst/>
                <a:cxnLst/>
                <a:rect l="l" t="t" r="r" b="b"/>
                <a:pathLst>
                  <a:path w="6204" h="31914" extrusionOk="0">
                    <a:moveTo>
                      <a:pt x="1" y="1"/>
                    </a:moveTo>
                    <a:lnTo>
                      <a:pt x="1388" y="28091"/>
                    </a:lnTo>
                    <a:lnTo>
                      <a:pt x="1474" y="29826"/>
                    </a:lnTo>
                    <a:lnTo>
                      <a:pt x="1519" y="29820"/>
                    </a:lnTo>
                    <a:lnTo>
                      <a:pt x="1620" y="31169"/>
                    </a:lnTo>
                    <a:cubicBezTo>
                      <a:pt x="1656" y="31162"/>
                      <a:pt x="1689" y="31159"/>
                      <a:pt x="1720" y="31159"/>
                    </a:cubicBezTo>
                    <a:cubicBezTo>
                      <a:pt x="2168" y="31159"/>
                      <a:pt x="2023" y="31834"/>
                      <a:pt x="2363" y="31912"/>
                    </a:cubicBezTo>
                    <a:cubicBezTo>
                      <a:pt x="2377" y="31913"/>
                      <a:pt x="2391" y="31914"/>
                      <a:pt x="2405" y="31914"/>
                    </a:cubicBezTo>
                    <a:cubicBezTo>
                      <a:pt x="2948" y="31914"/>
                      <a:pt x="3079" y="30734"/>
                      <a:pt x="3673" y="30444"/>
                    </a:cubicBezTo>
                    <a:lnTo>
                      <a:pt x="3670" y="30444"/>
                    </a:lnTo>
                    <a:cubicBezTo>
                      <a:pt x="3533" y="28751"/>
                      <a:pt x="3548" y="27049"/>
                      <a:pt x="3720" y="25358"/>
                    </a:cubicBezTo>
                    <a:lnTo>
                      <a:pt x="6204" y="744"/>
                    </a:lnTo>
                    <a:lnTo>
                      <a:pt x="1" y="1"/>
                    </a:lnTo>
                    <a:close/>
                  </a:path>
                </a:pathLst>
              </a:custGeom>
              <a:solidFill>
                <a:srgbClr val="D49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47;p46"/>
              <p:cNvSpPr/>
              <p:nvPr/>
            </p:nvSpPr>
            <p:spPr>
              <a:xfrm flipH="1">
                <a:off x="7663182" y="3915203"/>
                <a:ext cx="234086" cy="191686"/>
              </a:xfrm>
              <a:custGeom>
                <a:avLst/>
                <a:gdLst/>
                <a:ahLst/>
                <a:cxnLst/>
                <a:rect l="l" t="t" r="r" b="b"/>
                <a:pathLst>
                  <a:path w="4300" h="3521" extrusionOk="0">
                    <a:moveTo>
                      <a:pt x="2051" y="1"/>
                    </a:moveTo>
                    <a:cubicBezTo>
                      <a:pt x="1469" y="285"/>
                      <a:pt x="1589" y="872"/>
                      <a:pt x="1098" y="872"/>
                    </a:cubicBezTo>
                    <a:cubicBezTo>
                      <a:pt x="1076" y="872"/>
                      <a:pt x="1051" y="871"/>
                      <a:pt x="1026" y="868"/>
                    </a:cubicBezTo>
                    <a:cubicBezTo>
                      <a:pt x="744" y="804"/>
                      <a:pt x="624" y="692"/>
                      <a:pt x="324" y="692"/>
                    </a:cubicBezTo>
                    <a:cubicBezTo>
                      <a:pt x="235" y="692"/>
                      <a:pt x="130" y="702"/>
                      <a:pt x="1" y="726"/>
                    </a:cubicBezTo>
                    <a:lnTo>
                      <a:pt x="259" y="3521"/>
                    </a:lnTo>
                    <a:lnTo>
                      <a:pt x="533" y="3494"/>
                    </a:lnTo>
                    <a:cubicBezTo>
                      <a:pt x="533" y="3494"/>
                      <a:pt x="625" y="2665"/>
                      <a:pt x="939" y="2639"/>
                    </a:cubicBezTo>
                    <a:cubicBezTo>
                      <a:pt x="947" y="2638"/>
                      <a:pt x="954" y="2638"/>
                      <a:pt x="961" y="2638"/>
                    </a:cubicBezTo>
                    <a:cubicBezTo>
                      <a:pt x="1284" y="2638"/>
                      <a:pt x="1932" y="3251"/>
                      <a:pt x="2951" y="3268"/>
                    </a:cubicBezTo>
                    <a:cubicBezTo>
                      <a:pt x="2973" y="3269"/>
                      <a:pt x="2996" y="3269"/>
                      <a:pt x="3019" y="3269"/>
                    </a:cubicBezTo>
                    <a:cubicBezTo>
                      <a:pt x="3228" y="3269"/>
                      <a:pt x="3484" y="3257"/>
                      <a:pt x="3768" y="3236"/>
                    </a:cubicBezTo>
                    <a:cubicBezTo>
                      <a:pt x="3699" y="2624"/>
                      <a:pt x="3842" y="2437"/>
                      <a:pt x="4299" y="1920"/>
                    </a:cubicBezTo>
                    <a:cubicBezTo>
                      <a:pt x="3331" y="1750"/>
                      <a:pt x="2318" y="978"/>
                      <a:pt x="2137" y="342"/>
                    </a:cubicBezTo>
                    <a:cubicBezTo>
                      <a:pt x="2101" y="221"/>
                      <a:pt x="2074" y="108"/>
                      <a:pt x="20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48;p46"/>
              <p:cNvSpPr/>
              <p:nvPr/>
            </p:nvSpPr>
            <p:spPr>
              <a:xfrm flipH="1">
                <a:off x="7541723" y="4019674"/>
                <a:ext cx="154170" cy="71699"/>
              </a:xfrm>
              <a:custGeom>
                <a:avLst/>
                <a:gdLst/>
                <a:ahLst/>
                <a:cxnLst/>
                <a:rect l="l" t="t" r="r" b="b"/>
                <a:pathLst>
                  <a:path w="2832" h="1317" extrusionOk="0">
                    <a:moveTo>
                      <a:pt x="600" y="1"/>
                    </a:moveTo>
                    <a:cubicBezTo>
                      <a:pt x="143" y="518"/>
                      <a:pt x="0" y="705"/>
                      <a:pt x="72" y="1317"/>
                    </a:cubicBezTo>
                    <a:cubicBezTo>
                      <a:pt x="1248" y="1234"/>
                      <a:pt x="2831" y="1014"/>
                      <a:pt x="2831" y="1014"/>
                    </a:cubicBezTo>
                    <a:cubicBezTo>
                      <a:pt x="2831" y="1014"/>
                      <a:pt x="2418" y="426"/>
                      <a:pt x="2077" y="253"/>
                    </a:cubicBezTo>
                    <a:cubicBezTo>
                      <a:pt x="1934" y="182"/>
                      <a:pt x="1304" y="126"/>
                      <a:pt x="600"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49;p46"/>
              <p:cNvSpPr/>
              <p:nvPr/>
            </p:nvSpPr>
            <p:spPr>
              <a:xfrm flipH="1">
                <a:off x="7663681" y="1943154"/>
                <a:ext cx="488912" cy="1140209"/>
              </a:xfrm>
              <a:custGeom>
                <a:avLst/>
                <a:gdLst/>
                <a:ahLst/>
                <a:cxnLst/>
                <a:rect l="l" t="t" r="r" b="b"/>
                <a:pathLst>
                  <a:path w="8981" h="20944" extrusionOk="0">
                    <a:moveTo>
                      <a:pt x="2187" y="1"/>
                    </a:moveTo>
                    <a:cubicBezTo>
                      <a:pt x="1741" y="723"/>
                      <a:pt x="1393" y="1346"/>
                      <a:pt x="1200" y="1807"/>
                    </a:cubicBezTo>
                    <a:cubicBezTo>
                      <a:pt x="0" y="4653"/>
                      <a:pt x="21" y="20944"/>
                      <a:pt x="21" y="20944"/>
                    </a:cubicBezTo>
                    <a:lnTo>
                      <a:pt x="8963" y="20944"/>
                    </a:lnTo>
                    <a:cubicBezTo>
                      <a:pt x="8963" y="20944"/>
                      <a:pt x="8873" y="3479"/>
                      <a:pt x="8873" y="2802"/>
                    </a:cubicBezTo>
                    <a:cubicBezTo>
                      <a:pt x="8879" y="2639"/>
                      <a:pt x="8915" y="2472"/>
                      <a:pt x="8980" y="2321"/>
                    </a:cubicBezTo>
                    <a:lnTo>
                      <a:pt x="21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50;p46"/>
              <p:cNvSpPr/>
              <p:nvPr/>
            </p:nvSpPr>
            <p:spPr>
              <a:xfrm flipH="1">
                <a:off x="7296271" y="1384758"/>
                <a:ext cx="737315" cy="684920"/>
              </a:xfrm>
              <a:custGeom>
                <a:avLst/>
                <a:gdLst/>
                <a:ahLst/>
                <a:cxnLst/>
                <a:rect l="l" t="t" r="r" b="b"/>
                <a:pathLst>
                  <a:path w="13544" h="12581" extrusionOk="0">
                    <a:moveTo>
                      <a:pt x="8452" y="0"/>
                    </a:moveTo>
                    <a:lnTo>
                      <a:pt x="7255" y="158"/>
                    </a:lnTo>
                    <a:cubicBezTo>
                      <a:pt x="7255" y="158"/>
                      <a:pt x="2306" y="6524"/>
                      <a:pt x="1" y="10258"/>
                    </a:cubicBezTo>
                    <a:lnTo>
                      <a:pt x="6794" y="12581"/>
                    </a:lnTo>
                    <a:cubicBezTo>
                      <a:pt x="7017" y="12016"/>
                      <a:pt x="7507" y="11467"/>
                      <a:pt x="7507" y="11467"/>
                    </a:cubicBezTo>
                    <a:cubicBezTo>
                      <a:pt x="7507" y="11467"/>
                      <a:pt x="10249" y="9670"/>
                      <a:pt x="11619" y="8413"/>
                    </a:cubicBezTo>
                    <a:cubicBezTo>
                      <a:pt x="12207" y="7875"/>
                      <a:pt x="12599" y="7406"/>
                      <a:pt x="12920" y="6580"/>
                    </a:cubicBezTo>
                    <a:cubicBezTo>
                      <a:pt x="13318" y="5558"/>
                      <a:pt x="13544" y="4299"/>
                      <a:pt x="13205" y="3244"/>
                    </a:cubicBezTo>
                    <a:cubicBezTo>
                      <a:pt x="13086" y="2876"/>
                      <a:pt x="12964" y="2495"/>
                      <a:pt x="12893" y="2296"/>
                    </a:cubicBezTo>
                    <a:lnTo>
                      <a:pt x="84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51;p46"/>
              <p:cNvSpPr/>
              <p:nvPr/>
            </p:nvSpPr>
            <p:spPr>
              <a:xfrm flipH="1">
                <a:off x="7069520" y="988541"/>
                <a:ext cx="509762" cy="543265"/>
              </a:xfrm>
              <a:custGeom>
                <a:avLst/>
                <a:gdLst/>
                <a:ahLst/>
                <a:cxnLst/>
                <a:rect l="l" t="t" r="r" b="b"/>
                <a:pathLst>
                  <a:path w="9364" h="9979" extrusionOk="0">
                    <a:moveTo>
                      <a:pt x="6582" y="0"/>
                    </a:moveTo>
                    <a:cubicBezTo>
                      <a:pt x="5327" y="0"/>
                      <a:pt x="4507" y="1684"/>
                      <a:pt x="4507" y="1684"/>
                    </a:cubicBezTo>
                    <a:cubicBezTo>
                      <a:pt x="4507" y="1684"/>
                      <a:pt x="3434" y="3802"/>
                      <a:pt x="3384" y="3877"/>
                    </a:cubicBezTo>
                    <a:cubicBezTo>
                      <a:pt x="3357" y="3918"/>
                      <a:pt x="2186" y="5246"/>
                      <a:pt x="1171" y="6396"/>
                    </a:cubicBezTo>
                    <a:lnTo>
                      <a:pt x="977" y="6203"/>
                    </a:lnTo>
                    <a:cubicBezTo>
                      <a:pt x="419" y="6833"/>
                      <a:pt x="0" y="7308"/>
                      <a:pt x="0" y="7308"/>
                    </a:cubicBezTo>
                    <a:lnTo>
                      <a:pt x="362" y="8466"/>
                    </a:lnTo>
                    <a:cubicBezTo>
                      <a:pt x="664" y="9431"/>
                      <a:pt x="1536" y="9979"/>
                      <a:pt x="2426" y="9979"/>
                    </a:cubicBezTo>
                    <a:cubicBezTo>
                      <a:pt x="2973" y="9979"/>
                      <a:pt x="3527" y="9772"/>
                      <a:pt x="3960" y="9328"/>
                    </a:cubicBezTo>
                    <a:cubicBezTo>
                      <a:pt x="3960" y="9328"/>
                      <a:pt x="3280" y="8957"/>
                      <a:pt x="3256" y="8885"/>
                    </a:cubicBezTo>
                    <a:cubicBezTo>
                      <a:pt x="3253" y="8873"/>
                      <a:pt x="3289" y="8769"/>
                      <a:pt x="3351" y="8609"/>
                    </a:cubicBezTo>
                    <a:cubicBezTo>
                      <a:pt x="3811" y="7492"/>
                      <a:pt x="4504" y="5870"/>
                      <a:pt x="4504" y="5870"/>
                    </a:cubicBezTo>
                    <a:cubicBezTo>
                      <a:pt x="4504" y="5870"/>
                      <a:pt x="6410" y="7097"/>
                      <a:pt x="7091" y="7097"/>
                    </a:cubicBezTo>
                    <a:cubicBezTo>
                      <a:pt x="7137" y="7097"/>
                      <a:pt x="7179" y="7092"/>
                      <a:pt x="7213" y="7079"/>
                    </a:cubicBezTo>
                    <a:cubicBezTo>
                      <a:pt x="7745" y="6886"/>
                      <a:pt x="8591" y="4637"/>
                      <a:pt x="8591" y="4637"/>
                    </a:cubicBezTo>
                    <a:lnTo>
                      <a:pt x="9364" y="4637"/>
                    </a:lnTo>
                    <a:cubicBezTo>
                      <a:pt x="9004" y="4370"/>
                      <a:pt x="8642" y="3018"/>
                      <a:pt x="8567" y="2412"/>
                    </a:cubicBezTo>
                    <a:cubicBezTo>
                      <a:pt x="8493" y="1806"/>
                      <a:pt x="8181" y="235"/>
                      <a:pt x="6803" y="18"/>
                    </a:cubicBezTo>
                    <a:cubicBezTo>
                      <a:pt x="6728" y="6"/>
                      <a:pt x="6654" y="0"/>
                      <a:pt x="6582" y="0"/>
                    </a:cubicBezTo>
                    <a:close/>
                  </a:path>
                </a:pathLst>
              </a:custGeom>
              <a:solidFill>
                <a:srgbClr val="D49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52;p46"/>
              <p:cNvSpPr/>
              <p:nvPr/>
            </p:nvSpPr>
            <p:spPr>
              <a:xfrm flipH="1">
                <a:off x="7085022" y="1003077"/>
                <a:ext cx="84325" cy="151890"/>
              </a:xfrm>
              <a:custGeom>
                <a:avLst/>
                <a:gdLst/>
                <a:ahLst/>
                <a:cxnLst/>
                <a:rect l="l" t="t" r="r" b="b"/>
                <a:pathLst>
                  <a:path w="1549" h="2790" extrusionOk="0">
                    <a:moveTo>
                      <a:pt x="1" y="0"/>
                    </a:moveTo>
                    <a:lnTo>
                      <a:pt x="1" y="0"/>
                    </a:lnTo>
                    <a:cubicBezTo>
                      <a:pt x="1" y="0"/>
                      <a:pt x="310" y="823"/>
                      <a:pt x="491" y="1394"/>
                    </a:cubicBezTo>
                    <a:cubicBezTo>
                      <a:pt x="669" y="1967"/>
                      <a:pt x="1141" y="2790"/>
                      <a:pt x="1141" y="2790"/>
                    </a:cubicBezTo>
                    <a:cubicBezTo>
                      <a:pt x="1141" y="2790"/>
                      <a:pt x="1548" y="2003"/>
                      <a:pt x="1198" y="1147"/>
                    </a:cubicBezTo>
                    <a:cubicBezTo>
                      <a:pt x="850" y="292"/>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53;p46"/>
              <p:cNvSpPr/>
              <p:nvPr/>
            </p:nvSpPr>
            <p:spPr>
              <a:xfrm flipH="1">
                <a:off x="7157331" y="960395"/>
                <a:ext cx="458045" cy="437323"/>
              </a:xfrm>
              <a:custGeom>
                <a:avLst/>
                <a:gdLst/>
                <a:ahLst/>
                <a:cxnLst/>
                <a:rect l="l" t="t" r="r" b="b"/>
                <a:pathLst>
                  <a:path w="8414" h="8033" extrusionOk="0">
                    <a:moveTo>
                      <a:pt x="6284" y="1"/>
                    </a:moveTo>
                    <a:cubicBezTo>
                      <a:pt x="5949" y="1"/>
                      <a:pt x="5610" y="44"/>
                      <a:pt x="5294" y="125"/>
                    </a:cubicBezTo>
                    <a:cubicBezTo>
                      <a:pt x="4017" y="449"/>
                      <a:pt x="3185" y="2415"/>
                      <a:pt x="2757" y="3066"/>
                    </a:cubicBezTo>
                    <a:cubicBezTo>
                      <a:pt x="2333" y="3713"/>
                      <a:pt x="1" y="6182"/>
                      <a:pt x="1" y="6182"/>
                    </a:cubicBezTo>
                    <a:cubicBezTo>
                      <a:pt x="1" y="6182"/>
                      <a:pt x="102" y="6289"/>
                      <a:pt x="446" y="6616"/>
                    </a:cubicBezTo>
                    <a:cubicBezTo>
                      <a:pt x="791" y="6940"/>
                      <a:pt x="1988" y="7385"/>
                      <a:pt x="1988" y="7385"/>
                    </a:cubicBezTo>
                    <a:lnTo>
                      <a:pt x="3185" y="6182"/>
                    </a:lnTo>
                    <a:lnTo>
                      <a:pt x="2454" y="7344"/>
                    </a:lnTo>
                    <a:lnTo>
                      <a:pt x="3530" y="8033"/>
                    </a:lnTo>
                    <a:cubicBezTo>
                      <a:pt x="3530" y="8033"/>
                      <a:pt x="3773" y="7973"/>
                      <a:pt x="4216" y="7445"/>
                    </a:cubicBezTo>
                    <a:cubicBezTo>
                      <a:pt x="4659" y="6919"/>
                      <a:pt x="6046" y="4058"/>
                      <a:pt x="6046" y="4058"/>
                    </a:cubicBezTo>
                    <a:lnTo>
                      <a:pt x="6046" y="4058"/>
                    </a:lnTo>
                    <a:cubicBezTo>
                      <a:pt x="6046" y="4058"/>
                      <a:pt x="5829" y="4291"/>
                      <a:pt x="5553" y="4291"/>
                    </a:cubicBezTo>
                    <a:cubicBezTo>
                      <a:pt x="5383" y="4291"/>
                      <a:pt x="5190" y="4202"/>
                      <a:pt x="5012" y="3915"/>
                    </a:cubicBezTo>
                    <a:cubicBezTo>
                      <a:pt x="4543" y="3167"/>
                      <a:pt x="5315" y="2213"/>
                      <a:pt x="5782" y="2133"/>
                    </a:cubicBezTo>
                    <a:cubicBezTo>
                      <a:pt x="5845" y="2122"/>
                      <a:pt x="5907" y="2117"/>
                      <a:pt x="5968" y="2117"/>
                    </a:cubicBezTo>
                    <a:cubicBezTo>
                      <a:pt x="6351" y="2117"/>
                      <a:pt x="6655" y="2314"/>
                      <a:pt x="6655" y="2314"/>
                    </a:cubicBezTo>
                    <a:cubicBezTo>
                      <a:pt x="6655" y="2314"/>
                      <a:pt x="6672" y="2321"/>
                      <a:pt x="6719" y="2321"/>
                    </a:cubicBezTo>
                    <a:cubicBezTo>
                      <a:pt x="6809" y="2321"/>
                      <a:pt x="7006" y="2296"/>
                      <a:pt x="7403" y="2151"/>
                    </a:cubicBezTo>
                    <a:cubicBezTo>
                      <a:pt x="8012" y="1928"/>
                      <a:pt x="8414" y="1387"/>
                      <a:pt x="8414" y="1387"/>
                    </a:cubicBezTo>
                    <a:cubicBezTo>
                      <a:pt x="8286" y="405"/>
                      <a:pt x="7306" y="1"/>
                      <a:pt x="6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54;p46"/>
              <p:cNvSpPr/>
              <p:nvPr/>
            </p:nvSpPr>
            <p:spPr>
              <a:xfrm flipH="1">
                <a:off x="7141312" y="1108038"/>
                <a:ext cx="50519" cy="51555"/>
              </a:xfrm>
              <a:custGeom>
                <a:avLst/>
                <a:gdLst/>
                <a:ahLst/>
                <a:cxnLst/>
                <a:rect l="l" t="t" r="r" b="b"/>
                <a:pathLst>
                  <a:path w="928" h="947" extrusionOk="0">
                    <a:moveTo>
                      <a:pt x="1" y="0"/>
                    </a:moveTo>
                    <a:cubicBezTo>
                      <a:pt x="1" y="1"/>
                      <a:pt x="366" y="918"/>
                      <a:pt x="565" y="945"/>
                    </a:cubicBezTo>
                    <a:cubicBezTo>
                      <a:pt x="570" y="946"/>
                      <a:pt x="575" y="946"/>
                      <a:pt x="580" y="946"/>
                    </a:cubicBezTo>
                    <a:cubicBezTo>
                      <a:pt x="772" y="946"/>
                      <a:pt x="928" y="457"/>
                      <a:pt x="928" y="419"/>
                    </a:cubicBezTo>
                    <a:lnTo>
                      <a:pt x="928" y="419"/>
                    </a:lnTo>
                    <a:cubicBezTo>
                      <a:pt x="928" y="419"/>
                      <a:pt x="745" y="678"/>
                      <a:pt x="597" y="678"/>
                    </a:cubicBezTo>
                    <a:cubicBezTo>
                      <a:pt x="595" y="678"/>
                      <a:pt x="594" y="678"/>
                      <a:pt x="592" y="678"/>
                    </a:cubicBezTo>
                    <a:cubicBezTo>
                      <a:pt x="443" y="672"/>
                      <a:pt x="1" y="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55;p46"/>
              <p:cNvSpPr/>
              <p:nvPr/>
            </p:nvSpPr>
            <p:spPr>
              <a:xfrm flipH="1">
                <a:off x="7126776" y="1222363"/>
                <a:ext cx="57759" cy="65710"/>
              </a:xfrm>
              <a:custGeom>
                <a:avLst/>
                <a:gdLst/>
                <a:ahLst/>
                <a:cxnLst/>
                <a:rect l="l" t="t" r="r" b="b"/>
                <a:pathLst>
                  <a:path w="1061" h="1207" extrusionOk="0">
                    <a:moveTo>
                      <a:pt x="0" y="1"/>
                    </a:moveTo>
                    <a:cubicBezTo>
                      <a:pt x="0" y="1"/>
                      <a:pt x="134" y="520"/>
                      <a:pt x="327" y="734"/>
                    </a:cubicBezTo>
                    <a:cubicBezTo>
                      <a:pt x="520" y="948"/>
                      <a:pt x="996" y="1207"/>
                      <a:pt x="996" y="1207"/>
                    </a:cubicBezTo>
                    <a:lnTo>
                      <a:pt x="1061" y="1043"/>
                    </a:lnTo>
                    <a:cubicBezTo>
                      <a:pt x="1061" y="1043"/>
                      <a:pt x="526" y="770"/>
                      <a:pt x="286" y="428"/>
                    </a:cubicBezTo>
                    <a:cubicBezTo>
                      <a:pt x="42" y="87"/>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56;p46"/>
              <p:cNvSpPr/>
              <p:nvPr/>
            </p:nvSpPr>
            <p:spPr>
              <a:xfrm flipH="1">
                <a:off x="7141312" y="1062253"/>
                <a:ext cx="45837" cy="25751"/>
              </a:xfrm>
              <a:custGeom>
                <a:avLst/>
                <a:gdLst/>
                <a:ahLst/>
                <a:cxnLst/>
                <a:rect l="l" t="t" r="r" b="b"/>
                <a:pathLst>
                  <a:path w="842" h="473" extrusionOk="0">
                    <a:moveTo>
                      <a:pt x="554" y="1"/>
                    </a:moveTo>
                    <a:cubicBezTo>
                      <a:pt x="322" y="1"/>
                      <a:pt x="1" y="411"/>
                      <a:pt x="1" y="411"/>
                    </a:cubicBezTo>
                    <a:cubicBezTo>
                      <a:pt x="1" y="411"/>
                      <a:pt x="277" y="310"/>
                      <a:pt x="423" y="310"/>
                    </a:cubicBezTo>
                    <a:cubicBezTo>
                      <a:pt x="565" y="310"/>
                      <a:pt x="842" y="473"/>
                      <a:pt x="842" y="473"/>
                    </a:cubicBezTo>
                    <a:cubicBezTo>
                      <a:pt x="842" y="473"/>
                      <a:pt x="842" y="87"/>
                      <a:pt x="610" y="10"/>
                    </a:cubicBezTo>
                    <a:cubicBezTo>
                      <a:pt x="592" y="3"/>
                      <a:pt x="573" y="1"/>
                      <a:pt x="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57;p46"/>
              <p:cNvSpPr/>
              <p:nvPr/>
            </p:nvSpPr>
            <p:spPr>
              <a:xfrm flipH="1">
                <a:off x="6736334" y="1475783"/>
                <a:ext cx="156456" cy="156953"/>
              </a:xfrm>
              <a:custGeom>
                <a:avLst/>
                <a:gdLst/>
                <a:ahLst/>
                <a:cxnLst/>
                <a:rect l="l" t="t" r="r" b="b"/>
                <a:pathLst>
                  <a:path w="2874" h="2883" extrusionOk="0">
                    <a:moveTo>
                      <a:pt x="2873" y="1"/>
                    </a:moveTo>
                    <a:cubicBezTo>
                      <a:pt x="2873" y="1"/>
                      <a:pt x="912" y="381"/>
                      <a:pt x="767" y="470"/>
                    </a:cubicBezTo>
                    <a:cubicBezTo>
                      <a:pt x="624" y="559"/>
                      <a:pt x="0" y="1875"/>
                      <a:pt x="0" y="1875"/>
                    </a:cubicBezTo>
                    <a:lnTo>
                      <a:pt x="1542" y="2882"/>
                    </a:lnTo>
                    <a:cubicBezTo>
                      <a:pt x="1542" y="2882"/>
                      <a:pt x="2148" y="2196"/>
                      <a:pt x="2172" y="2062"/>
                    </a:cubicBezTo>
                    <a:cubicBezTo>
                      <a:pt x="2193" y="1929"/>
                      <a:pt x="1747" y="939"/>
                      <a:pt x="1747" y="939"/>
                    </a:cubicBezTo>
                    <a:cubicBezTo>
                      <a:pt x="1747" y="939"/>
                      <a:pt x="2549" y="580"/>
                      <a:pt x="2683" y="470"/>
                    </a:cubicBezTo>
                    <a:cubicBezTo>
                      <a:pt x="2817" y="357"/>
                      <a:pt x="2873" y="1"/>
                      <a:pt x="2873" y="1"/>
                    </a:cubicBezTo>
                    <a:close/>
                  </a:path>
                </a:pathLst>
              </a:custGeom>
              <a:solidFill>
                <a:srgbClr val="D49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58;p46"/>
              <p:cNvSpPr/>
              <p:nvPr/>
            </p:nvSpPr>
            <p:spPr>
              <a:xfrm flipH="1">
                <a:off x="7359494" y="2229401"/>
                <a:ext cx="253139" cy="239431"/>
              </a:xfrm>
              <a:custGeom>
                <a:avLst/>
                <a:gdLst/>
                <a:ahLst/>
                <a:cxnLst/>
                <a:rect l="l" t="t" r="r" b="b"/>
                <a:pathLst>
                  <a:path w="4650" h="4398" extrusionOk="0">
                    <a:moveTo>
                      <a:pt x="1866" y="1"/>
                    </a:moveTo>
                    <a:cubicBezTo>
                      <a:pt x="1635" y="1"/>
                      <a:pt x="280" y="598"/>
                      <a:pt x="280" y="598"/>
                    </a:cubicBezTo>
                    <a:lnTo>
                      <a:pt x="1" y="2760"/>
                    </a:lnTo>
                    <a:cubicBezTo>
                      <a:pt x="1" y="2760"/>
                      <a:pt x="1073" y="3218"/>
                      <a:pt x="1124" y="3251"/>
                    </a:cubicBezTo>
                    <a:cubicBezTo>
                      <a:pt x="1177" y="3280"/>
                      <a:pt x="2080" y="4249"/>
                      <a:pt x="2267" y="4311"/>
                    </a:cubicBezTo>
                    <a:cubicBezTo>
                      <a:pt x="2401" y="4353"/>
                      <a:pt x="2616" y="4398"/>
                      <a:pt x="2727" y="4398"/>
                    </a:cubicBezTo>
                    <a:cubicBezTo>
                      <a:pt x="2774" y="4398"/>
                      <a:pt x="2803" y="4390"/>
                      <a:pt x="2799" y="4371"/>
                    </a:cubicBezTo>
                    <a:cubicBezTo>
                      <a:pt x="2787" y="4308"/>
                      <a:pt x="1956" y="3364"/>
                      <a:pt x="1955" y="3364"/>
                    </a:cubicBezTo>
                    <a:lnTo>
                      <a:pt x="1955" y="3364"/>
                    </a:lnTo>
                    <a:cubicBezTo>
                      <a:pt x="1956" y="3364"/>
                      <a:pt x="2850" y="4186"/>
                      <a:pt x="2965" y="4299"/>
                    </a:cubicBezTo>
                    <a:cubicBezTo>
                      <a:pt x="3017" y="4351"/>
                      <a:pt x="3282" y="4370"/>
                      <a:pt x="3574" y="4370"/>
                    </a:cubicBezTo>
                    <a:cubicBezTo>
                      <a:pt x="3942" y="4370"/>
                      <a:pt x="4352" y="4339"/>
                      <a:pt x="4433" y="4299"/>
                    </a:cubicBezTo>
                    <a:cubicBezTo>
                      <a:pt x="4576" y="4228"/>
                      <a:pt x="4650" y="3895"/>
                      <a:pt x="4650" y="3895"/>
                    </a:cubicBezTo>
                    <a:lnTo>
                      <a:pt x="4650" y="3895"/>
                    </a:lnTo>
                    <a:cubicBezTo>
                      <a:pt x="4650" y="3895"/>
                      <a:pt x="4571" y="3902"/>
                      <a:pt x="4463" y="3902"/>
                    </a:cubicBezTo>
                    <a:cubicBezTo>
                      <a:pt x="4304" y="3902"/>
                      <a:pt x="4082" y="3888"/>
                      <a:pt x="3946" y="3821"/>
                    </a:cubicBezTo>
                    <a:cubicBezTo>
                      <a:pt x="3717" y="3705"/>
                      <a:pt x="1813" y="948"/>
                      <a:pt x="1846" y="919"/>
                    </a:cubicBezTo>
                    <a:cubicBezTo>
                      <a:pt x="1875" y="886"/>
                      <a:pt x="3239" y="660"/>
                      <a:pt x="3372" y="598"/>
                    </a:cubicBezTo>
                    <a:cubicBezTo>
                      <a:pt x="3509" y="538"/>
                      <a:pt x="3747" y="241"/>
                      <a:pt x="3747" y="241"/>
                    </a:cubicBezTo>
                    <a:cubicBezTo>
                      <a:pt x="3747" y="241"/>
                      <a:pt x="2095" y="1"/>
                      <a:pt x="1866" y="1"/>
                    </a:cubicBezTo>
                    <a:close/>
                  </a:path>
                </a:pathLst>
              </a:custGeom>
              <a:solidFill>
                <a:srgbClr val="D49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59;p46"/>
              <p:cNvSpPr/>
              <p:nvPr/>
            </p:nvSpPr>
            <p:spPr>
              <a:xfrm flipH="1">
                <a:off x="7264412" y="1875430"/>
                <a:ext cx="391249" cy="206549"/>
              </a:xfrm>
              <a:custGeom>
                <a:avLst/>
                <a:gdLst/>
                <a:ahLst/>
                <a:cxnLst/>
                <a:rect l="l" t="t" r="r" b="b"/>
                <a:pathLst>
                  <a:path w="7187" h="3794" extrusionOk="0">
                    <a:moveTo>
                      <a:pt x="7187" y="0"/>
                    </a:moveTo>
                    <a:lnTo>
                      <a:pt x="1" y="3794"/>
                    </a:lnTo>
                    <a:cubicBezTo>
                      <a:pt x="1" y="3794"/>
                      <a:pt x="4501" y="2861"/>
                      <a:pt x="5176" y="2680"/>
                    </a:cubicBezTo>
                    <a:cubicBezTo>
                      <a:pt x="5850" y="2498"/>
                      <a:pt x="7187" y="0"/>
                      <a:pt x="7187" y="0"/>
                    </a:cubicBezTo>
                    <a:close/>
                  </a:path>
                </a:pathLst>
              </a:custGeom>
              <a:solidFill>
                <a:srgbClr val="3766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60;p46"/>
              <p:cNvSpPr/>
              <p:nvPr/>
            </p:nvSpPr>
            <p:spPr>
              <a:xfrm flipH="1">
                <a:off x="7262616" y="1874287"/>
                <a:ext cx="393481" cy="209815"/>
              </a:xfrm>
              <a:custGeom>
                <a:avLst/>
                <a:gdLst/>
                <a:ahLst/>
                <a:cxnLst/>
                <a:rect l="l" t="t" r="r" b="b"/>
                <a:pathLst>
                  <a:path w="7228" h="3854" extrusionOk="0">
                    <a:moveTo>
                      <a:pt x="7159" y="0"/>
                    </a:moveTo>
                    <a:cubicBezTo>
                      <a:pt x="7144" y="24"/>
                      <a:pt x="5825" y="2487"/>
                      <a:pt x="5175" y="2662"/>
                    </a:cubicBezTo>
                    <a:cubicBezTo>
                      <a:pt x="4506" y="2840"/>
                      <a:pt x="45" y="3767"/>
                      <a:pt x="0" y="3776"/>
                    </a:cubicBezTo>
                    <a:lnTo>
                      <a:pt x="18" y="3853"/>
                    </a:lnTo>
                    <a:cubicBezTo>
                      <a:pt x="62" y="3841"/>
                      <a:pt x="4524" y="2917"/>
                      <a:pt x="5193" y="2736"/>
                    </a:cubicBezTo>
                    <a:cubicBezTo>
                      <a:pt x="5876" y="2555"/>
                      <a:pt x="7174" y="140"/>
                      <a:pt x="7228" y="39"/>
                    </a:cubicBezTo>
                    <a:lnTo>
                      <a:pt x="7159" y="0"/>
                    </a:lnTo>
                    <a:close/>
                  </a:path>
                </a:pathLst>
              </a:custGeom>
              <a:solidFill>
                <a:srgbClr val="402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61;p46"/>
              <p:cNvSpPr/>
              <p:nvPr/>
            </p:nvSpPr>
            <p:spPr>
              <a:xfrm flipH="1">
                <a:off x="6793307" y="1504255"/>
                <a:ext cx="1025676" cy="1826436"/>
              </a:xfrm>
              <a:custGeom>
                <a:avLst/>
                <a:gdLst/>
                <a:ahLst/>
                <a:cxnLst/>
                <a:rect l="l" t="t" r="r" b="b"/>
                <a:pathLst>
                  <a:path w="18841" h="33549" extrusionOk="0">
                    <a:moveTo>
                      <a:pt x="8755" y="0"/>
                    </a:moveTo>
                    <a:lnTo>
                      <a:pt x="3090" y="7843"/>
                    </a:lnTo>
                    <a:cubicBezTo>
                      <a:pt x="3090" y="7843"/>
                      <a:pt x="2038" y="9792"/>
                      <a:pt x="1842" y="10392"/>
                    </a:cubicBezTo>
                    <a:cubicBezTo>
                      <a:pt x="1643" y="10992"/>
                      <a:pt x="1" y="33503"/>
                      <a:pt x="1" y="33503"/>
                    </a:cubicBezTo>
                    <a:cubicBezTo>
                      <a:pt x="1" y="33503"/>
                      <a:pt x="1712" y="33548"/>
                      <a:pt x="2932" y="33548"/>
                    </a:cubicBezTo>
                    <a:cubicBezTo>
                      <a:pt x="3542" y="33548"/>
                      <a:pt x="4029" y="33537"/>
                      <a:pt x="4118" y="33503"/>
                    </a:cubicBezTo>
                    <a:cubicBezTo>
                      <a:pt x="4382" y="33402"/>
                      <a:pt x="3530" y="11838"/>
                      <a:pt x="3530" y="11838"/>
                    </a:cubicBezTo>
                    <a:lnTo>
                      <a:pt x="6456" y="9884"/>
                    </a:lnTo>
                    <a:cubicBezTo>
                      <a:pt x="6456" y="9884"/>
                      <a:pt x="13597" y="11877"/>
                      <a:pt x="13820" y="11939"/>
                    </a:cubicBezTo>
                    <a:cubicBezTo>
                      <a:pt x="13821" y="11940"/>
                      <a:pt x="13822" y="11940"/>
                      <a:pt x="13823" y="11940"/>
                    </a:cubicBezTo>
                    <a:cubicBezTo>
                      <a:pt x="14079" y="11940"/>
                      <a:pt x="18840" y="2546"/>
                      <a:pt x="18840" y="2546"/>
                    </a:cubicBezTo>
                    <a:lnTo>
                      <a:pt x="16577" y="1067"/>
                    </a:lnTo>
                    <a:lnTo>
                      <a:pt x="11438" y="7730"/>
                    </a:lnTo>
                    <a:cubicBezTo>
                      <a:pt x="11438" y="7730"/>
                      <a:pt x="11571" y="2101"/>
                      <a:pt x="11438" y="1830"/>
                    </a:cubicBezTo>
                    <a:cubicBezTo>
                      <a:pt x="11304" y="1563"/>
                      <a:pt x="8755" y="0"/>
                      <a:pt x="8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62;p46"/>
              <p:cNvSpPr/>
              <p:nvPr/>
            </p:nvSpPr>
            <p:spPr>
              <a:xfrm flipH="1">
                <a:off x="7585568" y="1347576"/>
                <a:ext cx="779069" cy="1956549"/>
              </a:xfrm>
              <a:custGeom>
                <a:avLst/>
                <a:gdLst/>
                <a:ahLst/>
                <a:cxnLst/>
                <a:rect l="l" t="t" r="r" b="b"/>
                <a:pathLst>
                  <a:path w="14311" h="35939" extrusionOk="0">
                    <a:moveTo>
                      <a:pt x="9475" y="1"/>
                    </a:moveTo>
                    <a:cubicBezTo>
                      <a:pt x="9286" y="1"/>
                      <a:pt x="9135" y="20"/>
                      <a:pt x="9040" y="65"/>
                    </a:cubicBezTo>
                    <a:cubicBezTo>
                      <a:pt x="8342" y="398"/>
                      <a:pt x="1049" y="14993"/>
                      <a:pt x="1049" y="15723"/>
                    </a:cubicBezTo>
                    <a:cubicBezTo>
                      <a:pt x="1049" y="16205"/>
                      <a:pt x="1406" y="16781"/>
                      <a:pt x="1649" y="17114"/>
                    </a:cubicBezTo>
                    <a:lnTo>
                      <a:pt x="1655" y="17120"/>
                    </a:lnTo>
                    <a:lnTo>
                      <a:pt x="2665" y="17746"/>
                    </a:lnTo>
                    <a:lnTo>
                      <a:pt x="1" y="35939"/>
                    </a:lnTo>
                    <a:lnTo>
                      <a:pt x="5912" y="35939"/>
                    </a:lnTo>
                    <a:lnTo>
                      <a:pt x="6738" y="18771"/>
                    </a:lnTo>
                    <a:lnTo>
                      <a:pt x="13918" y="19045"/>
                    </a:lnTo>
                    <a:lnTo>
                      <a:pt x="14310" y="16006"/>
                    </a:lnTo>
                    <a:lnTo>
                      <a:pt x="8422" y="13656"/>
                    </a:lnTo>
                    <a:cubicBezTo>
                      <a:pt x="8422" y="13656"/>
                      <a:pt x="12213" y="7694"/>
                      <a:pt x="12858" y="5718"/>
                    </a:cubicBezTo>
                    <a:cubicBezTo>
                      <a:pt x="13505" y="3746"/>
                      <a:pt x="13467" y="793"/>
                      <a:pt x="13467" y="793"/>
                    </a:cubicBezTo>
                    <a:cubicBezTo>
                      <a:pt x="13467" y="793"/>
                      <a:pt x="10683" y="1"/>
                      <a:pt x="9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63;p46"/>
              <p:cNvSpPr/>
              <p:nvPr/>
            </p:nvSpPr>
            <p:spPr>
              <a:xfrm flipH="1">
                <a:off x="7310624" y="2292008"/>
                <a:ext cx="131197" cy="112203"/>
              </a:xfrm>
              <a:custGeom>
                <a:avLst/>
                <a:gdLst/>
                <a:ahLst/>
                <a:cxnLst/>
                <a:rect l="l" t="t" r="r" b="b"/>
                <a:pathLst>
                  <a:path w="2410" h="2061" extrusionOk="0">
                    <a:moveTo>
                      <a:pt x="1379" y="0"/>
                    </a:moveTo>
                    <a:cubicBezTo>
                      <a:pt x="461" y="0"/>
                      <a:pt x="0" y="1111"/>
                      <a:pt x="651" y="1759"/>
                    </a:cubicBezTo>
                    <a:cubicBezTo>
                      <a:pt x="847" y="1956"/>
                      <a:pt x="1110" y="2061"/>
                      <a:pt x="1379" y="2061"/>
                    </a:cubicBezTo>
                    <a:cubicBezTo>
                      <a:pt x="1512" y="2061"/>
                      <a:pt x="1646" y="2035"/>
                      <a:pt x="1774" y="1982"/>
                    </a:cubicBezTo>
                    <a:cubicBezTo>
                      <a:pt x="2157" y="1824"/>
                      <a:pt x="2409" y="1447"/>
                      <a:pt x="2409" y="1031"/>
                    </a:cubicBezTo>
                    <a:cubicBezTo>
                      <a:pt x="2409" y="461"/>
                      <a:pt x="1946" y="0"/>
                      <a:pt x="1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64;p46"/>
              <p:cNvSpPr/>
              <p:nvPr/>
            </p:nvSpPr>
            <p:spPr>
              <a:xfrm flipH="1">
                <a:off x="7368707" y="2375302"/>
                <a:ext cx="7785" cy="75891"/>
              </a:xfrm>
              <a:custGeom>
                <a:avLst/>
                <a:gdLst/>
                <a:ahLst/>
                <a:cxnLst/>
                <a:rect l="l" t="t" r="r" b="b"/>
                <a:pathLst>
                  <a:path w="143" h="1394" extrusionOk="0">
                    <a:moveTo>
                      <a:pt x="33" y="0"/>
                    </a:moveTo>
                    <a:lnTo>
                      <a:pt x="0" y="1364"/>
                    </a:lnTo>
                    <a:lnTo>
                      <a:pt x="116" y="1394"/>
                    </a:lnTo>
                    <a:lnTo>
                      <a:pt x="1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65;p46"/>
              <p:cNvSpPr/>
              <p:nvPr/>
            </p:nvSpPr>
            <p:spPr>
              <a:xfrm flipH="1">
                <a:off x="7226677" y="2333056"/>
                <a:ext cx="121833" cy="12195"/>
              </a:xfrm>
              <a:custGeom>
                <a:avLst/>
                <a:gdLst/>
                <a:ahLst/>
                <a:cxnLst/>
                <a:rect l="l" t="t" r="r" b="b"/>
                <a:pathLst>
                  <a:path w="2238" h="224" extrusionOk="0">
                    <a:moveTo>
                      <a:pt x="2237" y="1"/>
                    </a:moveTo>
                    <a:lnTo>
                      <a:pt x="0" y="54"/>
                    </a:lnTo>
                    <a:lnTo>
                      <a:pt x="0" y="224"/>
                    </a:lnTo>
                    <a:lnTo>
                      <a:pt x="2237" y="224"/>
                    </a:lnTo>
                    <a:lnTo>
                      <a:pt x="22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66;p46"/>
              <p:cNvSpPr/>
              <p:nvPr/>
            </p:nvSpPr>
            <p:spPr>
              <a:xfrm flipH="1">
                <a:off x="7371594" y="2230055"/>
                <a:ext cx="41645" cy="99518"/>
              </a:xfrm>
              <a:custGeom>
                <a:avLst/>
                <a:gdLst/>
                <a:ahLst/>
                <a:cxnLst/>
                <a:rect l="l" t="t" r="r" b="b"/>
                <a:pathLst>
                  <a:path w="765" h="1828" extrusionOk="0">
                    <a:moveTo>
                      <a:pt x="111" y="1"/>
                    </a:moveTo>
                    <a:lnTo>
                      <a:pt x="1" y="48"/>
                    </a:lnTo>
                    <a:lnTo>
                      <a:pt x="577" y="1828"/>
                    </a:lnTo>
                    <a:lnTo>
                      <a:pt x="764" y="1771"/>
                    </a:lnTo>
                    <a:lnTo>
                      <a:pt x="1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67;p46"/>
              <p:cNvSpPr/>
              <p:nvPr/>
            </p:nvSpPr>
            <p:spPr>
              <a:xfrm flipH="1">
                <a:off x="7376440" y="2211926"/>
                <a:ext cx="67014" cy="57435"/>
              </a:xfrm>
              <a:custGeom>
                <a:avLst/>
                <a:gdLst/>
                <a:ahLst/>
                <a:cxnLst/>
                <a:rect l="l" t="t" r="r" b="b"/>
                <a:pathLst>
                  <a:path w="1231" h="1055" extrusionOk="0">
                    <a:moveTo>
                      <a:pt x="704" y="1"/>
                    </a:moveTo>
                    <a:cubicBezTo>
                      <a:pt x="235" y="1"/>
                      <a:pt x="0" y="568"/>
                      <a:pt x="333" y="898"/>
                    </a:cubicBezTo>
                    <a:cubicBezTo>
                      <a:pt x="440" y="1006"/>
                      <a:pt x="572" y="1054"/>
                      <a:pt x="701" y="1054"/>
                    </a:cubicBezTo>
                    <a:cubicBezTo>
                      <a:pt x="971" y="1054"/>
                      <a:pt x="1230" y="844"/>
                      <a:pt x="1230" y="527"/>
                    </a:cubicBezTo>
                    <a:cubicBezTo>
                      <a:pt x="1230" y="236"/>
                      <a:pt x="996" y="1"/>
                      <a:pt x="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68;p46"/>
              <p:cNvSpPr/>
              <p:nvPr/>
            </p:nvSpPr>
            <p:spPr>
              <a:xfrm flipH="1">
                <a:off x="7206641" y="2312314"/>
                <a:ext cx="65054" cy="53896"/>
              </a:xfrm>
              <a:custGeom>
                <a:avLst/>
                <a:gdLst/>
                <a:ahLst/>
                <a:cxnLst/>
                <a:rect l="l" t="t" r="r" b="b"/>
                <a:pathLst>
                  <a:path w="1195" h="990" extrusionOk="0">
                    <a:moveTo>
                      <a:pt x="562" y="1"/>
                    </a:moveTo>
                    <a:cubicBezTo>
                      <a:pt x="343" y="1"/>
                      <a:pt x="144" y="147"/>
                      <a:pt x="86" y="370"/>
                    </a:cubicBezTo>
                    <a:cubicBezTo>
                      <a:pt x="0" y="705"/>
                      <a:pt x="264" y="989"/>
                      <a:pt x="564" y="989"/>
                    </a:cubicBezTo>
                    <a:cubicBezTo>
                      <a:pt x="647" y="989"/>
                      <a:pt x="733" y="968"/>
                      <a:pt x="814" y="920"/>
                    </a:cubicBezTo>
                    <a:cubicBezTo>
                      <a:pt x="1194" y="697"/>
                      <a:pt x="1114" y="126"/>
                      <a:pt x="686" y="17"/>
                    </a:cubicBezTo>
                    <a:cubicBezTo>
                      <a:pt x="645" y="6"/>
                      <a:pt x="60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69;p46"/>
              <p:cNvSpPr/>
              <p:nvPr/>
            </p:nvSpPr>
            <p:spPr>
              <a:xfrm flipH="1">
                <a:off x="7352975" y="2434369"/>
                <a:ext cx="45946" cy="38599"/>
              </a:xfrm>
              <a:custGeom>
                <a:avLst/>
                <a:gdLst/>
                <a:ahLst/>
                <a:cxnLst/>
                <a:rect l="l" t="t" r="r" b="b"/>
                <a:pathLst>
                  <a:path w="844" h="709" extrusionOk="0">
                    <a:moveTo>
                      <a:pt x="450" y="1"/>
                    </a:moveTo>
                    <a:cubicBezTo>
                      <a:pt x="187" y="1"/>
                      <a:pt x="0" y="293"/>
                      <a:pt x="148" y="537"/>
                    </a:cubicBezTo>
                    <a:cubicBezTo>
                      <a:pt x="218" y="654"/>
                      <a:pt x="334" y="709"/>
                      <a:pt x="449" y="709"/>
                    </a:cubicBezTo>
                    <a:cubicBezTo>
                      <a:pt x="601" y="709"/>
                      <a:pt x="752" y="613"/>
                      <a:pt x="795" y="439"/>
                    </a:cubicBezTo>
                    <a:cubicBezTo>
                      <a:pt x="843" y="252"/>
                      <a:pt x="727" y="59"/>
                      <a:pt x="537" y="11"/>
                    </a:cubicBezTo>
                    <a:cubicBezTo>
                      <a:pt x="507" y="4"/>
                      <a:pt x="478" y="1"/>
                      <a:pt x="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sp>
        <p:nvSpPr>
          <p:cNvPr id="4" name="Rectangle 3"/>
          <p:cNvSpPr/>
          <p:nvPr/>
        </p:nvSpPr>
        <p:spPr>
          <a:xfrm>
            <a:off x="303086" y="885270"/>
            <a:ext cx="8840914" cy="3323987"/>
          </a:xfrm>
          <a:prstGeom prst="rect">
            <a:avLst/>
          </a:prstGeom>
        </p:spPr>
        <p:txBody>
          <a:bodyPr wrap="square">
            <a:spAutoFit/>
          </a:bodyPr>
          <a:lstStyle/>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a) Tổng số nucleotide của đoạn gene ban đầu là N = 2 × L : 3,4 = 1200 (nu).</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A = T = 20% N = 20% × 1200 = 240 (nu).</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G = C = N : 2 – 240 = 360 (nu).</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Số nucleotide mỗi loại cần thiết cho quá trình tái bản từ đoạn gene trên là</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A</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T</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A = T = 240 (nu)		G</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C</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G = C = 360 (nu).</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latin typeface="Arial" panose="020B0604020202020204" pitchFamily="34" charset="0"/>
                <a:ea typeface="Gungsuh"/>
                <a:cs typeface="Arial" panose="020B0604020202020204" pitchFamily="34" charset="0"/>
              </a:rPr>
              <a:t>b) ∑ A</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T</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A(2</a:t>
            </a:r>
            <a:r>
              <a:rPr lang="vi-VN" sz="2000" baseline="30000">
                <a:latin typeface="Arial" panose="020B0604020202020204" pitchFamily="34" charset="0"/>
                <a:ea typeface="Times New Roman" panose="02020603050405020304" pitchFamily="18" charset="0"/>
                <a:cs typeface="Arial" panose="020B0604020202020204" pitchFamily="34" charset="0"/>
              </a:rPr>
              <a:t>k</a:t>
            </a:r>
            <a:r>
              <a:rPr lang="vi-VN" sz="2000">
                <a:latin typeface="Arial" panose="020B0604020202020204" pitchFamily="34" charset="0"/>
                <a:ea typeface="Times New Roman" panose="02020603050405020304" pitchFamily="18" charset="0"/>
                <a:cs typeface="Arial" panose="020B0604020202020204" pitchFamily="34" charset="0"/>
              </a:rPr>
              <a:t> – 1) = 240 × (2</a:t>
            </a:r>
            <a:r>
              <a:rPr lang="vi-VN" sz="2000" baseline="30000">
                <a:latin typeface="Arial" panose="020B0604020202020204" pitchFamily="34" charset="0"/>
                <a:ea typeface="Times New Roman" panose="02020603050405020304" pitchFamily="18" charset="0"/>
                <a:cs typeface="Arial" panose="020B0604020202020204" pitchFamily="34" charset="0"/>
              </a:rPr>
              <a:t>5</a:t>
            </a:r>
            <a:r>
              <a:rPr lang="vi-VN" sz="2000">
                <a:latin typeface="Arial" panose="020B0604020202020204" pitchFamily="34" charset="0"/>
                <a:ea typeface="Times New Roman" panose="02020603050405020304" pitchFamily="18" charset="0"/>
                <a:cs typeface="Arial" panose="020B0604020202020204" pitchFamily="34" charset="0"/>
              </a:rPr>
              <a:t> – 1) =7440 (nu).</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000">
                <a:latin typeface="Arial" panose="020B0604020202020204" pitchFamily="34" charset="0"/>
                <a:ea typeface="Gungsuh"/>
                <a:cs typeface="Arial" panose="020B0604020202020204" pitchFamily="34" charset="0"/>
              </a:rPr>
              <a:t>∑ G</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C</a:t>
            </a:r>
            <a:r>
              <a:rPr lang="vi-VN" sz="2000" baseline="-25000">
                <a:latin typeface="Arial" panose="020B0604020202020204" pitchFamily="34" charset="0"/>
                <a:ea typeface="Times New Roman" panose="02020603050405020304" pitchFamily="18" charset="0"/>
                <a:cs typeface="Arial" panose="020B0604020202020204" pitchFamily="34" charset="0"/>
              </a:rPr>
              <a:t>td</a:t>
            </a:r>
            <a:r>
              <a:rPr lang="vi-VN" sz="2000">
                <a:latin typeface="Arial" panose="020B0604020202020204" pitchFamily="34" charset="0"/>
                <a:ea typeface="Times New Roman" panose="02020603050405020304" pitchFamily="18" charset="0"/>
                <a:cs typeface="Arial" panose="020B0604020202020204" pitchFamily="34" charset="0"/>
              </a:rPr>
              <a:t> = G(2</a:t>
            </a:r>
            <a:r>
              <a:rPr lang="vi-VN" sz="2000" baseline="30000">
                <a:latin typeface="Arial" panose="020B0604020202020204" pitchFamily="34" charset="0"/>
                <a:ea typeface="Times New Roman" panose="02020603050405020304" pitchFamily="18" charset="0"/>
                <a:cs typeface="Arial" panose="020B0604020202020204" pitchFamily="34" charset="0"/>
              </a:rPr>
              <a:t>k</a:t>
            </a:r>
            <a:r>
              <a:rPr lang="vi-VN" sz="2000">
                <a:latin typeface="Arial" panose="020B0604020202020204" pitchFamily="34" charset="0"/>
                <a:ea typeface="Times New Roman" panose="02020603050405020304" pitchFamily="18" charset="0"/>
                <a:cs typeface="Arial" panose="020B0604020202020204" pitchFamily="34" charset="0"/>
              </a:rPr>
              <a:t> – 1) = 360 × (2</a:t>
            </a:r>
            <a:r>
              <a:rPr lang="vi-VN" sz="2000" baseline="30000">
                <a:latin typeface="Arial" panose="020B0604020202020204" pitchFamily="34" charset="0"/>
                <a:ea typeface="Times New Roman" panose="02020603050405020304" pitchFamily="18" charset="0"/>
                <a:cs typeface="Arial" panose="020B0604020202020204" pitchFamily="34" charset="0"/>
              </a:rPr>
              <a:t>5</a:t>
            </a:r>
            <a:r>
              <a:rPr lang="vi-VN" sz="2000">
                <a:latin typeface="Arial" panose="020B0604020202020204" pitchFamily="34" charset="0"/>
                <a:ea typeface="Times New Roman" panose="02020603050405020304" pitchFamily="18" charset="0"/>
                <a:cs typeface="Arial" panose="020B0604020202020204" pitchFamily="34" charset="0"/>
              </a:rPr>
              <a:t> – 1) = 11 160 (nu).</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p:cNvSpPr txBox="1"/>
          <p:nvPr/>
        </p:nvSpPr>
        <p:spPr>
          <a:xfrm>
            <a:off x="3675032" y="329608"/>
            <a:ext cx="1801094" cy="400110"/>
          </a:xfrm>
          <a:prstGeom prst="rect">
            <a:avLst/>
          </a:prstGeom>
          <a:noFill/>
        </p:spPr>
        <p:txBody>
          <a:bodyPr wrap="square" rtlCol="0">
            <a:spAutoFit/>
          </a:bodyPr>
          <a:lstStyle/>
          <a:p>
            <a:pPr algn="ctr"/>
            <a:r>
              <a:rPr lang="vi-VN" sz="2000" b="1" u="sng">
                <a:solidFill>
                  <a:srgbClr val="D4152B"/>
                </a:solidFill>
              </a:rPr>
              <a:t>Hướng dẫn</a:t>
            </a:r>
            <a:endParaRPr lang="en-US" sz="2000" b="1" u="sng">
              <a:solidFill>
                <a:srgbClr val="D4152B"/>
              </a:solidFill>
            </a:endParaRPr>
          </a:p>
        </p:txBody>
      </p:sp>
      <p:pic>
        <p:nvPicPr>
          <p:cNvPr id="5" name="Picture 4"/>
          <p:cNvPicPr>
            <a:picLocks noChangeAspect="1"/>
          </p:cNvPicPr>
          <p:nvPr/>
        </p:nvPicPr>
        <p:blipFill>
          <a:blip r:embed="rId3"/>
          <a:stretch>
            <a:fillRect/>
          </a:stretch>
        </p:blipFill>
        <p:spPr>
          <a:xfrm rot="16200000">
            <a:off x="4250204" y="3684057"/>
            <a:ext cx="545168" cy="1906676"/>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anim calcmode="lin" valueType="num">
                                      <p:cBhvr>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anim calcmode="lin" valueType="num">
                                      <p:cBhvr>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anim calcmode="lin" valueType="num">
                                      <p:cBhvr>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tgtEl>
                                          <p:spTgt spid="4">
                                            <p:txEl>
                                              <p:pRg st="3" end="3"/>
                                            </p:txEl>
                                          </p:spTgt>
                                        </p:tgtEl>
                                      </p:cBhvr>
                                    </p:animEffect>
                                    <p:anim calcmode="lin" valueType="num">
                                      <p:cBhvr>
                                        <p:cTn id="3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4">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500"/>
                                        <p:tgtEl>
                                          <p:spTgt spid="4">
                                            <p:txEl>
                                              <p:pRg st="4" end="4"/>
                                            </p:txEl>
                                          </p:spTgt>
                                        </p:tgtEl>
                                      </p:cBhvr>
                                    </p:animEffect>
                                    <p:anim calcmode="lin" valueType="num">
                                      <p:cBhvr>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wipe(left)">
                                      <p:cBhvr>
                                        <p:cTn id="41" dur="500"/>
                                        <p:tgtEl>
                                          <p:spTgt spid="4">
                                            <p:txEl>
                                              <p:pRg st="5" end="5"/>
                                            </p:txEl>
                                          </p:spTgt>
                                        </p:tgtEl>
                                      </p:cBhvr>
                                    </p:animEffect>
                                  </p:childTnLst>
                                </p:cTn>
                              </p:par>
                              <p:par>
                                <p:cTn id="42" presetID="22" presetClass="entr" presetSubtype="8" fill="hold" nodeType="with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Effect transition="in" filter="wipe(left)">
                                      <p:cBhvr>
                                        <p:cTn id="4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28"/>
        <p:cNvGrpSpPr/>
        <p:nvPr/>
      </p:nvGrpSpPr>
      <p:grpSpPr>
        <a:xfrm>
          <a:off x="0" y="0"/>
          <a:ext cx="0" cy="0"/>
          <a:chOff x="0" y="0"/>
          <a:chExt cx="0" cy="0"/>
        </a:xfrm>
      </p:grpSpPr>
      <p:grpSp>
        <p:nvGrpSpPr>
          <p:cNvPr id="9" name="Google Shape;307;p20"/>
          <p:cNvGrpSpPr/>
          <p:nvPr/>
        </p:nvGrpSpPr>
        <p:grpSpPr>
          <a:xfrm>
            <a:off x="3979335" y="1257992"/>
            <a:ext cx="1258777" cy="3462602"/>
            <a:chOff x="3839269" y="895200"/>
            <a:chExt cx="1478106" cy="3841398"/>
          </a:xfrm>
        </p:grpSpPr>
        <p:sp>
          <p:nvSpPr>
            <p:cNvPr id="10" name="Google Shape;308;p20"/>
            <p:cNvSpPr/>
            <p:nvPr/>
          </p:nvSpPr>
          <p:spPr>
            <a:xfrm>
              <a:off x="4115176" y="1118529"/>
              <a:ext cx="928998" cy="63398"/>
            </a:xfrm>
            <a:custGeom>
              <a:avLst/>
              <a:gdLst/>
              <a:ahLst/>
              <a:cxnLst/>
              <a:rect l="l" t="t" r="r" b="b"/>
              <a:pathLst>
                <a:path w="5495" h="375" extrusionOk="0">
                  <a:moveTo>
                    <a:pt x="187" y="0"/>
                  </a:moveTo>
                  <a:cubicBezTo>
                    <a:pt x="82" y="0"/>
                    <a:pt x="0" y="83"/>
                    <a:pt x="0" y="188"/>
                  </a:cubicBezTo>
                  <a:cubicBezTo>
                    <a:pt x="0" y="292"/>
                    <a:pt x="82" y="375"/>
                    <a:pt x="187" y="375"/>
                  </a:cubicBezTo>
                  <a:lnTo>
                    <a:pt x="5307" y="375"/>
                  </a:lnTo>
                  <a:cubicBezTo>
                    <a:pt x="5412" y="375"/>
                    <a:pt x="5495" y="292"/>
                    <a:pt x="5495" y="188"/>
                  </a:cubicBezTo>
                  <a:cubicBezTo>
                    <a:pt x="5495" y="83"/>
                    <a:pt x="5412" y="0"/>
                    <a:pt x="5307" y="0"/>
                  </a:cubicBezTo>
                  <a:close/>
                </a:path>
              </a:pathLst>
            </a:custGeom>
            <a:solidFill>
              <a:srgbClr val="F299BA"/>
            </a:solidFill>
            <a:ln>
              <a:noFill/>
            </a:ln>
          </p:spPr>
          <p:txBody>
            <a:bodyPr spcFirstLastPara="1" wrap="square" lIns="91425" tIns="91425" rIns="91425" bIns="91425" anchor="ctr" anchorCtr="0">
              <a:noAutofit/>
            </a:bodyPr>
            <a:lstStyle/>
            <a:p>
              <a:endParaRPr/>
            </a:p>
          </p:txBody>
        </p:sp>
        <p:sp>
          <p:nvSpPr>
            <p:cNvPr id="11" name="Google Shape;309;p20"/>
            <p:cNvSpPr/>
            <p:nvPr/>
          </p:nvSpPr>
          <p:spPr>
            <a:xfrm>
              <a:off x="4115176" y="1118529"/>
              <a:ext cx="464584" cy="63398"/>
            </a:xfrm>
            <a:custGeom>
              <a:avLst/>
              <a:gdLst/>
              <a:ahLst/>
              <a:cxnLst/>
              <a:rect l="l" t="t" r="r" b="b"/>
              <a:pathLst>
                <a:path w="2748" h="375" extrusionOk="0">
                  <a:moveTo>
                    <a:pt x="187" y="0"/>
                  </a:moveTo>
                  <a:cubicBezTo>
                    <a:pt x="82" y="0"/>
                    <a:pt x="0" y="83"/>
                    <a:pt x="0" y="188"/>
                  </a:cubicBezTo>
                  <a:cubicBezTo>
                    <a:pt x="0" y="292"/>
                    <a:pt x="82" y="375"/>
                    <a:pt x="187" y="375"/>
                  </a:cubicBezTo>
                  <a:lnTo>
                    <a:pt x="2747" y="375"/>
                  </a:lnTo>
                  <a:lnTo>
                    <a:pt x="2747" y="0"/>
                  </a:lnTo>
                  <a:close/>
                </a:path>
              </a:pathLst>
            </a:custGeom>
            <a:solidFill>
              <a:srgbClr val="7ED8CD"/>
            </a:solidFill>
            <a:ln>
              <a:noFill/>
            </a:ln>
          </p:spPr>
          <p:txBody>
            <a:bodyPr spcFirstLastPara="1" wrap="square" lIns="91425" tIns="91425" rIns="91425" bIns="91425" anchor="ctr" anchorCtr="0">
              <a:noAutofit/>
            </a:bodyPr>
            <a:lstStyle/>
            <a:p>
              <a:endParaRPr/>
            </a:p>
          </p:txBody>
        </p:sp>
        <p:sp>
          <p:nvSpPr>
            <p:cNvPr id="12" name="Google Shape;310;p20"/>
            <p:cNvSpPr/>
            <p:nvPr/>
          </p:nvSpPr>
          <p:spPr>
            <a:xfrm>
              <a:off x="4115176" y="4450719"/>
              <a:ext cx="928998" cy="62045"/>
            </a:xfrm>
            <a:custGeom>
              <a:avLst/>
              <a:gdLst/>
              <a:ahLst/>
              <a:cxnLst/>
              <a:rect l="l" t="t" r="r" b="b"/>
              <a:pathLst>
                <a:path w="5495" h="367" extrusionOk="0">
                  <a:moveTo>
                    <a:pt x="187" y="0"/>
                  </a:moveTo>
                  <a:cubicBezTo>
                    <a:pt x="82" y="0"/>
                    <a:pt x="0" y="82"/>
                    <a:pt x="0" y="180"/>
                  </a:cubicBezTo>
                  <a:cubicBezTo>
                    <a:pt x="0" y="285"/>
                    <a:pt x="82" y="367"/>
                    <a:pt x="187" y="367"/>
                  </a:cubicBezTo>
                  <a:lnTo>
                    <a:pt x="5307" y="367"/>
                  </a:lnTo>
                  <a:cubicBezTo>
                    <a:pt x="5412" y="367"/>
                    <a:pt x="5495" y="285"/>
                    <a:pt x="5495" y="180"/>
                  </a:cubicBezTo>
                  <a:cubicBezTo>
                    <a:pt x="5495" y="82"/>
                    <a:pt x="5412" y="0"/>
                    <a:pt x="5307" y="0"/>
                  </a:cubicBezTo>
                  <a:close/>
                </a:path>
              </a:pathLst>
            </a:custGeom>
            <a:solidFill>
              <a:srgbClr val="F299BA"/>
            </a:solidFill>
            <a:ln>
              <a:noFill/>
            </a:ln>
          </p:spPr>
          <p:txBody>
            <a:bodyPr spcFirstLastPara="1" wrap="square" lIns="91425" tIns="91425" rIns="91425" bIns="91425" anchor="ctr" anchorCtr="0">
              <a:noAutofit/>
            </a:bodyPr>
            <a:lstStyle/>
            <a:p>
              <a:endParaRPr/>
            </a:p>
          </p:txBody>
        </p:sp>
        <p:sp>
          <p:nvSpPr>
            <p:cNvPr id="13" name="Google Shape;311;p20"/>
            <p:cNvSpPr/>
            <p:nvPr/>
          </p:nvSpPr>
          <p:spPr>
            <a:xfrm>
              <a:off x="4115176" y="4450719"/>
              <a:ext cx="464584" cy="62045"/>
            </a:xfrm>
            <a:custGeom>
              <a:avLst/>
              <a:gdLst/>
              <a:ahLst/>
              <a:cxnLst/>
              <a:rect l="l" t="t" r="r" b="b"/>
              <a:pathLst>
                <a:path w="2748" h="367" extrusionOk="0">
                  <a:moveTo>
                    <a:pt x="187" y="0"/>
                  </a:moveTo>
                  <a:cubicBezTo>
                    <a:pt x="82" y="0"/>
                    <a:pt x="0" y="82"/>
                    <a:pt x="0" y="180"/>
                  </a:cubicBezTo>
                  <a:cubicBezTo>
                    <a:pt x="0" y="285"/>
                    <a:pt x="82" y="367"/>
                    <a:pt x="187" y="367"/>
                  </a:cubicBezTo>
                  <a:lnTo>
                    <a:pt x="2747" y="367"/>
                  </a:lnTo>
                  <a:lnTo>
                    <a:pt x="2747" y="0"/>
                  </a:lnTo>
                  <a:close/>
                </a:path>
              </a:pathLst>
            </a:custGeom>
            <a:solidFill>
              <a:srgbClr val="7ED8CD"/>
            </a:solidFill>
            <a:ln>
              <a:noFill/>
            </a:ln>
          </p:spPr>
          <p:txBody>
            <a:bodyPr spcFirstLastPara="1" wrap="square" lIns="91425" tIns="91425" rIns="91425" bIns="91425" anchor="ctr" anchorCtr="0">
              <a:noAutofit/>
            </a:bodyPr>
            <a:lstStyle/>
            <a:p>
              <a:endParaRPr/>
            </a:p>
          </p:txBody>
        </p:sp>
        <p:sp>
          <p:nvSpPr>
            <p:cNvPr id="14" name="Google Shape;312;p20"/>
            <p:cNvSpPr/>
            <p:nvPr/>
          </p:nvSpPr>
          <p:spPr>
            <a:xfrm>
              <a:off x="4579585" y="4034322"/>
              <a:ext cx="737620" cy="700754"/>
            </a:xfrm>
            <a:custGeom>
              <a:avLst/>
              <a:gdLst/>
              <a:ahLst/>
              <a:cxnLst/>
              <a:rect l="l" t="t" r="r" b="b"/>
              <a:pathLst>
                <a:path w="4363" h="4145" extrusionOk="0">
                  <a:moveTo>
                    <a:pt x="756" y="0"/>
                  </a:moveTo>
                  <a:lnTo>
                    <a:pt x="375" y="382"/>
                  </a:lnTo>
                  <a:lnTo>
                    <a:pt x="0" y="756"/>
                  </a:lnTo>
                  <a:lnTo>
                    <a:pt x="3227" y="3983"/>
                  </a:lnTo>
                  <a:cubicBezTo>
                    <a:pt x="3342" y="4097"/>
                    <a:pt x="3471" y="4145"/>
                    <a:pt x="3595" y="4145"/>
                  </a:cubicBezTo>
                  <a:cubicBezTo>
                    <a:pt x="4007" y="4145"/>
                    <a:pt x="4363" y="3613"/>
                    <a:pt x="3983" y="3227"/>
                  </a:cubicBezTo>
                  <a:lnTo>
                    <a:pt x="756" y="0"/>
                  </a:ln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15" name="Google Shape;313;p20"/>
            <p:cNvSpPr/>
            <p:nvPr/>
          </p:nvSpPr>
          <p:spPr>
            <a:xfrm>
              <a:off x="4070882" y="2161297"/>
              <a:ext cx="1017587" cy="63397"/>
            </a:xfrm>
            <a:custGeom>
              <a:avLst/>
              <a:gdLst/>
              <a:ahLst/>
              <a:cxnLst/>
              <a:rect l="l" t="t" r="r" b="b"/>
              <a:pathLst>
                <a:path w="6019" h="375" extrusionOk="0">
                  <a:moveTo>
                    <a:pt x="180" y="1"/>
                  </a:moveTo>
                  <a:cubicBezTo>
                    <a:pt x="82" y="1"/>
                    <a:pt x="0" y="83"/>
                    <a:pt x="0" y="188"/>
                  </a:cubicBezTo>
                  <a:cubicBezTo>
                    <a:pt x="0" y="285"/>
                    <a:pt x="82" y="375"/>
                    <a:pt x="180" y="375"/>
                  </a:cubicBezTo>
                  <a:lnTo>
                    <a:pt x="5839" y="375"/>
                  </a:lnTo>
                  <a:cubicBezTo>
                    <a:pt x="5936" y="375"/>
                    <a:pt x="6019" y="285"/>
                    <a:pt x="6019" y="188"/>
                  </a:cubicBezTo>
                  <a:cubicBezTo>
                    <a:pt x="6019" y="83"/>
                    <a:pt x="5936" y="1"/>
                    <a:pt x="5839" y="1"/>
                  </a:cubicBezTo>
                  <a:close/>
                </a:path>
              </a:pathLst>
            </a:custGeom>
            <a:solidFill>
              <a:srgbClr val="F299BA"/>
            </a:solidFill>
            <a:ln>
              <a:noFill/>
            </a:ln>
          </p:spPr>
          <p:txBody>
            <a:bodyPr spcFirstLastPara="1" wrap="square" lIns="91425" tIns="91425" rIns="91425" bIns="91425" anchor="ctr" anchorCtr="0">
              <a:noAutofit/>
            </a:bodyPr>
            <a:lstStyle/>
            <a:p>
              <a:endParaRPr/>
            </a:p>
          </p:txBody>
        </p:sp>
        <p:sp>
          <p:nvSpPr>
            <p:cNvPr id="16" name="Google Shape;314;p20"/>
            <p:cNvSpPr/>
            <p:nvPr/>
          </p:nvSpPr>
          <p:spPr>
            <a:xfrm>
              <a:off x="4070882" y="2161297"/>
              <a:ext cx="508878" cy="63397"/>
            </a:xfrm>
            <a:custGeom>
              <a:avLst/>
              <a:gdLst/>
              <a:ahLst/>
              <a:cxnLst/>
              <a:rect l="l" t="t" r="r" b="b"/>
              <a:pathLst>
                <a:path w="3010" h="375" extrusionOk="0">
                  <a:moveTo>
                    <a:pt x="180" y="1"/>
                  </a:moveTo>
                  <a:cubicBezTo>
                    <a:pt x="82" y="1"/>
                    <a:pt x="0" y="83"/>
                    <a:pt x="0" y="188"/>
                  </a:cubicBezTo>
                  <a:cubicBezTo>
                    <a:pt x="0" y="285"/>
                    <a:pt x="82" y="375"/>
                    <a:pt x="180" y="375"/>
                  </a:cubicBezTo>
                  <a:lnTo>
                    <a:pt x="3009" y="375"/>
                  </a:lnTo>
                  <a:lnTo>
                    <a:pt x="3009" y="1"/>
                  </a:lnTo>
                  <a:close/>
                </a:path>
              </a:pathLst>
            </a:custGeom>
            <a:solidFill>
              <a:srgbClr val="7ED8CD"/>
            </a:solidFill>
            <a:ln>
              <a:noFill/>
            </a:ln>
          </p:spPr>
          <p:txBody>
            <a:bodyPr spcFirstLastPara="1" wrap="square" lIns="91425" tIns="91425" rIns="91425" bIns="91425" anchor="ctr" anchorCtr="0">
              <a:noAutofit/>
            </a:bodyPr>
            <a:lstStyle/>
            <a:p>
              <a:endParaRPr/>
            </a:p>
          </p:txBody>
        </p:sp>
        <p:sp>
          <p:nvSpPr>
            <p:cNvPr id="17" name="Google Shape;315;p20"/>
            <p:cNvSpPr/>
            <p:nvPr/>
          </p:nvSpPr>
          <p:spPr>
            <a:xfrm>
              <a:off x="4191084" y="1913285"/>
              <a:ext cx="777180" cy="62214"/>
            </a:xfrm>
            <a:custGeom>
              <a:avLst/>
              <a:gdLst/>
              <a:ahLst/>
              <a:cxnLst/>
              <a:rect l="l" t="t" r="r" b="b"/>
              <a:pathLst>
                <a:path w="4597" h="368" extrusionOk="0">
                  <a:moveTo>
                    <a:pt x="180" y="0"/>
                  </a:moveTo>
                  <a:cubicBezTo>
                    <a:pt x="83" y="0"/>
                    <a:pt x="0" y="83"/>
                    <a:pt x="0" y="180"/>
                  </a:cubicBezTo>
                  <a:cubicBezTo>
                    <a:pt x="0" y="285"/>
                    <a:pt x="83" y="367"/>
                    <a:pt x="180" y="367"/>
                  </a:cubicBezTo>
                  <a:lnTo>
                    <a:pt x="4409" y="367"/>
                  </a:lnTo>
                  <a:cubicBezTo>
                    <a:pt x="4514" y="367"/>
                    <a:pt x="4596" y="285"/>
                    <a:pt x="4596" y="180"/>
                  </a:cubicBezTo>
                  <a:cubicBezTo>
                    <a:pt x="4596" y="83"/>
                    <a:pt x="4514" y="0"/>
                    <a:pt x="4409" y="0"/>
                  </a:cubicBezTo>
                  <a:close/>
                </a:path>
              </a:pathLst>
            </a:custGeom>
            <a:solidFill>
              <a:srgbClr val="F299BA"/>
            </a:solidFill>
            <a:ln>
              <a:noFill/>
            </a:ln>
          </p:spPr>
          <p:txBody>
            <a:bodyPr spcFirstLastPara="1" wrap="square" lIns="91425" tIns="91425" rIns="91425" bIns="91425" anchor="ctr" anchorCtr="0">
              <a:noAutofit/>
            </a:bodyPr>
            <a:lstStyle/>
            <a:p>
              <a:endParaRPr/>
            </a:p>
          </p:txBody>
        </p:sp>
        <p:sp>
          <p:nvSpPr>
            <p:cNvPr id="18" name="Google Shape;316;p20"/>
            <p:cNvSpPr/>
            <p:nvPr/>
          </p:nvSpPr>
          <p:spPr>
            <a:xfrm>
              <a:off x="4579585" y="1913285"/>
              <a:ext cx="388675" cy="62214"/>
            </a:xfrm>
            <a:custGeom>
              <a:avLst/>
              <a:gdLst/>
              <a:ahLst/>
              <a:cxnLst/>
              <a:rect l="l" t="t" r="r" b="b"/>
              <a:pathLst>
                <a:path w="2299" h="368" extrusionOk="0">
                  <a:moveTo>
                    <a:pt x="0" y="0"/>
                  </a:moveTo>
                  <a:lnTo>
                    <a:pt x="0" y="367"/>
                  </a:lnTo>
                  <a:lnTo>
                    <a:pt x="2111" y="367"/>
                  </a:lnTo>
                  <a:cubicBezTo>
                    <a:pt x="2216" y="367"/>
                    <a:pt x="2298" y="285"/>
                    <a:pt x="2298" y="180"/>
                  </a:cubicBezTo>
                  <a:cubicBezTo>
                    <a:pt x="2298" y="83"/>
                    <a:pt x="2216" y="0"/>
                    <a:pt x="2111" y="0"/>
                  </a:cubicBezTo>
                  <a:close/>
                </a:path>
              </a:pathLst>
            </a:custGeom>
            <a:solidFill>
              <a:srgbClr val="7ED8CD"/>
            </a:solidFill>
            <a:ln>
              <a:noFill/>
            </a:ln>
          </p:spPr>
          <p:txBody>
            <a:bodyPr spcFirstLastPara="1" wrap="square" lIns="91425" tIns="91425" rIns="91425" bIns="91425" anchor="ctr" anchorCtr="0">
              <a:noAutofit/>
            </a:bodyPr>
            <a:lstStyle/>
            <a:p>
              <a:endParaRPr/>
            </a:p>
          </p:txBody>
        </p:sp>
        <p:sp>
          <p:nvSpPr>
            <p:cNvPr id="19" name="Google Shape;317;p20"/>
            <p:cNvSpPr/>
            <p:nvPr/>
          </p:nvSpPr>
          <p:spPr>
            <a:xfrm>
              <a:off x="4191084" y="2409309"/>
              <a:ext cx="777180" cy="63567"/>
            </a:xfrm>
            <a:custGeom>
              <a:avLst/>
              <a:gdLst/>
              <a:ahLst/>
              <a:cxnLst/>
              <a:rect l="l" t="t" r="r" b="b"/>
              <a:pathLst>
                <a:path w="4597" h="376" extrusionOk="0">
                  <a:moveTo>
                    <a:pt x="180" y="1"/>
                  </a:moveTo>
                  <a:cubicBezTo>
                    <a:pt x="83" y="1"/>
                    <a:pt x="0" y="83"/>
                    <a:pt x="0" y="188"/>
                  </a:cubicBezTo>
                  <a:cubicBezTo>
                    <a:pt x="0" y="293"/>
                    <a:pt x="83" y="375"/>
                    <a:pt x="180" y="375"/>
                  </a:cubicBezTo>
                  <a:lnTo>
                    <a:pt x="4409" y="375"/>
                  </a:lnTo>
                  <a:cubicBezTo>
                    <a:pt x="4514" y="375"/>
                    <a:pt x="4596" y="293"/>
                    <a:pt x="4596" y="188"/>
                  </a:cubicBezTo>
                  <a:cubicBezTo>
                    <a:pt x="4596" y="83"/>
                    <a:pt x="4514" y="1"/>
                    <a:pt x="4409" y="1"/>
                  </a:cubicBezTo>
                  <a:close/>
                </a:path>
              </a:pathLst>
            </a:custGeom>
            <a:solidFill>
              <a:srgbClr val="F299BA"/>
            </a:solidFill>
            <a:ln>
              <a:noFill/>
            </a:ln>
          </p:spPr>
          <p:txBody>
            <a:bodyPr spcFirstLastPara="1" wrap="square" lIns="91425" tIns="91425" rIns="91425" bIns="91425" anchor="ctr" anchorCtr="0">
              <a:noAutofit/>
            </a:bodyPr>
            <a:lstStyle/>
            <a:p>
              <a:endParaRPr/>
            </a:p>
          </p:txBody>
        </p:sp>
        <p:sp>
          <p:nvSpPr>
            <p:cNvPr id="20" name="Google Shape;318;p20"/>
            <p:cNvSpPr/>
            <p:nvPr/>
          </p:nvSpPr>
          <p:spPr>
            <a:xfrm>
              <a:off x="4579585" y="2409309"/>
              <a:ext cx="388675" cy="63567"/>
            </a:xfrm>
            <a:custGeom>
              <a:avLst/>
              <a:gdLst/>
              <a:ahLst/>
              <a:cxnLst/>
              <a:rect l="l" t="t" r="r" b="b"/>
              <a:pathLst>
                <a:path w="2299" h="376" extrusionOk="0">
                  <a:moveTo>
                    <a:pt x="0" y="1"/>
                  </a:moveTo>
                  <a:lnTo>
                    <a:pt x="0" y="375"/>
                  </a:lnTo>
                  <a:lnTo>
                    <a:pt x="2111" y="375"/>
                  </a:lnTo>
                  <a:cubicBezTo>
                    <a:pt x="2216" y="375"/>
                    <a:pt x="2298" y="293"/>
                    <a:pt x="2298" y="188"/>
                  </a:cubicBezTo>
                  <a:cubicBezTo>
                    <a:pt x="2298" y="83"/>
                    <a:pt x="2216" y="1"/>
                    <a:pt x="2111" y="1"/>
                  </a:cubicBezTo>
                  <a:close/>
                </a:path>
              </a:pathLst>
            </a:custGeom>
            <a:solidFill>
              <a:srgbClr val="7ED8CD"/>
            </a:solidFill>
            <a:ln>
              <a:noFill/>
            </a:ln>
          </p:spPr>
          <p:txBody>
            <a:bodyPr spcFirstLastPara="1" wrap="square" lIns="91425" tIns="91425" rIns="91425" bIns="91425" anchor="ctr" anchorCtr="0">
              <a:noAutofit/>
            </a:bodyPr>
            <a:lstStyle/>
            <a:p>
              <a:endParaRPr/>
            </a:p>
          </p:txBody>
        </p:sp>
        <p:sp>
          <p:nvSpPr>
            <p:cNvPr id="21" name="Google Shape;319;p20"/>
            <p:cNvSpPr/>
            <p:nvPr/>
          </p:nvSpPr>
          <p:spPr>
            <a:xfrm>
              <a:off x="4069529" y="3393920"/>
              <a:ext cx="1018940" cy="62214"/>
            </a:xfrm>
            <a:custGeom>
              <a:avLst/>
              <a:gdLst/>
              <a:ahLst/>
              <a:cxnLst/>
              <a:rect l="l" t="t" r="r" b="b"/>
              <a:pathLst>
                <a:path w="6027" h="368" extrusionOk="0">
                  <a:moveTo>
                    <a:pt x="188" y="1"/>
                  </a:moveTo>
                  <a:cubicBezTo>
                    <a:pt x="90" y="1"/>
                    <a:pt x="1" y="83"/>
                    <a:pt x="8" y="188"/>
                  </a:cubicBezTo>
                  <a:cubicBezTo>
                    <a:pt x="8" y="285"/>
                    <a:pt x="90" y="367"/>
                    <a:pt x="188" y="367"/>
                  </a:cubicBezTo>
                  <a:lnTo>
                    <a:pt x="5847" y="367"/>
                  </a:lnTo>
                  <a:cubicBezTo>
                    <a:pt x="5944" y="367"/>
                    <a:pt x="6027" y="285"/>
                    <a:pt x="6027" y="188"/>
                  </a:cubicBezTo>
                  <a:cubicBezTo>
                    <a:pt x="6027" y="83"/>
                    <a:pt x="5944" y="1"/>
                    <a:pt x="5847" y="1"/>
                  </a:cubicBezTo>
                  <a:close/>
                </a:path>
              </a:pathLst>
            </a:custGeom>
            <a:solidFill>
              <a:srgbClr val="F299BA"/>
            </a:solidFill>
            <a:ln>
              <a:noFill/>
            </a:ln>
          </p:spPr>
          <p:txBody>
            <a:bodyPr spcFirstLastPara="1" wrap="square" lIns="91425" tIns="91425" rIns="91425" bIns="91425" anchor="ctr" anchorCtr="0">
              <a:noAutofit/>
            </a:bodyPr>
            <a:lstStyle/>
            <a:p>
              <a:endParaRPr/>
            </a:p>
          </p:txBody>
        </p:sp>
        <p:sp>
          <p:nvSpPr>
            <p:cNvPr id="22" name="Google Shape;320;p20"/>
            <p:cNvSpPr/>
            <p:nvPr/>
          </p:nvSpPr>
          <p:spPr>
            <a:xfrm>
              <a:off x="4069529" y="3393920"/>
              <a:ext cx="510231" cy="62214"/>
            </a:xfrm>
            <a:custGeom>
              <a:avLst/>
              <a:gdLst/>
              <a:ahLst/>
              <a:cxnLst/>
              <a:rect l="l" t="t" r="r" b="b"/>
              <a:pathLst>
                <a:path w="3018" h="368" extrusionOk="0">
                  <a:moveTo>
                    <a:pt x="188" y="1"/>
                  </a:moveTo>
                  <a:cubicBezTo>
                    <a:pt x="90" y="1"/>
                    <a:pt x="1" y="83"/>
                    <a:pt x="8" y="188"/>
                  </a:cubicBezTo>
                  <a:cubicBezTo>
                    <a:pt x="8" y="285"/>
                    <a:pt x="90" y="367"/>
                    <a:pt x="188" y="367"/>
                  </a:cubicBezTo>
                  <a:lnTo>
                    <a:pt x="3017" y="367"/>
                  </a:lnTo>
                  <a:lnTo>
                    <a:pt x="3017" y="1"/>
                  </a:lnTo>
                  <a:close/>
                </a:path>
              </a:pathLst>
            </a:custGeom>
            <a:solidFill>
              <a:srgbClr val="7ED8CD"/>
            </a:solidFill>
            <a:ln>
              <a:noFill/>
            </a:ln>
          </p:spPr>
          <p:txBody>
            <a:bodyPr spcFirstLastPara="1" wrap="square" lIns="91425" tIns="91425" rIns="91425" bIns="91425" anchor="ctr" anchorCtr="0">
              <a:noAutofit/>
            </a:bodyPr>
            <a:lstStyle/>
            <a:p>
              <a:endParaRPr/>
            </a:p>
          </p:txBody>
        </p:sp>
        <p:sp>
          <p:nvSpPr>
            <p:cNvPr id="23" name="Google Shape;321;p20"/>
            <p:cNvSpPr/>
            <p:nvPr/>
          </p:nvSpPr>
          <p:spPr>
            <a:xfrm>
              <a:off x="4191084" y="3145907"/>
              <a:ext cx="777180" cy="62214"/>
            </a:xfrm>
            <a:custGeom>
              <a:avLst/>
              <a:gdLst/>
              <a:ahLst/>
              <a:cxnLst/>
              <a:rect l="l" t="t" r="r" b="b"/>
              <a:pathLst>
                <a:path w="4597" h="368" extrusionOk="0">
                  <a:moveTo>
                    <a:pt x="180" y="0"/>
                  </a:moveTo>
                  <a:cubicBezTo>
                    <a:pt x="83" y="0"/>
                    <a:pt x="0" y="83"/>
                    <a:pt x="0" y="180"/>
                  </a:cubicBezTo>
                  <a:cubicBezTo>
                    <a:pt x="0" y="285"/>
                    <a:pt x="83" y="367"/>
                    <a:pt x="180" y="367"/>
                  </a:cubicBezTo>
                  <a:lnTo>
                    <a:pt x="4409" y="367"/>
                  </a:lnTo>
                  <a:cubicBezTo>
                    <a:pt x="4514" y="367"/>
                    <a:pt x="4596" y="285"/>
                    <a:pt x="4596" y="180"/>
                  </a:cubicBezTo>
                  <a:cubicBezTo>
                    <a:pt x="4596" y="83"/>
                    <a:pt x="4514" y="0"/>
                    <a:pt x="4409" y="0"/>
                  </a:cubicBezTo>
                  <a:close/>
                </a:path>
              </a:pathLst>
            </a:custGeom>
            <a:solidFill>
              <a:srgbClr val="F299BA"/>
            </a:solidFill>
            <a:ln>
              <a:noFill/>
            </a:ln>
          </p:spPr>
          <p:txBody>
            <a:bodyPr spcFirstLastPara="1" wrap="square" lIns="91425" tIns="91425" rIns="91425" bIns="91425" anchor="ctr" anchorCtr="0">
              <a:noAutofit/>
            </a:bodyPr>
            <a:lstStyle/>
            <a:p>
              <a:endParaRPr/>
            </a:p>
          </p:txBody>
        </p:sp>
        <p:sp>
          <p:nvSpPr>
            <p:cNvPr id="24" name="Google Shape;322;p20"/>
            <p:cNvSpPr/>
            <p:nvPr/>
          </p:nvSpPr>
          <p:spPr>
            <a:xfrm>
              <a:off x="4579585" y="3145907"/>
              <a:ext cx="388675" cy="62214"/>
            </a:xfrm>
            <a:custGeom>
              <a:avLst/>
              <a:gdLst/>
              <a:ahLst/>
              <a:cxnLst/>
              <a:rect l="l" t="t" r="r" b="b"/>
              <a:pathLst>
                <a:path w="2299" h="368" extrusionOk="0">
                  <a:moveTo>
                    <a:pt x="0" y="0"/>
                  </a:moveTo>
                  <a:lnTo>
                    <a:pt x="0" y="367"/>
                  </a:lnTo>
                  <a:lnTo>
                    <a:pt x="2111" y="367"/>
                  </a:lnTo>
                  <a:cubicBezTo>
                    <a:pt x="2216" y="367"/>
                    <a:pt x="2298" y="285"/>
                    <a:pt x="2298" y="180"/>
                  </a:cubicBezTo>
                  <a:cubicBezTo>
                    <a:pt x="2298" y="83"/>
                    <a:pt x="2216" y="0"/>
                    <a:pt x="2111" y="0"/>
                  </a:cubicBezTo>
                  <a:close/>
                </a:path>
              </a:pathLst>
            </a:custGeom>
            <a:solidFill>
              <a:srgbClr val="7ED8CD"/>
            </a:solidFill>
            <a:ln>
              <a:noFill/>
            </a:ln>
          </p:spPr>
          <p:txBody>
            <a:bodyPr spcFirstLastPara="1" wrap="square" lIns="91425" tIns="91425" rIns="91425" bIns="91425" anchor="ctr" anchorCtr="0">
              <a:noAutofit/>
            </a:bodyPr>
            <a:lstStyle/>
            <a:p>
              <a:endParaRPr/>
            </a:p>
          </p:txBody>
        </p:sp>
        <p:sp>
          <p:nvSpPr>
            <p:cNvPr id="25" name="Google Shape;323;p20"/>
            <p:cNvSpPr/>
            <p:nvPr/>
          </p:nvSpPr>
          <p:spPr>
            <a:xfrm>
              <a:off x="4191084" y="3641932"/>
              <a:ext cx="777180" cy="63567"/>
            </a:xfrm>
            <a:custGeom>
              <a:avLst/>
              <a:gdLst/>
              <a:ahLst/>
              <a:cxnLst/>
              <a:rect l="l" t="t" r="r" b="b"/>
              <a:pathLst>
                <a:path w="4597" h="376" extrusionOk="0">
                  <a:moveTo>
                    <a:pt x="180" y="1"/>
                  </a:moveTo>
                  <a:cubicBezTo>
                    <a:pt x="83" y="1"/>
                    <a:pt x="0" y="83"/>
                    <a:pt x="0" y="188"/>
                  </a:cubicBezTo>
                  <a:cubicBezTo>
                    <a:pt x="0" y="293"/>
                    <a:pt x="83" y="375"/>
                    <a:pt x="180" y="375"/>
                  </a:cubicBezTo>
                  <a:lnTo>
                    <a:pt x="4409" y="375"/>
                  </a:lnTo>
                  <a:cubicBezTo>
                    <a:pt x="4514" y="375"/>
                    <a:pt x="4596" y="293"/>
                    <a:pt x="4596" y="188"/>
                  </a:cubicBezTo>
                  <a:cubicBezTo>
                    <a:pt x="4596" y="83"/>
                    <a:pt x="4514" y="1"/>
                    <a:pt x="4409" y="1"/>
                  </a:cubicBezTo>
                  <a:close/>
                </a:path>
              </a:pathLst>
            </a:custGeom>
            <a:solidFill>
              <a:srgbClr val="F299BA"/>
            </a:solidFill>
            <a:ln>
              <a:noFill/>
            </a:ln>
          </p:spPr>
          <p:txBody>
            <a:bodyPr spcFirstLastPara="1" wrap="square" lIns="91425" tIns="91425" rIns="91425" bIns="91425" anchor="ctr" anchorCtr="0">
              <a:noAutofit/>
            </a:bodyPr>
            <a:lstStyle/>
            <a:p>
              <a:endParaRPr/>
            </a:p>
          </p:txBody>
        </p:sp>
        <p:sp>
          <p:nvSpPr>
            <p:cNvPr id="26" name="Google Shape;324;p20"/>
            <p:cNvSpPr/>
            <p:nvPr/>
          </p:nvSpPr>
          <p:spPr>
            <a:xfrm>
              <a:off x="4579585" y="3641932"/>
              <a:ext cx="388675" cy="63567"/>
            </a:xfrm>
            <a:custGeom>
              <a:avLst/>
              <a:gdLst/>
              <a:ahLst/>
              <a:cxnLst/>
              <a:rect l="l" t="t" r="r" b="b"/>
              <a:pathLst>
                <a:path w="2299" h="376" extrusionOk="0">
                  <a:moveTo>
                    <a:pt x="0" y="1"/>
                  </a:moveTo>
                  <a:lnTo>
                    <a:pt x="0" y="375"/>
                  </a:lnTo>
                  <a:lnTo>
                    <a:pt x="2111" y="375"/>
                  </a:lnTo>
                  <a:cubicBezTo>
                    <a:pt x="2216" y="375"/>
                    <a:pt x="2298" y="293"/>
                    <a:pt x="2298" y="188"/>
                  </a:cubicBezTo>
                  <a:cubicBezTo>
                    <a:pt x="2298" y="83"/>
                    <a:pt x="2216" y="1"/>
                    <a:pt x="2111" y="1"/>
                  </a:cubicBezTo>
                  <a:close/>
                </a:path>
              </a:pathLst>
            </a:custGeom>
            <a:solidFill>
              <a:srgbClr val="7ED8CD"/>
            </a:solidFill>
            <a:ln>
              <a:noFill/>
            </a:ln>
          </p:spPr>
          <p:txBody>
            <a:bodyPr spcFirstLastPara="1" wrap="square" lIns="91425" tIns="91425" rIns="91425" bIns="91425" anchor="ctr" anchorCtr="0">
              <a:noAutofit/>
            </a:bodyPr>
            <a:lstStyle/>
            <a:p>
              <a:endParaRPr/>
            </a:p>
          </p:txBody>
        </p:sp>
        <p:sp>
          <p:nvSpPr>
            <p:cNvPr id="27" name="Google Shape;325;p20"/>
            <p:cNvSpPr/>
            <p:nvPr/>
          </p:nvSpPr>
          <p:spPr>
            <a:xfrm>
              <a:off x="4579585" y="1596972"/>
              <a:ext cx="625362" cy="1218754"/>
            </a:xfrm>
            <a:custGeom>
              <a:avLst/>
              <a:gdLst/>
              <a:ahLst/>
              <a:cxnLst/>
              <a:rect l="l" t="t" r="r" b="b"/>
              <a:pathLst>
                <a:path w="3699" h="7209" extrusionOk="0">
                  <a:moveTo>
                    <a:pt x="756" y="0"/>
                  </a:moveTo>
                  <a:lnTo>
                    <a:pt x="0" y="756"/>
                  </a:lnTo>
                  <a:lnTo>
                    <a:pt x="2134" y="2889"/>
                  </a:lnTo>
                  <a:cubicBezTo>
                    <a:pt x="2531" y="3286"/>
                    <a:pt x="2531" y="3930"/>
                    <a:pt x="2134" y="4319"/>
                  </a:cubicBezTo>
                  <a:lnTo>
                    <a:pt x="0" y="6453"/>
                  </a:lnTo>
                  <a:lnTo>
                    <a:pt x="756" y="7209"/>
                  </a:lnTo>
                  <a:lnTo>
                    <a:pt x="2890" y="5075"/>
                  </a:lnTo>
                  <a:cubicBezTo>
                    <a:pt x="3698" y="4267"/>
                    <a:pt x="3698" y="2949"/>
                    <a:pt x="2890" y="2133"/>
                  </a:cubicBezTo>
                  <a:lnTo>
                    <a:pt x="756" y="0"/>
                  </a:ln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28" name="Google Shape;326;p20"/>
            <p:cNvSpPr/>
            <p:nvPr/>
          </p:nvSpPr>
          <p:spPr>
            <a:xfrm>
              <a:off x="3953046" y="2815563"/>
              <a:ext cx="626715" cy="1218923"/>
            </a:xfrm>
            <a:custGeom>
              <a:avLst/>
              <a:gdLst/>
              <a:ahLst/>
              <a:cxnLst/>
              <a:rect l="l" t="t" r="r" b="b"/>
              <a:pathLst>
                <a:path w="3707" h="7210" extrusionOk="0">
                  <a:moveTo>
                    <a:pt x="2950" y="1"/>
                  </a:moveTo>
                  <a:lnTo>
                    <a:pt x="817" y="2134"/>
                  </a:lnTo>
                  <a:cubicBezTo>
                    <a:pt x="1" y="2950"/>
                    <a:pt x="1" y="4268"/>
                    <a:pt x="817" y="5076"/>
                  </a:cubicBezTo>
                  <a:lnTo>
                    <a:pt x="2950" y="7209"/>
                  </a:lnTo>
                  <a:lnTo>
                    <a:pt x="3325" y="6835"/>
                  </a:lnTo>
                  <a:lnTo>
                    <a:pt x="3706" y="6453"/>
                  </a:lnTo>
                  <a:lnTo>
                    <a:pt x="1573" y="4320"/>
                  </a:lnTo>
                  <a:cubicBezTo>
                    <a:pt x="1176" y="3923"/>
                    <a:pt x="1176" y="3287"/>
                    <a:pt x="1573" y="2890"/>
                  </a:cubicBezTo>
                  <a:lnTo>
                    <a:pt x="3706" y="757"/>
                  </a:lnTo>
                  <a:lnTo>
                    <a:pt x="2950" y="1"/>
                  </a:lnTo>
                  <a:close/>
                </a:path>
              </a:pathLst>
            </a:custGeom>
            <a:solidFill>
              <a:srgbClr val="25AC9B"/>
            </a:solidFill>
            <a:ln>
              <a:noFill/>
            </a:ln>
          </p:spPr>
          <p:txBody>
            <a:bodyPr spcFirstLastPara="1" wrap="square" lIns="91425" tIns="91425" rIns="91425" bIns="91425" anchor="ctr" anchorCtr="0">
              <a:noAutofit/>
            </a:bodyPr>
            <a:lstStyle/>
            <a:p>
              <a:endParaRPr/>
            </a:p>
          </p:txBody>
        </p:sp>
        <p:sp>
          <p:nvSpPr>
            <p:cNvPr id="29" name="Google Shape;327;p20"/>
            <p:cNvSpPr/>
            <p:nvPr/>
          </p:nvSpPr>
          <p:spPr>
            <a:xfrm>
              <a:off x="3839269" y="895200"/>
              <a:ext cx="740494" cy="701768"/>
            </a:xfrm>
            <a:custGeom>
              <a:avLst/>
              <a:gdLst/>
              <a:ahLst/>
              <a:cxnLst/>
              <a:rect l="l" t="t" r="r" b="b"/>
              <a:pathLst>
                <a:path w="4380" h="4151" extrusionOk="0">
                  <a:moveTo>
                    <a:pt x="779" y="1"/>
                  </a:moveTo>
                  <a:cubicBezTo>
                    <a:pt x="362" y="1"/>
                    <a:pt x="1" y="540"/>
                    <a:pt x="397" y="925"/>
                  </a:cubicBezTo>
                  <a:lnTo>
                    <a:pt x="3623" y="4151"/>
                  </a:lnTo>
                  <a:lnTo>
                    <a:pt x="4379" y="3395"/>
                  </a:lnTo>
                  <a:lnTo>
                    <a:pt x="1153" y="169"/>
                  </a:lnTo>
                  <a:cubicBezTo>
                    <a:pt x="1036" y="50"/>
                    <a:pt x="905" y="1"/>
                    <a:pt x="779" y="1"/>
                  </a:cubicBezTo>
                  <a:close/>
                </a:path>
              </a:pathLst>
            </a:custGeom>
            <a:solidFill>
              <a:srgbClr val="25AC9B"/>
            </a:solidFill>
            <a:ln>
              <a:noFill/>
            </a:ln>
          </p:spPr>
          <p:txBody>
            <a:bodyPr spcFirstLastPara="1" wrap="square" lIns="91425" tIns="91425" rIns="91425" bIns="91425" anchor="ctr" anchorCtr="0">
              <a:noAutofit/>
            </a:bodyPr>
            <a:lstStyle/>
            <a:p>
              <a:endParaRPr/>
            </a:p>
          </p:txBody>
        </p:sp>
        <p:grpSp>
          <p:nvGrpSpPr>
            <p:cNvPr id="30" name="Google Shape;328;p20"/>
            <p:cNvGrpSpPr/>
            <p:nvPr/>
          </p:nvGrpSpPr>
          <p:grpSpPr>
            <a:xfrm>
              <a:off x="3839438" y="896722"/>
              <a:ext cx="1477936" cy="3839876"/>
              <a:chOff x="3831763" y="896722"/>
              <a:chExt cx="1477936" cy="3839876"/>
            </a:xfrm>
          </p:grpSpPr>
          <p:sp>
            <p:nvSpPr>
              <p:cNvPr id="31" name="Google Shape;329;p20"/>
              <p:cNvSpPr/>
              <p:nvPr/>
            </p:nvSpPr>
            <p:spPr>
              <a:xfrm>
                <a:off x="3831763" y="4034322"/>
                <a:ext cx="740325" cy="702275"/>
              </a:xfrm>
              <a:custGeom>
                <a:avLst/>
                <a:gdLst/>
                <a:ahLst/>
                <a:cxnLst/>
                <a:rect l="l" t="t" r="r" b="b"/>
                <a:pathLst>
                  <a:path w="4379" h="4154" extrusionOk="0">
                    <a:moveTo>
                      <a:pt x="3622" y="0"/>
                    </a:moveTo>
                    <a:lnTo>
                      <a:pt x="396" y="3227"/>
                    </a:lnTo>
                    <a:cubicBezTo>
                      <a:pt x="0" y="3611"/>
                      <a:pt x="361" y="4154"/>
                      <a:pt x="776" y="4154"/>
                    </a:cubicBezTo>
                    <a:cubicBezTo>
                      <a:pt x="903" y="4154"/>
                      <a:pt x="1035" y="4103"/>
                      <a:pt x="1152" y="3983"/>
                    </a:cubicBezTo>
                    <a:lnTo>
                      <a:pt x="4378" y="756"/>
                    </a:lnTo>
                    <a:lnTo>
                      <a:pt x="3997" y="382"/>
                    </a:lnTo>
                    <a:lnTo>
                      <a:pt x="3622" y="0"/>
                    </a:lnTo>
                    <a:close/>
                  </a:path>
                </a:pathLst>
              </a:custGeom>
              <a:solidFill>
                <a:srgbClr val="F04A8A"/>
              </a:solidFill>
              <a:ln>
                <a:noFill/>
              </a:ln>
            </p:spPr>
            <p:txBody>
              <a:bodyPr spcFirstLastPara="1" wrap="square" lIns="91425" tIns="91425" rIns="91425" bIns="91425" anchor="ctr" anchorCtr="0">
                <a:noAutofit/>
              </a:bodyPr>
              <a:lstStyle/>
              <a:p>
                <a:endParaRPr/>
              </a:p>
            </p:txBody>
          </p:sp>
          <p:sp>
            <p:nvSpPr>
              <p:cNvPr id="32" name="Google Shape;330;p20"/>
              <p:cNvSpPr/>
              <p:nvPr/>
            </p:nvSpPr>
            <p:spPr>
              <a:xfrm>
                <a:off x="4571910" y="896722"/>
                <a:ext cx="737789" cy="700247"/>
              </a:xfrm>
              <a:custGeom>
                <a:avLst/>
                <a:gdLst/>
                <a:ahLst/>
                <a:cxnLst/>
                <a:rect l="l" t="t" r="r" b="b"/>
                <a:pathLst>
                  <a:path w="4364" h="4142" extrusionOk="0">
                    <a:moveTo>
                      <a:pt x="3593" y="1"/>
                    </a:moveTo>
                    <a:cubicBezTo>
                      <a:pt x="3470" y="1"/>
                      <a:pt x="3342" y="48"/>
                      <a:pt x="3227" y="160"/>
                    </a:cubicBezTo>
                    <a:lnTo>
                      <a:pt x="0" y="3386"/>
                    </a:lnTo>
                    <a:lnTo>
                      <a:pt x="756" y="4142"/>
                    </a:lnTo>
                    <a:lnTo>
                      <a:pt x="3983" y="916"/>
                    </a:lnTo>
                    <a:cubicBezTo>
                      <a:pt x="4363" y="529"/>
                      <a:pt x="4007" y="1"/>
                      <a:pt x="3593" y="1"/>
                    </a:cubicBezTo>
                    <a:close/>
                  </a:path>
                </a:pathLst>
              </a:custGeom>
              <a:solidFill>
                <a:srgbClr val="F04A8A"/>
              </a:solidFill>
              <a:ln>
                <a:noFill/>
              </a:ln>
            </p:spPr>
            <p:txBody>
              <a:bodyPr spcFirstLastPara="1" wrap="square" lIns="91425" tIns="91425" rIns="91425" bIns="91425" anchor="ctr" anchorCtr="0">
                <a:noAutofit/>
              </a:bodyPr>
              <a:lstStyle/>
              <a:p>
                <a:endParaRPr/>
              </a:p>
            </p:txBody>
          </p:sp>
          <p:sp>
            <p:nvSpPr>
              <p:cNvPr id="33" name="Google Shape;331;p20"/>
              <p:cNvSpPr/>
              <p:nvPr/>
            </p:nvSpPr>
            <p:spPr>
              <a:xfrm>
                <a:off x="4571910" y="2815563"/>
                <a:ext cx="625362" cy="1218923"/>
              </a:xfrm>
              <a:custGeom>
                <a:avLst/>
                <a:gdLst/>
                <a:ahLst/>
                <a:cxnLst/>
                <a:rect l="l" t="t" r="r" b="b"/>
                <a:pathLst>
                  <a:path w="3699" h="7210" extrusionOk="0">
                    <a:moveTo>
                      <a:pt x="756" y="1"/>
                    </a:moveTo>
                    <a:lnTo>
                      <a:pt x="0" y="757"/>
                    </a:lnTo>
                    <a:lnTo>
                      <a:pt x="2134" y="2890"/>
                    </a:lnTo>
                    <a:cubicBezTo>
                      <a:pt x="2531" y="3287"/>
                      <a:pt x="2531" y="3923"/>
                      <a:pt x="2134" y="4320"/>
                    </a:cubicBezTo>
                    <a:lnTo>
                      <a:pt x="0" y="6453"/>
                    </a:lnTo>
                    <a:lnTo>
                      <a:pt x="375" y="6835"/>
                    </a:lnTo>
                    <a:lnTo>
                      <a:pt x="756" y="7209"/>
                    </a:lnTo>
                    <a:lnTo>
                      <a:pt x="2890" y="5076"/>
                    </a:lnTo>
                    <a:cubicBezTo>
                      <a:pt x="3698" y="4268"/>
                      <a:pt x="3698" y="2950"/>
                      <a:pt x="2890" y="2134"/>
                    </a:cubicBezTo>
                    <a:lnTo>
                      <a:pt x="756" y="1"/>
                    </a:lnTo>
                    <a:close/>
                  </a:path>
                </a:pathLst>
              </a:custGeom>
              <a:solidFill>
                <a:srgbClr val="F04A8A"/>
              </a:solidFill>
              <a:ln>
                <a:noFill/>
              </a:ln>
            </p:spPr>
            <p:txBody>
              <a:bodyPr spcFirstLastPara="1" wrap="square" lIns="91425" tIns="91425" rIns="91425" bIns="91425" anchor="ctr" anchorCtr="0">
                <a:noAutofit/>
              </a:bodyPr>
              <a:lstStyle/>
              <a:p>
                <a:endParaRPr/>
              </a:p>
            </p:txBody>
          </p:sp>
          <p:sp>
            <p:nvSpPr>
              <p:cNvPr id="34" name="Google Shape;332;p20"/>
              <p:cNvSpPr/>
              <p:nvPr/>
            </p:nvSpPr>
            <p:spPr>
              <a:xfrm>
                <a:off x="3945371" y="1596972"/>
                <a:ext cx="626715" cy="1218754"/>
              </a:xfrm>
              <a:custGeom>
                <a:avLst/>
                <a:gdLst/>
                <a:ahLst/>
                <a:cxnLst/>
                <a:rect l="l" t="t" r="r" b="b"/>
                <a:pathLst>
                  <a:path w="3707" h="7209" extrusionOk="0">
                    <a:moveTo>
                      <a:pt x="2950" y="0"/>
                    </a:moveTo>
                    <a:lnTo>
                      <a:pt x="817" y="2133"/>
                    </a:lnTo>
                    <a:cubicBezTo>
                      <a:pt x="1" y="2949"/>
                      <a:pt x="1" y="4267"/>
                      <a:pt x="817" y="5075"/>
                    </a:cubicBezTo>
                    <a:lnTo>
                      <a:pt x="2950" y="7209"/>
                    </a:lnTo>
                    <a:lnTo>
                      <a:pt x="3706" y="6453"/>
                    </a:lnTo>
                    <a:lnTo>
                      <a:pt x="1573" y="4319"/>
                    </a:lnTo>
                    <a:cubicBezTo>
                      <a:pt x="1176" y="3922"/>
                      <a:pt x="1176" y="3286"/>
                      <a:pt x="1573" y="2889"/>
                    </a:cubicBezTo>
                    <a:lnTo>
                      <a:pt x="3706" y="756"/>
                    </a:lnTo>
                    <a:lnTo>
                      <a:pt x="2950" y="0"/>
                    </a:lnTo>
                    <a:close/>
                  </a:path>
                </a:pathLst>
              </a:custGeom>
              <a:solidFill>
                <a:srgbClr val="F04A8A"/>
              </a:solidFill>
              <a:ln>
                <a:noFill/>
              </a:ln>
            </p:spPr>
            <p:txBody>
              <a:bodyPr spcFirstLastPara="1" wrap="square" lIns="91425" tIns="91425" rIns="91425" bIns="91425" anchor="ctr" anchorCtr="0">
                <a:noAutofit/>
              </a:bodyPr>
              <a:lstStyle/>
              <a:p>
                <a:endParaRPr/>
              </a:p>
            </p:txBody>
          </p:sp>
        </p:grpSp>
      </p:grpSp>
      <p:grpSp>
        <p:nvGrpSpPr>
          <p:cNvPr id="35" name="Google Shape;333;p20"/>
          <p:cNvGrpSpPr/>
          <p:nvPr/>
        </p:nvGrpSpPr>
        <p:grpSpPr>
          <a:xfrm>
            <a:off x="459617" y="1414063"/>
            <a:ext cx="3548700" cy="652739"/>
            <a:chOff x="457196" y="1102450"/>
            <a:chExt cx="3548700" cy="989100"/>
          </a:xfrm>
          <a:solidFill>
            <a:schemeClr val="accent4">
              <a:lumMod val="40000"/>
              <a:lumOff val="60000"/>
            </a:schemeClr>
          </a:solidFill>
        </p:grpSpPr>
        <p:sp>
          <p:nvSpPr>
            <p:cNvPr id="36" name="Google Shape;334;p20"/>
            <p:cNvSpPr/>
            <p:nvPr/>
          </p:nvSpPr>
          <p:spPr>
            <a:xfrm>
              <a:off x="457196" y="1102450"/>
              <a:ext cx="3548700" cy="989100"/>
            </a:xfrm>
            <a:prstGeom prst="homePlate">
              <a:avLst>
                <a:gd name="adj" fmla="val 50000"/>
              </a:avLst>
            </a:prstGeom>
            <a:grpFill/>
            <a:ln>
              <a:noFill/>
            </a:ln>
          </p:spPr>
          <p:txBody>
            <a:bodyPr spcFirstLastPara="1" wrap="square" lIns="91425" tIns="91425" rIns="91425" bIns="91425" anchor="ctr" anchorCtr="0">
              <a:noAutofit/>
            </a:bodyPr>
            <a:lstStyle/>
            <a:p>
              <a:pPr algn="r"/>
              <a:r>
                <a:rPr lang="vi-VN" sz="2000" b="1"/>
                <a:t>Quá trình tái bản DNA </a:t>
              </a:r>
              <a:endParaRPr sz="2000" b="1"/>
            </a:p>
          </p:txBody>
        </p:sp>
        <p:sp>
          <p:nvSpPr>
            <p:cNvPr id="37" name="Google Shape;335;p20"/>
            <p:cNvSpPr/>
            <p:nvPr/>
          </p:nvSpPr>
          <p:spPr>
            <a:xfrm>
              <a:off x="457200" y="1102475"/>
              <a:ext cx="547246" cy="985800"/>
            </a:xfrm>
            <a:prstGeom prst="rect">
              <a:avLst/>
            </a:prstGeom>
            <a:solidFill>
              <a:schemeClr val="accent4">
                <a:lumMod val="60000"/>
                <a:lumOff val="40000"/>
              </a:schemeClr>
            </a:solidFill>
            <a:ln>
              <a:noFill/>
            </a:ln>
          </p:spPr>
          <p:txBody>
            <a:bodyPr spcFirstLastPara="1" wrap="square" lIns="91425" tIns="91425" rIns="91425" bIns="91425" anchor="ctr" anchorCtr="0">
              <a:noAutofit/>
            </a:bodyPr>
            <a:lstStyle/>
            <a:p>
              <a:pPr algn="ctr"/>
              <a:r>
                <a:rPr lang="vi-VN" sz="2400" b="1"/>
                <a:t>1</a:t>
              </a:r>
              <a:endParaRPr sz="2400" b="1"/>
            </a:p>
          </p:txBody>
        </p:sp>
      </p:grpSp>
      <p:grpSp>
        <p:nvGrpSpPr>
          <p:cNvPr id="38" name="Google Shape;336;p20"/>
          <p:cNvGrpSpPr/>
          <p:nvPr/>
        </p:nvGrpSpPr>
        <p:grpSpPr>
          <a:xfrm>
            <a:off x="5140396" y="1410838"/>
            <a:ext cx="3548700" cy="652739"/>
            <a:chOff x="5137975" y="1099225"/>
            <a:chExt cx="3548700" cy="989100"/>
          </a:xfrm>
          <a:solidFill>
            <a:schemeClr val="accent4">
              <a:lumMod val="40000"/>
              <a:lumOff val="60000"/>
            </a:schemeClr>
          </a:solidFill>
        </p:grpSpPr>
        <p:sp>
          <p:nvSpPr>
            <p:cNvPr id="39" name="Google Shape;337;p20"/>
            <p:cNvSpPr/>
            <p:nvPr/>
          </p:nvSpPr>
          <p:spPr>
            <a:xfrm flipH="1">
              <a:off x="5137975" y="1099225"/>
              <a:ext cx="3548700" cy="989100"/>
            </a:xfrm>
            <a:prstGeom prst="homePlate">
              <a:avLst>
                <a:gd name="adj" fmla="val 50000"/>
              </a:avLst>
            </a:prstGeom>
            <a:grpFill/>
            <a:ln>
              <a:noFill/>
            </a:ln>
          </p:spPr>
          <p:txBody>
            <a:bodyPr spcFirstLastPara="1" wrap="square" lIns="91425" tIns="91425" rIns="91425" bIns="91425" anchor="ctr" anchorCtr="0">
              <a:noAutofit/>
            </a:bodyPr>
            <a:lstStyle/>
            <a:p>
              <a:r>
                <a:rPr lang="vi-VN" sz="2000" b="1"/>
                <a:t> Quá trình phiên mã</a:t>
              </a:r>
              <a:endParaRPr sz="2000" b="1"/>
            </a:p>
          </p:txBody>
        </p:sp>
        <p:sp>
          <p:nvSpPr>
            <p:cNvPr id="40" name="Google Shape;338;p20"/>
            <p:cNvSpPr/>
            <p:nvPr/>
          </p:nvSpPr>
          <p:spPr>
            <a:xfrm>
              <a:off x="8119511" y="1102475"/>
              <a:ext cx="564763" cy="985800"/>
            </a:xfrm>
            <a:prstGeom prst="rect">
              <a:avLst/>
            </a:prstGeom>
            <a:solidFill>
              <a:schemeClr val="accent4">
                <a:lumMod val="60000"/>
                <a:lumOff val="40000"/>
              </a:schemeClr>
            </a:solidFill>
            <a:ln>
              <a:noFill/>
            </a:ln>
          </p:spPr>
          <p:txBody>
            <a:bodyPr spcFirstLastPara="1" wrap="square" lIns="91425" tIns="91425" rIns="91425" bIns="91425" anchor="ctr" anchorCtr="0">
              <a:noAutofit/>
            </a:bodyPr>
            <a:lstStyle/>
            <a:p>
              <a:pPr algn="ctr"/>
              <a:r>
                <a:rPr lang="vi-VN" sz="2400" b="1"/>
                <a:t>2</a:t>
              </a:r>
              <a:endParaRPr sz="2400" b="1"/>
            </a:p>
          </p:txBody>
        </p:sp>
      </p:grpSp>
      <p:sp>
        <p:nvSpPr>
          <p:cNvPr id="41" name="Google Shape;1887;p53"/>
          <p:cNvSpPr txBox="1">
            <a:spLocks noGrp="1"/>
          </p:cNvSpPr>
          <p:nvPr>
            <p:ph type="title" idx="4294967295"/>
          </p:nvPr>
        </p:nvSpPr>
        <p:spPr>
          <a:xfrm>
            <a:off x="639795" y="362845"/>
            <a:ext cx="7712075" cy="573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a:latin typeface="Arial" panose="020B0604020202020204" pitchFamily="34" charset="0"/>
                <a:cs typeface="Arial" panose="020B0604020202020204" pitchFamily="34" charset="0"/>
              </a:rPr>
              <a:t>TỔNG KẾT</a:t>
            </a:r>
            <a:endParaRPr sz="3200">
              <a:latin typeface="Arial" panose="020B0604020202020204" pitchFamily="34" charset="0"/>
              <a:cs typeface="Arial" panose="020B0604020202020204" pitchFamily="34" charset="0"/>
            </a:endParaRPr>
          </a:p>
        </p:txBody>
      </p:sp>
      <p:sp>
        <p:nvSpPr>
          <p:cNvPr id="3" name="Rectangle 2"/>
          <p:cNvSpPr/>
          <p:nvPr/>
        </p:nvSpPr>
        <p:spPr>
          <a:xfrm>
            <a:off x="431728" y="2135271"/>
            <a:ext cx="3440353" cy="2585323"/>
          </a:xfrm>
          <a:prstGeom prst="rect">
            <a:avLst/>
          </a:prstGeom>
        </p:spPr>
        <p:txBody>
          <a:bodyPr wrap="square">
            <a:spAutoFit/>
          </a:bodyPr>
          <a:lstStyle/>
          <a:p>
            <a:pPr algn="just">
              <a:lnSpc>
                <a:spcPct val="150000"/>
              </a:lnSpc>
            </a:pPr>
            <a:r>
              <a:rPr lang="vi-VN" sz="1800"/>
              <a:t>Diễn ra qua 3 giai đoạn tạo ra hai bản sao giống nhau và giống DNA ban đầu, đảm bảo quá trình truyền thông tin di truyền qua các thế hệ tế bào và cơ thể được ổn định và liên tục.</a:t>
            </a:r>
            <a:endParaRPr lang="en-US" sz="1800"/>
          </a:p>
        </p:txBody>
      </p:sp>
      <p:sp>
        <p:nvSpPr>
          <p:cNvPr id="4" name="Rectangle 3"/>
          <p:cNvSpPr/>
          <p:nvPr/>
        </p:nvSpPr>
        <p:spPr>
          <a:xfrm>
            <a:off x="5381962" y="2168357"/>
            <a:ext cx="3304733" cy="1703030"/>
          </a:xfrm>
          <a:prstGeom prst="rect">
            <a:avLst/>
          </a:prstGeom>
        </p:spPr>
        <p:txBody>
          <a:bodyPr wrap="square">
            <a:spAutoFit/>
          </a:bodyPr>
          <a:lstStyle/>
          <a:p>
            <a:pPr algn="just">
              <a:lnSpc>
                <a:spcPct val="150000"/>
              </a:lnSpc>
            </a:pPr>
            <a:r>
              <a:rPr lang="en-US" sz="1800"/>
              <a:t>Phiên mã là quá trình tổng hợp các phân tử RNA dựa trên trình tự polynucleotide của gene (DNA).</a:t>
            </a:r>
          </a:p>
        </p:txBody>
      </p:sp>
      <p:grpSp>
        <p:nvGrpSpPr>
          <p:cNvPr id="44" name="Google Shape;2469;p68"/>
          <p:cNvGrpSpPr/>
          <p:nvPr/>
        </p:nvGrpSpPr>
        <p:grpSpPr>
          <a:xfrm rot="-4925609" flipH="1">
            <a:off x="7658289" y="3937820"/>
            <a:ext cx="975679" cy="966485"/>
            <a:chOff x="-1040357" y="1370945"/>
            <a:chExt cx="598560" cy="592920"/>
          </a:xfrm>
        </p:grpSpPr>
        <p:sp>
          <p:nvSpPr>
            <p:cNvPr id="45" name="Google Shape;2470;p68"/>
            <p:cNvSpPr/>
            <p:nvPr/>
          </p:nvSpPr>
          <p:spPr>
            <a:xfrm>
              <a:off x="-1022842" y="1388905"/>
              <a:ext cx="324853" cy="281364"/>
            </a:xfrm>
            <a:custGeom>
              <a:avLst/>
              <a:gdLst/>
              <a:ahLst/>
              <a:cxnLst/>
              <a:rect l="l" t="t" r="r" b="b"/>
              <a:pathLst>
                <a:path w="6566" h="5687" extrusionOk="0">
                  <a:moveTo>
                    <a:pt x="4857" y="119"/>
                  </a:moveTo>
                  <a:lnTo>
                    <a:pt x="6432" y="2843"/>
                  </a:lnTo>
                  <a:lnTo>
                    <a:pt x="4857" y="5570"/>
                  </a:lnTo>
                  <a:lnTo>
                    <a:pt x="1709" y="5570"/>
                  </a:lnTo>
                  <a:lnTo>
                    <a:pt x="137" y="2843"/>
                  </a:lnTo>
                  <a:lnTo>
                    <a:pt x="1709" y="119"/>
                  </a:lnTo>
                  <a:close/>
                  <a:moveTo>
                    <a:pt x="1643" y="0"/>
                  </a:moveTo>
                  <a:lnTo>
                    <a:pt x="0" y="2843"/>
                  </a:lnTo>
                  <a:lnTo>
                    <a:pt x="1643" y="5686"/>
                  </a:lnTo>
                  <a:lnTo>
                    <a:pt x="4926" y="5686"/>
                  </a:lnTo>
                  <a:lnTo>
                    <a:pt x="6566" y="2843"/>
                  </a:lnTo>
                  <a:lnTo>
                    <a:pt x="492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71;p68"/>
            <p:cNvSpPr/>
            <p:nvPr/>
          </p:nvSpPr>
          <p:spPr>
            <a:xfrm>
              <a:off x="-967874" y="1370945"/>
              <a:ext cx="48832" cy="41757"/>
            </a:xfrm>
            <a:custGeom>
              <a:avLst/>
              <a:gdLst/>
              <a:ahLst/>
              <a:cxnLst/>
              <a:rect l="l" t="t" r="r" b="b"/>
              <a:pathLst>
                <a:path w="987" h="844" extrusionOk="0">
                  <a:moveTo>
                    <a:pt x="565" y="1"/>
                  </a:moveTo>
                  <a:cubicBezTo>
                    <a:pt x="191" y="1"/>
                    <a:pt x="0" y="455"/>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72;p68"/>
            <p:cNvSpPr/>
            <p:nvPr/>
          </p:nvSpPr>
          <p:spPr>
            <a:xfrm>
              <a:off x="-960799"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73;p68"/>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74;p68"/>
            <p:cNvSpPr/>
            <p:nvPr/>
          </p:nvSpPr>
          <p:spPr>
            <a:xfrm>
              <a:off x="-722127" y="150868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75;p68"/>
            <p:cNvSpPr/>
            <p:nvPr/>
          </p:nvSpPr>
          <p:spPr>
            <a:xfrm>
              <a:off x="-1040357" y="1508687"/>
              <a:ext cx="41806" cy="41757"/>
            </a:xfrm>
            <a:custGeom>
              <a:avLst/>
              <a:gdLst/>
              <a:ahLst/>
              <a:cxnLst/>
              <a:rect l="l" t="t" r="r" b="b"/>
              <a:pathLst>
                <a:path w="845" h="844" extrusionOk="0">
                  <a:moveTo>
                    <a:pt x="423" y="0"/>
                  </a:moveTo>
                  <a:cubicBezTo>
                    <a:pt x="188" y="0"/>
                    <a:pt x="1" y="190"/>
                    <a:pt x="1" y="422"/>
                  </a:cubicBezTo>
                  <a:cubicBezTo>
                    <a:pt x="1" y="657"/>
                    <a:pt x="188" y="844"/>
                    <a:pt x="423" y="844"/>
                  </a:cubicBezTo>
                  <a:cubicBezTo>
                    <a:pt x="654" y="844"/>
                    <a:pt x="845" y="657"/>
                    <a:pt x="845" y="422"/>
                  </a:cubicBezTo>
                  <a:cubicBezTo>
                    <a:pt x="845" y="190"/>
                    <a:pt x="654" y="0"/>
                    <a:pt x="423"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76;p68"/>
            <p:cNvSpPr/>
            <p:nvPr/>
          </p:nvSpPr>
          <p:spPr>
            <a:xfrm>
              <a:off x="-1021952" y="1664486"/>
              <a:ext cx="323962" cy="281315"/>
            </a:xfrm>
            <a:custGeom>
              <a:avLst/>
              <a:gdLst/>
              <a:ahLst/>
              <a:cxnLst/>
              <a:rect l="l" t="t" r="r" b="b"/>
              <a:pathLst>
                <a:path w="6548" h="5686" extrusionOk="0">
                  <a:moveTo>
                    <a:pt x="1658" y="0"/>
                  </a:moveTo>
                  <a:lnTo>
                    <a:pt x="1658" y="116"/>
                  </a:lnTo>
                  <a:lnTo>
                    <a:pt x="4839" y="116"/>
                  </a:lnTo>
                  <a:lnTo>
                    <a:pt x="6414" y="2843"/>
                  </a:lnTo>
                  <a:lnTo>
                    <a:pt x="4839" y="5570"/>
                  </a:lnTo>
                  <a:lnTo>
                    <a:pt x="1691" y="5570"/>
                  </a:lnTo>
                  <a:lnTo>
                    <a:pt x="101" y="2813"/>
                  </a:lnTo>
                  <a:lnTo>
                    <a:pt x="0" y="2873"/>
                  </a:lnTo>
                  <a:lnTo>
                    <a:pt x="1625" y="5686"/>
                  </a:lnTo>
                  <a:lnTo>
                    <a:pt x="4908" y="5686"/>
                  </a:lnTo>
                  <a:lnTo>
                    <a:pt x="6548" y="2843"/>
                  </a:lnTo>
                  <a:lnTo>
                    <a:pt x="4908"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477;p68"/>
            <p:cNvSpPr/>
            <p:nvPr/>
          </p:nvSpPr>
          <p:spPr>
            <a:xfrm>
              <a:off x="-960799"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478;p68"/>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479;p68"/>
            <p:cNvSpPr/>
            <p:nvPr/>
          </p:nvSpPr>
          <p:spPr>
            <a:xfrm>
              <a:off x="-784170" y="1526745"/>
              <a:ext cx="324012" cy="281364"/>
            </a:xfrm>
            <a:custGeom>
              <a:avLst/>
              <a:gdLst/>
              <a:ahLst/>
              <a:cxnLst/>
              <a:rect l="l" t="t" r="r" b="b"/>
              <a:pathLst>
                <a:path w="6549" h="5687" extrusionOk="0">
                  <a:moveTo>
                    <a:pt x="1641" y="1"/>
                  </a:moveTo>
                  <a:lnTo>
                    <a:pt x="1" y="2844"/>
                  </a:lnTo>
                  <a:lnTo>
                    <a:pt x="1641" y="5686"/>
                  </a:lnTo>
                  <a:lnTo>
                    <a:pt x="4926" y="5686"/>
                  </a:lnTo>
                  <a:lnTo>
                    <a:pt x="6548" y="2873"/>
                  </a:lnTo>
                  <a:lnTo>
                    <a:pt x="6447" y="2814"/>
                  </a:lnTo>
                  <a:lnTo>
                    <a:pt x="4858" y="5571"/>
                  </a:lnTo>
                  <a:lnTo>
                    <a:pt x="1709" y="5571"/>
                  </a:lnTo>
                  <a:lnTo>
                    <a:pt x="134" y="2844"/>
                  </a:lnTo>
                  <a:lnTo>
                    <a:pt x="1709" y="117"/>
                  </a:lnTo>
                  <a:lnTo>
                    <a:pt x="4890" y="117"/>
                  </a:lnTo>
                  <a:lnTo>
                    <a:pt x="489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480;p68"/>
            <p:cNvSpPr/>
            <p:nvPr/>
          </p:nvSpPr>
          <p:spPr>
            <a:xfrm>
              <a:off x="-722127" y="150868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481;p68"/>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482;p68"/>
            <p:cNvSpPr/>
            <p:nvPr/>
          </p:nvSpPr>
          <p:spPr>
            <a:xfrm>
              <a:off x="-483603" y="1646527"/>
              <a:ext cx="41806" cy="41806"/>
            </a:xfrm>
            <a:custGeom>
              <a:avLst/>
              <a:gdLst/>
              <a:ahLst/>
              <a:cxnLst/>
              <a:rect l="l" t="t" r="r" b="b"/>
              <a:pathLst>
                <a:path w="845" h="845" extrusionOk="0">
                  <a:moveTo>
                    <a:pt x="423" y="1"/>
                  </a:moveTo>
                  <a:cubicBezTo>
                    <a:pt x="191" y="1"/>
                    <a:pt x="1" y="188"/>
                    <a:pt x="1" y="423"/>
                  </a:cubicBezTo>
                  <a:cubicBezTo>
                    <a:pt x="1" y="654"/>
                    <a:pt x="191" y="844"/>
                    <a:pt x="423" y="844"/>
                  </a:cubicBezTo>
                  <a:cubicBezTo>
                    <a:pt x="657" y="844"/>
                    <a:pt x="844" y="654"/>
                    <a:pt x="844" y="423"/>
                  </a:cubicBezTo>
                  <a:cubicBezTo>
                    <a:pt x="844" y="188"/>
                    <a:pt x="657" y="1"/>
                    <a:pt x="423"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483;p68"/>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484;p68"/>
            <p:cNvSpPr/>
            <p:nvPr/>
          </p:nvSpPr>
          <p:spPr>
            <a:xfrm>
              <a:off x="-967874" y="1922108"/>
              <a:ext cx="48832" cy="41757"/>
            </a:xfrm>
            <a:custGeom>
              <a:avLst/>
              <a:gdLst/>
              <a:ahLst/>
              <a:cxnLst/>
              <a:rect l="l" t="t" r="r" b="b"/>
              <a:pathLst>
                <a:path w="987" h="844" extrusionOk="0">
                  <a:moveTo>
                    <a:pt x="565" y="1"/>
                  </a:moveTo>
                  <a:cubicBezTo>
                    <a:pt x="191" y="1"/>
                    <a:pt x="0" y="452"/>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485;p68"/>
            <p:cNvSpPr/>
            <p:nvPr/>
          </p:nvSpPr>
          <p:spPr>
            <a:xfrm>
              <a:off x="-808710" y="1922108"/>
              <a:ext cx="48683" cy="41757"/>
            </a:xfrm>
            <a:custGeom>
              <a:avLst/>
              <a:gdLst/>
              <a:ahLst/>
              <a:cxnLst/>
              <a:rect l="l" t="t" r="r" b="b"/>
              <a:pathLst>
                <a:path w="984" h="844" extrusionOk="0">
                  <a:moveTo>
                    <a:pt x="562" y="1"/>
                  </a:moveTo>
                  <a:cubicBezTo>
                    <a:pt x="188" y="1"/>
                    <a:pt x="1" y="455"/>
                    <a:pt x="265" y="720"/>
                  </a:cubicBezTo>
                  <a:cubicBezTo>
                    <a:pt x="351" y="805"/>
                    <a:pt x="456" y="843"/>
                    <a:pt x="559" y="843"/>
                  </a:cubicBezTo>
                  <a:cubicBezTo>
                    <a:pt x="776" y="843"/>
                    <a:pt x="984" y="676"/>
                    <a:pt x="984" y="423"/>
                  </a:cubicBezTo>
                  <a:cubicBezTo>
                    <a:pt x="984" y="188"/>
                    <a:pt x="797" y="1"/>
                    <a:pt x="56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486;p68"/>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par>
                                <p:cTn id="12" presetID="22" presetClass="entr" presetSubtype="2" fill="hold"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right)">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48"/>
        <p:cNvGrpSpPr/>
        <p:nvPr/>
      </p:nvGrpSpPr>
      <p:grpSpPr>
        <a:xfrm>
          <a:off x="0" y="0"/>
          <a:ext cx="0" cy="0"/>
          <a:chOff x="0" y="0"/>
          <a:chExt cx="0" cy="0"/>
        </a:xfrm>
      </p:grpSpPr>
      <p:sp>
        <p:nvSpPr>
          <p:cNvPr id="2249" name="Google Shape;2249;p6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a:latin typeface="Arial" panose="020B0604020202020204" pitchFamily="34" charset="0"/>
                <a:cs typeface="Arial" panose="020B0604020202020204" pitchFamily="34" charset="0"/>
              </a:rPr>
              <a:t>HƯỚNG DẪN VỀ NHÀ</a:t>
            </a:r>
            <a:endParaRPr sz="3200">
              <a:latin typeface="Arial" panose="020B0604020202020204" pitchFamily="34" charset="0"/>
              <a:cs typeface="Arial" panose="020B0604020202020204" pitchFamily="34" charset="0"/>
            </a:endParaRPr>
          </a:p>
        </p:txBody>
      </p:sp>
      <p:sp>
        <p:nvSpPr>
          <p:cNvPr id="79" name="Rectangle 78"/>
          <p:cNvSpPr/>
          <p:nvPr/>
        </p:nvSpPr>
        <p:spPr>
          <a:xfrm>
            <a:off x="483291" y="1654139"/>
            <a:ext cx="2609636" cy="2465797"/>
          </a:xfrm>
          <a:prstGeom prst="rect">
            <a:avLst/>
          </a:prstGeom>
          <a:solidFill>
            <a:schemeClr val="accent4">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FFF6"/>
              </a:solidFill>
            </a:endParaRPr>
          </a:p>
        </p:txBody>
      </p:sp>
      <p:sp>
        <p:nvSpPr>
          <p:cNvPr id="80" name="Rectangle 79"/>
          <p:cNvSpPr/>
          <p:nvPr/>
        </p:nvSpPr>
        <p:spPr>
          <a:xfrm>
            <a:off x="483290" y="1654139"/>
            <a:ext cx="2609636" cy="595901"/>
          </a:xfrm>
          <a:prstGeom prst="rect">
            <a:avLst/>
          </a:prstGeom>
          <a:solidFill>
            <a:schemeClr val="accent4"/>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BFFF6"/>
                </a:solidFill>
                <a:cs typeface="Arial" panose="020B0604020202020204" pitchFamily="34" charset="0"/>
              </a:rPr>
              <a:t>01</a:t>
            </a:r>
            <a:endParaRPr lang="en-US" sz="3200" b="1">
              <a:solidFill>
                <a:srgbClr val="FBFFF6"/>
              </a:solidFill>
              <a:cs typeface="Arial" panose="020B0604020202020204" pitchFamily="34" charset="0"/>
            </a:endParaRPr>
          </a:p>
        </p:txBody>
      </p:sp>
      <p:sp>
        <p:nvSpPr>
          <p:cNvPr id="81" name="TextBox 80"/>
          <p:cNvSpPr txBox="1"/>
          <p:nvPr/>
        </p:nvSpPr>
        <p:spPr>
          <a:xfrm>
            <a:off x="519249" y="2486345"/>
            <a:ext cx="2537717" cy="1045223"/>
          </a:xfrm>
          <a:prstGeom prst="rect">
            <a:avLst/>
          </a:prstGeom>
          <a:noFill/>
        </p:spPr>
        <p:txBody>
          <a:bodyPr wrap="square" rtlCol="0">
            <a:spAutoFit/>
          </a:bodyPr>
          <a:lstStyle/>
          <a:p>
            <a:pPr algn="ctr">
              <a:lnSpc>
                <a:spcPct val="150000"/>
              </a:lnSpc>
            </a:pPr>
            <a:r>
              <a:rPr lang="vi-VN" sz="2200"/>
              <a:t>Ghi nhớ kiến thức đã học</a:t>
            </a:r>
            <a:endParaRPr lang="en-US" sz="2200"/>
          </a:p>
        </p:txBody>
      </p:sp>
      <p:sp>
        <p:nvSpPr>
          <p:cNvPr id="83" name="Rectangle 82"/>
          <p:cNvSpPr/>
          <p:nvPr/>
        </p:nvSpPr>
        <p:spPr>
          <a:xfrm>
            <a:off x="3267182" y="1654140"/>
            <a:ext cx="2609636" cy="2465797"/>
          </a:xfrm>
          <a:prstGeom prst="rect">
            <a:avLst/>
          </a:prstGeom>
          <a:solidFill>
            <a:srgbClr val="F4DBD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FFF6"/>
              </a:solidFill>
            </a:endParaRPr>
          </a:p>
        </p:txBody>
      </p:sp>
      <p:sp>
        <p:nvSpPr>
          <p:cNvPr id="84" name="Rectangle 83"/>
          <p:cNvSpPr/>
          <p:nvPr/>
        </p:nvSpPr>
        <p:spPr>
          <a:xfrm>
            <a:off x="3267181" y="1654140"/>
            <a:ext cx="2609636" cy="595901"/>
          </a:xfrm>
          <a:prstGeom prst="rect">
            <a:avLst/>
          </a:prstGeom>
          <a:solidFill>
            <a:srgbClr val="EE3F54"/>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BFFF6"/>
                </a:solidFill>
                <a:cs typeface="Arial" panose="020B0604020202020204" pitchFamily="34" charset="0"/>
              </a:rPr>
              <a:t>02</a:t>
            </a:r>
            <a:endParaRPr lang="en-US" sz="3200" b="1">
              <a:solidFill>
                <a:srgbClr val="FBFFF6"/>
              </a:solidFill>
              <a:cs typeface="Arial" panose="020B0604020202020204" pitchFamily="34" charset="0"/>
            </a:endParaRPr>
          </a:p>
        </p:txBody>
      </p:sp>
      <p:sp>
        <p:nvSpPr>
          <p:cNvPr id="85" name="TextBox 84"/>
          <p:cNvSpPr txBox="1"/>
          <p:nvPr/>
        </p:nvSpPr>
        <p:spPr>
          <a:xfrm>
            <a:off x="3303141" y="2486344"/>
            <a:ext cx="2537717" cy="1045223"/>
          </a:xfrm>
          <a:prstGeom prst="rect">
            <a:avLst/>
          </a:prstGeom>
          <a:noFill/>
        </p:spPr>
        <p:txBody>
          <a:bodyPr wrap="square" rtlCol="0">
            <a:spAutoFit/>
          </a:bodyPr>
          <a:lstStyle/>
          <a:p>
            <a:pPr algn="ctr">
              <a:lnSpc>
                <a:spcPct val="150000"/>
              </a:lnSpc>
            </a:pPr>
            <a:r>
              <a:rPr lang="vi-VN" sz="2200"/>
              <a:t>Hoàn thành bài tập trong SBT</a:t>
            </a:r>
            <a:endParaRPr lang="en-US" sz="2200"/>
          </a:p>
        </p:txBody>
      </p:sp>
      <p:grpSp>
        <p:nvGrpSpPr>
          <p:cNvPr id="87" name="Group 86"/>
          <p:cNvGrpSpPr/>
          <p:nvPr/>
        </p:nvGrpSpPr>
        <p:grpSpPr>
          <a:xfrm>
            <a:off x="6051072" y="1654139"/>
            <a:ext cx="2609637" cy="2465797"/>
            <a:chOff x="606580" y="1664414"/>
            <a:chExt cx="2609637" cy="2465797"/>
          </a:xfrm>
        </p:grpSpPr>
        <p:sp>
          <p:nvSpPr>
            <p:cNvPr id="89" name="Rectangle 88"/>
            <p:cNvSpPr/>
            <p:nvPr/>
          </p:nvSpPr>
          <p:spPr>
            <a:xfrm>
              <a:off x="606581" y="1664414"/>
              <a:ext cx="2609636" cy="2465797"/>
            </a:xfrm>
            <a:prstGeom prst="rect">
              <a:avLst/>
            </a:prstGeom>
            <a:solidFill>
              <a:schemeClr val="bg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FFF6"/>
                </a:solidFill>
              </a:endParaRPr>
            </a:p>
          </p:txBody>
        </p:sp>
        <p:sp>
          <p:nvSpPr>
            <p:cNvPr id="90" name="Rectangle 89"/>
            <p:cNvSpPr/>
            <p:nvPr/>
          </p:nvSpPr>
          <p:spPr>
            <a:xfrm>
              <a:off x="606580" y="1664414"/>
              <a:ext cx="2609636" cy="595901"/>
            </a:xfrm>
            <a:prstGeom prst="rect">
              <a:avLst/>
            </a:prstGeom>
            <a:solidFill>
              <a:schemeClr val="tx1">
                <a:lumMod val="50000"/>
                <a:lumOff val="5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BFFF6"/>
                  </a:solidFill>
                  <a:cs typeface="Arial" panose="020B0604020202020204" pitchFamily="34" charset="0"/>
                </a:rPr>
                <a:t>03</a:t>
              </a:r>
              <a:endParaRPr lang="en-US" sz="3200" b="1">
                <a:solidFill>
                  <a:srgbClr val="FBFFF6"/>
                </a:solidFill>
                <a:cs typeface="Arial" panose="020B0604020202020204" pitchFamily="34" charset="0"/>
              </a:endParaRPr>
            </a:p>
          </p:txBody>
        </p:sp>
      </p:grpSp>
      <p:sp>
        <p:nvSpPr>
          <p:cNvPr id="88" name="TextBox 87"/>
          <p:cNvSpPr txBox="1"/>
          <p:nvPr/>
        </p:nvSpPr>
        <p:spPr>
          <a:xfrm>
            <a:off x="6022614" y="2486343"/>
            <a:ext cx="2666551" cy="1045223"/>
          </a:xfrm>
          <a:prstGeom prst="rect">
            <a:avLst/>
          </a:prstGeom>
          <a:noFill/>
        </p:spPr>
        <p:txBody>
          <a:bodyPr wrap="square" rtlCol="0">
            <a:spAutoFit/>
          </a:bodyPr>
          <a:lstStyle/>
          <a:p>
            <a:pPr algn="ctr">
              <a:lnSpc>
                <a:spcPct val="150000"/>
              </a:lnSpc>
            </a:pPr>
            <a:r>
              <a:rPr lang="vi-VN" sz="2200"/>
              <a:t>Chuẩn bị </a:t>
            </a:r>
            <a:r>
              <a:rPr lang="vi-VN" sz="2200" b="1"/>
              <a:t>Ôn tập giữa Học kì I</a:t>
            </a:r>
            <a:endParaRPr lang="en-US" sz="2200" b="1"/>
          </a:p>
        </p:txBody>
      </p:sp>
      <p:pic>
        <p:nvPicPr>
          <p:cNvPr id="2" name="Picture 1"/>
          <p:cNvPicPr>
            <a:picLocks noChangeAspect="1"/>
          </p:cNvPicPr>
          <p:nvPr/>
        </p:nvPicPr>
        <p:blipFill>
          <a:blip r:embed="rId3"/>
          <a:stretch>
            <a:fillRect/>
          </a:stretch>
        </p:blipFill>
        <p:spPr>
          <a:xfrm>
            <a:off x="263341" y="183931"/>
            <a:ext cx="1123671" cy="1121244"/>
          </a:xfrm>
          <a:prstGeom prst="rect">
            <a:avLst/>
          </a:prstGeom>
        </p:spPr>
      </p:pic>
    </p:spTree>
    <p:extLst>
      <p:ext uri="{BB962C8B-B14F-4D97-AF65-F5344CB8AC3E}">
        <p14:creationId xmlns:p14="http://schemas.microsoft.com/office/powerpoint/2010/main" val="295375713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Effect transition="in" filter="fade">
                                      <p:cBhvr>
                                        <p:cTn id="9" dur="500"/>
                                        <p:tgtEl>
                                          <p:spTgt spid="8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5"/>
                                        </p:tgtEl>
                                        <p:attrNameLst>
                                          <p:attrName>style.visibility</p:attrName>
                                        </p:attrNameLst>
                                      </p:cBhvr>
                                      <p:to>
                                        <p:strVal val="visible"/>
                                      </p:to>
                                    </p:set>
                                    <p:anim calcmode="lin" valueType="num">
                                      <p:cBhvr>
                                        <p:cTn id="13" dur="500" fill="hold"/>
                                        <p:tgtEl>
                                          <p:spTgt spid="85"/>
                                        </p:tgtEl>
                                        <p:attrNameLst>
                                          <p:attrName>ppt_w</p:attrName>
                                        </p:attrNameLst>
                                      </p:cBhvr>
                                      <p:tavLst>
                                        <p:tav tm="0">
                                          <p:val>
                                            <p:fltVal val="0"/>
                                          </p:val>
                                        </p:tav>
                                        <p:tav tm="100000">
                                          <p:val>
                                            <p:strVal val="#ppt_w"/>
                                          </p:val>
                                        </p:tav>
                                      </p:tavLst>
                                    </p:anim>
                                    <p:anim calcmode="lin" valueType="num">
                                      <p:cBhvr>
                                        <p:cTn id="14" dur="500" fill="hold"/>
                                        <p:tgtEl>
                                          <p:spTgt spid="85"/>
                                        </p:tgtEl>
                                        <p:attrNameLst>
                                          <p:attrName>ppt_h</p:attrName>
                                        </p:attrNameLst>
                                      </p:cBhvr>
                                      <p:tavLst>
                                        <p:tav tm="0">
                                          <p:val>
                                            <p:fltVal val="0"/>
                                          </p:val>
                                        </p:tav>
                                        <p:tav tm="100000">
                                          <p:val>
                                            <p:strVal val="#ppt_h"/>
                                          </p:val>
                                        </p:tav>
                                      </p:tavLst>
                                    </p:anim>
                                    <p:animEffect transition="in" filter="fade">
                                      <p:cBhvr>
                                        <p:cTn id="15" dur="500"/>
                                        <p:tgtEl>
                                          <p:spTgt spid="8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88"/>
                                        </p:tgtEl>
                                        <p:attrNameLst>
                                          <p:attrName>style.visibility</p:attrName>
                                        </p:attrNameLst>
                                      </p:cBhvr>
                                      <p:to>
                                        <p:strVal val="visible"/>
                                      </p:to>
                                    </p:set>
                                    <p:anim calcmode="lin" valueType="num">
                                      <p:cBhvr>
                                        <p:cTn id="19" dur="500" fill="hold"/>
                                        <p:tgtEl>
                                          <p:spTgt spid="88"/>
                                        </p:tgtEl>
                                        <p:attrNameLst>
                                          <p:attrName>ppt_w</p:attrName>
                                        </p:attrNameLst>
                                      </p:cBhvr>
                                      <p:tavLst>
                                        <p:tav tm="0">
                                          <p:val>
                                            <p:fltVal val="0"/>
                                          </p:val>
                                        </p:tav>
                                        <p:tav tm="100000">
                                          <p:val>
                                            <p:strVal val="#ppt_w"/>
                                          </p:val>
                                        </p:tav>
                                      </p:tavLst>
                                    </p:anim>
                                    <p:anim calcmode="lin" valueType="num">
                                      <p:cBhvr>
                                        <p:cTn id="20" dur="500" fill="hold"/>
                                        <p:tgtEl>
                                          <p:spTgt spid="88"/>
                                        </p:tgtEl>
                                        <p:attrNameLst>
                                          <p:attrName>ppt_h</p:attrName>
                                        </p:attrNameLst>
                                      </p:cBhvr>
                                      <p:tavLst>
                                        <p:tav tm="0">
                                          <p:val>
                                            <p:fltVal val="0"/>
                                          </p:val>
                                        </p:tav>
                                        <p:tav tm="100000">
                                          <p:val>
                                            <p:strVal val="#ppt_h"/>
                                          </p:val>
                                        </p:tav>
                                      </p:tavLst>
                                    </p:anim>
                                    <p:animEffect transition="in" filter="fade">
                                      <p:cBhvr>
                                        <p:cTn id="21"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5" grpId="0"/>
      <p:bldP spid="8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46" name="TextBox 45"/>
          <p:cNvSpPr txBox="1"/>
          <p:nvPr/>
        </p:nvSpPr>
        <p:spPr>
          <a:xfrm>
            <a:off x="544527" y="2607720"/>
            <a:ext cx="7890553" cy="1824923"/>
          </a:xfrm>
          <a:prstGeom prst="rect">
            <a:avLst/>
          </a:prstGeom>
          <a:noFill/>
        </p:spPr>
        <p:txBody>
          <a:bodyPr wrap="square" rtlCol="0">
            <a:prstTxWarp prst="textArchUp">
              <a:avLst/>
            </a:prstTxWarp>
            <a:spAutoFit/>
          </a:bodyPr>
          <a:lstStyle/>
          <a:p>
            <a:pPr algn="ctr">
              <a:lnSpc>
                <a:spcPct val="150000"/>
              </a:lnSpc>
            </a:pPr>
            <a:r>
              <a:rPr lang="vi-VN" sz="4000" b="1">
                <a:solidFill>
                  <a:srgbClr val="B3CDE9">
                    <a:lumMod val="25000"/>
                  </a:srgbClr>
                </a:solidFill>
              </a:rPr>
              <a:t>CẢM ƠN SỰ CHÚ Ý </a:t>
            </a:r>
          </a:p>
          <a:p>
            <a:pPr algn="ctr">
              <a:lnSpc>
                <a:spcPct val="150000"/>
              </a:lnSpc>
            </a:pPr>
            <a:r>
              <a:rPr lang="vi-VN" sz="4000" b="1">
                <a:solidFill>
                  <a:srgbClr val="B3CDE9">
                    <a:lumMod val="25000"/>
                  </a:srgbClr>
                </a:solidFill>
              </a:rPr>
              <a:t>LẮNG NGHE CỦA CÁC EM!</a:t>
            </a:r>
            <a:endParaRPr lang="en-US" sz="4000" b="1">
              <a:solidFill>
                <a:srgbClr val="B3CDE9">
                  <a:lumMod val="25000"/>
                </a:srgbClr>
              </a:solidFill>
            </a:endParaRPr>
          </a:p>
        </p:txBody>
      </p:sp>
      <p:pic>
        <p:nvPicPr>
          <p:cNvPr id="48" name="Picture 47"/>
          <p:cNvPicPr>
            <a:picLocks noChangeAspect="1"/>
          </p:cNvPicPr>
          <p:nvPr/>
        </p:nvPicPr>
        <p:blipFill>
          <a:blip r:embed="rId3"/>
          <a:stretch>
            <a:fillRect/>
          </a:stretch>
        </p:blipFill>
        <p:spPr>
          <a:xfrm rot="20931360" flipH="1">
            <a:off x="7816198" y="147738"/>
            <a:ext cx="880276" cy="1434129"/>
          </a:xfrm>
          <a:prstGeom prst="rect">
            <a:avLst/>
          </a:prstGeom>
        </p:spPr>
      </p:pic>
      <p:pic>
        <p:nvPicPr>
          <p:cNvPr id="49" name="Picture 48"/>
          <p:cNvPicPr>
            <a:picLocks noChangeAspect="1"/>
          </p:cNvPicPr>
          <p:nvPr/>
        </p:nvPicPr>
        <p:blipFill>
          <a:blip r:embed="rId4"/>
          <a:stretch>
            <a:fillRect/>
          </a:stretch>
        </p:blipFill>
        <p:spPr>
          <a:xfrm>
            <a:off x="229592" y="76190"/>
            <a:ext cx="1701560" cy="1269725"/>
          </a:xfrm>
          <a:prstGeom prst="rect">
            <a:avLst/>
          </a:prstGeom>
        </p:spPr>
      </p:pic>
      <p:sp>
        <p:nvSpPr>
          <p:cNvPr id="6" name="Freeform 8"/>
          <p:cNvSpPr/>
          <p:nvPr/>
        </p:nvSpPr>
        <p:spPr>
          <a:xfrm rot="16200000">
            <a:off x="3813673" y="1961232"/>
            <a:ext cx="1352262" cy="4470164"/>
          </a:xfrm>
          <a:custGeom>
            <a:avLst/>
            <a:gdLst/>
            <a:ahLst/>
            <a:cxnLst/>
            <a:rect l="l" t="t" r="r" b="b"/>
            <a:pathLst>
              <a:path w="3249985" h="11385298">
                <a:moveTo>
                  <a:pt x="0" y="0"/>
                </a:moveTo>
                <a:lnTo>
                  <a:pt x="3249985" y="0"/>
                </a:lnTo>
                <a:lnTo>
                  <a:pt x="3249985" y="11385298"/>
                </a:lnTo>
                <a:lnTo>
                  <a:pt x="0" y="113852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75013021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8"/>
        <p:cNvGrpSpPr/>
        <p:nvPr/>
      </p:nvGrpSpPr>
      <p:grpSpPr>
        <a:xfrm>
          <a:off x="0" y="0"/>
          <a:ext cx="0" cy="0"/>
          <a:chOff x="0" y="0"/>
          <a:chExt cx="0" cy="0"/>
        </a:xfrm>
      </p:grpSpPr>
      <p:sp>
        <p:nvSpPr>
          <p:cNvPr id="2249" name="Google Shape;2249;p6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a:solidFill>
                  <a:schemeClr val="accent4"/>
                </a:solidFill>
                <a:latin typeface="Arial" panose="020B0604020202020204" pitchFamily="34" charset="0"/>
                <a:cs typeface="Arial" panose="020B0604020202020204" pitchFamily="34" charset="0"/>
              </a:rPr>
              <a:t>NỘI DUNG BÀI HỌC</a:t>
            </a:r>
            <a:endParaRPr sz="3200">
              <a:solidFill>
                <a:schemeClr val="accent4"/>
              </a:solidFill>
              <a:latin typeface="Arial" panose="020B0604020202020204" pitchFamily="34" charset="0"/>
              <a:cs typeface="Arial" panose="020B0604020202020204" pitchFamily="34" charset="0"/>
            </a:endParaRPr>
          </a:p>
        </p:txBody>
      </p:sp>
      <p:grpSp>
        <p:nvGrpSpPr>
          <p:cNvPr id="2250" name="Google Shape;2250;p63"/>
          <p:cNvGrpSpPr/>
          <p:nvPr/>
        </p:nvGrpSpPr>
        <p:grpSpPr>
          <a:xfrm>
            <a:off x="3364893" y="1808725"/>
            <a:ext cx="2428911" cy="2184765"/>
            <a:chOff x="3349446" y="1872094"/>
            <a:chExt cx="2718727" cy="2445450"/>
          </a:xfrm>
        </p:grpSpPr>
        <p:sp>
          <p:nvSpPr>
            <p:cNvPr id="2251" name="Google Shape;2251;p63"/>
            <p:cNvSpPr/>
            <p:nvPr/>
          </p:nvSpPr>
          <p:spPr>
            <a:xfrm>
              <a:off x="5366122" y="2145254"/>
              <a:ext cx="59" cy="59"/>
            </a:xfrm>
            <a:custGeom>
              <a:avLst/>
              <a:gdLst/>
              <a:ahLst/>
              <a:cxnLst/>
              <a:rect l="l" t="t" r="r" b="b"/>
              <a:pathLst>
                <a:path w="1" h="1" fill="none" extrusionOk="0">
                  <a:moveTo>
                    <a:pt x="0" y="1"/>
                  </a:moveTo>
                  <a:close/>
                </a:path>
              </a:pathLst>
            </a:custGeom>
            <a:solidFill>
              <a:schemeClr val="dk2"/>
            </a:solidFill>
            <a:ln w="28575" cap="flat" cmpd="sng">
              <a:solidFill>
                <a:schemeClr val="dk2"/>
              </a:solidFill>
              <a:prstDash val="solid"/>
              <a:miter lim="297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2" name="Google Shape;2252;p63"/>
            <p:cNvGrpSpPr/>
            <p:nvPr/>
          </p:nvGrpSpPr>
          <p:grpSpPr>
            <a:xfrm>
              <a:off x="3349446" y="1872094"/>
              <a:ext cx="2445387" cy="2445450"/>
              <a:chOff x="3452220" y="1974937"/>
              <a:chExt cx="2239571" cy="2239628"/>
            </a:xfrm>
          </p:grpSpPr>
          <p:grpSp>
            <p:nvGrpSpPr>
              <p:cNvPr id="2253" name="Google Shape;2253;p63"/>
              <p:cNvGrpSpPr/>
              <p:nvPr/>
            </p:nvGrpSpPr>
            <p:grpSpPr>
              <a:xfrm>
                <a:off x="3452220" y="1974937"/>
                <a:ext cx="2239571" cy="2239628"/>
                <a:chOff x="3452207" y="2048387"/>
                <a:chExt cx="2239571" cy="2239628"/>
              </a:xfrm>
            </p:grpSpPr>
            <p:sp>
              <p:nvSpPr>
                <p:cNvPr id="2254" name="Google Shape;2254;p63"/>
                <p:cNvSpPr/>
                <p:nvPr/>
              </p:nvSpPr>
              <p:spPr>
                <a:xfrm>
                  <a:off x="3800192" y="2400816"/>
                  <a:ext cx="1891586" cy="1887199"/>
                </a:xfrm>
                <a:custGeom>
                  <a:avLst/>
                  <a:gdLst/>
                  <a:ahLst/>
                  <a:cxnLst/>
                  <a:rect l="l" t="t" r="r" b="b"/>
                  <a:pathLst>
                    <a:path w="31908" h="31834" extrusionOk="0">
                      <a:moveTo>
                        <a:pt x="31688" y="0"/>
                      </a:moveTo>
                      <a:cubicBezTo>
                        <a:pt x="30632" y="1055"/>
                        <a:pt x="29441" y="1385"/>
                        <a:pt x="28168" y="1385"/>
                      </a:cubicBezTo>
                      <a:cubicBezTo>
                        <a:pt x="27127" y="1385"/>
                        <a:pt x="26031" y="1165"/>
                        <a:pt x="24906" y="939"/>
                      </a:cubicBezTo>
                      <a:cubicBezTo>
                        <a:pt x="23800" y="716"/>
                        <a:pt x="22677" y="490"/>
                        <a:pt x="21592" y="490"/>
                      </a:cubicBezTo>
                      <a:cubicBezTo>
                        <a:pt x="20249" y="490"/>
                        <a:pt x="18964" y="836"/>
                        <a:pt x="17839" y="1961"/>
                      </a:cubicBezTo>
                      <a:cubicBezTo>
                        <a:pt x="15807" y="3996"/>
                        <a:pt x="16321" y="6550"/>
                        <a:pt x="16817" y="9025"/>
                      </a:cubicBezTo>
                      <a:cubicBezTo>
                        <a:pt x="17322" y="11526"/>
                        <a:pt x="17800" y="13891"/>
                        <a:pt x="15881" y="15807"/>
                      </a:cubicBezTo>
                      <a:cubicBezTo>
                        <a:pt x="14826" y="16861"/>
                        <a:pt x="13636" y="17191"/>
                        <a:pt x="12364" y="17191"/>
                      </a:cubicBezTo>
                      <a:cubicBezTo>
                        <a:pt x="11322" y="17191"/>
                        <a:pt x="10225" y="16970"/>
                        <a:pt x="9099" y="16743"/>
                      </a:cubicBezTo>
                      <a:cubicBezTo>
                        <a:pt x="7992" y="16521"/>
                        <a:pt x="6869" y="16295"/>
                        <a:pt x="5784" y="16295"/>
                      </a:cubicBezTo>
                      <a:cubicBezTo>
                        <a:pt x="4443" y="16295"/>
                        <a:pt x="3160" y="16640"/>
                        <a:pt x="2035" y="17765"/>
                      </a:cubicBezTo>
                      <a:cubicBezTo>
                        <a:pt x="0" y="19802"/>
                        <a:pt x="514" y="22357"/>
                        <a:pt x="1010" y="24832"/>
                      </a:cubicBezTo>
                      <a:cubicBezTo>
                        <a:pt x="1515" y="27333"/>
                        <a:pt x="1990" y="29698"/>
                        <a:pt x="74" y="31614"/>
                      </a:cubicBezTo>
                      <a:lnTo>
                        <a:pt x="294" y="31833"/>
                      </a:lnTo>
                      <a:cubicBezTo>
                        <a:pt x="2329" y="29799"/>
                        <a:pt x="1815" y="27241"/>
                        <a:pt x="1316" y="24769"/>
                      </a:cubicBezTo>
                      <a:cubicBezTo>
                        <a:pt x="814" y="22268"/>
                        <a:pt x="336" y="19903"/>
                        <a:pt x="2255" y="17987"/>
                      </a:cubicBezTo>
                      <a:cubicBezTo>
                        <a:pt x="3311" y="16933"/>
                        <a:pt x="4501" y="16603"/>
                        <a:pt x="5775" y="16603"/>
                      </a:cubicBezTo>
                      <a:cubicBezTo>
                        <a:pt x="6816" y="16603"/>
                        <a:pt x="7912" y="16823"/>
                        <a:pt x="9037" y="17049"/>
                      </a:cubicBezTo>
                      <a:cubicBezTo>
                        <a:pt x="10143" y="17272"/>
                        <a:pt x="11265" y="17498"/>
                        <a:pt x="12350" y="17498"/>
                      </a:cubicBezTo>
                      <a:cubicBezTo>
                        <a:pt x="13692" y="17498"/>
                        <a:pt x="14976" y="17152"/>
                        <a:pt x="16101" y="16027"/>
                      </a:cubicBezTo>
                      <a:cubicBezTo>
                        <a:pt x="18136" y="13992"/>
                        <a:pt x="17622" y="11434"/>
                        <a:pt x="17123" y="8963"/>
                      </a:cubicBezTo>
                      <a:cubicBezTo>
                        <a:pt x="16621" y="6461"/>
                        <a:pt x="16143" y="4097"/>
                        <a:pt x="18062" y="2181"/>
                      </a:cubicBezTo>
                      <a:cubicBezTo>
                        <a:pt x="19115" y="1127"/>
                        <a:pt x="20304" y="796"/>
                        <a:pt x="21577" y="796"/>
                      </a:cubicBezTo>
                      <a:cubicBezTo>
                        <a:pt x="22619" y="796"/>
                        <a:pt x="23717" y="1018"/>
                        <a:pt x="24844" y="1245"/>
                      </a:cubicBezTo>
                      <a:cubicBezTo>
                        <a:pt x="25947" y="1466"/>
                        <a:pt x="27069" y="1692"/>
                        <a:pt x="28153" y="1692"/>
                      </a:cubicBezTo>
                      <a:cubicBezTo>
                        <a:pt x="29496" y="1692"/>
                        <a:pt x="30782" y="1346"/>
                        <a:pt x="31908" y="220"/>
                      </a:cubicBezTo>
                      <a:lnTo>
                        <a:pt x="31688" y="0"/>
                      </a:lnTo>
                      <a:close/>
                    </a:path>
                  </a:pathLst>
                </a:cu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63"/>
                <p:cNvSpPr/>
                <p:nvPr/>
              </p:nvSpPr>
              <p:spPr>
                <a:xfrm>
                  <a:off x="3452207" y="2048387"/>
                  <a:ext cx="1891586" cy="1887258"/>
                </a:xfrm>
                <a:custGeom>
                  <a:avLst/>
                  <a:gdLst/>
                  <a:ahLst/>
                  <a:cxnLst/>
                  <a:rect l="l" t="t" r="r" b="b"/>
                  <a:pathLst>
                    <a:path w="31908" h="31835" extrusionOk="0">
                      <a:moveTo>
                        <a:pt x="31614" y="1"/>
                      </a:moveTo>
                      <a:cubicBezTo>
                        <a:pt x="29579" y="2036"/>
                        <a:pt x="30093" y="4593"/>
                        <a:pt x="30592" y="7068"/>
                      </a:cubicBezTo>
                      <a:cubicBezTo>
                        <a:pt x="31094" y="9569"/>
                        <a:pt x="31572" y="11931"/>
                        <a:pt x="29653" y="13850"/>
                      </a:cubicBezTo>
                      <a:cubicBezTo>
                        <a:pt x="28598" y="14904"/>
                        <a:pt x="27408" y="15234"/>
                        <a:pt x="26135" y="15234"/>
                      </a:cubicBezTo>
                      <a:cubicBezTo>
                        <a:pt x="25094" y="15234"/>
                        <a:pt x="23997" y="15013"/>
                        <a:pt x="22871" y="14786"/>
                      </a:cubicBezTo>
                      <a:cubicBezTo>
                        <a:pt x="21764" y="14564"/>
                        <a:pt x="20641" y="14338"/>
                        <a:pt x="19556" y="14338"/>
                      </a:cubicBezTo>
                      <a:cubicBezTo>
                        <a:pt x="18215" y="14338"/>
                        <a:pt x="16932" y="14683"/>
                        <a:pt x="15807" y="15808"/>
                      </a:cubicBezTo>
                      <a:cubicBezTo>
                        <a:pt x="13769" y="17845"/>
                        <a:pt x="14286" y="20400"/>
                        <a:pt x="14785" y="22872"/>
                      </a:cubicBezTo>
                      <a:cubicBezTo>
                        <a:pt x="15287" y="25376"/>
                        <a:pt x="15765" y="27738"/>
                        <a:pt x="13846" y="29657"/>
                      </a:cubicBezTo>
                      <a:cubicBezTo>
                        <a:pt x="12792" y="30711"/>
                        <a:pt x="11603" y="31041"/>
                        <a:pt x="10330" y="31041"/>
                      </a:cubicBezTo>
                      <a:cubicBezTo>
                        <a:pt x="9288" y="31041"/>
                        <a:pt x="8190" y="30820"/>
                        <a:pt x="7064" y="30593"/>
                      </a:cubicBezTo>
                      <a:cubicBezTo>
                        <a:pt x="5959" y="30369"/>
                        <a:pt x="4837" y="30143"/>
                        <a:pt x="3752" y="30143"/>
                      </a:cubicBezTo>
                      <a:cubicBezTo>
                        <a:pt x="2410" y="30143"/>
                        <a:pt x="1125" y="30489"/>
                        <a:pt x="0" y="31614"/>
                      </a:cubicBezTo>
                      <a:lnTo>
                        <a:pt x="220" y="31834"/>
                      </a:lnTo>
                      <a:cubicBezTo>
                        <a:pt x="1275" y="30780"/>
                        <a:pt x="2465" y="30450"/>
                        <a:pt x="3737" y="30450"/>
                      </a:cubicBezTo>
                      <a:cubicBezTo>
                        <a:pt x="4779" y="30450"/>
                        <a:pt x="5876" y="30671"/>
                        <a:pt x="7002" y="30898"/>
                      </a:cubicBezTo>
                      <a:cubicBezTo>
                        <a:pt x="8108" y="31122"/>
                        <a:pt x="9230" y="31348"/>
                        <a:pt x="10315" y="31348"/>
                      </a:cubicBezTo>
                      <a:cubicBezTo>
                        <a:pt x="11657" y="31348"/>
                        <a:pt x="12941" y="31002"/>
                        <a:pt x="14066" y="29877"/>
                      </a:cubicBezTo>
                      <a:cubicBezTo>
                        <a:pt x="16101" y="27842"/>
                        <a:pt x="15587" y="25284"/>
                        <a:pt x="15091" y="22812"/>
                      </a:cubicBezTo>
                      <a:cubicBezTo>
                        <a:pt x="14586" y="20308"/>
                        <a:pt x="14108" y="17946"/>
                        <a:pt x="16027" y="16027"/>
                      </a:cubicBezTo>
                      <a:cubicBezTo>
                        <a:pt x="17082" y="14974"/>
                        <a:pt x="18271" y="14643"/>
                        <a:pt x="19544" y="14643"/>
                      </a:cubicBezTo>
                      <a:cubicBezTo>
                        <a:pt x="20586" y="14643"/>
                        <a:pt x="21683" y="14864"/>
                        <a:pt x="22809" y="15092"/>
                      </a:cubicBezTo>
                      <a:cubicBezTo>
                        <a:pt x="23914" y="15315"/>
                        <a:pt x="25036" y="15541"/>
                        <a:pt x="26121" y="15541"/>
                      </a:cubicBezTo>
                      <a:cubicBezTo>
                        <a:pt x="27463" y="15541"/>
                        <a:pt x="28748" y="15195"/>
                        <a:pt x="29873" y="14070"/>
                      </a:cubicBezTo>
                      <a:cubicBezTo>
                        <a:pt x="31908" y="12035"/>
                        <a:pt x="31394" y="9477"/>
                        <a:pt x="30898" y="7006"/>
                      </a:cubicBezTo>
                      <a:cubicBezTo>
                        <a:pt x="30393" y="4504"/>
                        <a:pt x="29917" y="2140"/>
                        <a:pt x="31834" y="224"/>
                      </a:cubicBezTo>
                      <a:lnTo>
                        <a:pt x="31614" y="1"/>
                      </a:lnTo>
                      <a:close/>
                    </a:path>
                  </a:pathLst>
                </a:cu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63"/>
                <p:cNvSpPr/>
                <p:nvPr/>
              </p:nvSpPr>
              <p:spPr>
                <a:xfrm>
                  <a:off x="4190385" y="3446484"/>
                  <a:ext cx="99950" cy="99950"/>
                </a:xfrm>
                <a:custGeom>
                  <a:avLst/>
                  <a:gdLst/>
                  <a:ahLst/>
                  <a:cxnLst/>
                  <a:rect l="l" t="t" r="r" b="b"/>
                  <a:pathLst>
                    <a:path w="1686" h="1686" extrusionOk="0">
                      <a:moveTo>
                        <a:pt x="111" y="1"/>
                      </a:moveTo>
                      <a:lnTo>
                        <a:pt x="1" y="111"/>
                      </a:lnTo>
                      <a:lnTo>
                        <a:pt x="1575" y="1685"/>
                      </a:lnTo>
                      <a:lnTo>
                        <a:pt x="1685" y="1575"/>
                      </a:lnTo>
                      <a:lnTo>
                        <a:pt x="111" y="1"/>
                      </a:lnTo>
                      <a:close/>
                    </a:path>
                  </a:pathLst>
                </a:cu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63"/>
                <p:cNvSpPr/>
                <p:nvPr/>
              </p:nvSpPr>
              <p:spPr>
                <a:xfrm>
                  <a:off x="3910575" y="3726352"/>
                  <a:ext cx="99891" cy="99891"/>
                </a:xfrm>
                <a:custGeom>
                  <a:avLst/>
                  <a:gdLst/>
                  <a:ahLst/>
                  <a:cxnLst/>
                  <a:rect l="l" t="t" r="r" b="b"/>
                  <a:pathLst>
                    <a:path w="1685" h="1685" extrusionOk="0">
                      <a:moveTo>
                        <a:pt x="111" y="0"/>
                      </a:moveTo>
                      <a:lnTo>
                        <a:pt x="1" y="110"/>
                      </a:lnTo>
                      <a:lnTo>
                        <a:pt x="1575" y="1684"/>
                      </a:lnTo>
                      <a:lnTo>
                        <a:pt x="1685" y="1572"/>
                      </a:lnTo>
                      <a:lnTo>
                        <a:pt x="111" y="0"/>
                      </a:lnTo>
                      <a:close/>
                    </a:path>
                  </a:pathLst>
                </a:cu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63"/>
                <p:cNvSpPr/>
                <p:nvPr/>
              </p:nvSpPr>
              <p:spPr>
                <a:xfrm>
                  <a:off x="3922727" y="3619231"/>
                  <a:ext cx="198181" cy="198359"/>
                </a:xfrm>
                <a:custGeom>
                  <a:avLst/>
                  <a:gdLst/>
                  <a:ahLst/>
                  <a:cxnLst/>
                  <a:rect l="l" t="t" r="r" b="b"/>
                  <a:pathLst>
                    <a:path w="3343" h="3346" extrusionOk="0">
                      <a:moveTo>
                        <a:pt x="110" y="1"/>
                      </a:moveTo>
                      <a:lnTo>
                        <a:pt x="1" y="111"/>
                      </a:lnTo>
                      <a:lnTo>
                        <a:pt x="3233" y="3346"/>
                      </a:lnTo>
                      <a:lnTo>
                        <a:pt x="3343" y="3236"/>
                      </a:lnTo>
                      <a:lnTo>
                        <a:pt x="110" y="1"/>
                      </a:lnTo>
                      <a:close/>
                    </a:path>
                  </a:pathLst>
                </a:cu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63"/>
                <p:cNvSpPr/>
                <p:nvPr/>
              </p:nvSpPr>
              <p:spPr>
                <a:xfrm>
                  <a:off x="4085812" y="3456028"/>
                  <a:ext cx="198359" cy="198181"/>
                </a:xfrm>
                <a:custGeom>
                  <a:avLst/>
                  <a:gdLst/>
                  <a:ahLst/>
                  <a:cxnLst/>
                  <a:rect l="l" t="t" r="r" b="b"/>
                  <a:pathLst>
                    <a:path w="3346" h="3343" extrusionOk="0">
                      <a:moveTo>
                        <a:pt x="113" y="0"/>
                      </a:moveTo>
                      <a:lnTo>
                        <a:pt x="0" y="110"/>
                      </a:lnTo>
                      <a:lnTo>
                        <a:pt x="3235" y="3342"/>
                      </a:lnTo>
                      <a:lnTo>
                        <a:pt x="3345" y="3232"/>
                      </a:lnTo>
                      <a:lnTo>
                        <a:pt x="113" y="0"/>
                      </a:lnTo>
                      <a:close/>
                    </a:path>
                  </a:pathLst>
                </a:cu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63"/>
                <p:cNvSpPr/>
                <p:nvPr/>
              </p:nvSpPr>
              <p:spPr>
                <a:xfrm>
                  <a:off x="4014318" y="3490530"/>
                  <a:ext cx="256100" cy="256100"/>
                </a:xfrm>
                <a:custGeom>
                  <a:avLst/>
                  <a:gdLst/>
                  <a:ahLst/>
                  <a:cxnLst/>
                  <a:rect l="l" t="t" r="r" b="b"/>
                  <a:pathLst>
                    <a:path w="4320" h="4320" extrusionOk="0">
                      <a:moveTo>
                        <a:pt x="110" y="0"/>
                      </a:moveTo>
                      <a:lnTo>
                        <a:pt x="0" y="110"/>
                      </a:lnTo>
                      <a:lnTo>
                        <a:pt x="4210" y="4320"/>
                      </a:lnTo>
                      <a:lnTo>
                        <a:pt x="4320" y="4210"/>
                      </a:lnTo>
                      <a:lnTo>
                        <a:pt x="110" y="0"/>
                      </a:lnTo>
                      <a:close/>
                    </a:path>
                  </a:pathLst>
                </a:cu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63"/>
                <p:cNvSpPr/>
                <p:nvPr/>
              </p:nvSpPr>
              <p:spPr>
                <a:xfrm>
                  <a:off x="3959186" y="3545662"/>
                  <a:ext cx="256100" cy="256100"/>
                </a:xfrm>
                <a:custGeom>
                  <a:avLst/>
                  <a:gdLst/>
                  <a:ahLst/>
                  <a:cxnLst/>
                  <a:rect l="l" t="t" r="r" b="b"/>
                  <a:pathLst>
                    <a:path w="4320" h="4320" extrusionOk="0">
                      <a:moveTo>
                        <a:pt x="110" y="0"/>
                      </a:moveTo>
                      <a:lnTo>
                        <a:pt x="1" y="110"/>
                      </a:lnTo>
                      <a:lnTo>
                        <a:pt x="4210" y="4320"/>
                      </a:lnTo>
                      <a:lnTo>
                        <a:pt x="4320" y="4210"/>
                      </a:lnTo>
                      <a:lnTo>
                        <a:pt x="110" y="0"/>
                      </a:lnTo>
                      <a:close/>
                    </a:path>
                  </a:pathLst>
                </a:cu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63"/>
                <p:cNvSpPr/>
                <p:nvPr/>
              </p:nvSpPr>
              <p:spPr>
                <a:xfrm>
                  <a:off x="4660253" y="2976856"/>
                  <a:ext cx="99772" cy="99713"/>
                </a:xfrm>
                <a:custGeom>
                  <a:avLst/>
                  <a:gdLst/>
                  <a:ahLst/>
                  <a:cxnLst/>
                  <a:rect l="l" t="t" r="r" b="b"/>
                  <a:pathLst>
                    <a:path w="1683" h="1682" extrusionOk="0">
                      <a:moveTo>
                        <a:pt x="111" y="0"/>
                      </a:moveTo>
                      <a:lnTo>
                        <a:pt x="1" y="110"/>
                      </a:lnTo>
                      <a:lnTo>
                        <a:pt x="1572" y="1681"/>
                      </a:lnTo>
                      <a:lnTo>
                        <a:pt x="1682" y="1572"/>
                      </a:lnTo>
                      <a:lnTo>
                        <a:pt x="111" y="0"/>
                      </a:lnTo>
                      <a:close/>
                    </a:path>
                  </a:pathLst>
                </a:cu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63"/>
                <p:cNvSpPr/>
                <p:nvPr/>
              </p:nvSpPr>
              <p:spPr>
                <a:xfrm>
                  <a:off x="4380443" y="3256487"/>
                  <a:ext cx="99891" cy="99891"/>
                </a:xfrm>
                <a:custGeom>
                  <a:avLst/>
                  <a:gdLst/>
                  <a:ahLst/>
                  <a:cxnLst/>
                  <a:rect l="l" t="t" r="r" b="b"/>
                  <a:pathLst>
                    <a:path w="1685" h="1685" extrusionOk="0">
                      <a:moveTo>
                        <a:pt x="110" y="0"/>
                      </a:moveTo>
                      <a:lnTo>
                        <a:pt x="0" y="110"/>
                      </a:lnTo>
                      <a:lnTo>
                        <a:pt x="1572" y="1685"/>
                      </a:lnTo>
                      <a:lnTo>
                        <a:pt x="1685" y="1575"/>
                      </a:lnTo>
                      <a:lnTo>
                        <a:pt x="110" y="0"/>
                      </a:lnTo>
                      <a:close/>
                    </a:path>
                  </a:pathLst>
                </a:cu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63"/>
                <p:cNvSpPr/>
                <p:nvPr/>
              </p:nvSpPr>
              <p:spPr>
                <a:xfrm>
                  <a:off x="4392418" y="3149424"/>
                  <a:ext cx="198359" cy="198359"/>
                </a:xfrm>
                <a:custGeom>
                  <a:avLst/>
                  <a:gdLst/>
                  <a:ahLst/>
                  <a:cxnLst/>
                  <a:rect l="l" t="t" r="r" b="b"/>
                  <a:pathLst>
                    <a:path w="3346" h="3346" extrusionOk="0">
                      <a:moveTo>
                        <a:pt x="113" y="0"/>
                      </a:moveTo>
                      <a:lnTo>
                        <a:pt x="0" y="110"/>
                      </a:lnTo>
                      <a:lnTo>
                        <a:pt x="3235" y="3345"/>
                      </a:lnTo>
                      <a:lnTo>
                        <a:pt x="3345" y="3235"/>
                      </a:lnTo>
                      <a:lnTo>
                        <a:pt x="113" y="0"/>
                      </a:lnTo>
                      <a:close/>
                    </a:path>
                  </a:pathLst>
                </a:cu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63"/>
                <p:cNvSpPr/>
                <p:nvPr/>
              </p:nvSpPr>
              <p:spPr>
                <a:xfrm>
                  <a:off x="4555680" y="2986163"/>
                  <a:ext cx="198359" cy="198359"/>
                </a:xfrm>
                <a:custGeom>
                  <a:avLst/>
                  <a:gdLst/>
                  <a:ahLst/>
                  <a:cxnLst/>
                  <a:rect l="l" t="t" r="r" b="b"/>
                  <a:pathLst>
                    <a:path w="3346" h="3346" extrusionOk="0">
                      <a:moveTo>
                        <a:pt x="110" y="1"/>
                      </a:moveTo>
                      <a:lnTo>
                        <a:pt x="0" y="110"/>
                      </a:lnTo>
                      <a:lnTo>
                        <a:pt x="3235" y="3345"/>
                      </a:lnTo>
                      <a:lnTo>
                        <a:pt x="3345" y="3236"/>
                      </a:lnTo>
                      <a:lnTo>
                        <a:pt x="110" y="1"/>
                      </a:lnTo>
                      <a:close/>
                    </a:path>
                  </a:pathLst>
                </a:cu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63"/>
                <p:cNvSpPr/>
                <p:nvPr/>
              </p:nvSpPr>
              <p:spPr>
                <a:xfrm>
                  <a:off x="4484008" y="3020665"/>
                  <a:ext cx="256278" cy="256338"/>
                </a:xfrm>
                <a:custGeom>
                  <a:avLst/>
                  <a:gdLst/>
                  <a:ahLst/>
                  <a:cxnLst/>
                  <a:rect l="l" t="t" r="r" b="b"/>
                  <a:pathLst>
                    <a:path w="4323" h="4324" extrusionOk="0">
                      <a:moveTo>
                        <a:pt x="113" y="1"/>
                      </a:moveTo>
                      <a:lnTo>
                        <a:pt x="0" y="111"/>
                      </a:lnTo>
                      <a:lnTo>
                        <a:pt x="4212" y="4323"/>
                      </a:lnTo>
                      <a:lnTo>
                        <a:pt x="4322" y="4210"/>
                      </a:lnTo>
                      <a:lnTo>
                        <a:pt x="113" y="1"/>
                      </a:lnTo>
                      <a:close/>
                    </a:path>
                  </a:pathLst>
                </a:cu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63"/>
                <p:cNvSpPr/>
                <p:nvPr/>
              </p:nvSpPr>
              <p:spPr>
                <a:xfrm>
                  <a:off x="4429054" y="3075796"/>
                  <a:ext cx="256100" cy="256100"/>
                </a:xfrm>
                <a:custGeom>
                  <a:avLst/>
                  <a:gdLst/>
                  <a:ahLst/>
                  <a:cxnLst/>
                  <a:rect l="l" t="t" r="r" b="b"/>
                  <a:pathLst>
                    <a:path w="4320" h="4320" extrusionOk="0">
                      <a:moveTo>
                        <a:pt x="110" y="1"/>
                      </a:moveTo>
                      <a:lnTo>
                        <a:pt x="0" y="110"/>
                      </a:lnTo>
                      <a:lnTo>
                        <a:pt x="4210" y="4320"/>
                      </a:lnTo>
                      <a:lnTo>
                        <a:pt x="4320" y="4210"/>
                      </a:lnTo>
                      <a:lnTo>
                        <a:pt x="110" y="1"/>
                      </a:lnTo>
                      <a:close/>
                    </a:path>
                  </a:pathLst>
                </a:cu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63"/>
                <p:cNvSpPr/>
                <p:nvPr/>
              </p:nvSpPr>
              <p:spPr>
                <a:xfrm>
                  <a:off x="5129943" y="2506812"/>
                  <a:ext cx="99891" cy="99891"/>
                </a:xfrm>
                <a:custGeom>
                  <a:avLst/>
                  <a:gdLst/>
                  <a:ahLst/>
                  <a:cxnLst/>
                  <a:rect l="l" t="t" r="r" b="b"/>
                  <a:pathLst>
                    <a:path w="1685" h="1685" extrusionOk="0">
                      <a:moveTo>
                        <a:pt x="113" y="0"/>
                      </a:moveTo>
                      <a:lnTo>
                        <a:pt x="0" y="110"/>
                      </a:lnTo>
                      <a:lnTo>
                        <a:pt x="1575" y="1685"/>
                      </a:lnTo>
                      <a:lnTo>
                        <a:pt x="1685" y="1575"/>
                      </a:lnTo>
                      <a:lnTo>
                        <a:pt x="113" y="0"/>
                      </a:lnTo>
                      <a:close/>
                    </a:path>
                  </a:pathLst>
                </a:cu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63"/>
                <p:cNvSpPr/>
                <p:nvPr/>
              </p:nvSpPr>
              <p:spPr>
                <a:xfrm>
                  <a:off x="4850311" y="2786621"/>
                  <a:ext cx="99713" cy="99950"/>
                </a:xfrm>
                <a:custGeom>
                  <a:avLst/>
                  <a:gdLst/>
                  <a:ahLst/>
                  <a:cxnLst/>
                  <a:rect l="l" t="t" r="r" b="b"/>
                  <a:pathLst>
                    <a:path w="1682" h="1686" extrusionOk="0">
                      <a:moveTo>
                        <a:pt x="110" y="1"/>
                      </a:moveTo>
                      <a:lnTo>
                        <a:pt x="0" y="111"/>
                      </a:lnTo>
                      <a:lnTo>
                        <a:pt x="1571" y="1685"/>
                      </a:lnTo>
                      <a:lnTo>
                        <a:pt x="1681" y="1572"/>
                      </a:lnTo>
                      <a:lnTo>
                        <a:pt x="110" y="1"/>
                      </a:lnTo>
                      <a:close/>
                    </a:path>
                  </a:pathLst>
                </a:cu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63"/>
                <p:cNvSpPr/>
                <p:nvPr/>
              </p:nvSpPr>
              <p:spPr>
                <a:xfrm>
                  <a:off x="4862286" y="2679558"/>
                  <a:ext cx="198300" cy="198359"/>
                </a:xfrm>
                <a:custGeom>
                  <a:avLst/>
                  <a:gdLst/>
                  <a:ahLst/>
                  <a:cxnLst/>
                  <a:rect l="l" t="t" r="r" b="b"/>
                  <a:pathLst>
                    <a:path w="3345" h="3346" extrusionOk="0">
                      <a:moveTo>
                        <a:pt x="110" y="1"/>
                      </a:moveTo>
                      <a:lnTo>
                        <a:pt x="0" y="111"/>
                      </a:lnTo>
                      <a:lnTo>
                        <a:pt x="3235" y="3346"/>
                      </a:lnTo>
                      <a:lnTo>
                        <a:pt x="3345" y="3236"/>
                      </a:lnTo>
                      <a:lnTo>
                        <a:pt x="110" y="1"/>
                      </a:lnTo>
                      <a:close/>
                    </a:path>
                  </a:pathLst>
                </a:cu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63"/>
                <p:cNvSpPr/>
                <p:nvPr/>
              </p:nvSpPr>
              <p:spPr>
                <a:xfrm>
                  <a:off x="5025489" y="2516297"/>
                  <a:ext cx="198359" cy="198359"/>
                </a:xfrm>
                <a:custGeom>
                  <a:avLst/>
                  <a:gdLst/>
                  <a:ahLst/>
                  <a:cxnLst/>
                  <a:rect l="l" t="t" r="r" b="b"/>
                  <a:pathLst>
                    <a:path w="3346" h="3346" extrusionOk="0">
                      <a:moveTo>
                        <a:pt x="111" y="1"/>
                      </a:moveTo>
                      <a:lnTo>
                        <a:pt x="1" y="111"/>
                      </a:lnTo>
                      <a:lnTo>
                        <a:pt x="3236" y="3346"/>
                      </a:lnTo>
                      <a:lnTo>
                        <a:pt x="3346" y="3236"/>
                      </a:lnTo>
                      <a:lnTo>
                        <a:pt x="111" y="1"/>
                      </a:lnTo>
                      <a:close/>
                    </a:path>
                  </a:pathLst>
                </a:cu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63"/>
                <p:cNvSpPr/>
                <p:nvPr/>
              </p:nvSpPr>
              <p:spPr>
                <a:xfrm>
                  <a:off x="4953817" y="2551036"/>
                  <a:ext cx="256160" cy="256100"/>
                </a:xfrm>
                <a:custGeom>
                  <a:avLst/>
                  <a:gdLst/>
                  <a:ahLst/>
                  <a:cxnLst/>
                  <a:rect l="l" t="t" r="r" b="b"/>
                  <a:pathLst>
                    <a:path w="4321" h="4320" extrusionOk="0">
                      <a:moveTo>
                        <a:pt x="111" y="0"/>
                      </a:moveTo>
                      <a:lnTo>
                        <a:pt x="1" y="110"/>
                      </a:lnTo>
                      <a:lnTo>
                        <a:pt x="4210" y="4319"/>
                      </a:lnTo>
                      <a:lnTo>
                        <a:pt x="4320" y="4209"/>
                      </a:lnTo>
                      <a:lnTo>
                        <a:pt x="111" y="0"/>
                      </a:lnTo>
                      <a:close/>
                    </a:path>
                  </a:pathLst>
                </a:cu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63"/>
                <p:cNvSpPr/>
                <p:nvPr/>
              </p:nvSpPr>
              <p:spPr>
                <a:xfrm>
                  <a:off x="4898862" y="2605931"/>
                  <a:ext cx="256160" cy="256160"/>
                </a:xfrm>
                <a:custGeom>
                  <a:avLst/>
                  <a:gdLst/>
                  <a:ahLst/>
                  <a:cxnLst/>
                  <a:rect l="l" t="t" r="r" b="b"/>
                  <a:pathLst>
                    <a:path w="4321" h="4321" extrusionOk="0">
                      <a:moveTo>
                        <a:pt x="111" y="1"/>
                      </a:moveTo>
                      <a:lnTo>
                        <a:pt x="1" y="111"/>
                      </a:lnTo>
                      <a:lnTo>
                        <a:pt x="4210" y="4320"/>
                      </a:lnTo>
                      <a:lnTo>
                        <a:pt x="4320" y="4210"/>
                      </a:lnTo>
                      <a:lnTo>
                        <a:pt x="111" y="1"/>
                      </a:lnTo>
                      <a:close/>
                    </a:path>
                  </a:pathLst>
                </a:cu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63"/>
                <p:cNvSpPr/>
                <p:nvPr/>
              </p:nvSpPr>
              <p:spPr>
                <a:xfrm>
                  <a:off x="5314132" y="2322802"/>
                  <a:ext cx="99950" cy="99713"/>
                </a:xfrm>
                <a:custGeom>
                  <a:avLst/>
                  <a:gdLst/>
                  <a:ahLst/>
                  <a:cxnLst/>
                  <a:rect l="l" t="t" r="r" b="b"/>
                  <a:pathLst>
                    <a:path w="1686" h="1682" extrusionOk="0">
                      <a:moveTo>
                        <a:pt x="111" y="0"/>
                      </a:moveTo>
                      <a:lnTo>
                        <a:pt x="1" y="110"/>
                      </a:lnTo>
                      <a:lnTo>
                        <a:pt x="1575" y="1682"/>
                      </a:lnTo>
                      <a:lnTo>
                        <a:pt x="1685" y="1572"/>
                      </a:lnTo>
                      <a:lnTo>
                        <a:pt x="111" y="0"/>
                      </a:lnTo>
                      <a:close/>
                    </a:path>
                  </a:pathLst>
                </a:cu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63"/>
                <p:cNvSpPr/>
                <p:nvPr/>
              </p:nvSpPr>
              <p:spPr>
                <a:xfrm>
                  <a:off x="5326285" y="2215680"/>
                  <a:ext cx="198359" cy="198181"/>
                </a:xfrm>
                <a:custGeom>
                  <a:avLst/>
                  <a:gdLst/>
                  <a:ahLst/>
                  <a:cxnLst/>
                  <a:rect l="l" t="t" r="r" b="b"/>
                  <a:pathLst>
                    <a:path w="3346" h="3343" extrusionOk="0">
                      <a:moveTo>
                        <a:pt x="111" y="1"/>
                      </a:moveTo>
                      <a:lnTo>
                        <a:pt x="1" y="111"/>
                      </a:lnTo>
                      <a:lnTo>
                        <a:pt x="3236" y="3343"/>
                      </a:lnTo>
                      <a:lnTo>
                        <a:pt x="3346" y="3233"/>
                      </a:lnTo>
                      <a:lnTo>
                        <a:pt x="111" y="1"/>
                      </a:lnTo>
                      <a:close/>
                    </a:path>
                  </a:pathLst>
                </a:cu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63"/>
                <p:cNvSpPr/>
                <p:nvPr/>
              </p:nvSpPr>
              <p:spPr>
                <a:xfrm>
                  <a:off x="3731662" y="3912141"/>
                  <a:ext cx="99713" cy="99891"/>
                </a:xfrm>
                <a:custGeom>
                  <a:avLst/>
                  <a:gdLst/>
                  <a:ahLst/>
                  <a:cxnLst/>
                  <a:rect l="l" t="t" r="r" b="b"/>
                  <a:pathLst>
                    <a:path w="1682" h="1685" extrusionOk="0">
                      <a:moveTo>
                        <a:pt x="110" y="0"/>
                      </a:moveTo>
                      <a:lnTo>
                        <a:pt x="0" y="113"/>
                      </a:lnTo>
                      <a:lnTo>
                        <a:pt x="1572" y="1684"/>
                      </a:lnTo>
                      <a:lnTo>
                        <a:pt x="1682" y="1575"/>
                      </a:lnTo>
                      <a:lnTo>
                        <a:pt x="110" y="0"/>
                      </a:lnTo>
                      <a:close/>
                    </a:path>
                  </a:pathLst>
                </a:cu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63"/>
                <p:cNvSpPr/>
                <p:nvPr/>
              </p:nvSpPr>
              <p:spPr>
                <a:xfrm>
                  <a:off x="3621042" y="3920737"/>
                  <a:ext cx="198359" cy="198359"/>
                </a:xfrm>
                <a:custGeom>
                  <a:avLst/>
                  <a:gdLst/>
                  <a:ahLst/>
                  <a:cxnLst/>
                  <a:rect l="l" t="t" r="r" b="b"/>
                  <a:pathLst>
                    <a:path w="3346" h="3346" extrusionOk="0">
                      <a:moveTo>
                        <a:pt x="111" y="1"/>
                      </a:moveTo>
                      <a:lnTo>
                        <a:pt x="1" y="114"/>
                      </a:lnTo>
                      <a:lnTo>
                        <a:pt x="3236" y="3346"/>
                      </a:lnTo>
                      <a:lnTo>
                        <a:pt x="3346" y="3236"/>
                      </a:lnTo>
                      <a:lnTo>
                        <a:pt x="111" y="1"/>
                      </a:lnTo>
                      <a:close/>
                    </a:path>
                  </a:pathLst>
                </a:cu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63"/>
                <p:cNvSpPr/>
                <p:nvPr/>
              </p:nvSpPr>
              <p:spPr>
                <a:xfrm>
                  <a:off x="3530044" y="3939766"/>
                  <a:ext cx="59" cy="59"/>
                </a:xfrm>
                <a:custGeom>
                  <a:avLst/>
                  <a:gdLst/>
                  <a:ahLst/>
                  <a:cxnLst/>
                  <a:rect l="l" t="t" r="r" b="b"/>
                  <a:pathLst>
                    <a:path w="1" h="1" fill="none" extrusionOk="0">
                      <a:moveTo>
                        <a:pt x="0" y="1"/>
                      </a:moveTo>
                      <a:close/>
                    </a:path>
                  </a:pathLst>
                </a:custGeom>
                <a:solidFill>
                  <a:schemeClr val="dk2"/>
                </a:solidFill>
                <a:ln w="28575" cap="flat" cmpd="sng">
                  <a:solidFill>
                    <a:schemeClr val="dk2"/>
                  </a:solidFill>
                  <a:prstDash val="solid"/>
                  <a:miter lim="297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63"/>
                <p:cNvSpPr/>
                <p:nvPr/>
              </p:nvSpPr>
              <p:spPr>
                <a:xfrm>
                  <a:off x="3779562" y="4189460"/>
                  <a:ext cx="59" cy="59"/>
                </a:xfrm>
                <a:custGeom>
                  <a:avLst/>
                  <a:gdLst/>
                  <a:ahLst/>
                  <a:cxnLst/>
                  <a:rect l="l" t="t" r="r" b="b"/>
                  <a:pathLst>
                    <a:path w="1" h="1" fill="none" extrusionOk="0">
                      <a:moveTo>
                        <a:pt x="0" y="1"/>
                      </a:moveTo>
                      <a:close/>
                    </a:path>
                  </a:pathLst>
                </a:custGeom>
                <a:solidFill>
                  <a:schemeClr val="dk2"/>
                </a:solidFill>
                <a:ln w="28575" cap="flat" cmpd="sng">
                  <a:solidFill>
                    <a:schemeClr val="dk2"/>
                  </a:solidFill>
                  <a:prstDash val="solid"/>
                  <a:miter lim="297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0" name="Google Shape;2280;p63"/>
              <p:cNvGrpSpPr/>
              <p:nvPr/>
            </p:nvGrpSpPr>
            <p:grpSpPr>
              <a:xfrm>
                <a:off x="4554086" y="2652167"/>
                <a:ext cx="951181" cy="1049112"/>
                <a:chOff x="4537823" y="2736442"/>
                <a:chExt cx="951181" cy="1049112"/>
              </a:xfrm>
            </p:grpSpPr>
            <p:sp>
              <p:nvSpPr>
                <p:cNvPr id="2281" name="Google Shape;2281;p63"/>
                <p:cNvSpPr/>
                <p:nvPr/>
              </p:nvSpPr>
              <p:spPr>
                <a:xfrm>
                  <a:off x="4604450" y="2791500"/>
                  <a:ext cx="572700" cy="572700"/>
                </a:xfrm>
                <a:prstGeom prst="ellipse">
                  <a:avLst/>
                </a:prstGeom>
                <a:solidFill>
                  <a:srgbClr val="B3CDE9">
                    <a:alpha val="339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282" name="Google Shape;2282;p63"/>
                <p:cNvGrpSpPr/>
                <p:nvPr/>
              </p:nvGrpSpPr>
              <p:grpSpPr>
                <a:xfrm>
                  <a:off x="4537823" y="2736442"/>
                  <a:ext cx="951181" cy="1049112"/>
                  <a:chOff x="5971973" y="2752667"/>
                  <a:chExt cx="951181" cy="1049112"/>
                </a:xfrm>
              </p:grpSpPr>
              <p:sp>
                <p:nvSpPr>
                  <p:cNvPr id="2283" name="Google Shape;2283;p63"/>
                  <p:cNvSpPr/>
                  <p:nvPr/>
                </p:nvSpPr>
                <p:spPr>
                  <a:xfrm>
                    <a:off x="6528274" y="3344415"/>
                    <a:ext cx="126865" cy="141270"/>
                  </a:xfrm>
                  <a:custGeom>
                    <a:avLst/>
                    <a:gdLst/>
                    <a:ahLst/>
                    <a:cxnLst/>
                    <a:rect l="l" t="t" r="r" b="b"/>
                    <a:pathLst>
                      <a:path w="2140" h="2383" extrusionOk="0">
                        <a:moveTo>
                          <a:pt x="553" y="0"/>
                        </a:moveTo>
                        <a:lnTo>
                          <a:pt x="1" y="455"/>
                        </a:lnTo>
                        <a:lnTo>
                          <a:pt x="1590" y="2383"/>
                        </a:lnTo>
                        <a:lnTo>
                          <a:pt x="2139" y="1928"/>
                        </a:lnTo>
                        <a:lnTo>
                          <a:pt x="5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63"/>
                  <p:cNvSpPr/>
                  <p:nvPr/>
                </p:nvSpPr>
                <p:spPr>
                  <a:xfrm>
                    <a:off x="6589927" y="3432093"/>
                    <a:ext cx="333227" cy="369686"/>
                  </a:xfrm>
                  <a:custGeom>
                    <a:avLst/>
                    <a:gdLst/>
                    <a:ahLst/>
                    <a:cxnLst/>
                    <a:rect l="l" t="t" r="r" b="b"/>
                    <a:pathLst>
                      <a:path w="5621" h="6236" extrusionOk="0">
                        <a:moveTo>
                          <a:pt x="1518" y="1"/>
                        </a:moveTo>
                        <a:lnTo>
                          <a:pt x="0" y="1248"/>
                        </a:lnTo>
                        <a:lnTo>
                          <a:pt x="4103" y="6236"/>
                        </a:lnTo>
                        <a:lnTo>
                          <a:pt x="5621" y="4988"/>
                        </a:lnTo>
                        <a:lnTo>
                          <a:pt x="15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63"/>
                  <p:cNvSpPr/>
                  <p:nvPr/>
                </p:nvSpPr>
                <p:spPr>
                  <a:xfrm>
                    <a:off x="5971973" y="2752667"/>
                    <a:ext cx="732139" cy="689278"/>
                  </a:xfrm>
                  <a:custGeom>
                    <a:avLst/>
                    <a:gdLst/>
                    <a:ahLst/>
                    <a:cxnLst/>
                    <a:rect l="l" t="t" r="r" b="b"/>
                    <a:pathLst>
                      <a:path w="12350" h="11627" extrusionOk="0">
                        <a:moveTo>
                          <a:pt x="6108" y="1397"/>
                        </a:moveTo>
                        <a:cubicBezTo>
                          <a:pt x="6250" y="1397"/>
                          <a:pt x="6392" y="1404"/>
                          <a:pt x="6536" y="1418"/>
                        </a:cubicBezTo>
                        <a:cubicBezTo>
                          <a:pt x="8966" y="1647"/>
                          <a:pt x="10748" y="3809"/>
                          <a:pt x="10501" y="6239"/>
                        </a:cubicBezTo>
                        <a:cubicBezTo>
                          <a:pt x="10329" y="8019"/>
                          <a:pt x="9102" y="9516"/>
                          <a:pt x="7394" y="10039"/>
                        </a:cubicBezTo>
                        <a:cubicBezTo>
                          <a:pt x="6971" y="10167"/>
                          <a:pt x="6538" y="10230"/>
                          <a:pt x="6110" y="10230"/>
                        </a:cubicBezTo>
                        <a:cubicBezTo>
                          <a:pt x="4811" y="10230"/>
                          <a:pt x="3551" y="9655"/>
                          <a:pt x="2698" y="8619"/>
                        </a:cubicBezTo>
                        <a:cubicBezTo>
                          <a:pt x="1563" y="7240"/>
                          <a:pt x="1370" y="5312"/>
                          <a:pt x="2210" y="3738"/>
                        </a:cubicBezTo>
                        <a:cubicBezTo>
                          <a:pt x="2983" y="2287"/>
                          <a:pt x="4487" y="1397"/>
                          <a:pt x="6108" y="1397"/>
                        </a:cubicBezTo>
                        <a:close/>
                        <a:moveTo>
                          <a:pt x="6107" y="0"/>
                        </a:moveTo>
                        <a:cubicBezTo>
                          <a:pt x="4411" y="0"/>
                          <a:pt x="2786" y="745"/>
                          <a:pt x="1676" y="2054"/>
                        </a:cubicBezTo>
                        <a:cubicBezTo>
                          <a:pt x="443" y="3506"/>
                          <a:pt x="0" y="5470"/>
                          <a:pt x="490" y="7312"/>
                        </a:cubicBezTo>
                        <a:cubicBezTo>
                          <a:pt x="984" y="9153"/>
                          <a:pt x="2344" y="10636"/>
                          <a:pt x="4138" y="11283"/>
                        </a:cubicBezTo>
                        <a:cubicBezTo>
                          <a:pt x="4778" y="11513"/>
                          <a:pt x="5444" y="11627"/>
                          <a:pt x="6106" y="11627"/>
                        </a:cubicBezTo>
                        <a:cubicBezTo>
                          <a:pt x="7299" y="11627"/>
                          <a:pt x="8481" y="11260"/>
                          <a:pt x="9480" y="10550"/>
                        </a:cubicBezTo>
                        <a:cubicBezTo>
                          <a:pt x="9584" y="10475"/>
                          <a:pt x="9685" y="10398"/>
                          <a:pt x="9786" y="10318"/>
                        </a:cubicBezTo>
                        <a:cubicBezTo>
                          <a:pt x="9869" y="10250"/>
                          <a:pt x="9952" y="10175"/>
                          <a:pt x="10035" y="10101"/>
                        </a:cubicBezTo>
                        <a:cubicBezTo>
                          <a:pt x="11728" y="8550"/>
                          <a:pt x="12349" y="6150"/>
                          <a:pt x="11621" y="3973"/>
                        </a:cubicBezTo>
                        <a:cubicBezTo>
                          <a:pt x="10897" y="1795"/>
                          <a:pt x="8954" y="250"/>
                          <a:pt x="6669" y="28"/>
                        </a:cubicBezTo>
                        <a:cubicBezTo>
                          <a:pt x="6482" y="9"/>
                          <a:pt x="6294" y="0"/>
                          <a:pt x="6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286" name="Google Shape;2286;p63"/>
            <p:cNvSpPr/>
            <p:nvPr/>
          </p:nvSpPr>
          <p:spPr>
            <a:xfrm>
              <a:off x="4748263" y="3687791"/>
              <a:ext cx="79767" cy="70289"/>
            </a:xfrm>
            <a:custGeom>
              <a:avLst/>
              <a:gdLst/>
              <a:ahLst/>
              <a:cxnLst/>
              <a:rect l="l" t="t" r="r" b="b"/>
              <a:pathLst>
                <a:path w="3394" h="2991" extrusionOk="0">
                  <a:moveTo>
                    <a:pt x="1696" y="0"/>
                  </a:moveTo>
                  <a:cubicBezTo>
                    <a:pt x="1505" y="0"/>
                    <a:pt x="1309" y="37"/>
                    <a:pt x="1121" y="116"/>
                  </a:cubicBezTo>
                  <a:cubicBezTo>
                    <a:pt x="360" y="434"/>
                    <a:pt x="1" y="1310"/>
                    <a:pt x="316" y="2071"/>
                  </a:cubicBezTo>
                  <a:cubicBezTo>
                    <a:pt x="555" y="2644"/>
                    <a:pt x="1112" y="2991"/>
                    <a:pt x="1699" y="2991"/>
                  </a:cubicBezTo>
                  <a:cubicBezTo>
                    <a:pt x="1891" y="2991"/>
                    <a:pt x="2085" y="2954"/>
                    <a:pt x="2273" y="2876"/>
                  </a:cubicBezTo>
                  <a:cubicBezTo>
                    <a:pt x="3034" y="2558"/>
                    <a:pt x="3393" y="1682"/>
                    <a:pt x="3075" y="921"/>
                  </a:cubicBezTo>
                  <a:cubicBezTo>
                    <a:pt x="2836" y="346"/>
                    <a:pt x="2282" y="0"/>
                    <a:pt x="16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63"/>
            <p:cNvSpPr/>
            <p:nvPr/>
          </p:nvSpPr>
          <p:spPr>
            <a:xfrm>
              <a:off x="5897843" y="2719913"/>
              <a:ext cx="170330" cy="154761"/>
            </a:xfrm>
            <a:custGeom>
              <a:avLst/>
              <a:gdLst/>
              <a:ahLst/>
              <a:cxnLst/>
              <a:rect l="l" t="t" r="r" b="b"/>
              <a:pathLst>
                <a:path w="3293" h="2992" extrusionOk="0">
                  <a:moveTo>
                    <a:pt x="1643" y="1"/>
                  </a:moveTo>
                  <a:cubicBezTo>
                    <a:pt x="967" y="1"/>
                    <a:pt x="353" y="465"/>
                    <a:pt x="191" y="1150"/>
                  </a:cubicBezTo>
                  <a:cubicBezTo>
                    <a:pt x="1" y="1953"/>
                    <a:pt x="497" y="2761"/>
                    <a:pt x="1302" y="2951"/>
                  </a:cubicBezTo>
                  <a:cubicBezTo>
                    <a:pt x="1418" y="2978"/>
                    <a:pt x="1533" y="2991"/>
                    <a:pt x="1647" y="2991"/>
                  </a:cubicBezTo>
                  <a:cubicBezTo>
                    <a:pt x="2323" y="2991"/>
                    <a:pt x="2936" y="2529"/>
                    <a:pt x="3099" y="1840"/>
                  </a:cubicBezTo>
                  <a:cubicBezTo>
                    <a:pt x="3292" y="1038"/>
                    <a:pt x="2793" y="233"/>
                    <a:pt x="1991" y="42"/>
                  </a:cubicBezTo>
                  <a:cubicBezTo>
                    <a:pt x="1874" y="14"/>
                    <a:pt x="1758" y="1"/>
                    <a:pt x="16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63"/>
            <p:cNvSpPr/>
            <p:nvPr/>
          </p:nvSpPr>
          <p:spPr>
            <a:xfrm>
              <a:off x="4897968" y="1957054"/>
              <a:ext cx="170124" cy="154761"/>
            </a:xfrm>
            <a:custGeom>
              <a:avLst/>
              <a:gdLst/>
              <a:ahLst/>
              <a:cxnLst/>
              <a:rect l="l" t="t" r="r" b="b"/>
              <a:pathLst>
                <a:path w="3289" h="2992" extrusionOk="0">
                  <a:moveTo>
                    <a:pt x="1646" y="0"/>
                  </a:moveTo>
                  <a:cubicBezTo>
                    <a:pt x="966" y="0"/>
                    <a:pt x="351" y="465"/>
                    <a:pt x="190" y="1154"/>
                  </a:cubicBezTo>
                  <a:cubicBezTo>
                    <a:pt x="0" y="1959"/>
                    <a:pt x="499" y="2761"/>
                    <a:pt x="1304" y="2951"/>
                  </a:cubicBezTo>
                  <a:cubicBezTo>
                    <a:pt x="1419" y="2978"/>
                    <a:pt x="1535" y="2991"/>
                    <a:pt x="1648" y="2991"/>
                  </a:cubicBezTo>
                  <a:cubicBezTo>
                    <a:pt x="2325" y="2991"/>
                    <a:pt x="2938" y="2526"/>
                    <a:pt x="3098" y="1837"/>
                  </a:cubicBezTo>
                  <a:cubicBezTo>
                    <a:pt x="3289" y="1035"/>
                    <a:pt x="2789" y="230"/>
                    <a:pt x="1987" y="40"/>
                  </a:cubicBezTo>
                  <a:cubicBezTo>
                    <a:pt x="1873" y="13"/>
                    <a:pt x="1759" y="0"/>
                    <a:pt x="16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63"/>
            <p:cNvSpPr/>
            <p:nvPr/>
          </p:nvSpPr>
          <p:spPr>
            <a:xfrm>
              <a:off x="4158546" y="4045734"/>
              <a:ext cx="175658" cy="154761"/>
            </a:xfrm>
            <a:custGeom>
              <a:avLst/>
              <a:gdLst/>
              <a:ahLst/>
              <a:cxnLst/>
              <a:rect l="l" t="t" r="r" b="b"/>
              <a:pathLst>
                <a:path w="3396" h="2992" extrusionOk="0">
                  <a:moveTo>
                    <a:pt x="1698" y="1"/>
                  </a:moveTo>
                  <a:cubicBezTo>
                    <a:pt x="1506" y="1"/>
                    <a:pt x="1311" y="38"/>
                    <a:pt x="1123" y="116"/>
                  </a:cubicBezTo>
                  <a:cubicBezTo>
                    <a:pt x="360" y="434"/>
                    <a:pt x="1" y="1311"/>
                    <a:pt x="318" y="2071"/>
                  </a:cubicBezTo>
                  <a:cubicBezTo>
                    <a:pt x="558" y="2644"/>
                    <a:pt x="1115" y="2991"/>
                    <a:pt x="1700" y="2991"/>
                  </a:cubicBezTo>
                  <a:cubicBezTo>
                    <a:pt x="1892" y="2991"/>
                    <a:pt x="2086" y="2954"/>
                    <a:pt x="2273" y="2876"/>
                  </a:cubicBezTo>
                  <a:cubicBezTo>
                    <a:pt x="3034" y="2558"/>
                    <a:pt x="3396" y="1682"/>
                    <a:pt x="3078" y="921"/>
                  </a:cubicBezTo>
                  <a:cubicBezTo>
                    <a:pt x="2839" y="346"/>
                    <a:pt x="2283" y="1"/>
                    <a:pt x="1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63"/>
            <p:cNvSpPr/>
            <p:nvPr/>
          </p:nvSpPr>
          <p:spPr>
            <a:xfrm>
              <a:off x="3349455" y="3036226"/>
              <a:ext cx="116376" cy="117200"/>
            </a:xfrm>
            <a:custGeom>
              <a:avLst/>
              <a:gdLst/>
              <a:ahLst/>
              <a:cxnLst/>
              <a:rect l="l" t="t" r="r" b="b"/>
              <a:pathLst>
                <a:path w="648" h="652" extrusionOk="0">
                  <a:moveTo>
                    <a:pt x="324" y="1"/>
                  </a:moveTo>
                  <a:cubicBezTo>
                    <a:pt x="146" y="1"/>
                    <a:pt x="0" y="146"/>
                    <a:pt x="0" y="324"/>
                  </a:cubicBezTo>
                  <a:cubicBezTo>
                    <a:pt x="0" y="506"/>
                    <a:pt x="146" y="651"/>
                    <a:pt x="324" y="651"/>
                  </a:cubicBezTo>
                  <a:cubicBezTo>
                    <a:pt x="502" y="651"/>
                    <a:pt x="648" y="506"/>
                    <a:pt x="648" y="324"/>
                  </a:cubicBezTo>
                  <a:cubicBezTo>
                    <a:pt x="648" y="146"/>
                    <a:pt x="502" y="1"/>
                    <a:pt x="3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63"/>
            <p:cNvSpPr/>
            <p:nvPr/>
          </p:nvSpPr>
          <p:spPr>
            <a:xfrm>
              <a:off x="4334209" y="1923538"/>
              <a:ext cx="221797" cy="221797"/>
            </a:xfrm>
            <a:custGeom>
              <a:avLst/>
              <a:gdLst/>
              <a:ahLst/>
              <a:cxnLst/>
              <a:rect l="l" t="t" r="r" b="b"/>
              <a:pathLst>
                <a:path w="4288" h="4288" extrusionOk="0">
                  <a:moveTo>
                    <a:pt x="2142" y="1"/>
                  </a:moveTo>
                  <a:cubicBezTo>
                    <a:pt x="960" y="1"/>
                    <a:pt x="1" y="960"/>
                    <a:pt x="1" y="2146"/>
                  </a:cubicBezTo>
                  <a:cubicBezTo>
                    <a:pt x="1" y="3328"/>
                    <a:pt x="960" y="4288"/>
                    <a:pt x="2142" y="4288"/>
                  </a:cubicBezTo>
                  <a:cubicBezTo>
                    <a:pt x="3328" y="4288"/>
                    <a:pt x="4287" y="3328"/>
                    <a:pt x="4287" y="2146"/>
                  </a:cubicBezTo>
                  <a:cubicBezTo>
                    <a:pt x="4287" y="960"/>
                    <a:pt x="3328" y="1"/>
                    <a:pt x="2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63"/>
            <p:cNvSpPr/>
            <p:nvPr/>
          </p:nvSpPr>
          <p:spPr>
            <a:xfrm>
              <a:off x="5538426" y="3122241"/>
              <a:ext cx="54725" cy="54570"/>
            </a:xfrm>
            <a:custGeom>
              <a:avLst/>
              <a:gdLst/>
              <a:ahLst/>
              <a:cxnLst/>
              <a:rect l="l" t="t" r="r" b="b"/>
              <a:pathLst>
                <a:path w="1058" h="1055" extrusionOk="0">
                  <a:moveTo>
                    <a:pt x="529" y="0"/>
                  </a:moveTo>
                  <a:cubicBezTo>
                    <a:pt x="238" y="0"/>
                    <a:pt x="0" y="235"/>
                    <a:pt x="0" y="526"/>
                  </a:cubicBezTo>
                  <a:cubicBezTo>
                    <a:pt x="0" y="820"/>
                    <a:pt x="238" y="1055"/>
                    <a:pt x="529" y="1055"/>
                  </a:cubicBezTo>
                  <a:cubicBezTo>
                    <a:pt x="820" y="1055"/>
                    <a:pt x="1058" y="820"/>
                    <a:pt x="1058" y="526"/>
                  </a:cubicBezTo>
                  <a:cubicBezTo>
                    <a:pt x="1058" y="235"/>
                    <a:pt x="820" y="0"/>
                    <a:pt x="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63"/>
            <p:cNvSpPr/>
            <p:nvPr/>
          </p:nvSpPr>
          <p:spPr>
            <a:xfrm>
              <a:off x="4756175" y="4145777"/>
              <a:ext cx="63932" cy="54725"/>
            </a:xfrm>
            <a:custGeom>
              <a:avLst/>
              <a:gdLst/>
              <a:ahLst/>
              <a:cxnLst/>
              <a:rect l="l" t="t" r="r" b="b"/>
              <a:pathLst>
                <a:path w="1236" h="1058" extrusionOk="0">
                  <a:moveTo>
                    <a:pt x="713" y="1"/>
                  </a:moveTo>
                  <a:cubicBezTo>
                    <a:pt x="711" y="1"/>
                    <a:pt x="709" y="1"/>
                    <a:pt x="707" y="1"/>
                  </a:cubicBezTo>
                  <a:cubicBezTo>
                    <a:pt x="238" y="1"/>
                    <a:pt x="0" y="568"/>
                    <a:pt x="333" y="901"/>
                  </a:cubicBezTo>
                  <a:cubicBezTo>
                    <a:pt x="442" y="1009"/>
                    <a:pt x="574" y="1057"/>
                    <a:pt x="705" y="1057"/>
                  </a:cubicBezTo>
                  <a:cubicBezTo>
                    <a:pt x="976" y="1057"/>
                    <a:pt x="1236" y="846"/>
                    <a:pt x="1236" y="527"/>
                  </a:cubicBezTo>
                  <a:cubicBezTo>
                    <a:pt x="1236" y="237"/>
                    <a:pt x="1001" y="1"/>
                    <a:pt x="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4" name="Google Shape;2294;p63"/>
            <p:cNvGrpSpPr/>
            <p:nvPr/>
          </p:nvGrpSpPr>
          <p:grpSpPr>
            <a:xfrm rot="4925626">
              <a:off x="3615603" y="2340946"/>
              <a:ext cx="613127" cy="607349"/>
              <a:chOff x="-1040357" y="1370945"/>
              <a:chExt cx="598560" cy="592920"/>
            </a:xfrm>
          </p:grpSpPr>
          <p:sp>
            <p:nvSpPr>
              <p:cNvPr id="2295" name="Google Shape;2295;p63"/>
              <p:cNvSpPr/>
              <p:nvPr/>
            </p:nvSpPr>
            <p:spPr>
              <a:xfrm>
                <a:off x="-1022842" y="1388905"/>
                <a:ext cx="324853" cy="281364"/>
              </a:xfrm>
              <a:custGeom>
                <a:avLst/>
                <a:gdLst/>
                <a:ahLst/>
                <a:cxnLst/>
                <a:rect l="l" t="t" r="r" b="b"/>
                <a:pathLst>
                  <a:path w="6566" h="5687" extrusionOk="0">
                    <a:moveTo>
                      <a:pt x="4857" y="119"/>
                    </a:moveTo>
                    <a:lnTo>
                      <a:pt x="6432" y="2843"/>
                    </a:lnTo>
                    <a:lnTo>
                      <a:pt x="4857" y="5570"/>
                    </a:lnTo>
                    <a:lnTo>
                      <a:pt x="1709" y="5570"/>
                    </a:lnTo>
                    <a:lnTo>
                      <a:pt x="137" y="2843"/>
                    </a:lnTo>
                    <a:lnTo>
                      <a:pt x="1709" y="119"/>
                    </a:lnTo>
                    <a:close/>
                    <a:moveTo>
                      <a:pt x="1643" y="0"/>
                    </a:moveTo>
                    <a:lnTo>
                      <a:pt x="0" y="2843"/>
                    </a:lnTo>
                    <a:lnTo>
                      <a:pt x="1643" y="5686"/>
                    </a:lnTo>
                    <a:lnTo>
                      <a:pt x="4926" y="5686"/>
                    </a:lnTo>
                    <a:lnTo>
                      <a:pt x="6566" y="2843"/>
                    </a:lnTo>
                    <a:lnTo>
                      <a:pt x="492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63"/>
              <p:cNvSpPr/>
              <p:nvPr/>
            </p:nvSpPr>
            <p:spPr>
              <a:xfrm>
                <a:off x="-967874" y="1370945"/>
                <a:ext cx="48832" cy="41757"/>
              </a:xfrm>
              <a:custGeom>
                <a:avLst/>
                <a:gdLst/>
                <a:ahLst/>
                <a:cxnLst/>
                <a:rect l="l" t="t" r="r" b="b"/>
                <a:pathLst>
                  <a:path w="987" h="844" extrusionOk="0">
                    <a:moveTo>
                      <a:pt x="565" y="1"/>
                    </a:moveTo>
                    <a:cubicBezTo>
                      <a:pt x="191" y="1"/>
                      <a:pt x="0" y="455"/>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63"/>
              <p:cNvSpPr/>
              <p:nvPr/>
            </p:nvSpPr>
            <p:spPr>
              <a:xfrm>
                <a:off x="-960799"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63"/>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63"/>
              <p:cNvSpPr/>
              <p:nvPr/>
            </p:nvSpPr>
            <p:spPr>
              <a:xfrm>
                <a:off x="-722127" y="150868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63"/>
              <p:cNvSpPr/>
              <p:nvPr/>
            </p:nvSpPr>
            <p:spPr>
              <a:xfrm>
                <a:off x="-1040357" y="1508687"/>
                <a:ext cx="41806" cy="41757"/>
              </a:xfrm>
              <a:custGeom>
                <a:avLst/>
                <a:gdLst/>
                <a:ahLst/>
                <a:cxnLst/>
                <a:rect l="l" t="t" r="r" b="b"/>
                <a:pathLst>
                  <a:path w="845" h="844" extrusionOk="0">
                    <a:moveTo>
                      <a:pt x="423" y="0"/>
                    </a:moveTo>
                    <a:cubicBezTo>
                      <a:pt x="188" y="0"/>
                      <a:pt x="1" y="190"/>
                      <a:pt x="1" y="422"/>
                    </a:cubicBezTo>
                    <a:cubicBezTo>
                      <a:pt x="1" y="657"/>
                      <a:pt x="188" y="844"/>
                      <a:pt x="423" y="844"/>
                    </a:cubicBezTo>
                    <a:cubicBezTo>
                      <a:pt x="654" y="844"/>
                      <a:pt x="845" y="657"/>
                      <a:pt x="845" y="422"/>
                    </a:cubicBezTo>
                    <a:cubicBezTo>
                      <a:pt x="845" y="190"/>
                      <a:pt x="654" y="0"/>
                      <a:pt x="423"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63"/>
              <p:cNvSpPr/>
              <p:nvPr/>
            </p:nvSpPr>
            <p:spPr>
              <a:xfrm>
                <a:off x="-1021952" y="1664486"/>
                <a:ext cx="323962" cy="281315"/>
              </a:xfrm>
              <a:custGeom>
                <a:avLst/>
                <a:gdLst/>
                <a:ahLst/>
                <a:cxnLst/>
                <a:rect l="l" t="t" r="r" b="b"/>
                <a:pathLst>
                  <a:path w="6548" h="5686" extrusionOk="0">
                    <a:moveTo>
                      <a:pt x="1658" y="0"/>
                    </a:moveTo>
                    <a:lnTo>
                      <a:pt x="1658" y="116"/>
                    </a:lnTo>
                    <a:lnTo>
                      <a:pt x="4839" y="116"/>
                    </a:lnTo>
                    <a:lnTo>
                      <a:pt x="6414" y="2843"/>
                    </a:lnTo>
                    <a:lnTo>
                      <a:pt x="4839" y="5570"/>
                    </a:lnTo>
                    <a:lnTo>
                      <a:pt x="1691" y="5570"/>
                    </a:lnTo>
                    <a:lnTo>
                      <a:pt x="101" y="2813"/>
                    </a:lnTo>
                    <a:lnTo>
                      <a:pt x="0" y="2873"/>
                    </a:lnTo>
                    <a:lnTo>
                      <a:pt x="1625" y="5686"/>
                    </a:lnTo>
                    <a:lnTo>
                      <a:pt x="4908" y="5686"/>
                    </a:lnTo>
                    <a:lnTo>
                      <a:pt x="6548" y="2843"/>
                    </a:lnTo>
                    <a:lnTo>
                      <a:pt x="4908"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63"/>
              <p:cNvSpPr/>
              <p:nvPr/>
            </p:nvSpPr>
            <p:spPr>
              <a:xfrm>
                <a:off x="-960799"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63"/>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63"/>
              <p:cNvSpPr/>
              <p:nvPr/>
            </p:nvSpPr>
            <p:spPr>
              <a:xfrm>
                <a:off x="-784170" y="1526745"/>
                <a:ext cx="324012" cy="281364"/>
              </a:xfrm>
              <a:custGeom>
                <a:avLst/>
                <a:gdLst/>
                <a:ahLst/>
                <a:cxnLst/>
                <a:rect l="l" t="t" r="r" b="b"/>
                <a:pathLst>
                  <a:path w="6549" h="5687" extrusionOk="0">
                    <a:moveTo>
                      <a:pt x="1641" y="1"/>
                    </a:moveTo>
                    <a:lnTo>
                      <a:pt x="1" y="2844"/>
                    </a:lnTo>
                    <a:lnTo>
                      <a:pt x="1641" y="5686"/>
                    </a:lnTo>
                    <a:lnTo>
                      <a:pt x="4926" y="5686"/>
                    </a:lnTo>
                    <a:lnTo>
                      <a:pt x="6548" y="2873"/>
                    </a:lnTo>
                    <a:lnTo>
                      <a:pt x="6447" y="2814"/>
                    </a:lnTo>
                    <a:lnTo>
                      <a:pt x="4858" y="5571"/>
                    </a:lnTo>
                    <a:lnTo>
                      <a:pt x="1709" y="5571"/>
                    </a:lnTo>
                    <a:lnTo>
                      <a:pt x="134" y="2844"/>
                    </a:lnTo>
                    <a:lnTo>
                      <a:pt x="1709" y="117"/>
                    </a:lnTo>
                    <a:lnTo>
                      <a:pt x="4890" y="117"/>
                    </a:lnTo>
                    <a:lnTo>
                      <a:pt x="489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63"/>
              <p:cNvSpPr/>
              <p:nvPr/>
            </p:nvSpPr>
            <p:spPr>
              <a:xfrm>
                <a:off x="-722127" y="150868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63"/>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63"/>
              <p:cNvSpPr/>
              <p:nvPr/>
            </p:nvSpPr>
            <p:spPr>
              <a:xfrm>
                <a:off x="-483603" y="1646527"/>
                <a:ext cx="41806" cy="41806"/>
              </a:xfrm>
              <a:custGeom>
                <a:avLst/>
                <a:gdLst/>
                <a:ahLst/>
                <a:cxnLst/>
                <a:rect l="l" t="t" r="r" b="b"/>
                <a:pathLst>
                  <a:path w="845" h="845" extrusionOk="0">
                    <a:moveTo>
                      <a:pt x="423" y="1"/>
                    </a:moveTo>
                    <a:cubicBezTo>
                      <a:pt x="191" y="1"/>
                      <a:pt x="1" y="188"/>
                      <a:pt x="1" y="423"/>
                    </a:cubicBezTo>
                    <a:cubicBezTo>
                      <a:pt x="1" y="654"/>
                      <a:pt x="191" y="844"/>
                      <a:pt x="423" y="844"/>
                    </a:cubicBezTo>
                    <a:cubicBezTo>
                      <a:pt x="657" y="844"/>
                      <a:pt x="844" y="654"/>
                      <a:pt x="844" y="423"/>
                    </a:cubicBezTo>
                    <a:cubicBezTo>
                      <a:pt x="844" y="188"/>
                      <a:pt x="657" y="1"/>
                      <a:pt x="423"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63"/>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63"/>
              <p:cNvSpPr/>
              <p:nvPr/>
            </p:nvSpPr>
            <p:spPr>
              <a:xfrm>
                <a:off x="-967874" y="1922108"/>
                <a:ext cx="48832" cy="41757"/>
              </a:xfrm>
              <a:custGeom>
                <a:avLst/>
                <a:gdLst/>
                <a:ahLst/>
                <a:cxnLst/>
                <a:rect l="l" t="t" r="r" b="b"/>
                <a:pathLst>
                  <a:path w="987" h="844" extrusionOk="0">
                    <a:moveTo>
                      <a:pt x="565" y="1"/>
                    </a:moveTo>
                    <a:cubicBezTo>
                      <a:pt x="191" y="1"/>
                      <a:pt x="0" y="452"/>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63"/>
              <p:cNvSpPr/>
              <p:nvPr/>
            </p:nvSpPr>
            <p:spPr>
              <a:xfrm>
                <a:off x="-808710" y="1922108"/>
                <a:ext cx="48683" cy="41757"/>
              </a:xfrm>
              <a:custGeom>
                <a:avLst/>
                <a:gdLst/>
                <a:ahLst/>
                <a:cxnLst/>
                <a:rect l="l" t="t" r="r" b="b"/>
                <a:pathLst>
                  <a:path w="984" h="844" extrusionOk="0">
                    <a:moveTo>
                      <a:pt x="562" y="1"/>
                    </a:moveTo>
                    <a:cubicBezTo>
                      <a:pt x="188" y="1"/>
                      <a:pt x="1" y="455"/>
                      <a:pt x="265" y="720"/>
                    </a:cubicBezTo>
                    <a:cubicBezTo>
                      <a:pt x="351" y="805"/>
                      <a:pt x="456" y="843"/>
                      <a:pt x="559" y="843"/>
                    </a:cubicBezTo>
                    <a:cubicBezTo>
                      <a:pt x="776" y="843"/>
                      <a:pt x="984" y="676"/>
                      <a:pt x="984" y="423"/>
                    </a:cubicBezTo>
                    <a:cubicBezTo>
                      <a:pt x="984" y="188"/>
                      <a:pt x="797" y="1"/>
                      <a:pt x="56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63"/>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Group 3"/>
          <p:cNvGrpSpPr/>
          <p:nvPr/>
        </p:nvGrpSpPr>
        <p:grpSpPr>
          <a:xfrm>
            <a:off x="720000" y="1551398"/>
            <a:ext cx="2265900" cy="2578813"/>
            <a:chOff x="720000" y="1551398"/>
            <a:chExt cx="2265900" cy="2578813"/>
          </a:xfrm>
        </p:grpSpPr>
        <p:sp>
          <p:nvSpPr>
            <p:cNvPr id="2316" name="Google Shape;2316;p63"/>
            <p:cNvSpPr txBox="1"/>
            <p:nvPr/>
          </p:nvSpPr>
          <p:spPr>
            <a:xfrm>
              <a:off x="720000" y="2160659"/>
              <a:ext cx="2265900" cy="1969552"/>
            </a:xfrm>
            <a:prstGeom prst="rect">
              <a:avLst/>
            </a:prstGeom>
            <a:solidFill>
              <a:schemeClr val="accent1"/>
            </a:solid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Clr>
                  <a:srgbClr val="000000"/>
                </a:buClr>
                <a:buSzPts val="1100"/>
                <a:buFont typeface="Arial"/>
                <a:buNone/>
              </a:pPr>
              <a:endParaRPr>
                <a:solidFill>
                  <a:schemeClr val="dk1"/>
                </a:solidFill>
                <a:latin typeface="Lato"/>
                <a:ea typeface="Lato"/>
                <a:cs typeface="Lato"/>
                <a:sym typeface="Lato"/>
              </a:endParaRPr>
            </a:p>
          </p:txBody>
        </p:sp>
        <p:sp>
          <p:nvSpPr>
            <p:cNvPr id="2320" name="Google Shape;2320;p63"/>
            <p:cNvSpPr/>
            <p:nvPr/>
          </p:nvSpPr>
          <p:spPr>
            <a:xfrm>
              <a:off x="2220900" y="1551398"/>
              <a:ext cx="765000" cy="609408"/>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a:solidFill>
                    <a:schemeClr val="dk1"/>
                  </a:solidFill>
                  <a:latin typeface="Arial" panose="020B0604020202020204" pitchFamily="34" charset="0"/>
                  <a:ea typeface="Outfit"/>
                  <a:cs typeface="Arial" panose="020B0604020202020204" pitchFamily="34" charset="0"/>
                  <a:sym typeface="Outfit"/>
                </a:rPr>
                <a:t>I.</a:t>
              </a:r>
              <a:endParaRPr sz="3200" b="1">
                <a:solidFill>
                  <a:schemeClr val="dk1"/>
                </a:solidFill>
                <a:latin typeface="Arial" panose="020B0604020202020204" pitchFamily="34" charset="0"/>
                <a:ea typeface="Outfit"/>
                <a:cs typeface="Arial" panose="020B0604020202020204" pitchFamily="34" charset="0"/>
                <a:sym typeface="Outfit"/>
              </a:endParaRPr>
            </a:p>
          </p:txBody>
        </p:sp>
        <p:sp>
          <p:nvSpPr>
            <p:cNvPr id="2" name="Rectangle 1"/>
            <p:cNvSpPr/>
            <p:nvPr/>
          </p:nvSpPr>
          <p:spPr>
            <a:xfrm>
              <a:off x="844001" y="2523939"/>
              <a:ext cx="1932098" cy="1200329"/>
            </a:xfrm>
            <a:prstGeom prst="rect">
              <a:avLst/>
            </a:prstGeom>
          </p:spPr>
          <p:txBody>
            <a:bodyPr wrap="square">
              <a:spAutoFit/>
            </a:bodyPr>
            <a:lstStyle/>
            <a:p>
              <a:pPr algn="r">
                <a:lnSpc>
                  <a:spcPct val="150000"/>
                </a:lnSpc>
              </a:pPr>
              <a:r>
                <a:rPr lang="en-US" sz="2400" b="1"/>
                <a:t>Quá trình tái bản DNA</a:t>
              </a:r>
            </a:p>
          </p:txBody>
        </p:sp>
      </p:grpSp>
      <p:grpSp>
        <p:nvGrpSpPr>
          <p:cNvPr id="5" name="Group 4"/>
          <p:cNvGrpSpPr/>
          <p:nvPr/>
        </p:nvGrpSpPr>
        <p:grpSpPr>
          <a:xfrm>
            <a:off x="6172476" y="1551398"/>
            <a:ext cx="2265900" cy="2578813"/>
            <a:chOff x="6172476" y="1551398"/>
            <a:chExt cx="2265900" cy="2578813"/>
          </a:xfrm>
        </p:grpSpPr>
        <p:sp>
          <p:nvSpPr>
            <p:cNvPr id="2318" name="Google Shape;2318;p63"/>
            <p:cNvSpPr txBox="1"/>
            <p:nvPr/>
          </p:nvSpPr>
          <p:spPr>
            <a:xfrm>
              <a:off x="6172476" y="2160659"/>
              <a:ext cx="2265900" cy="1969552"/>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Lato"/>
                <a:ea typeface="Lato"/>
                <a:cs typeface="Lato"/>
                <a:sym typeface="Lato"/>
              </a:endParaRPr>
            </a:p>
          </p:txBody>
        </p:sp>
        <p:sp>
          <p:nvSpPr>
            <p:cNvPr id="2323" name="Google Shape;2323;p63"/>
            <p:cNvSpPr/>
            <p:nvPr/>
          </p:nvSpPr>
          <p:spPr>
            <a:xfrm>
              <a:off x="6172476" y="1551398"/>
              <a:ext cx="765000" cy="609408"/>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a:solidFill>
                    <a:schemeClr val="dk1"/>
                  </a:solidFill>
                  <a:latin typeface="Arial" panose="020B0604020202020204" pitchFamily="34" charset="0"/>
                  <a:ea typeface="Outfit"/>
                  <a:cs typeface="Arial" panose="020B0604020202020204" pitchFamily="34" charset="0"/>
                  <a:sym typeface="Outfit"/>
                </a:rPr>
                <a:t>II.</a:t>
              </a:r>
              <a:endParaRPr sz="3200" b="1">
                <a:solidFill>
                  <a:schemeClr val="dk1"/>
                </a:solidFill>
                <a:latin typeface="Arial" panose="020B0604020202020204" pitchFamily="34" charset="0"/>
                <a:ea typeface="Outfit"/>
                <a:cs typeface="Arial" panose="020B0604020202020204" pitchFamily="34" charset="0"/>
                <a:sym typeface="Outfit"/>
              </a:endParaRPr>
            </a:p>
          </p:txBody>
        </p:sp>
        <p:sp>
          <p:nvSpPr>
            <p:cNvPr id="3" name="Rectangle 2"/>
            <p:cNvSpPr/>
            <p:nvPr/>
          </p:nvSpPr>
          <p:spPr>
            <a:xfrm>
              <a:off x="6357691" y="2500089"/>
              <a:ext cx="1762758" cy="1200329"/>
            </a:xfrm>
            <a:prstGeom prst="rect">
              <a:avLst/>
            </a:prstGeom>
          </p:spPr>
          <p:txBody>
            <a:bodyPr wrap="square">
              <a:spAutoFit/>
            </a:bodyPr>
            <a:lstStyle/>
            <a:p>
              <a:pPr>
                <a:lnSpc>
                  <a:spcPct val="150000"/>
                </a:lnSpc>
              </a:pPr>
              <a:r>
                <a:rPr lang="en-US" sz="2400" b="1"/>
                <a:t>Quá trình phiên mã</a:t>
              </a: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37"/>
          <p:cNvSpPr txBox="1">
            <a:spLocks noGrp="1"/>
          </p:cNvSpPr>
          <p:nvPr>
            <p:ph type="title"/>
          </p:nvPr>
        </p:nvSpPr>
        <p:spPr>
          <a:xfrm>
            <a:off x="854414" y="963922"/>
            <a:ext cx="3246900" cy="116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6600">
                <a:solidFill>
                  <a:srgbClr val="D4152B"/>
                </a:solidFill>
                <a:latin typeface="Arial" panose="020B0604020202020204" pitchFamily="34" charset="0"/>
                <a:cs typeface="Arial" panose="020B0604020202020204" pitchFamily="34" charset="0"/>
              </a:rPr>
              <a:t>I.</a:t>
            </a:r>
            <a:endParaRPr sz="6600">
              <a:solidFill>
                <a:srgbClr val="D4152B"/>
              </a:solidFill>
              <a:latin typeface="Arial" panose="020B0604020202020204" pitchFamily="34" charset="0"/>
              <a:cs typeface="Arial" panose="020B0604020202020204" pitchFamily="34" charset="0"/>
            </a:endParaRPr>
          </a:p>
        </p:txBody>
      </p:sp>
      <p:grpSp>
        <p:nvGrpSpPr>
          <p:cNvPr id="1100" name="Google Shape;1100;p37"/>
          <p:cNvGrpSpPr/>
          <p:nvPr/>
        </p:nvGrpSpPr>
        <p:grpSpPr>
          <a:xfrm>
            <a:off x="5408144" y="930149"/>
            <a:ext cx="2294542" cy="3673858"/>
            <a:chOff x="5408144" y="930149"/>
            <a:chExt cx="2294542" cy="3673858"/>
          </a:xfrm>
        </p:grpSpPr>
        <p:grpSp>
          <p:nvGrpSpPr>
            <p:cNvPr id="1101" name="Google Shape;1101;p37"/>
            <p:cNvGrpSpPr/>
            <p:nvPr/>
          </p:nvGrpSpPr>
          <p:grpSpPr>
            <a:xfrm>
              <a:off x="6344640" y="930149"/>
              <a:ext cx="1358047" cy="3673858"/>
              <a:chOff x="6503002" y="752900"/>
              <a:chExt cx="1290060" cy="3489938"/>
            </a:xfrm>
          </p:grpSpPr>
          <p:sp>
            <p:nvSpPr>
              <p:cNvPr id="1102" name="Google Shape;1102;p37"/>
              <p:cNvSpPr/>
              <p:nvPr/>
            </p:nvSpPr>
            <p:spPr>
              <a:xfrm flipH="1">
                <a:off x="7266254" y="2631479"/>
                <a:ext cx="57832" cy="100432"/>
              </a:xfrm>
              <a:custGeom>
                <a:avLst/>
                <a:gdLst/>
                <a:ahLst/>
                <a:cxnLst/>
                <a:rect l="l" t="t" r="r" b="b"/>
                <a:pathLst>
                  <a:path w="1177" h="2044" extrusionOk="0">
                    <a:moveTo>
                      <a:pt x="93" y="77"/>
                    </a:moveTo>
                    <a:lnTo>
                      <a:pt x="1094" y="116"/>
                    </a:lnTo>
                    <a:cubicBezTo>
                      <a:pt x="1082" y="288"/>
                      <a:pt x="1037" y="948"/>
                      <a:pt x="1064" y="1331"/>
                    </a:cubicBezTo>
                    <a:cubicBezTo>
                      <a:pt x="919" y="1393"/>
                      <a:pt x="815" y="1542"/>
                      <a:pt x="711" y="1687"/>
                    </a:cubicBezTo>
                    <a:cubicBezTo>
                      <a:pt x="605" y="1836"/>
                      <a:pt x="515" y="1965"/>
                      <a:pt x="405" y="1965"/>
                    </a:cubicBezTo>
                    <a:cubicBezTo>
                      <a:pt x="395" y="1965"/>
                      <a:pt x="383" y="1963"/>
                      <a:pt x="372" y="1961"/>
                    </a:cubicBezTo>
                    <a:cubicBezTo>
                      <a:pt x="321" y="1943"/>
                      <a:pt x="307" y="1886"/>
                      <a:pt x="289" y="1797"/>
                    </a:cubicBezTo>
                    <a:cubicBezTo>
                      <a:pt x="271" y="1693"/>
                      <a:pt x="241" y="1554"/>
                      <a:pt x="81" y="1542"/>
                    </a:cubicBezTo>
                    <a:lnTo>
                      <a:pt x="93" y="77"/>
                    </a:lnTo>
                    <a:close/>
                    <a:moveTo>
                      <a:pt x="57" y="0"/>
                    </a:moveTo>
                    <a:cubicBezTo>
                      <a:pt x="45" y="0"/>
                      <a:pt x="36" y="3"/>
                      <a:pt x="27" y="9"/>
                    </a:cubicBezTo>
                    <a:cubicBezTo>
                      <a:pt x="21" y="18"/>
                      <a:pt x="15" y="27"/>
                      <a:pt x="15" y="39"/>
                    </a:cubicBezTo>
                    <a:lnTo>
                      <a:pt x="1" y="1583"/>
                    </a:lnTo>
                    <a:cubicBezTo>
                      <a:pt x="1" y="1595"/>
                      <a:pt x="7" y="1604"/>
                      <a:pt x="12" y="1613"/>
                    </a:cubicBezTo>
                    <a:cubicBezTo>
                      <a:pt x="21" y="1619"/>
                      <a:pt x="33" y="1622"/>
                      <a:pt x="42" y="1622"/>
                    </a:cubicBezTo>
                    <a:cubicBezTo>
                      <a:pt x="47" y="1622"/>
                      <a:pt x="52" y="1622"/>
                      <a:pt x="57" y="1622"/>
                    </a:cubicBezTo>
                    <a:cubicBezTo>
                      <a:pt x="171" y="1622"/>
                      <a:pt x="189" y="1692"/>
                      <a:pt x="214" y="1815"/>
                    </a:cubicBezTo>
                    <a:cubicBezTo>
                      <a:pt x="232" y="1901"/>
                      <a:pt x="250" y="1999"/>
                      <a:pt x="345" y="2038"/>
                    </a:cubicBezTo>
                    <a:lnTo>
                      <a:pt x="351" y="2038"/>
                    </a:lnTo>
                    <a:cubicBezTo>
                      <a:pt x="369" y="2041"/>
                      <a:pt x="387" y="2044"/>
                      <a:pt x="405" y="2044"/>
                    </a:cubicBezTo>
                    <a:cubicBezTo>
                      <a:pt x="553" y="2044"/>
                      <a:pt x="660" y="1892"/>
                      <a:pt x="773" y="1735"/>
                    </a:cubicBezTo>
                    <a:cubicBezTo>
                      <a:pt x="877" y="1592"/>
                      <a:pt x="981" y="1444"/>
                      <a:pt x="1118" y="1396"/>
                    </a:cubicBezTo>
                    <a:cubicBezTo>
                      <a:pt x="1135" y="1393"/>
                      <a:pt x="1147" y="1376"/>
                      <a:pt x="1144" y="1358"/>
                    </a:cubicBezTo>
                    <a:cubicBezTo>
                      <a:pt x="1109" y="939"/>
                      <a:pt x="1174" y="95"/>
                      <a:pt x="1174" y="86"/>
                    </a:cubicBezTo>
                    <a:cubicBezTo>
                      <a:pt x="1177" y="64"/>
                      <a:pt x="1161" y="44"/>
                      <a:pt x="1142" y="44"/>
                    </a:cubicBezTo>
                    <a:cubicBezTo>
                      <a:pt x="1141" y="44"/>
                      <a:pt x="1140" y="45"/>
                      <a:pt x="1138" y="45"/>
                    </a:cubicBezTo>
                    <a:lnTo>
                      <a:pt x="5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flipH="1">
                <a:off x="7221148" y="2698153"/>
                <a:ext cx="103822" cy="84414"/>
              </a:xfrm>
              <a:custGeom>
                <a:avLst/>
                <a:gdLst/>
                <a:ahLst/>
                <a:cxnLst/>
                <a:rect l="l" t="t" r="r" b="b"/>
                <a:pathLst>
                  <a:path w="2113" h="1718" extrusionOk="0">
                    <a:moveTo>
                      <a:pt x="1124" y="1"/>
                    </a:moveTo>
                    <a:cubicBezTo>
                      <a:pt x="833" y="98"/>
                      <a:pt x="835" y="373"/>
                      <a:pt x="628" y="373"/>
                    </a:cubicBezTo>
                    <a:cubicBezTo>
                      <a:pt x="607" y="373"/>
                      <a:pt x="583" y="370"/>
                      <a:pt x="556" y="363"/>
                    </a:cubicBezTo>
                    <a:cubicBezTo>
                      <a:pt x="397" y="303"/>
                      <a:pt x="354" y="222"/>
                      <a:pt x="118" y="222"/>
                    </a:cubicBezTo>
                    <a:cubicBezTo>
                      <a:pt x="99" y="222"/>
                      <a:pt x="79" y="222"/>
                      <a:pt x="57" y="224"/>
                    </a:cubicBezTo>
                    <a:lnTo>
                      <a:pt x="1" y="1626"/>
                    </a:lnTo>
                    <a:lnTo>
                      <a:pt x="137" y="1632"/>
                    </a:lnTo>
                    <a:cubicBezTo>
                      <a:pt x="137" y="1632"/>
                      <a:pt x="237" y="1233"/>
                      <a:pt x="395" y="1233"/>
                    </a:cubicBezTo>
                    <a:cubicBezTo>
                      <a:pt x="397" y="1233"/>
                      <a:pt x="398" y="1233"/>
                      <a:pt x="399" y="1234"/>
                    </a:cubicBezTo>
                    <a:cubicBezTo>
                      <a:pt x="556" y="1239"/>
                      <a:pt x="839" y="1605"/>
                      <a:pt x="1352" y="1682"/>
                    </a:cubicBezTo>
                    <a:cubicBezTo>
                      <a:pt x="1462" y="1697"/>
                      <a:pt x="1605" y="1712"/>
                      <a:pt x="1762" y="1718"/>
                    </a:cubicBezTo>
                    <a:cubicBezTo>
                      <a:pt x="1768" y="1412"/>
                      <a:pt x="1852" y="1329"/>
                      <a:pt x="2113" y="1103"/>
                    </a:cubicBezTo>
                    <a:cubicBezTo>
                      <a:pt x="1644" y="954"/>
                      <a:pt x="1192" y="503"/>
                      <a:pt x="1144" y="176"/>
                    </a:cubicBezTo>
                    <a:cubicBezTo>
                      <a:pt x="1136" y="111"/>
                      <a:pt x="1130" y="54"/>
                      <a:pt x="11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7"/>
              <p:cNvSpPr/>
              <p:nvPr/>
            </p:nvSpPr>
            <p:spPr>
              <a:xfrm flipH="1">
                <a:off x="7170197" y="2752299"/>
                <a:ext cx="68199" cy="32036"/>
              </a:xfrm>
              <a:custGeom>
                <a:avLst/>
                <a:gdLst/>
                <a:ahLst/>
                <a:cxnLst/>
                <a:rect l="l" t="t" r="r" b="b"/>
                <a:pathLst>
                  <a:path w="1388" h="652" extrusionOk="0">
                    <a:moveTo>
                      <a:pt x="351" y="1"/>
                    </a:moveTo>
                    <a:cubicBezTo>
                      <a:pt x="90" y="227"/>
                      <a:pt x="6" y="310"/>
                      <a:pt x="0" y="622"/>
                    </a:cubicBezTo>
                    <a:cubicBezTo>
                      <a:pt x="442" y="648"/>
                      <a:pt x="1001" y="652"/>
                      <a:pt x="1254" y="652"/>
                    </a:cubicBezTo>
                    <a:cubicBezTo>
                      <a:pt x="1338" y="652"/>
                      <a:pt x="1388" y="651"/>
                      <a:pt x="1388" y="651"/>
                    </a:cubicBezTo>
                    <a:cubicBezTo>
                      <a:pt x="1388" y="651"/>
                      <a:pt x="1224" y="334"/>
                      <a:pt x="1067" y="224"/>
                    </a:cubicBezTo>
                    <a:cubicBezTo>
                      <a:pt x="1001" y="179"/>
                      <a:pt x="693" y="111"/>
                      <a:pt x="3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7"/>
              <p:cNvSpPr/>
              <p:nvPr/>
            </p:nvSpPr>
            <p:spPr>
              <a:xfrm flipH="1">
                <a:off x="7566315" y="2633199"/>
                <a:ext cx="53754" cy="96796"/>
              </a:xfrm>
              <a:custGeom>
                <a:avLst/>
                <a:gdLst/>
                <a:ahLst/>
                <a:cxnLst/>
                <a:rect l="l" t="t" r="r" b="b"/>
                <a:pathLst>
                  <a:path w="1094" h="1970" extrusionOk="0">
                    <a:moveTo>
                      <a:pt x="12" y="1"/>
                    </a:moveTo>
                    <a:lnTo>
                      <a:pt x="0" y="1546"/>
                    </a:lnTo>
                    <a:cubicBezTo>
                      <a:pt x="5" y="1545"/>
                      <a:pt x="9" y="1545"/>
                      <a:pt x="14" y="1545"/>
                    </a:cubicBezTo>
                    <a:cubicBezTo>
                      <a:pt x="284" y="1545"/>
                      <a:pt x="146" y="1900"/>
                      <a:pt x="318" y="1964"/>
                    </a:cubicBezTo>
                    <a:cubicBezTo>
                      <a:pt x="333" y="1968"/>
                      <a:pt x="348" y="1970"/>
                      <a:pt x="362" y="1970"/>
                    </a:cubicBezTo>
                    <a:cubicBezTo>
                      <a:pt x="616" y="1970"/>
                      <a:pt x="760" y="1424"/>
                      <a:pt x="1064" y="1323"/>
                    </a:cubicBezTo>
                    <a:cubicBezTo>
                      <a:pt x="1028" y="895"/>
                      <a:pt x="1093" y="45"/>
                      <a:pt x="1093" y="45"/>
                    </a:cubicBezTo>
                    <a:lnTo>
                      <a:pt x="1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7"/>
              <p:cNvSpPr/>
              <p:nvPr/>
            </p:nvSpPr>
            <p:spPr>
              <a:xfrm flipH="1">
                <a:off x="7564300" y="2631479"/>
                <a:ext cx="57832" cy="100432"/>
              </a:xfrm>
              <a:custGeom>
                <a:avLst/>
                <a:gdLst/>
                <a:ahLst/>
                <a:cxnLst/>
                <a:rect l="l" t="t" r="r" b="b"/>
                <a:pathLst>
                  <a:path w="1177" h="2044" extrusionOk="0">
                    <a:moveTo>
                      <a:pt x="93" y="77"/>
                    </a:moveTo>
                    <a:lnTo>
                      <a:pt x="1094" y="116"/>
                    </a:lnTo>
                    <a:cubicBezTo>
                      <a:pt x="1082" y="288"/>
                      <a:pt x="1037" y="948"/>
                      <a:pt x="1064" y="1331"/>
                    </a:cubicBezTo>
                    <a:cubicBezTo>
                      <a:pt x="918" y="1393"/>
                      <a:pt x="814" y="1542"/>
                      <a:pt x="711" y="1687"/>
                    </a:cubicBezTo>
                    <a:cubicBezTo>
                      <a:pt x="605" y="1836"/>
                      <a:pt x="515" y="1965"/>
                      <a:pt x="405" y="1965"/>
                    </a:cubicBezTo>
                    <a:cubicBezTo>
                      <a:pt x="394" y="1965"/>
                      <a:pt x="383" y="1963"/>
                      <a:pt x="372" y="1961"/>
                    </a:cubicBezTo>
                    <a:cubicBezTo>
                      <a:pt x="321" y="1943"/>
                      <a:pt x="307" y="1886"/>
                      <a:pt x="289" y="1797"/>
                    </a:cubicBezTo>
                    <a:cubicBezTo>
                      <a:pt x="271" y="1693"/>
                      <a:pt x="241" y="1554"/>
                      <a:pt x="81" y="1542"/>
                    </a:cubicBezTo>
                    <a:lnTo>
                      <a:pt x="93" y="77"/>
                    </a:lnTo>
                    <a:close/>
                    <a:moveTo>
                      <a:pt x="57" y="0"/>
                    </a:moveTo>
                    <a:cubicBezTo>
                      <a:pt x="45" y="0"/>
                      <a:pt x="36" y="3"/>
                      <a:pt x="27" y="9"/>
                    </a:cubicBezTo>
                    <a:cubicBezTo>
                      <a:pt x="21" y="18"/>
                      <a:pt x="15" y="27"/>
                      <a:pt x="15" y="39"/>
                    </a:cubicBezTo>
                    <a:lnTo>
                      <a:pt x="1" y="1583"/>
                    </a:lnTo>
                    <a:cubicBezTo>
                      <a:pt x="1" y="1595"/>
                      <a:pt x="6" y="1604"/>
                      <a:pt x="12" y="1613"/>
                    </a:cubicBezTo>
                    <a:cubicBezTo>
                      <a:pt x="21" y="1619"/>
                      <a:pt x="33" y="1622"/>
                      <a:pt x="42" y="1622"/>
                    </a:cubicBezTo>
                    <a:cubicBezTo>
                      <a:pt x="47" y="1622"/>
                      <a:pt x="52" y="1622"/>
                      <a:pt x="56" y="1622"/>
                    </a:cubicBezTo>
                    <a:cubicBezTo>
                      <a:pt x="171" y="1622"/>
                      <a:pt x="189" y="1692"/>
                      <a:pt x="214" y="1815"/>
                    </a:cubicBezTo>
                    <a:cubicBezTo>
                      <a:pt x="232" y="1901"/>
                      <a:pt x="250" y="1999"/>
                      <a:pt x="345" y="2038"/>
                    </a:cubicBezTo>
                    <a:lnTo>
                      <a:pt x="351" y="2038"/>
                    </a:lnTo>
                    <a:cubicBezTo>
                      <a:pt x="369" y="2041"/>
                      <a:pt x="387" y="2044"/>
                      <a:pt x="405" y="2044"/>
                    </a:cubicBezTo>
                    <a:cubicBezTo>
                      <a:pt x="553" y="2044"/>
                      <a:pt x="660" y="1892"/>
                      <a:pt x="776" y="1735"/>
                    </a:cubicBezTo>
                    <a:cubicBezTo>
                      <a:pt x="877" y="1592"/>
                      <a:pt x="981" y="1444"/>
                      <a:pt x="1118" y="1396"/>
                    </a:cubicBezTo>
                    <a:cubicBezTo>
                      <a:pt x="1135" y="1393"/>
                      <a:pt x="1147" y="1376"/>
                      <a:pt x="1144" y="1358"/>
                    </a:cubicBezTo>
                    <a:cubicBezTo>
                      <a:pt x="1109" y="939"/>
                      <a:pt x="1177" y="95"/>
                      <a:pt x="1177" y="86"/>
                    </a:cubicBezTo>
                    <a:cubicBezTo>
                      <a:pt x="1177" y="64"/>
                      <a:pt x="1164" y="44"/>
                      <a:pt x="1143" y="44"/>
                    </a:cubicBezTo>
                    <a:cubicBezTo>
                      <a:pt x="1141" y="44"/>
                      <a:pt x="1140" y="45"/>
                      <a:pt x="1138" y="45"/>
                    </a:cubicBezTo>
                    <a:lnTo>
                      <a:pt x="5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flipH="1">
                <a:off x="7519194" y="2698153"/>
                <a:ext cx="103822" cy="84414"/>
              </a:xfrm>
              <a:custGeom>
                <a:avLst/>
                <a:gdLst/>
                <a:ahLst/>
                <a:cxnLst/>
                <a:rect l="l" t="t" r="r" b="b"/>
                <a:pathLst>
                  <a:path w="2113" h="1718" extrusionOk="0">
                    <a:moveTo>
                      <a:pt x="1124" y="1"/>
                    </a:moveTo>
                    <a:cubicBezTo>
                      <a:pt x="833" y="98"/>
                      <a:pt x="835" y="373"/>
                      <a:pt x="628" y="373"/>
                    </a:cubicBezTo>
                    <a:cubicBezTo>
                      <a:pt x="606" y="373"/>
                      <a:pt x="583" y="370"/>
                      <a:pt x="556" y="363"/>
                    </a:cubicBezTo>
                    <a:cubicBezTo>
                      <a:pt x="397" y="303"/>
                      <a:pt x="354" y="222"/>
                      <a:pt x="121" y="222"/>
                    </a:cubicBezTo>
                    <a:cubicBezTo>
                      <a:pt x="102" y="222"/>
                      <a:pt x="82" y="222"/>
                      <a:pt x="60" y="224"/>
                    </a:cubicBezTo>
                    <a:lnTo>
                      <a:pt x="1" y="1626"/>
                    </a:lnTo>
                    <a:lnTo>
                      <a:pt x="137" y="1632"/>
                    </a:lnTo>
                    <a:cubicBezTo>
                      <a:pt x="137" y="1632"/>
                      <a:pt x="237" y="1233"/>
                      <a:pt x="395" y="1233"/>
                    </a:cubicBezTo>
                    <a:cubicBezTo>
                      <a:pt x="396" y="1233"/>
                      <a:pt x="398" y="1233"/>
                      <a:pt x="399" y="1234"/>
                    </a:cubicBezTo>
                    <a:cubicBezTo>
                      <a:pt x="556" y="1239"/>
                      <a:pt x="838" y="1605"/>
                      <a:pt x="1352" y="1682"/>
                    </a:cubicBezTo>
                    <a:cubicBezTo>
                      <a:pt x="1462" y="1697"/>
                      <a:pt x="1605" y="1712"/>
                      <a:pt x="1762" y="1718"/>
                    </a:cubicBezTo>
                    <a:cubicBezTo>
                      <a:pt x="1768" y="1412"/>
                      <a:pt x="1851" y="1329"/>
                      <a:pt x="2113" y="1103"/>
                    </a:cubicBezTo>
                    <a:cubicBezTo>
                      <a:pt x="1643" y="954"/>
                      <a:pt x="1192" y="503"/>
                      <a:pt x="1144" y="176"/>
                    </a:cubicBezTo>
                    <a:cubicBezTo>
                      <a:pt x="1136" y="111"/>
                      <a:pt x="1130" y="54"/>
                      <a:pt x="11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flipH="1">
                <a:off x="7515214" y="2695844"/>
                <a:ext cx="109669" cy="88934"/>
              </a:xfrm>
              <a:custGeom>
                <a:avLst/>
                <a:gdLst/>
                <a:ahLst/>
                <a:cxnLst/>
                <a:rect l="l" t="t" r="r" b="b"/>
                <a:pathLst>
                  <a:path w="2232" h="1810" extrusionOk="0">
                    <a:moveTo>
                      <a:pt x="1129" y="104"/>
                    </a:moveTo>
                    <a:cubicBezTo>
                      <a:pt x="1132" y="143"/>
                      <a:pt x="1138" y="184"/>
                      <a:pt x="1144" y="229"/>
                    </a:cubicBezTo>
                    <a:cubicBezTo>
                      <a:pt x="1191" y="568"/>
                      <a:pt x="1625" y="998"/>
                      <a:pt x="2074" y="1168"/>
                    </a:cubicBezTo>
                    <a:cubicBezTo>
                      <a:pt x="1857" y="1358"/>
                      <a:pt x="1774" y="1459"/>
                      <a:pt x="1762" y="1729"/>
                    </a:cubicBezTo>
                    <a:cubicBezTo>
                      <a:pt x="1610" y="1717"/>
                      <a:pt x="1488" y="1705"/>
                      <a:pt x="1399" y="1690"/>
                    </a:cubicBezTo>
                    <a:cubicBezTo>
                      <a:pt x="1087" y="1643"/>
                      <a:pt x="862" y="1486"/>
                      <a:pt x="698" y="1376"/>
                    </a:cubicBezTo>
                    <a:cubicBezTo>
                      <a:pt x="585" y="1301"/>
                      <a:pt x="508" y="1245"/>
                      <a:pt x="437" y="1242"/>
                    </a:cubicBezTo>
                    <a:lnTo>
                      <a:pt x="434" y="1242"/>
                    </a:lnTo>
                    <a:cubicBezTo>
                      <a:pt x="273" y="1242"/>
                      <a:pt x="175" y="1539"/>
                      <a:pt x="146" y="1640"/>
                    </a:cubicBezTo>
                    <a:lnTo>
                      <a:pt x="80" y="1640"/>
                    </a:lnTo>
                    <a:lnTo>
                      <a:pt x="134" y="309"/>
                    </a:lnTo>
                    <a:cubicBezTo>
                      <a:pt x="144" y="309"/>
                      <a:pt x="154" y="308"/>
                      <a:pt x="165" y="308"/>
                    </a:cubicBezTo>
                    <a:cubicBezTo>
                      <a:pt x="267" y="308"/>
                      <a:pt x="365" y="335"/>
                      <a:pt x="452" y="386"/>
                    </a:cubicBezTo>
                    <a:cubicBezTo>
                      <a:pt x="496" y="410"/>
                      <a:pt x="541" y="431"/>
                      <a:pt x="585" y="449"/>
                    </a:cubicBezTo>
                    <a:cubicBezTo>
                      <a:pt x="615" y="456"/>
                      <a:pt x="642" y="460"/>
                      <a:pt x="667" y="460"/>
                    </a:cubicBezTo>
                    <a:cubicBezTo>
                      <a:pt x="788" y="460"/>
                      <a:pt x="850" y="376"/>
                      <a:pt x="912" y="297"/>
                    </a:cubicBezTo>
                    <a:cubicBezTo>
                      <a:pt x="966" y="214"/>
                      <a:pt x="1040" y="149"/>
                      <a:pt x="1129" y="104"/>
                    </a:cubicBezTo>
                    <a:close/>
                    <a:moveTo>
                      <a:pt x="1197" y="0"/>
                    </a:moveTo>
                    <a:lnTo>
                      <a:pt x="1150" y="15"/>
                    </a:lnTo>
                    <a:cubicBezTo>
                      <a:pt x="992" y="69"/>
                      <a:pt x="915" y="170"/>
                      <a:pt x="850" y="253"/>
                    </a:cubicBezTo>
                    <a:cubicBezTo>
                      <a:pt x="791" y="333"/>
                      <a:pt x="751" y="385"/>
                      <a:pt x="671" y="385"/>
                    </a:cubicBezTo>
                    <a:cubicBezTo>
                      <a:pt x="654" y="385"/>
                      <a:pt x="634" y="383"/>
                      <a:pt x="612" y="377"/>
                    </a:cubicBezTo>
                    <a:cubicBezTo>
                      <a:pt x="570" y="363"/>
                      <a:pt x="529" y="342"/>
                      <a:pt x="490" y="321"/>
                    </a:cubicBezTo>
                    <a:cubicBezTo>
                      <a:pt x="406" y="277"/>
                      <a:pt x="326" y="234"/>
                      <a:pt x="146" y="234"/>
                    </a:cubicBezTo>
                    <a:cubicBezTo>
                      <a:pt x="130" y="234"/>
                      <a:pt x="113" y="234"/>
                      <a:pt x="95" y="235"/>
                    </a:cubicBezTo>
                    <a:lnTo>
                      <a:pt x="60" y="235"/>
                    </a:lnTo>
                    <a:lnTo>
                      <a:pt x="0" y="1714"/>
                    </a:lnTo>
                    <a:lnTo>
                      <a:pt x="205" y="1723"/>
                    </a:lnTo>
                    <a:lnTo>
                      <a:pt x="214" y="1690"/>
                    </a:lnTo>
                    <a:cubicBezTo>
                      <a:pt x="244" y="1572"/>
                      <a:pt x="339" y="1322"/>
                      <a:pt x="434" y="1322"/>
                    </a:cubicBezTo>
                    <a:cubicBezTo>
                      <a:pt x="484" y="1325"/>
                      <a:pt x="562" y="1379"/>
                      <a:pt x="654" y="1441"/>
                    </a:cubicBezTo>
                    <a:cubicBezTo>
                      <a:pt x="823" y="1560"/>
                      <a:pt x="1058" y="1720"/>
                      <a:pt x="1384" y="1771"/>
                    </a:cubicBezTo>
                    <a:cubicBezTo>
                      <a:pt x="1485" y="1783"/>
                      <a:pt x="1625" y="1797"/>
                      <a:pt x="1797" y="1806"/>
                    </a:cubicBezTo>
                    <a:lnTo>
                      <a:pt x="1839" y="1809"/>
                    </a:lnTo>
                    <a:lnTo>
                      <a:pt x="1839" y="1774"/>
                    </a:lnTo>
                    <a:cubicBezTo>
                      <a:pt x="1845" y="1480"/>
                      <a:pt x="1913" y="1408"/>
                      <a:pt x="2178" y="1183"/>
                    </a:cubicBezTo>
                    <a:lnTo>
                      <a:pt x="2231" y="1138"/>
                    </a:lnTo>
                    <a:lnTo>
                      <a:pt x="2163" y="1117"/>
                    </a:lnTo>
                    <a:cubicBezTo>
                      <a:pt x="1726" y="978"/>
                      <a:pt x="1269" y="544"/>
                      <a:pt x="1221" y="220"/>
                    </a:cubicBezTo>
                    <a:cubicBezTo>
                      <a:pt x="1212" y="161"/>
                      <a:pt x="1206" y="101"/>
                      <a:pt x="1203" y="48"/>
                    </a:cubicBezTo>
                    <a:lnTo>
                      <a:pt x="1197"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flipH="1">
                <a:off x="7468243" y="2752299"/>
                <a:ext cx="68199" cy="32036"/>
              </a:xfrm>
              <a:custGeom>
                <a:avLst/>
                <a:gdLst/>
                <a:ahLst/>
                <a:cxnLst/>
                <a:rect l="l" t="t" r="r" b="b"/>
                <a:pathLst>
                  <a:path w="1388" h="652" extrusionOk="0">
                    <a:moveTo>
                      <a:pt x="351" y="1"/>
                    </a:moveTo>
                    <a:cubicBezTo>
                      <a:pt x="89" y="227"/>
                      <a:pt x="6" y="310"/>
                      <a:pt x="0" y="622"/>
                    </a:cubicBezTo>
                    <a:cubicBezTo>
                      <a:pt x="441" y="648"/>
                      <a:pt x="1001" y="652"/>
                      <a:pt x="1254" y="652"/>
                    </a:cubicBezTo>
                    <a:cubicBezTo>
                      <a:pt x="1338" y="652"/>
                      <a:pt x="1388" y="651"/>
                      <a:pt x="1388" y="651"/>
                    </a:cubicBezTo>
                    <a:cubicBezTo>
                      <a:pt x="1388" y="651"/>
                      <a:pt x="1224" y="334"/>
                      <a:pt x="1067" y="224"/>
                    </a:cubicBezTo>
                    <a:cubicBezTo>
                      <a:pt x="1001" y="179"/>
                      <a:pt x="692" y="111"/>
                      <a:pt x="351"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flipH="1">
                <a:off x="7465197" y="2750137"/>
                <a:ext cx="73309" cy="36212"/>
              </a:xfrm>
              <a:custGeom>
                <a:avLst/>
                <a:gdLst/>
                <a:ahLst/>
                <a:cxnLst/>
                <a:rect l="l" t="t" r="r" b="b"/>
                <a:pathLst>
                  <a:path w="1492" h="737" extrusionOk="0">
                    <a:moveTo>
                      <a:pt x="402" y="89"/>
                    </a:moveTo>
                    <a:cubicBezTo>
                      <a:pt x="529" y="131"/>
                      <a:pt x="654" y="164"/>
                      <a:pt x="758" y="196"/>
                    </a:cubicBezTo>
                    <a:cubicBezTo>
                      <a:pt x="916" y="241"/>
                      <a:pt x="1052" y="277"/>
                      <a:pt x="1085" y="300"/>
                    </a:cubicBezTo>
                    <a:cubicBezTo>
                      <a:pt x="1195" y="375"/>
                      <a:pt x="1311" y="562"/>
                      <a:pt x="1364" y="657"/>
                    </a:cubicBezTo>
                    <a:cubicBezTo>
                      <a:pt x="1168" y="657"/>
                      <a:pt x="559" y="654"/>
                      <a:pt x="81" y="627"/>
                    </a:cubicBezTo>
                    <a:cubicBezTo>
                      <a:pt x="93" y="372"/>
                      <a:pt x="164" y="294"/>
                      <a:pt x="402" y="89"/>
                    </a:cubicBezTo>
                    <a:close/>
                    <a:moveTo>
                      <a:pt x="381" y="0"/>
                    </a:moveTo>
                    <a:lnTo>
                      <a:pt x="366" y="15"/>
                    </a:lnTo>
                    <a:cubicBezTo>
                      <a:pt x="99" y="244"/>
                      <a:pt x="7" y="339"/>
                      <a:pt x="1" y="663"/>
                    </a:cubicBezTo>
                    <a:lnTo>
                      <a:pt x="1" y="701"/>
                    </a:lnTo>
                    <a:lnTo>
                      <a:pt x="39" y="701"/>
                    </a:lnTo>
                    <a:cubicBezTo>
                      <a:pt x="535" y="734"/>
                      <a:pt x="1183" y="737"/>
                      <a:pt x="1376" y="737"/>
                    </a:cubicBezTo>
                    <a:lnTo>
                      <a:pt x="1373" y="734"/>
                    </a:lnTo>
                    <a:lnTo>
                      <a:pt x="1492" y="734"/>
                    </a:lnTo>
                    <a:lnTo>
                      <a:pt x="1462" y="678"/>
                    </a:lnTo>
                    <a:cubicBezTo>
                      <a:pt x="1456" y="666"/>
                      <a:pt x="1293" y="348"/>
                      <a:pt x="1130" y="238"/>
                    </a:cubicBezTo>
                    <a:cubicBezTo>
                      <a:pt x="1085" y="208"/>
                      <a:pt x="978" y="176"/>
                      <a:pt x="779" y="119"/>
                    </a:cubicBezTo>
                    <a:cubicBezTo>
                      <a:pt x="669" y="89"/>
                      <a:pt x="538" y="51"/>
                      <a:pt x="402" y="9"/>
                    </a:cubicBezTo>
                    <a:lnTo>
                      <a:pt x="381"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7218342" y="1687817"/>
                <a:ext cx="414601" cy="1042252"/>
              </a:xfrm>
              <a:custGeom>
                <a:avLst/>
                <a:gdLst/>
                <a:ahLst/>
                <a:cxnLst/>
                <a:rect l="l" t="t" r="r" b="b"/>
                <a:pathLst>
                  <a:path w="8438" h="21212" extrusionOk="0">
                    <a:moveTo>
                      <a:pt x="7686" y="1"/>
                    </a:moveTo>
                    <a:lnTo>
                      <a:pt x="1" y="455"/>
                    </a:lnTo>
                    <a:lnTo>
                      <a:pt x="369" y="21211"/>
                    </a:lnTo>
                    <a:lnTo>
                      <a:pt x="2371" y="20677"/>
                    </a:lnTo>
                    <a:lnTo>
                      <a:pt x="3254" y="4546"/>
                    </a:lnTo>
                    <a:lnTo>
                      <a:pt x="3687" y="4472"/>
                    </a:lnTo>
                    <a:lnTo>
                      <a:pt x="6530" y="21211"/>
                    </a:lnTo>
                    <a:lnTo>
                      <a:pt x="8437" y="20917"/>
                    </a:lnTo>
                    <a:lnTo>
                      <a:pt x="7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7018367" y="814219"/>
                <a:ext cx="247198" cy="412587"/>
              </a:xfrm>
              <a:custGeom>
                <a:avLst/>
                <a:gdLst/>
                <a:ahLst/>
                <a:cxnLst/>
                <a:rect l="l" t="t" r="r" b="b"/>
                <a:pathLst>
                  <a:path w="5031" h="8397" extrusionOk="0">
                    <a:moveTo>
                      <a:pt x="2486" y="1"/>
                    </a:moveTo>
                    <a:cubicBezTo>
                      <a:pt x="2099" y="1"/>
                      <a:pt x="867" y="109"/>
                      <a:pt x="473" y="1460"/>
                    </a:cubicBezTo>
                    <a:cubicBezTo>
                      <a:pt x="1" y="3073"/>
                      <a:pt x="384" y="4989"/>
                      <a:pt x="934" y="5165"/>
                    </a:cubicBezTo>
                    <a:cubicBezTo>
                      <a:pt x="1035" y="5197"/>
                      <a:pt x="1134" y="5210"/>
                      <a:pt x="1228" y="5210"/>
                    </a:cubicBezTo>
                    <a:cubicBezTo>
                      <a:pt x="1652" y="5210"/>
                      <a:pt x="1985" y="4948"/>
                      <a:pt x="1985" y="4948"/>
                    </a:cubicBezTo>
                    <a:lnTo>
                      <a:pt x="2523" y="8397"/>
                    </a:lnTo>
                    <a:lnTo>
                      <a:pt x="4522" y="6629"/>
                    </a:lnTo>
                    <a:lnTo>
                      <a:pt x="3521" y="3962"/>
                    </a:lnTo>
                    <a:lnTo>
                      <a:pt x="3928" y="3367"/>
                    </a:lnTo>
                    <a:cubicBezTo>
                      <a:pt x="3928" y="3367"/>
                      <a:pt x="4897" y="2990"/>
                      <a:pt x="4968" y="2396"/>
                    </a:cubicBezTo>
                    <a:cubicBezTo>
                      <a:pt x="5030" y="1876"/>
                      <a:pt x="4519" y="1031"/>
                      <a:pt x="3881" y="1031"/>
                    </a:cubicBezTo>
                    <a:cubicBezTo>
                      <a:pt x="3790" y="1031"/>
                      <a:pt x="3696" y="1048"/>
                      <a:pt x="3601" y="1086"/>
                    </a:cubicBezTo>
                    <a:lnTo>
                      <a:pt x="2603" y="5"/>
                    </a:lnTo>
                    <a:cubicBezTo>
                      <a:pt x="2603" y="5"/>
                      <a:pt x="2560" y="1"/>
                      <a:pt x="2486" y="1"/>
                    </a:cubicBezTo>
                    <a:close/>
                  </a:path>
                </a:pathLst>
              </a:custGeom>
              <a:solidFill>
                <a:srgbClr val="B771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7108331" y="905657"/>
                <a:ext cx="19703" cy="18475"/>
              </a:xfrm>
              <a:custGeom>
                <a:avLst/>
                <a:gdLst/>
                <a:ahLst/>
                <a:cxnLst/>
                <a:rect l="l" t="t" r="r" b="b"/>
                <a:pathLst>
                  <a:path w="401" h="376" extrusionOk="0">
                    <a:moveTo>
                      <a:pt x="152" y="1"/>
                    </a:moveTo>
                    <a:cubicBezTo>
                      <a:pt x="81" y="1"/>
                      <a:pt x="16" y="54"/>
                      <a:pt x="6" y="125"/>
                    </a:cubicBezTo>
                    <a:cubicBezTo>
                      <a:pt x="1" y="203"/>
                      <a:pt x="36" y="376"/>
                      <a:pt x="153" y="376"/>
                    </a:cubicBezTo>
                    <a:cubicBezTo>
                      <a:pt x="174" y="376"/>
                      <a:pt x="198" y="370"/>
                      <a:pt x="226" y="357"/>
                    </a:cubicBezTo>
                    <a:cubicBezTo>
                      <a:pt x="401" y="268"/>
                      <a:pt x="333" y="18"/>
                      <a:pt x="178" y="3"/>
                    </a:cubicBezTo>
                    <a:cubicBezTo>
                      <a:pt x="169" y="2"/>
                      <a:pt x="161"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7048388" y="906394"/>
                <a:ext cx="15576" cy="17541"/>
              </a:xfrm>
              <a:custGeom>
                <a:avLst/>
                <a:gdLst/>
                <a:ahLst/>
                <a:cxnLst/>
                <a:rect l="l" t="t" r="r" b="b"/>
                <a:pathLst>
                  <a:path w="317" h="357" extrusionOk="0">
                    <a:moveTo>
                      <a:pt x="137" y="0"/>
                    </a:moveTo>
                    <a:cubicBezTo>
                      <a:pt x="13" y="0"/>
                      <a:pt x="8" y="181"/>
                      <a:pt x="8" y="181"/>
                    </a:cubicBezTo>
                    <a:cubicBezTo>
                      <a:pt x="0" y="246"/>
                      <a:pt x="81" y="356"/>
                      <a:pt x="159" y="356"/>
                    </a:cubicBezTo>
                    <a:cubicBezTo>
                      <a:pt x="171" y="356"/>
                      <a:pt x="183" y="354"/>
                      <a:pt x="195" y="348"/>
                    </a:cubicBezTo>
                    <a:cubicBezTo>
                      <a:pt x="278" y="300"/>
                      <a:pt x="317" y="36"/>
                      <a:pt x="165" y="3"/>
                    </a:cubicBezTo>
                    <a:cubicBezTo>
                      <a:pt x="155" y="1"/>
                      <a:pt x="146" y="0"/>
                      <a:pt x="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6993653" y="752900"/>
                <a:ext cx="261251" cy="164701"/>
              </a:xfrm>
              <a:custGeom>
                <a:avLst/>
                <a:gdLst/>
                <a:ahLst/>
                <a:cxnLst/>
                <a:rect l="l" t="t" r="r" b="b"/>
                <a:pathLst>
                  <a:path w="5317" h="3352" extrusionOk="0">
                    <a:moveTo>
                      <a:pt x="795" y="1"/>
                    </a:moveTo>
                    <a:cubicBezTo>
                      <a:pt x="182" y="1"/>
                      <a:pt x="0" y="555"/>
                      <a:pt x="150" y="1006"/>
                    </a:cubicBezTo>
                    <a:cubicBezTo>
                      <a:pt x="323" y="1517"/>
                      <a:pt x="560" y="1541"/>
                      <a:pt x="560" y="1541"/>
                    </a:cubicBezTo>
                    <a:cubicBezTo>
                      <a:pt x="560" y="1541"/>
                      <a:pt x="551" y="1775"/>
                      <a:pt x="676" y="2099"/>
                    </a:cubicBezTo>
                    <a:cubicBezTo>
                      <a:pt x="789" y="2391"/>
                      <a:pt x="1034" y="2405"/>
                      <a:pt x="1081" y="2405"/>
                    </a:cubicBezTo>
                    <a:cubicBezTo>
                      <a:pt x="1086" y="2405"/>
                      <a:pt x="1089" y="2405"/>
                      <a:pt x="1089" y="2405"/>
                    </a:cubicBezTo>
                    <a:cubicBezTo>
                      <a:pt x="1089" y="2405"/>
                      <a:pt x="1175" y="2230"/>
                      <a:pt x="1261" y="2090"/>
                    </a:cubicBezTo>
                    <a:cubicBezTo>
                      <a:pt x="1297" y="2033"/>
                      <a:pt x="1359" y="1998"/>
                      <a:pt x="1426" y="1998"/>
                    </a:cubicBezTo>
                    <a:cubicBezTo>
                      <a:pt x="1448" y="1998"/>
                      <a:pt x="1471" y="2002"/>
                      <a:pt x="1493" y="2010"/>
                    </a:cubicBezTo>
                    <a:cubicBezTo>
                      <a:pt x="1493" y="2010"/>
                      <a:pt x="1559" y="2188"/>
                      <a:pt x="1867" y="2340"/>
                    </a:cubicBezTo>
                    <a:cubicBezTo>
                      <a:pt x="2007" y="2407"/>
                      <a:pt x="2131" y="2430"/>
                      <a:pt x="2242" y="2430"/>
                    </a:cubicBezTo>
                    <a:cubicBezTo>
                      <a:pt x="2378" y="2430"/>
                      <a:pt x="2494" y="2395"/>
                      <a:pt x="2595" y="2364"/>
                    </a:cubicBezTo>
                    <a:cubicBezTo>
                      <a:pt x="2645" y="2348"/>
                      <a:pt x="2689" y="2342"/>
                      <a:pt x="2727" y="2342"/>
                    </a:cubicBezTo>
                    <a:cubicBezTo>
                      <a:pt x="2827" y="2342"/>
                      <a:pt x="2883" y="2381"/>
                      <a:pt x="2883" y="2381"/>
                    </a:cubicBezTo>
                    <a:cubicBezTo>
                      <a:pt x="2866" y="2375"/>
                      <a:pt x="2849" y="2372"/>
                      <a:pt x="2833" y="2372"/>
                    </a:cubicBezTo>
                    <a:cubicBezTo>
                      <a:pt x="2737" y="2372"/>
                      <a:pt x="2675" y="2471"/>
                      <a:pt x="2675" y="2471"/>
                    </a:cubicBezTo>
                    <a:cubicBezTo>
                      <a:pt x="2604" y="2693"/>
                      <a:pt x="2839" y="2794"/>
                      <a:pt x="3186" y="2812"/>
                    </a:cubicBezTo>
                    <a:cubicBezTo>
                      <a:pt x="3201" y="2813"/>
                      <a:pt x="3214" y="2813"/>
                      <a:pt x="3228" y="2813"/>
                    </a:cubicBezTo>
                    <a:cubicBezTo>
                      <a:pt x="3541" y="2813"/>
                      <a:pt x="3596" y="2587"/>
                      <a:pt x="3596" y="2586"/>
                    </a:cubicBezTo>
                    <a:lnTo>
                      <a:pt x="3596" y="2586"/>
                    </a:lnTo>
                    <a:cubicBezTo>
                      <a:pt x="3596" y="2587"/>
                      <a:pt x="3489" y="3106"/>
                      <a:pt x="3501" y="3228"/>
                    </a:cubicBezTo>
                    <a:cubicBezTo>
                      <a:pt x="3510" y="3321"/>
                      <a:pt x="3565" y="3352"/>
                      <a:pt x="3606" y="3352"/>
                    </a:cubicBezTo>
                    <a:cubicBezTo>
                      <a:pt x="3618" y="3352"/>
                      <a:pt x="3630" y="3349"/>
                      <a:pt x="3638" y="3344"/>
                    </a:cubicBezTo>
                    <a:cubicBezTo>
                      <a:pt x="3671" y="3326"/>
                      <a:pt x="3674" y="3109"/>
                      <a:pt x="3700" y="2895"/>
                    </a:cubicBezTo>
                    <a:cubicBezTo>
                      <a:pt x="3727" y="2682"/>
                      <a:pt x="4131" y="2325"/>
                      <a:pt x="4131" y="2325"/>
                    </a:cubicBezTo>
                    <a:cubicBezTo>
                      <a:pt x="4187" y="2310"/>
                      <a:pt x="4244" y="2304"/>
                      <a:pt x="4300" y="2304"/>
                    </a:cubicBezTo>
                    <a:cubicBezTo>
                      <a:pt x="4684" y="2304"/>
                      <a:pt x="5052" y="2604"/>
                      <a:pt x="5052" y="2604"/>
                    </a:cubicBezTo>
                    <a:cubicBezTo>
                      <a:pt x="5052" y="2604"/>
                      <a:pt x="5316" y="2275"/>
                      <a:pt x="5049" y="1571"/>
                    </a:cubicBezTo>
                    <a:cubicBezTo>
                      <a:pt x="4779" y="866"/>
                      <a:pt x="4134" y="670"/>
                      <a:pt x="3281" y="659"/>
                    </a:cubicBezTo>
                    <a:cubicBezTo>
                      <a:pt x="2429" y="647"/>
                      <a:pt x="1862" y="198"/>
                      <a:pt x="1048" y="29"/>
                    </a:cubicBezTo>
                    <a:cubicBezTo>
                      <a:pt x="956" y="10"/>
                      <a:pt x="872" y="1"/>
                      <a:pt x="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7050795" y="861879"/>
                <a:ext cx="20293" cy="15478"/>
              </a:xfrm>
              <a:custGeom>
                <a:avLst/>
                <a:gdLst/>
                <a:ahLst/>
                <a:cxnLst/>
                <a:rect l="l" t="t" r="r" b="b"/>
                <a:pathLst>
                  <a:path w="413" h="315" extrusionOk="0">
                    <a:moveTo>
                      <a:pt x="225" y="1"/>
                    </a:moveTo>
                    <a:cubicBezTo>
                      <a:pt x="101" y="1"/>
                      <a:pt x="0" y="208"/>
                      <a:pt x="0" y="208"/>
                    </a:cubicBezTo>
                    <a:cubicBezTo>
                      <a:pt x="0" y="208"/>
                      <a:pt x="22" y="248"/>
                      <a:pt x="45" y="248"/>
                    </a:cubicBezTo>
                    <a:cubicBezTo>
                      <a:pt x="48" y="248"/>
                      <a:pt x="51" y="248"/>
                      <a:pt x="54" y="247"/>
                    </a:cubicBezTo>
                    <a:cubicBezTo>
                      <a:pt x="77" y="238"/>
                      <a:pt x="172" y="113"/>
                      <a:pt x="211" y="113"/>
                    </a:cubicBezTo>
                    <a:cubicBezTo>
                      <a:pt x="212" y="113"/>
                      <a:pt x="213" y="113"/>
                      <a:pt x="214" y="113"/>
                    </a:cubicBezTo>
                    <a:cubicBezTo>
                      <a:pt x="250" y="125"/>
                      <a:pt x="295" y="279"/>
                      <a:pt x="354" y="312"/>
                    </a:cubicBezTo>
                    <a:cubicBezTo>
                      <a:pt x="357" y="314"/>
                      <a:pt x="360" y="314"/>
                      <a:pt x="362" y="314"/>
                    </a:cubicBezTo>
                    <a:cubicBezTo>
                      <a:pt x="413" y="314"/>
                      <a:pt x="374" y="28"/>
                      <a:pt x="247" y="3"/>
                    </a:cubicBezTo>
                    <a:cubicBezTo>
                      <a:pt x="240" y="2"/>
                      <a:pt x="232" y="1"/>
                      <a:pt x="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7077524" y="990462"/>
                <a:ext cx="39603" cy="23978"/>
              </a:xfrm>
              <a:custGeom>
                <a:avLst/>
                <a:gdLst/>
                <a:ahLst/>
                <a:cxnLst/>
                <a:rect l="l" t="t" r="r" b="b"/>
                <a:pathLst>
                  <a:path w="806" h="488" extrusionOk="0">
                    <a:moveTo>
                      <a:pt x="790" y="0"/>
                    </a:moveTo>
                    <a:lnTo>
                      <a:pt x="790" y="0"/>
                    </a:lnTo>
                    <a:cubicBezTo>
                      <a:pt x="790" y="0"/>
                      <a:pt x="621" y="321"/>
                      <a:pt x="413" y="372"/>
                    </a:cubicBezTo>
                    <a:cubicBezTo>
                      <a:pt x="208" y="425"/>
                      <a:pt x="0" y="458"/>
                      <a:pt x="0" y="458"/>
                    </a:cubicBezTo>
                    <a:cubicBezTo>
                      <a:pt x="0" y="458"/>
                      <a:pt x="127" y="487"/>
                      <a:pt x="277" y="487"/>
                    </a:cubicBezTo>
                    <a:cubicBezTo>
                      <a:pt x="355" y="487"/>
                      <a:pt x="439" y="479"/>
                      <a:pt x="514" y="455"/>
                    </a:cubicBezTo>
                    <a:cubicBezTo>
                      <a:pt x="731" y="386"/>
                      <a:pt x="805" y="131"/>
                      <a:pt x="7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7085680" y="1079050"/>
                <a:ext cx="327730" cy="674378"/>
              </a:xfrm>
              <a:custGeom>
                <a:avLst/>
                <a:gdLst/>
                <a:ahLst/>
                <a:cxnLst/>
                <a:rect l="l" t="t" r="r" b="b"/>
                <a:pathLst>
                  <a:path w="6670" h="13725" extrusionOk="0">
                    <a:moveTo>
                      <a:pt x="2689" y="0"/>
                    </a:moveTo>
                    <a:lnTo>
                      <a:pt x="1827" y="562"/>
                    </a:lnTo>
                    <a:lnTo>
                      <a:pt x="1673" y="1676"/>
                    </a:lnTo>
                    <a:lnTo>
                      <a:pt x="1343" y="877"/>
                    </a:lnTo>
                    <a:lnTo>
                      <a:pt x="865" y="1144"/>
                    </a:lnTo>
                    <a:lnTo>
                      <a:pt x="1117" y="2772"/>
                    </a:lnTo>
                    <a:lnTo>
                      <a:pt x="0" y="3553"/>
                    </a:lnTo>
                    <a:lnTo>
                      <a:pt x="4070" y="13725"/>
                    </a:lnTo>
                    <a:lnTo>
                      <a:pt x="6670" y="13184"/>
                    </a:lnTo>
                    <a:lnTo>
                      <a:pt x="3634" y="889"/>
                    </a:lnTo>
                    <a:lnTo>
                      <a:pt x="3155" y="1239"/>
                    </a:lnTo>
                    <a:lnTo>
                      <a:pt x="2956" y="710"/>
                    </a:lnTo>
                    <a:lnTo>
                      <a:pt x="268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6605299" y="1253622"/>
                <a:ext cx="748867" cy="1204102"/>
              </a:xfrm>
              <a:custGeom>
                <a:avLst/>
                <a:gdLst/>
                <a:ahLst/>
                <a:cxnLst/>
                <a:rect l="l" t="t" r="r" b="b"/>
                <a:pathLst>
                  <a:path w="15241" h="24506" extrusionOk="0">
                    <a:moveTo>
                      <a:pt x="9777" y="0"/>
                    </a:moveTo>
                    <a:cubicBezTo>
                      <a:pt x="9777" y="0"/>
                      <a:pt x="7050" y="1168"/>
                      <a:pt x="6997" y="2240"/>
                    </a:cubicBezTo>
                    <a:cubicBezTo>
                      <a:pt x="6911" y="3957"/>
                      <a:pt x="7734" y="8966"/>
                      <a:pt x="7734" y="8966"/>
                    </a:cubicBezTo>
                    <a:lnTo>
                      <a:pt x="194" y="7160"/>
                    </a:lnTo>
                    <a:lnTo>
                      <a:pt x="1" y="8954"/>
                    </a:lnTo>
                    <a:cubicBezTo>
                      <a:pt x="1" y="8954"/>
                      <a:pt x="7157" y="12828"/>
                      <a:pt x="7496" y="12857"/>
                    </a:cubicBezTo>
                    <a:cubicBezTo>
                      <a:pt x="7498" y="12857"/>
                      <a:pt x="7500" y="12857"/>
                      <a:pt x="7502" y="12857"/>
                    </a:cubicBezTo>
                    <a:cubicBezTo>
                      <a:pt x="7862" y="12857"/>
                      <a:pt x="10419" y="10368"/>
                      <a:pt x="10419" y="10368"/>
                    </a:cubicBezTo>
                    <a:lnTo>
                      <a:pt x="11539" y="24505"/>
                    </a:lnTo>
                    <a:cubicBezTo>
                      <a:pt x="11539" y="24505"/>
                      <a:pt x="14902" y="24377"/>
                      <a:pt x="15071" y="22853"/>
                    </a:cubicBezTo>
                    <a:cubicBezTo>
                      <a:pt x="15240" y="21329"/>
                      <a:pt x="13874" y="9907"/>
                      <a:pt x="13874" y="9907"/>
                    </a:cubicBezTo>
                    <a:lnTo>
                      <a:pt x="97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6503002" y="1589009"/>
                <a:ext cx="110554" cy="82301"/>
              </a:xfrm>
              <a:custGeom>
                <a:avLst/>
                <a:gdLst/>
                <a:ahLst/>
                <a:cxnLst/>
                <a:rect l="l" t="t" r="r" b="b"/>
                <a:pathLst>
                  <a:path w="2250" h="1675" extrusionOk="0">
                    <a:moveTo>
                      <a:pt x="1" y="1"/>
                    </a:moveTo>
                    <a:lnTo>
                      <a:pt x="1" y="1"/>
                    </a:lnTo>
                    <a:cubicBezTo>
                      <a:pt x="27" y="120"/>
                      <a:pt x="102" y="224"/>
                      <a:pt x="209" y="289"/>
                    </a:cubicBezTo>
                    <a:cubicBezTo>
                      <a:pt x="387" y="399"/>
                      <a:pt x="898" y="625"/>
                      <a:pt x="898" y="625"/>
                    </a:cubicBezTo>
                    <a:cubicBezTo>
                      <a:pt x="898" y="625"/>
                      <a:pt x="877" y="1201"/>
                      <a:pt x="1017" y="1394"/>
                    </a:cubicBezTo>
                    <a:cubicBezTo>
                      <a:pt x="1142" y="1570"/>
                      <a:pt x="1406" y="1674"/>
                      <a:pt x="1498" y="1674"/>
                    </a:cubicBezTo>
                    <a:cubicBezTo>
                      <a:pt x="1508" y="1674"/>
                      <a:pt x="1516" y="1673"/>
                      <a:pt x="1522" y="1670"/>
                    </a:cubicBezTo>
                    <a:cubicBezTo>
                      <a:pt x="1572" y="1644"/>
                      <a:pt x="1753" y="1400"/>
                      <a:pt x="1753" y="1400"/>
                    </a:cubicBezTo>
                    <a:lnTo>
                      <a:pt x="2142" y="1602"/>
                    </a:lnTo>
                    <a:lnTo>
                      <a:pt x="2249" y="595"/>
                    </a:lnTo>
                    <a:lnTo>
                      <a:pt x="1" y="1"/>
                    </a:lnTo>
                    <a:close/>
                  </a:path>
                </a:pathLst>
              </a:custGeom>
              <a:solidFill>
                <a:srgbClr val="B771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6974147" y="1553338"/>
                <a:ext cx="159590" cy="117973"/>
              </a:xfrm>
              <a:custGeom>
                <a:avLst/>
                <a:gdLst/>
                <a:ahLst/>
                <a:cxnLst/>
                <a:rect l="l" t="t" r="r" b="b"/>
                <a:pathLst>
                  <a:path w="3248" h="2401" extrusionOk="0">
                    <a:moveTo>
                      <a:pt x="1453" y="0"/>
                    </a:moveTo>
                    <a:cubicBezTo>
                      <a:pt x="1246" y="0"/>
                      <a:pt x="1079" y="10"/>
                      <a:pt x="1073" y="35"/>
                    </a:cubicBezTo>
                    <a:cubicBezTo>
                      <a:pt x="1059" y="93"/>
                      <a:pt x="1660" y="371"/>
                      <a:pt x="1781" y="371"/>
                    </a:cubicBezTo>
                    <a:cubicBezTo>
                      <a:pt x="1783" y="371"/>
                      <a:pt x="1785" y="370"/>
                      <a:pt x="1786" y="370"/>
                    </a:cubicBezTo>
                    <a:cubicBezTo>
                      <a:pt x="1788" y="370"/>
                      <a:pt x="1790" y="370"/>
                      <a:pt x="1792" y="370"/>
                    </a:cubicBezTo>
                    <a:cubicBezTo>
                      <a:pt x="1907" y="370"/>
                      <a:pt x="2214" y="691"/>
                      <a:pt x="2214" y="691"/>
                    </a:cubicBezTo>
                    <a:cubicBezTo>
                      <a:pt x="2214" y="691"/>
                      <a:pt x="812" y="1490"/>
                      <a:pt x="622" y="1502"/>
                    </a:cubicBezTo>
                    <a:cubicBezTo>
                      <a:pt x="432" y="1514"/>
                      <a:pt x="1" y="1562"/>
                      <a:pt x="1" y="1562"/>
                    </a:cubicBezTo>
                    <a:lnTo>
                      <a:pt x="51" y="1802"/>
                    </a:lnTo>
                    <a:cubicBezTo>
                      <a:pt x="51" y="1802"/>
                      <a:pt x="833" y="2322"/>
                      <a:pt x="1150" y="2393"/>
                    </a:cubicBezTo>
                    <a:cubicBezTo>
                      <a:pt x="1172" y="2398"/>
                      <a:pt x="1201" y="2401"/>
                      <a:pt x="1235" y="2401"/>
                    </a:cubicBezTo>
                    <a:cubicBezTo>
                      <a:pt x="1703" y="2401"/>
                      <a:pt x="3248" y="1960"/>
                      <a:pt x="3248" y="1960"/>
                    </a:cubicBezTo>
                    <a:lnTo>
                      <a:pt x="3182" y="572"/>
                    </a:lnTo>
                    <a:lnTo>
                      <a:pt x="2767" y="590"/>
                    </a:lnTo>
                    <a:cubicBezTo>
                      <a:pt x="2767" y="590"/>
                      <a:pt x="2428" y="82"/>
                      <a:pt x="2229" y="44"/>
                    </a:cubicBezTo>
                    <a:cubicBezTo>
                      <a:pt x="2111" y="19"/>
                      <a:pt x="1742" y="0"/>
                      <a:pt x="1453" y="0"/>
                    </a:cubicBezTo>
                    <a:close/>
                  </a:path>
                </a:pathLst>
              </a:custGeom>
              <a:solidFill>
                <a:srgbClr val="B771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7"/>
              <p:cNvSpPr/>
              <p:nvPr/>
            </p:nvSpPr>
            <p:spPr>
              <a:xfrm>
                <a:off x="7355868" y="1181199"/>
                <a:ext cx="94044" cy="155365"/>
              </a:xfrm>
              <a:custGeom>
                <a:avLst/>
                <a:gdLst/>
                <a:ahLst/>
                <a:cxnLst/>
                <a:rect l="l" t="t" r="r" b="b"/>
                <a:pathLst>
                  <a:path w="1914" h="3162" extrusionOk="0">
                    <a:moveTo>
                      <a:pt x="65" y="1"/>
                    </a:moveTo>
                    <a:lnTo>
                      <a:pt x="0" y="42"/>
                    </a:lnTo>
                    <a:lnTo>
                      <a:pt x="1845" y="3162"/>
                    </a:lnTo>
                    <a:lnTo>
                      <a:pt x="1913" y="3123"/>
                    </a:lnTo>
                    <a:lnTo>
                      <a:pt x="65" y="1"/>
                    </a:lnTo>
                    <a:close/>
                  </a:path>
                </a:pathLst>
              </a:custGeom>
              <a:solidFill>
                <a:srgbClr val="487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7"/>
              <p:cNvSpPr/>
              <p:nvPr/>
            </p:nvSpPr>
            <p:spPr>
              <a:xfrm>
                <a:off x="7485876" y="1734543"/>
                <a:ext cx="155365" cy="67217"/>
              </a:xfrm>
              <a:custGeom>
                <a:avLst/>
                <a:gdLst/>
                <a:ahLst/>
                <a:cxnLst/>
                <a:rect l="l" t="t" r="r" b="b"/>
                <a:pathLst>
                  <a:path w="3162" h="1368" extrusionOk="0">
                    <a:moveTo>
                      <a:pt x="3159" y="1"/>
                    </a:moveTo>
                    <a:lnTo>
                      <a:pt x="1" y="12"/>
                    </a:lnTo>
                    <a:lnTo>
                      <a:pt x="2282" y="1367"/>
                    </a:lnTo>
                    <a:lnTo>
                      <a:pt x="2321" y="1299"/>
                    </a:lnTo>
                    <a:lnTo>
                      <a:pt x="283" y="90"/>
                    </a:lnTo>
                    <a:lnTo>
                      <a:pt x="3162" y="78"/>
                    </a:lnTo>
                    <a:lnTo>
                      <a:pt x="3159" y="1"/>
                    </a:lnTo>
                    <a:close/>
                  </a:path>
                </a:pathLst>
              </a:custGeom>
              <a:solidFill>
                <a:srgbClr val="487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4" name="Google Shape;1124;p37"/>
              <p:cNvGrpSpPr/>
              <p:nvPr/>
            </p:nvGrpSpPr>
            <p:grpSpPr>
              <a:xfrm>
                <a:off x="7015468" y="865367"/>
                <a:ext cx="134481" cy="88492"/>
                <a:chOff x="7015468" y="865367"/>
                <a:chExt cx="134481" cy="88492"/>
              </a:xfrm>
            </p:grpSpPr>
            <p:sp>
              <p:nvSpPr>
                <p:cNvPr id="1125" name="Google Shape;1125;p37"/>
                <p:cNvSpPr/>
                <p:nvPr/>
              </p:nvSpPr>
              <p:spPr>
                <a:xfrm>
                  <a:off x="7089316" y="867824"/>
                  <a:ext cx="60633" cy="86035"/>
                </a:xfrm>
                <a:custGeom>
                  <a:avLst/>
                  <a:gdLst/>
                  <a:ahLst/>
                  <a:cxnLst/>
                  <a:rect l="l" t="t" r="r" b="b"/>
                  <a:pathLst>
                    <a:path w="1234" h="1751" extrusionOk="0">
                      <a:moveTo>
                        <a:pt x="640" y="78"/>
                      </a:moveTo>
                      <a:cubicBezTo>
                        <a:pt x="644" y="78"/>
                        <a:pt x="649" y="78"/>
                        <a:pt x="654" y="78"/>
                      </a:cubicBezTo>
                      <a:cubicBezTo>
                        <a:pt x="939" y="90"/>
                        <a:pt x="1153" y="458"/>
                        <a:pt x="1135" y="898"/>
                      </a:cubicBezTo>
                      <a:cubicBezTo>
                        <a:pt x="1130" y="1100"/>
                        <a:pt x="1067" y="1293"/>
                        <a:pt x="954" y="1459"/>
                      </a:cubicBezTo>
                      <a:cubicBezTo>
                        <a:pt x="856" y="1595"/>
                        <a:pt x="733" y="1671"/>
                        <a:pt x="604" y="1671"/>
                      </a:cubicBezTo>
                      <a:cubicBezTo>
                        <a:pt x="597" y="1671"/>
                        <a:pt x="590" y="1671"/>
                        <a:pt x="583" y="1670"/>
                      </a:cubicBezTo>
                      <a:cubicBezTo>
                        <a:pt x="298" y="1659"/>
                        <a:pt x="81" y="1293"/>
                        <a:pt x="102" y="853"/>
                      </a:cubicBezTo>
                      <a:cubicBezTo>
                        <a:pt x="105" y="651"/>
                        <a:pt x="167" y="455"/>
                        <a:pt x="283" y="289"/>
                      </a:cubicBezTo>
                      <a:cubicBezTo>
                        <a:pt x="383" y="154"/>
                        <a:pt x="508" y="78"/>
                        <a:pt x="640" y="78"/>
                      </a:cubicBezTo>
                      <a:close/>
                      <a:moveTo>
                        <a:pt x="639" y="1"/>
                      </a:moveTo>
                      <a:cubicBezTo>
                        <a:pt x="484" y="1"/>
                        <a:pt x="335" y="86"/>
                        <a:pt x="218" y="244"/>
                      </a:cubicBezTo>
                      <a:cubicBezTo>
                        <a:pt x="96" y="423"/>
                        <a:pt x="27" y="634"/>
                        <a:pt x="21" y="851"/>
                      </a:cubicBezTo>
                      <a:cubicBezTo>
                        <a:pt x="1" y="1332"/>
                        <a:pt x="250" y="1736"/>
                        <a:pt x="580" y="1751"/>
                      </a:cubicBezTo>
                      <a:lnTo>
                        <a:pt x="598" y="1751"/>
                      </a:lnTo>
                      <a:cubicBezTo>
                        <a:pt x="752" y="1751"/>
                        <a:pt x="901" y="1664"/>
                        <a:pt x="1017" y="1507"/>
                      </a:cubicBezTo>
                      <a:cubicBezTo>
                        <a:pt x="1138" y="1329"/>
                        <a:pt x="1207" y="1118"/>
                        <a:pt x="1213" y="901"/>
                      </a:cubicBezTo>
                      <a:cubicBezTo>
                        <a:pt x="1233" y="420"/>
                        <a:pt x="984" y="16"/>
                        <a:pt x="654" y="1"/>
                      </a:cubicBezTo>
                      <a:cubicBezTo>
                        <a:pt x="649" y="1"/>
                        <a:pt x="64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7"/>
                <p:cNvSpPr/>
                <p:nvPr/>
              </p:nvSpPr>
              <p:spPr>
                <a:xfrm>
                  <a:off x="7015468" y="865367"/>
                  <a:ext cx="60485" cy="85888"/>
                </a:xfrm>
                <a:custGeom>
                  <a:avLst/>
                  <a:gdLst/>
                  <a:ahLst/>
                  <a:cxnLst/>
                  <a:rect l="l" t="t" r="r" b="b"/>
                  <a:pathLst>
                    <a:path w="1231" h="1748" extrusionOk="0">
                      <a:moveTo>
                        <a:pt x="637" y="77"/>
                      </a:moveTo>
                      <a:cubicBezTo>
                        <a:pt x="642" y="77"/>
                        <a:pt x="646" y="77"/>
                        <a:pt x="651" y="78"/>
                      </a:cubicBezTo>
                      <a:cubicBezTo>
                        <a:pt x="936" y="90"/>
                        <a:pt x="1153" y="458"/>
                        <a:pt x="1135" y="895"/>
                      </a:cubicBezTo>
                      <a:cubicBezTo>
                        <a:pt x="1129" y="1097"/>
                        <a:pt x="1067" y="1293"/>
                        <a:pt x="954" y="1459"/>
                      </a:cubicBezTo>
                      <a:cubicBezTo>
                        <a:pt x="854" y="1596"/>
                        <a:pt x="726" y="1670"/>
                        <a:pt x="598" y="1670"/>
                      </a:cubicBezTo>
                      <a:cubicBezTo>
                        <a:pt x="593" y="1670"/>
                        <a:pt x="588" y="1670"/>
                        <a:pt x="583" y="1670"/>
                      </a:cubicBezTo>
                      <a:cubicBezTo>
                        <a:pt x="298" y="1658"/>
                        <a:pt x="81" y="1290"/>
                        <a:pt x="99" y="850"/>
                      </a:cubicBezTo>
                      <a:cubicBezTo>
                        <a:pt x="119" y="418"/>
                        <a:pt x="358" y="77"/>
                        <a:pt x="637" y="77"/>
                      </a:cubicBezTo>
                      <a:close/>
                      <a:moveTo>
                        <a:pt x="639" y="0"/>
                      </a:moveTo>
                      <a:cubicBezTo>
                        <a:pt x="319" y="0"/>
                        <a:pt x="42" y="373"/>
                        <a:pt x="21" y="847"/>
                      </a:cubicBezTo>
                      <a:cubicBezTo>
                        <a:pt x="1" y="1331"/>
                        <a:pt x="250" y="1735"/>
                        <a:pt x="580" y="1747"/>
                      </a:cubicBezTo>
                      <a:lnTo>
                        <a:pt x="598" y="1747"/>
                      </a:lnTo>
                      <a:cubicBezTo>
                        <a:pt x="752" y="1747"/>
                        <a:pt x="901" y="1661"/>
                        <a:pt x="1014" y="1504"/>
                      </a:cubicBezTo>
                      <a:cubicBezTo>
                        <a:pt x="1135" y="1325"/>
                        <a:pt x="1204" y="1114"/>
                        <a:pt x="1210" y="901"/>
                      </a:cubicBezTo>
                      <a:cubicBezTo>
                        <a:pt x="1230" y="416"/>
                        <a:pt x="978" y="9"/>
                        <a:pt x="654" y="0"/>
                      </a:cubicBezTo>
                      <a:cubicBezTo>
                        <a:pt x="649" y="0"/>
                        <a:pt x="644"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7"/>
                <p:cNvSpPr/>
                <p:nvPr/>
              </p:nvSpPr>
              <p:spPr>
                <a:xfrm>
                  <a:off x="7071972" y="907377"/>
                  <a:ext cx="19310" cy="4176"/>
                </a:xfrm>
                <a:custGeom>
                  <a:avLst/>
                  <a:gdLst/>
                  <a:ahLst/>
                  <a:cxnLst/>
                  <a:rect l="l" t="t" r="r" b="b"/>
                  <a:pathLst>
                    <a:path w="393" h="85" extrusionOk="0">
                      <a:moveTo>
                        <a:pt x="3" y="1"/>
                      </a:moveTo>
                      <a:lnTo>
                        <a:pt x="0" y="81"/>
                      </a:lnTo>
                      <a:lnTo>
                        <a:pt x="392" y="84"/>
                      </a:lnTo>
                      <a:lnTo>
                        <a:pt x="392" y="4"/>
                      </a:lnTo>
                      <a:lnTo>
                        <a:pt x="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8" name="Google Shape;1128;p37"/>
              <p:cNvSpPr/>
              <p:nvPr/>
            </p:nvSpPr>
            <p:spPr>
              <a:xfrm>
                <a:off x="7102484" y="1073105"/>
                <a:ext cx="660522" cy="1331853"/>
              </a:xfrm>
              <a:custGeom>
                <a:avLst/>
                <a:gdLst/>
                <a:ahLst/>
                <a:cxnLst/>
                <a:rect l="l" t="t" r="r" b="b"/>
                <a:pathLst>
                  <a:path w="13443" h="27106" extrusionOk="0">
                    <a:moveTo>
                      <a:pt x="7198" y="0"/>
                    </a:moveTo>
                    <a:cubicBezTo>
                      <a:pt x="5748" y="0"/>
                      <a:pt x="3292" y="1027"/>
                      <a:pt x="3292" y="1027"/>
                    </a:cubicBezTo>
                    <a:lnTo>
                      <a:pt x="5347" y="9348"/>
                    </a:lnTo>
                    <a:lnTo>
                      <a:pt x="0" y="9550"/>
                    </a:lnTo>
                    <a:lnTo>
                      <a:pt x="119" y="11927"/>
                    </a:lnTo>
                    <a:lnTo>
                      <a:pt x="6328" y="13326"/>
                    </a:lnTo>
                    <a:lnTo>
                      <a:pt x="7944" y="13534"/>
                    </a:lnTo>
                    <a:cubicBezTo>
                      <a:pt x="7944" y="13534"/>
                      <a:pt x="9393" y="24326"/>
                      <a:pt x="10495" y="25835"/>
                    </a:cubicBezTo>
                    <a:cubicBezTo>
                      <a:pt x="11314" y="26962"/>
                      <a:pt x="12549" y="27106"/>
                      <a:pt x="13125" y="27106"/>
                    </a:cubicBezTo>
                    <a:cubicBezTo>
                      <a:pt x="13322" y="27106"/>
                      <a:pt x="13442" y="27089"/>
                      <a:pt x="13442" y="27089"/>
                    </a:cubicBezTo>
                    <a:lnTo>
                      <a:pt x="10962" y="13519"/>
                    </a:lnTo>
                    <a:lnTo>
                      <a:pt x="10962" y="13519"/>
                    </a:lnTo>
                    <a:cubicBezTo>
                      <a:pt x="10962" y="13519"/>
                      <a:pt x="10969" y="13519"/>
                      <a:pt x="10981" y="13519"/>
                    </a:cubicBezTo>
                    <a:cubicBezTo>
                      <a:pt x="11203" y="13519"/>
                      <a:pt x="13246" y="13461"/>
                      <a:pt x="12403" y="11285"/>
                    </a:cubicBezTo>
                    <a:cubicBezTo>
                      <a:pt x="11514" y="8986"/>
                      <a:pt x="9004" y="748"/>
                      <a:pt x="7929" y="145"/>
                    </a:cubicBezTo>
                    <a:cubicBezTo>
                      <a:pt x="7746" y="43"/>
                      <a:pt x="7493" y="0"/>
                      <a:pt x="7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9" name="Google Shape;1129;p37"/>
              <p:cNvGrpSpPr/>
              <p:nvPr/>
            </p:nvGrpSpPr>
            <p:grpSpPr>
              <a:xfrm>
                <a:off x="7088727" y="1613232"/>
                <a:ext cx="704335" cy="2629607"/>
                <a:chOff x="7088727" y="1613232"/>
                <a:chExt cx="704335" cy="2629607"/>
              </a:xfrm>
            </p:grpSpPr>
            <p:sp>
              <p:nvSpPr>
                <p:cNvPr id="1130" name="Google Shape;1130;p37"/>
                <p:cNvSpPr/>
                <p:nvPr/>
              </p:nvSpPr>
              <p:spPr>
                <a:xfrm>
                  <a:off x="7109903" y="2013180"/>
                  <a:ext cx="660080" cy="59159"/>
                </a:xfrm>
                <a:custGeom>
                  <a:avLst/>
                  <a:gdLst/>
                  <a:ahLst/>
                  <a:cxnLst/>
                  <a:rect l="l" t="t" r="r" b="b"/>
                  <a:pathLst>
                    <a:path w="13434" h="1204" extrusionOk="0">
                      <a:moveTo>
                        <a:pt x="1" y="1"/>
                      </a:moveTo>
                      <a:lnTo>
                        <a:pt x="1" y="1204"/>
                      </a:lnTo>
                      <a:lnTo>
                        <a:pt x="13434" y="1204"/>
                      </a:lnTo>
                      <a:lnTo>
                        <a:pt x="134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7"/>
                <p:cNvSpPr/>
                <p:nvPr/>
              </p:nvSpPr>
              <p:spPr>
                <a:xfrm>
                  <a:off x="7109903" y="2400550"/>
                  <a:ext cx="660080" cy="59159"/>
                </a:xfrm>
                <a:custGeom>
                  <a:avLst/>
                  <a:gdLst/>
                  <a:ahLst/>
                  <a:cxnLst/>
                  <a:rect l="l" t="t" r="r" b="b"/>
                  <a:pathLst>
                    <a:path w="13434" h="1204" extrusionOk="0">
                      <a:moveTo>
                        <a:pt x="1" y="1"/>
                      </a:moveTo>
                      <a:lnTo>
                        <a:pt x="1" y="1204"/>
                      </a:lnTo>
                      <a:lnTo>
                        <a:pt x="13434" y="1204"/>
                      </a:lnTo>
                      <a:lnTo>
                        <a:pt x="134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7"/>
                <p:cNvSpPr/>
                <p:nvPr/>
              </p:nvSpPr>
              <p:spPr>
                <a:xfrm>
                  <a:off x="7109903" y="2787921"/>
                  <a:ext cx="660080" cy="59306"/>
                </a:xfrm>
                <a:custGeom>
                  <a:avLst/>
                  <a:gdLst/>
                  <a:ahLst/>
                  <a:cxnLst/>
                  <a:rect l="l" t="t" r="r" b="b"/>
                  <a:pathLst>
                    <a:path w="13434" h="1207" extrusionOk="0">
                      <a:moveTo>
                        <a:pt x="1" y="1"/>
                      </a:moveTo>
                      <a:lnTo>
                        <a:pt x="1" y="1207"/>
                      </a:lnTo>
                      <a:lnTo>
                        <a:pt x="13434" y="1207"/>
                      </a:lnTo>
                      <a:lnTo>
                        <a:pt x="134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7"/>
                <p:cNvSpPr/>
                <p:nvPr/>
              </p:nvSpPr>
              <p:spPr>
                <a:xfrm>
                  <a:off x="7109903" y="3175438"/>
                  <a:ext cx="660080" cy="59159"/>
                </a:xfrm>
                <a:custGeom>
                  <a:avLst/>
                  <a:gdLst/>
                  <a:ahLst/>
                  <a:cxnLst/>
                  <a:rect l="l" t="t" r="r" b="b"/>
                  <a:pathLst>
                    <a:path w="13434" h="1204" extrusionOk="0">
                      <a:moveTo>
                        <a:pt x="1" y="1"/>
                      </a:moveTo>
                      <a:lnTo>
                        <a:pt x="1" y="1204"/>
                      </a:lnTo>
                      <a:lnTo>
                        <a:pt x="13434" y="1204"/>
                      </a:lnTo>
                      <a:lnTo>
                        <a:pt x="134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7"/>
                <p:cNvSpPr/>
                <p:nvPr/>
              </p:nvSpPr>
              <p:spPr>
                <a:xfrm>
                  <a:off x="7109903" y="3562809"/>
                  <a:ext cx="660080" cy="59159"/>
                </a:xfrm>
                <a:custGeom>
                  <a:avLst/>
                  <a:gdLst/>
                  <a:ahLst/>
                  <a:cxnLst/>
                  <a:rect l="l" t="t" r="r" b="b"/>
                  <a:pathLst>
                    <a:path w="13434" h="1204" extrusionOk="0">
                      <a:moveTo>
                        <a:pt x="1" y="1"/>
                      </a:moveTo>
                      <a:lnTo>
                        <a:pt x="1" y="1204"/>
                      </a:lnTo>
                      <a:lnTo>
                        <a:pt x="13434" y="1204"/>
                      </a:lnTo>
                      <a:lnTo>
                        <a:pt x="134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7"/>
                <p:cNvSpPr/>
                <p:nvPr/>
              </p:nvSpPr>
              <p:spPr>
                <a:xfrm>
                  <a:off x="7088727" y="1615443"/>
                  <a:ext cx="60190" cy="2627396"/>
                </a:xfrm>
                <a:custGeom>
                  <a:avLst/>
                  <a:gdLst/>
                  <a:ahLst/>
                  <a:cxnLst/>
                  <a:rect l="l" t="t" r="r" b="b"/>
                  <a:pathLst>
                    <a:path w="1225" h="53473" extrusionOk="0">
                      <a:moveTo>
                        <a:pt x="613" y="1"/>
                      </a:moveTo>
                      <a:cubicBezTo>
                        <a:pt x="274" y="1"/>
                        <a:pt x="1" y="277"/>
                        <a:pt x="4" y="612"/>
                      </a:cubicBezTo>
                      <a:lnTo>
                        <a:pt x="4" y="52860"/>
                      </a:lnTo>
                      <a:cubicBezTo>
                        <a:pt x="4" y="53199"/>
                        <a:pt x="277" y="53472"/>
                        <a:pt x="613" y="53472"/>
                      </a:cubicBezTo>
                      <a:cubicBezTo>
                        <a:pt x="951" y="53472"/>
                        <a:pt x="1225" y="53196"/>
                        <a:pt x="1225" y="52857"/>
                      </a:cubicBezTo>
                      <a:lnTo>
                        <a:pt x="1225" y="612"/>
                      </a:lnTo>
                      <a:cubicBezTo>
                        <a:pt x="1225" y="274"/>
                        <a:pt x="951" y="1"/>
                        <a:pt x="6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7"/>
                <p:cNvSpPr/>
                <p:nvPr/>
              </p:nvSpPr>
              <p:spPr>
                <a:xfrm>
                  <a:off x="7733019" y="1613232"/>
                  <a:ext cx="60043" cy="2627396"/>
                </a:xfrm>
                <a:custGeom>
                  <a:avLst/>
                  <a:gdLst/>
                  <a:ahLst/>
                  <a:cxnLst/>
                  <a:rect l="l" t="t" r="r" b="b"/>
                  <a:pathLst>
                    <a:path w="1222" h="53473" extrusionOk="0">
                      <a:moveTo>
                        <a:pt x="612" y="1"/>
                      </a:moveTo>
                      <a:cubicBezTo>
                        <a:pt x="274" y="1"/>
                        <a:pt x="0" y="274"/>
                        <a:pt x="0" y="613"/>
                      </a:cubicBezTo>
                      <a:lnTo>
                        <a:pt x="0" y="52861"/>
                      </a:lnTo>
                      <a:cubicBezTo>
                        <a:pt x="0" y="53199"/>
                        <a:pt x="274" y="53472"/>
                        <a:pt x="612" y="53472"/>
                      </a:cubicBezTo>
                      <a:cubicBezTo>
                        <a:pt x="948" y="53472"/>
                        <a:pt x="1221" y="53199"/>
                        <a:pt x="1221" y="52861"/>
                      </a:cubicBezTo>
                      <a:lnTo>
                        <a:pt x="1221" y="613"/>
                      </a:lnTo>
                      <a:cubicBezTo>
                        <a:pt x="1221" y="274"/>
                        <a:pt x="948" y="1"/>
                        <a:pt x="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7" name="Google Shape;1137;p37"/>
            <p:cNvGrpSpPr/>
            <p:nvPr/>
          </p:nvGrpSpPr>
          <p:grpSpPr>
            <a:xfrm>
              <a:off x="5408144" y="1275311"/>
              <a:ext cx="2233088" cy="3323473"/>
              <a:chOff x="5704036" y="1349236"/>
              <a:chExt cx="2121296" cy="3157094"/>
            </a:xfrm>
          </p:grpSpPr>
          <p:sp>
            <p:nvSpPr>
              <p:cNvPr id="1138" name="Google Shape;1138;p37"/>
              <p:cNvSpPr/>
              <p:nvPr/>
            </p:nvSpPr>
            <p:spPr>
              <a:xfrm>
                <a:off x="6705728" y="2064427"/>
                <a:ext cx="947814" cy="2121158"/>
              </a:xfrm>
              <a:custGeom>
                <a:avLst/>
                <a:gdLst/>
                <a:ahLst/>
                <a:cxnLst/>
                <a:rect l="l" t="t" r="r" b="b"/>
                <a:pathLst>
                  <a:path w="19290" h="43170" extrusionOk="0">
                    <a:moveTo>
                      <a:pt x="2752" y="0"/>
                    </a:moveTo>
                    <a:lnTo>
                      <a:pt x="1" y="1376"/>
                    </a:lnTo>
                    <a:cubicBezTo>
                      <a:pt x="1" y="1376"/>
                      <a:pt x="9174" y="13086"/>
                      <a:pt x="8841" y="22215"/>
                    </a:cubicBezTo>
                    <a:cubicBezTo>
                      <a:pt x="8512" y="31343"/>
                      <a:pt x="3411" y="43170"/>
                      <a:pt x="3411" y="43170"/>
                    </a:cubicBezTo>
                    <a:lnTo>
                      <a:pt x="16137" y="43170"/>
                    </a:lnTo>
                    <a:cubicBezTo>
                      <a:pt x="16137" y="43170"/>
                      <a:pt x="19289" y="29469"/>
                      <a:pt x="17575" y="21522"/>
                    </a:cubicBezTo>
                    <a:cubicBezTo>
                      <a:pt x="15787" y="13234"/>
                      <a:pt x="2752" y="0"/>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7"/>
              <p:cNvSpPr/>
              <p:nvPr/>
            </p:nvSpPr>
            <p:spPr>
              <a:xfrm>
                <a:off x="5826772" y="2008807"/>
                <a:ext cx="773385" cy="1147155"/>
              </a:xfrm>
              <a:custGeom>
                <a:avLst/>
                <a:gdLst/>
                <a:ahLst/>
                <a:cxnLst/>
                <a:rect l="l" t="t" r="r" b="b"/>
                <a:pathLst>
                  <a:path w="15740" h="23347" extrusionOk="0">
                    <a:moveTo>
                      <a:pt x="10638" y="0"/>
                    </a:moveTo>
                    <a:lnTo>
                      <a:pt x="1" y="19283"/>
                    </a:lnTo>
                    <a:lnTo>
                      <a:pt x="9688" y="23347"/>
                    </a:lnTo>
                    <a:lnTo>
                      <a:pt x="15739" y="2508"/>
                    </a:lnTo>
                    <a:lnTo>
                      <a:pt x="106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7"/>
              <p:cNvSpPr/>
              <p:nvPr/>
            </p:nvSpPr>
            <p:spPr>
              <a:xfrm>
                <a:off x="6349458" y="1957561"/>
                <a:ext cx="261300" cy="174478"/>
              </a:xfrm>
              <a:custGeom>
                <a:avLst/>
                <a:gdLst/>
                <a:ahLst/>
                <a:cxnLst/>
                <a:rect l="l" t="t" r="r" b="b"/>
                <a:pathLst>
                  <a:path w="5318" h="3551" extrusionOk="0">
                    <a:moveTo>
                      <a:pt x="1925" y="1"/>
                    </a:moveTo>
                    <a:lnTo>
                      <a:pt x="0" y="1043"/>
                    </a:lnTo>
                    <a:lnTo>
                      <a:pt x="5101" y="3551"/>
                    </a:lnTo>
                    <a:lnTo>
                      <a:pt x="5318" y="1848"/>
                    </a:lnTo>
                    <a:lnTo>
                      <a:pt x="19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7"/>
              <p:cNvSpPr/>
              <p:nvPr/>
            </p:nvSpPr>
            <p:spPr>
              <a:xfrm>
                <a:off x="6400853" y="1371690"/>
                <a:ext cx="440102" cy="692804"/>
              </a:xfrm>
              <a:custGeom>
                <a:avLst/>
                <a:gdLst/>
                <a:ahLst/>
                <a:cxnLst/>
                <a:rect l="l" t="t" r="r" b="b"/>
                <a:pathLst>
                  <a:path w="8957" h="14100" extrusionOk="0">
                    <a:moveTo>
                      <a:pt x="6981" y="1"/>
                    </a:moveTo>
                    <a:lnTo>
                      <a:pt x="0" y="11574"/>
                    </a:lnTo>
                    <a:lnTo>
                      <a:pt x="5021" y="14099"/>
                    </a:lnTo>
                    <a:lnTo>
                      <a:pt x="8957" y="1293"/>
                    </a:lnTo>
                    <a:lnTo>
                      <a:pt x="69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7"/>
              <p:cNvSpPr/>
              <p:nvPr/>
            </p:nvSpPr>
            <p:spPr>
              <a:xfrm>
                <a:off x="6743856" y="1349236"/>
                <a:ext cx="97091" cy="85986"/>
              </a:xfrm>
              <a:custGeom>
                <a:avLst/>
                <a:gdLst/>
                <a:ahLst/>
                <a:cxnLst/>
                <a:rect l="l" t="t" r="r" b="b"/>
                <a:pathLst>
                  <a:path w="1976" h="1750" extrusionOk="0">
                    <a:moveTo>
                      <a:pt x="1319" y="0"/>
                    </a:moveTo>
                    <a:lnTo>
                      <a:pt x="876" y="567"/>
                    </a:lnTo>
                    <a:lnTo>
                      <a:pt x="499" y="300"/>
                    </a:lnTo>
                    <a:lnTo>
                      <a:pt x="0" y="458"/>
                    </a:lnTo>
                    <a:lnTo>
                      <a:pt x="1976" y="1750"/>
                    </a:lnTo>
                    <a:lnTo>
                      <a:pt x="1976" y="1750"/>
                    </a:lnTo>
                    <a:lnTo>
                      <a:pt x="1901" y="1215"/>
                    </a:lnTo>
                    <a:lnTo>
                      <a:pt x="1524" y="948"/>
                    </a:lnTo>
                    <a:lnTo>
                      <a:pt x="1649" y="128"/>
                    </a:lnTo>
                    <a:lnTo>
                      <a:pt x="13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7"/>
              <p:cNvSpPr/>
              <p:nvPr/>
            </p:nvSpPr>
            <p:spPr>
              <a:xfrm>
                <a:off x="5826772" y="2956204"/>
                <a:ext cx="476020" cy="331563"/>
              </a:xfrm>
              <a:custGeom>
                <a:avLst/>
                <a:gdLst/>
                <a:ahLst/>
                <a:cxnLst/>
                <a:rect l="l" t="t" r="r" b="b"/>
                <a:pathLst>
                  <a:path w="9688" h="6748" extrusionOk="0">
                    <a:moveTo>
                      <a:pt x="1" y="1"/>
                    </a:moveTo>
                    <a:lnTo>
                      <a:pt x="1019" y="3040"/>
                    </a:lnTo>
                    <a:lnTo>
                      <a:pt x="3378" y="4276"/>
                    </a:lnTo>
                    <a:lnTo>
                      <a:pt x="3378" y="6073"/>
                    </a:lnTo>
                    <a:lnTo>
                      <a:pt x="4653" y="6747"/>
                    </a:lnTo>
                    <a:lnTo>
                      <a:pt x="5963" y="5360"/>
                    </a:lnTo>
                    <a:lnTo>
                      <a:pt x="8134" y="5886"/>
                    </a:lnTo>
                    <a:lnTo>
                      <a:pt x="9688" y="4065"/>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7"/>
              <p:cNvSpPr/>
              <p:nvPr/>
            </p:nvSpPr>
            <p:spPr>
              <a:xfrm>
                <a:off x="6356042" y="1917124"/>
                <a:ext cx="643718" cy="586524"/>
              </a:xfrm>
              <a:custGeom>
                <a:avLst/>
                <a:gdLst/>
                <a:ahLst/>
                <a:cxnLst/>
                <a:rect l="l" t="t" r="r" b="b"/>
                <a:pathLst>
                  <a:path w="13101" h="11937" extrusionOk="0">
                    <a:moveTo>
                      <a:pt x="6550" y="1"/>
                    </a:moveTo>
                    <a:cubicBezTo>
                      <a:pt x="5023" y="1"/>
                      <a:pt x="3495" y="583"/>
                      <a:pt x="2329" y="1748"/>
                    </a:cubicBezTo>
                    <a:cubicBezTo>
                      <a:pt x="0" y="4080"/>
                      <a:pt x="0" y="7858"/>
                      <a:pt x="2329" y="10187"/>
                    </a:cubicBezTo>
                    <a:cubicBezTo>
                      <a:pt x="3495" y="11353"/>
                      <a:pt x="5023" y="11936"/>
                      <a:pt x="6550" y="11936"/>
                    </a:cubicBezTo>
                    <a:cubicBezTo>
                      <a:pt x="8077" y="11936"/>
                      <a:pt x="9604" y="11353"/>
                      <a:pt x="10769" y="10187"/>
                    </a:cubicBezTo>
                    <a:cubicBezTo>
                      <a:pt x="13101" y="7858"/>
                      <a:pt x="13101" y="4080"/>
                      <a:pt x="10769" y="1748"/>
                    </a:cubicBezTo>
                    <a:cubicBezTo>
                      <a:pt x="9604" y="583"/>
                      <a:pt x="8077" y="1"/>
                      <a:pt x="65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7"/>
              <p:cNvSpPr/>
              <p:nvPr/>
            </p:nvSpPr>
            <p:spPr>
              <a:xfrm>
                <a:off x="6466790" y="2014507"/>
                <a:ext cx="420301" cy="391115"/>
              </a:xfrm>
              <a:custGeom>
                <a:avLst/>
                <a:gdLst/>
                <a:ahLst/>
                <a:cxnLst/>
                <a:rect l="l" t="t" r="r" b="b"/>
                <a:pathLst>
                  <a:path w="8554" h="7960" extrusionOk="0">
                    <a:moveTo>
                      <a:pt x="4274" y="0"/>
                    </a:moveTo>
                    <a:cubicBezTo>
                      <a:pt x="2355" y="0"/>
                      <a:pt x="664" y="1393"/>
                      <a:pt x="348" y="3348"/>
                    </a:cubicBezTo>
                    <a:cubicBezTo>
                      <a:pt x="1" y="5517"/>
                      <a:pt x="1477" y="7561"/>
                      <a:pt x="3646" y="7908"/>
                    </a:cubicBezTo>
                    <a:cubicBezTo>
                      <a:pt x="3860" y="7943"/>
                      <a:pt x="4074" y="7960"/>
                      <a:pt x="4284" y="7960"/>
                    </a:cubicBezTo>
                    <a:cubicBezTo>
                      <a:pt x="6202" y="7960"/>
                      <a:pt x="7890" y="6568"/>
                      <a:pt x="8206" y="4614"/>
                    </a:cubicBezTo>
                    <a:cubicBezTo>
                      <a:pt x="8553" y="2442"/>
                      <a:pt x="7080" y="401"/>
                      <a:pt x="4908" y="51"/>
                    </a:cubicBezTo>
                    <a:cubicBezTo>
                      <a:pt x="4695" y="17"/>
                      <a:pt x="4483" y="0"/>
                      <a:pt x="4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7"/>
              <p:cNvSpPr/>
              <p:nvPr/>
            </p:nvSpPr>
            <p:spPr>
              <a:xfrm>
                <a:off x="7016795" y="2474693"/>
                <a:ext cx="448848" cy="1536451"/>
              </a:xfrm>
              <a:custGeom>
                <a:avLst/>
                <a:gdLst/>
                <a:ahLst/>
                <a:cxnLst/>
                <a:rect l="l" t="t" r="r" b="b"/>
                <a:pathLst>
                  <a:path w="9135" h="31270" extrusionOk="0">
                    <a:moveTo>
                      <a:pt x="57" y="1"/>
                    </a:moveTo>
                    <a:lnTo>
                      <a:pt x="0" y="54"/>
                    </a:lnTo>
                    <a:cubicBezTo>
                      <a:pt x="57" y="114"/>
                      <a:pt x="5502" y="5906"/>
                      <a:pt x="5315" y="12076"/>
                    </a:cubicBezTo>
                    <a:cubicBezTo>
                      <a:pt x="5187" y="16387"/>
                      <a:pt x="3675" y="23885"/>
                      <a:pt x="2784" y="27969"/>
                    </a:cubicBezTo>
                    <a:cubicBezTo>
                      <a:pt x="2412" y="29665"/>
                      <a:pt x="3705" y="31270"/>
                      <a:pt x="5442" y="31270"/>
                    </a:cubicBezTo>
                    <a:cubicBezTo>
                      <a:pt x="6809" y="31267"/>
                      <a:pt x="7965" y="30251"/>
                      <a:pt x="8143" y="28893"/>
                    </a:cubicBezTo>
                    <a:cubicBezTo>
                      <a:pt x="8523" y="25925"/>
                      <a:pt x="9135" y="20522"/>
                      <a:pt x="8942" y="17682"/>
                    </a:cubicBezTo>
                    <a:lnTo>
                      <a:pt x="8942" y="17682"/>
                    </a:lnTo>
                    <a:lnTo>
                      <a:pt x="8865" y="17688"/>
                    </a:lnTo>
                    <a:cubicBezTo>
                      <a:pt x="9058" y="20519"/>
                      <a:pt x="8446" y="25920"/>
                      <a:pt x="8063" y="28884"/>
                    </a:cubicBezTo>
                    <a:cubicBezTo>
                      <a:pt x="7892" y="30223"/>
                      <a:pt x="6750" y="31193"/>
                      <a:pt x="5444" y="31193"/>
                    </a:cubicBezTo>
                    <a:cubicBezTo>
                      <a:pt x="5294" y="31193"/>
                      <a:pt x="5143" y="31180"/>
                      <a:pt x="4991" y="31154"/>
                    </a:cubicBezTo>
                    <a:cubicBezTo>
                      <a:pt x="3509" y="30895"/>
                      <a:pt x="2537" y="29455"/>
                      <a:pt x="2858" y="27984"/>
                    </a:cubicBezTo>
                    <a:cubicBezTo>
                      <a:pt x="3749" y="23896"/>
                      <a:pt x="5264" y="16396"/>
                      <a:pt x="5392" y="12079"/>
                    </a:cubicBezTo>
                    <a:cubicBezTo>
                      <a:pt x="5579" y="5877"/>
                      <a:pt x="113" y="60"/>
                      <a:pt x="5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7"/>
              <p:cNvSpPr/>
              <p:nvPr/>
            </p:nvSpPr>
            <p:spPr>
              <a:xfrm>
                <a:off x="6421538" y="4102444"/>
                <a:ext cx="1164106" cy="126130"/>
              </a:xfrm>
              <a:custGeom>
                <a:avLst/>
                <a:gdLst/>
                <a:ahLst/>
                <a:cxnLst/>
                <a:rect l="l" t="t" r="r" b="b"/>
                <a:pathLst>
                  <a:path w="23692" h="2567" extrusionOk="0">
                    <a:moveTo>
                      <a:pt x="2336" y="0"/>
                    </a:moveTo>
                    <a:lnTo>
                      <a:pt x="1" y="2567"/>
                    </a:lnTo>
                    <a:lnTo>
                      <a:pt x="23692" y="2567"/>
                    </a:lnTo>
                    <a:lnTo>
                      <a:pt x="22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7"/>
              <p:cNvSpPr/>
              <p:nvPr/>
            </p:nvSpPr>
            <p:spPr>
              <a:xfrm>
                <a:off x="6123639" y="4228521"/>
                <a:ext cx="1701692" cy="277809"/>
              </a:xfrm>
              <a:custGeom>
                <a:avLst/>
                <a:gdLst/>
                <a:ahLst/>
                <a:cxnLst/>
                <a:rect l="l" t="t" r="r" b="b"/>
                <a:pathLst>
                  <a:path w="34633" h="5654" extrusionOk="0">
                    <a:moveTo>
                      <a:pt x="3646" y="1"/>
                    </a:moveTo>
                    <a:lnTo>
                      <a:pt x="1" y="4588"/>
                    </a:lnTo>
                    <a:lnTo>
                      <a:pt x="1" y="5654"/>
                    </a:lnTo>
                    <a:lnTo>
                      <a:pt x="34633" y="5654"/>
                    </a:lnTo>
                    <a:lnTo>
                      <a:pt x="34633" y="4855"/>
                    </a:lnTo>
                    <a:lnTo>
                      <a:pt x="316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7"/>
              <p:cNvSpPr/>
              <p:nvPr/>
            </p:nvSpPr>
            <p:spPr>
              <a:xfrm>
                <a:off x="6123639" y="4453898"/>
                <a:ext cx="1701692" cy="52427"/>
              </a:xfrm>
              <a:custGeom>
                <a:avLst/>
                <a:gdLst/>
                <a:ahLst/>
                <a:cxnLst/>
                <a:rect l="l" t="t" r="r" b="b"/>
                <a:pathLst>
                  <a:path w="34633" h="1067" extrusionOk="0">
                    <a:moveTo>
                      <a:pt x="1" y="1"/>
                    </a:moveTo>
                    <a:lnTo>
                      <a:pt x="1" y="1067"/>
                    </a:lnTo>
                    <a:lnTo>
                      <a:pt x="34633" y="1067"/>
                    </a:lnTo>
                    <a:lnTo>
                      <a:pt x="346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7"/>
              <p:cNvSpPr/>
              <p:nvPr/>
            </p:nvSpPr>
            <p:spPr>
              <a:xfrm>
                <a:off x="5704036" y="3975139"/>
                <a:ext cx="966879" cy="178704"/>
              </a:xfrm>
              <a:custGeom>
                <a:avLst/>
                <a:gdLst/>
                <a:ahLst/>
                <a:cxnLst/>
                <a:rect l="l" t="t" r="r" b="b"/>
                <a:pathLst>
                  <a:path w="19678" h="3637" extrusionOk="0">
                    <a:moveTo>
                      <a:pt x="0" y="1"/>
                    </a:moveTo>
                    <a:lnTo>
                      <a:pt x="0" y="2000"/>
                    </a:lnTo>
                    <a:lnTo>
                      <a:pt x="16431" y="2000"/>
                    </a:lnTo>
                    <a:lnTo>
                      <a:pt x="17836" y="3637"/>
                    </a:lnTo>
                    <a:lnTo>
                      <a:pt x="19678" y="3001"/>
                    </a:lnTo>
                    <a:lnTo>
                      <a:pt x="190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7"/>
              <p:cNvSpPr/>
              <p:nvPr/>
            </p:nvSpPr>
            <p:spPr>
              <a:xfrm>
                <a:off x="5714845" y="3895198"/>
                <a:ext cx="927325" cy="79992"/>
              </a:xfrm>
              <a:custGeom>
                <a:avLst/>
                <a:gdLst/>
                <a:ahLst/>
                <a:cxnLst/>
                <a:rect l="l" t="t" r="r" b="b"/>
                <a:pathLst>
                  <a:path w="18873" h="1628" extrusionOk="0">
                    <a:moveTo>
                      <a:pt x="8949" y="1"/>
                    </a:moveTo>
                    <a:cubicBezTo>
                      <a:pt x="8412" y="1"/>
                      <a:pt x="7888" y="23"/>
                      <a:pt x="7385" y="74"/>
                    </a:cubicBezTo>
                    <a:cubicBezTo>
                      <a:pt x="2629" y="555"/>
                      <a:pt x="0" y="1628"/>
                      <a:pt x="0" y="1628"/>
                    </a:cubicBezTo>
                    <a:lnTo>
                      <a:pt x="18873" y="1628"/>
                    </a:lnTo>
                    <a:cubicBezTo>
                      <a:pt x="18873" y="1628"/>
                      <a:pt x="13487" y="1"/>
                      <a:pt x="8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7"/>
              <p:cNvSpPr/>
              <p:nvPr/>
            </p:nvSpPr>
            <p:spPr>
              <a:xfrm>
                <a:off x="5914181" y="2210354"/>
                <a:ext cx="388609" cy="722432"/>
              </a:xfrm>
              <a:custGeom>
                <a:avLst/>
                <a:gdLst/>
                <a:ahLst/>
                <a:cxnLst/>
                <a:rect l="l" t="t" r="r" b="b"/>
                <a:pathLst>
                  <a:path w="7909" h="14703" extrusionOk="0">
                    <a:moveTo>
                      <a:pt x="7074" y="1"/>
                    </a:moveTo>
                    <a:lnTo>
                      <a:pt x="1" y="14296"/>
                    </a:lnTo>
                    <a:lnTo>
                      <a:pt x="978" y="14703"/>
                    </a:lnTo>
                    <a:lnTo>
                      <a:pt x="790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3" name="Google Shape;1153;p37"/>
          <p:cNvGrpSpPr/>
          <p:nvPr/>
        </p:nvGrpSpPr>
        <p:grpSpPr>
          <a:xfrm>
            <a:off x="5254013" y="705488"/>
            <a:ext cx="3286901" cy="2005239"/>
            <a:chOff x="5559150" y="764264"/>
            <a:chExt cx="3122353" cy="1904853"/>
          </a:xfrm>
        </p:grpSpPr>
        <p:sp>
          <p:nvSpPr>
            <p:cNvPr id="1154" name="Google Shape;1154;p37"/>
            <p:cNvSpPr/>
            <p:nvPr/>
          </p:nvSpPr>
          <p:spPr>
            <a:xfrm>
              <a:off x="8234381" y="1597804"/>
              <a:ext cx="75766" cy="64809"/>
            </a:xfrm>
            <a:custGeom>
              <a:avLst/>
              <a:gdLst/>
              <a:ahLst/>
              <a:cxnLst/>
              <a:rect l="l" t="t" r="r" b="b"/>
              <a:pathLst>
                <a:path w="1542" h="1319" extrusionOk="0">
                  <a:moveTo>
                    <a:pt x="883" y="0"/>
                  </a:moveTo>
                  <a:cubicBezTo>
                    <a:pt x="295" y="0"/>
                    <a:pt x="0" y="710"/>
                    <a:pt x="416" y="1126"/>
                  </a:cubicBezTo>
                  <a:cubicBezTo>
                    <a:pt x="550" y="1259"/>
                    <a:pt x="715" y="1319"/>
                    <a:pt x="876" y="1319"/>
                  </a:cubicBezTo>
                  <a:cubicBezTo>
                    <a:pt x="1216" y="1319"/>
                    <a:pt x="1541" y="1055"/>
                    <a:pt x="1539" y="657"/>
                  </a:cubicBezTo>
                  <a:cubicBezTo>
                    <a:pt x="1539" y="294"/>
                    <a:pt x="1245" y="0"/>
                    <a:pt x="8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7"/>
            <p:cNvSpPr/>
            <p:nvPr/>
          </p:nvSpPr>
          <p:spPr>
            <a:xfrm>
              <a:off x="5559150" y="2082615"/>
              <a:ext cx="75771" cy="66767"/>
            </a:xfrm>
            <a:custGeom>
              <a:avLst/>
              <a:gdLst/>
              <a:ahLst/>
              <a:cxnLst/>
              <a:rect l="l" t="t" r="r" b="b"/>
              <a:pathLst>
                <a:path w="3394" h="2991" extrusionOk="0">
                  <a:moveTo>
                    <a:pt x="1696" y="0"/>
                  </a:moveTo>
                  <a:cubicBezTo>
                    <a:pt x="1505" y="0"/>
                    <a:pt x="1309" y="37"/>
                    <a:pt x="1121" y="116"/>
                  </a:cubicBezTo>
                  <a:cubicBezTo>
                    <a:pt x="360" y="434"/>
                    <a:pt x="1" y="1310"/>
                    <a:pt x="316" y="2071"/>
                  </a:cubicBezTo>
                  <a:cubicBezTo>
                    <a:pt x="555" y="2644"/>
                    <a:pt x="1112" y="2991"/>
                    <a:pt x="1699" y="2991"/>
                  </a:cubicBezTo>
                  <a:cubicBezTo>
                    <a:pt x="1891" y="2991"/>
                    <a:pt x="2085" y="2954"/>
                    <a:pt x="2273" y="2876"/>
                  </a:cubicBezTo>
                  <a:cubicBezTo>
                    <a:pt x="3034" y="2558"/>
                    <a:pt x="3393" y="1682"/>
                    <a:pt x="3075" y="921"/>
                  </a:cubicBezTo>
                  <a:cubicBezTo>
                    <a:pt x="2836" y="346"/>
                    <a:pt x="2282" y="0"/>
                    <a:pt x="16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7"/>
            <p:cNvSpPr/>
            <p:nvPr/>
          </p:nvSpPr>
          <p:spPr>
            <a:xfrm>
              <a:off x="5746340" y="1061951"/>
              <a:ext cx="161802" cy="147012"/>
            </a:xfrm>
            <a:custGeom>
              <a:avLst/>
              <a:gdLst/>
              <a:ahLst/>
              <a:cxnLst/>
              <a:rect l="l" t="t" r="r" b="b"/>
              <a:pathLst>
                <a:path w="3293" h="2992" extrusionOk="0">
                  <a:moveTo>
                    <a:pt x="1643" y="1"/>
                  </a:moveTo>
                  <a:cubicBezTo>
                    <a:pt x="967" y="1"/>
                    <a:pt x="353" y="465"/>
                    <a:pt x="191" y="1150"/>
                  </a:cubicBezTo>
                  <a:cubicBezTo>
                    <a:pt x="1" y="1953"/>
                    <a:pt x="497" y="2761"/>
                    <a:pt x="1302" y="2951"/>
                  </a:cubicBezTo>
                  <a:cubicBezTo>
                    <a:pt x="1418" y="2978"/>
                    <a:pt x="1533" y="2991"/>
                    <a:pt x="1647" y="2991"/>
                  </a:cubicBezTo>
                  <a:cubicBezTo>
                    <a:pt x="2323" y="2991"/>
                    <a:pt x="2936" y="2529"/>
                    <a:pt x="3099" y="1840"/>
                  </a:cubicBezTo>
                  <a:cubicBezTo>
                    <a:pt x="3292" y="1038"/>
                    <a:pt x="2793" y="233"/>
                    <a:pt x="1991" y="42"/>
                  </a:cubicBezTo>
                  <a:cubicBezTo>
                    <a:pt x="1874" y="14"/>
                    <a:pt x="1758" y="1"/>
                    <a:pt x="16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7"/>
            <p:cNvSpPr/>
            <p:nvPr/>
          </p:nvSpPr>
          <p:spPr>
            <a:xfrm>
              <a:off x="8519898" y="2189472"/>
              <a:ext cx="161605" cy="147012"/>
            </a:xfrm>
            <a:custGeom>
              <a:avLst/>
              <a:gdLst/>
              <a:ahLst/>
              <a:cxnLst/>
              <a:rect l="l" t="t" r="r" b="b"/>
              <a:pathLst>
                <a:path w="3289" h="2992" extrusionOk="0">
                  <a:moveTo>
                    <a:pt x="1646" y="0"/>
                  </a:moveTo>
                  <a:cubicBezTo>
                    <a:pt x="966" y="0"/>
                    <a:pt x="351" y="465"/>
                    <a:pt x="190" y="1154"/>
                  </a:cubicBezTo>
                  <a:cubicBezTo>
                    <a:pt x="0" y="1959"/>
                    <a:pt x="499" y="2761"/>
                    <a:pt x="1304" y="2951"/>
                  </a:cubicBezTo>
                  <a:cubicBezTo>
                    <a:pt x="1419" y="2978"/>
                    <a:pt x="1535" y="2991"/>
                    <a:pt x="1648" y="2991"/>
                  </a:cubicBezTo>
                  <a:cubicBezTo>
                    <a:pt x="2325" y="2991"/>
                    <a:pt x="2938" y="2526"/>
                    <a:pt x="3098" y="1837"/>
                  </a:cubicBezTo>
                  <a:cubicBezTo>
                    <a:pt x="3289" y="1035"/>
                    <a:pt x="2789" y="230"/>
                    <a:pt x="1987" y="40"/>
                  </a:cubicBezTo>
                  <a:cubicBezTo>
                    <a:pt x="1873" y="13"/>
                    <a:pt x="1759" y="0"/>
                    <a:pt x="16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7"/>
            <p:cNvSpPr/>
            <p:nvPr/>
          </p:nvSpPr>
          <p:spPr>
            <a:xfrm>
              <a:off x="8194239" y="1108530"/>
              <a:ext cx="166862" cy="147012"/>
            </a:xfrm>
            <a:custGeom>
              <a:avLst/>
              <a:gdLst/>
              <a:ahLst/>
              <a:cxnLst/>
              <a:rect l="l" t="t" r="r" b="b"/>
              <a:pathLst>
                <a:path w="3396" h="2992" extrusionOk="0">
                  <a:moveTo>
                    <a:pt x="1698" y="1"/>
                  </a:moveTo>
                  <a:cubicBezTo>
                    <a:pt x="1506" y="1"/>
                    <a:pt x="1311" y="38"/>
                    <a:pt x="1123" y="116"/>
                  </a:cubicBezTo>
                  <a:cubicBezTo>
                    <a:pt x="360" y="434"/>
                    <a:pt x="1" y="1311"/>
                    <a:pt x="318" y="2071"/>
                  </a:cubicBezTo>
                  <a:cubicBezTo>
                    <a:pt x="558" y="2644"/>
                    <a:pt x="1115" y="2991"/>
                    <a:pt x="1700" y="2991"/>
                  </a:cubicBezTo>
                  <a:cubicBezTo>
                    <a:pt x="1892" y="2991"/>
                    <a:pt x="2086" y="2954"/>
                    <a:pt x="2273" y="2876"/>
                  </a:cubicBezTo>
                  <a:cubicBezTo>
                    <a:pt x="3034" y="2558"/>
                    <a:pt x="3396" y="1682"/>
                    <a:pt x="3078" y="921"/>
                  </a:cubicBezTo>
                  <a:cubicBezTo>
                    <a:pt x="2839" y="346"/>
                    <a:pt x="2283" y="1"/>
                    <a:pt x="16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7"/>
            <p:cNvSpPr/>
            <p:nvPr/>
          </p:nvSpPr>
          <p:spPr>
            <a:xfrm>
              <a:off x="5940851" y="1683365"/>
              <a:ext cx="110550" cy="111332"/>
            </a:xfrm>
            <a:custGeom>
              <a:avLst/>
              <a:gdLst/>
              <a:ahLst/>
              <a:cxnLst/>
              <a:rect l="l" t="t" r="r" b="b"/>
              <a:pathLst>
                <a:path w="648" h="652" extrusionOk="0">
                  <a:moveTo>
                    <a:pt x="324" y="1"/>
                  </a:moveTo>
                  <a:cubicBezTo>
                    <a:pt x="146" y="1"/>
                    <a:pt x="0" y="146"/>
                    <a:pt x="0" y="324"/>
                  </a:cubicBezTo>
                  <a:cubicBezTo>
                    <a:pt x="0" y="506"/>
                    <a:pt x="146" y="651"/>
                    <a:pt x="324" y="651"/>
                  </a:cubicBezTo>
                  <a:cubicBezTo>
                    <a:pt x="502" y="651"/>
                    <a:pt x="648" y="506"/>
                    <a:pt x="648" y="324"/>
                  </a:cubicBezTo>
                  <a:cubicBezTo>
                    <a:pt x="648" y="146"/>
                    <a:pt x="502" y="1"/>
                    <a:pt x="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7"/>
            <p:cNvSpPr/>
            <p:nvPr/>
          </p:nvSpPr>
          <p:spPr>
            <a:xfrm>
              <a:off x="6326862" y="764264"/>
              <a:ext cx="210691" cy="210691"/>
            </a:xfrm>
            <a:custGeom>
              <a:avLst/>
              <a:gdLst/>
              <a:ahLst/>
              <a:cxnLst/>
              <a:rect l="l" t="t" r="r" b="b"/>
              <a:pathLst>
                <a:path w="4288" h="4288" extrusionOk="0">
                  <a:moveTo>
                    <a:pt x="2142" y="1"/>
                  </a:moveTo>
                  <a:cubicBezTo>
                    <a:pt x="960" y="1"/>
                    <a:pt x="1" y="960"/>
                    <a:pt x="1" y="2146"/>
                  </a:cubicBezTo>
                  <a:cubicBezTo>
                    <a:pt x="1" y="3328"/>
                    <a:pt x="960" y="4288"/>
                    <a:pt x="2142" y="4288"/>
                  </a:cubicBezTo>
                  <a:cubicBezTo>
                    <a:pt x="3328" y="4288"/>
                    <a:pt x="4287" y="3328"/>
                    <a:pt x="4287" y="2146"/>
                  </a:cubicBezTo>
                  <a:cubicBezTo>
                    <a:pt x="4287" y="960"/>
                    <a:pt x="3328" y="1"/>
                    <a:pt x="2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7"/>
            <p:cNvSpPr/>
            <p:nvPr/>
          </p:nvSpPr>
          <p:spPr>
            <a:xfrm>
              <a:off x="7711010" y="889244"/>
              <a:ext cx="51985" cy="51837"/>
            </a:xfrm>
            <a:custGeom>
              <a:avLst/>
              <a:gdLst/>
              <a:ahLst/>
              <a:cxnLst/>
              <a:rect l="l" t="t" r="r" b="b"/>
              <a:pathLst>
                <a:path w="1058" h="1055" extrusionOk="0">
                  <a:moveTo>
                    <a:pt x="529" y="0"/>
                  </a:moveTo>
                  <a:cubicBezTo>
                    <a:pt x="238" y="0"/>
                    <a:pt x="0" y="235"/>
                    <a:pt x="0" y="526"/>
                  </a:cubicBezTo>
                  <a:cubicBezTo>
                    <a:pt x="0" y="820"/>
                    <a:pt x="238" y="1055"/>
                    <a:pt x="529" y="1055"/>
                  </a:cubicBezTo>
                  <a:cubicBezTo>
                    <a:pt x="820" y="1055"/>
                    <a:pt x="1058" y="820"/>
                    <a:pt x="1058" y="526"/>
                  </a:cubicBezTo>
                  <a:cubicBezTo>
                    <a:pt x="1058" y="235"/>
                    <a:pt x="820" y="0"/>
                    <a:pt x="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7"/>
            <p:cNvSpPr/>
            <p:nvPr/>
          </p:nvSpPr>
          <p:spPr>
            <a:xfrm>
              <a:off x="8275261" y="2617132"/>
              <a:ext cx="60731" cy="51985"/>
            </a:xfrm>
            <a:custGeom>
              <a:avLst/>
              <a:gdLst/>
              <a:ahLst/>
              <a:cxnLst/>
              <a:rect l="l" t="t" r="r" b="b"/>
              <a:pathLst>
                <a:path w="1236" h="1058" extrusionOk="0">
                  <a:moveTo>
                    <a:pt x="713" y="1"/>
                  </a:moveTo>
                  <a:cubicBezTo>
                    <a:pt x="711" y="1"/>
                    <a:pt x="709" y="1"/>
                    <a:pt x="707" y="1"/>
                  </a:cubicBezTo>
                  <a:cubicBezTo>
                    <a:pt x="238" y="1"/>
                    <a:pt x="0" y="568"/>
                    <a:pt x="333" y="901"/>
                  </a:cubicBezTo>
                  <a:cubicBezTo>
                    <a:pt x="442" y="1009"/>
                    <a:pt x="574" y="1057"/>
                    <a:pt x="705" y="1057"/>
                  </a:cubicBezTo>
                  <a:cubicBezTo>
                    <a:pt x="976" y="1057"/>
                    <a:pt x="1236" y="846"/>
                    <a:pt x="1236" y="527"/>
                  </a:cubicBezTo>
                  <a:cubicBezTo>
                    <a:pt x="1236" y="237"/>
                    <a:pt x="1001" y="1"/>
                    <a:pt x="7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37"/>
          <p:cNvGrpSpPr/>
          <p:nvPr/>
        </p:nvGrpSpPr>
        <p:grpSpPr>
          <a:xfrm rot="4925609">
            <a:off x="5434413" y="3423041"/>
            <a:ext cx="442532" cy="438362"/>
            <a:chOff x="-1040357" y="1370945"/>
            <a:chExt cx="598560" cy="592920"/>
          </a:xfrm>
        </p:grpSpPr>
        <p:sp>
          <p:nvSpPr>
            <p:cNvPr id="1164" name="Google Shape;1164;p37"/>
            <p:cNvSpPr/>
            <p:nvPr/>
          </p:nvSpPr>
          <p:spPr>
            <a:xfrm>
              <a:off x="-1022842" y="1388905"/>
              <a:ext cx="324853" cy="281364"/>
            </a:xfrm>
            <a:custGeom>
              <a:avLst/>
              <a:gdLst/>
              <a:ahLst/>
              <a:cxnLst/>
              <a:rect l="l" t="t" r="r" b="b"/>
              <a:pathLst>
                <a:path w="6566" h="5687" extrusionOk="0">
                  <a:moveTo>
                    <a:pt x="4857" y="119"/>
                  </a:moveTo>
                  <a:lnTo>
                    <a:pt x="6432" y="2843"/>
                  </a:lnTo>
                  <a:lnTo>
                    <a:pt x="4857" y="5570"/>
                  </a:lnTo>
                  <a:lnTo>
                    <a:pt x="1709" y="5570"/>
                  </a:lnTo>
                  <a:lnTo>
                    <a:pt x="137" y="2843"/>
                  </a:lnTo>
                  <a:lnTo>
                    <a:pt x="1709" y="119"/>
                  </a:lnTo>
                  <a:close/>
                  <a:moveTo>
                    <a:pt x="1643" y="0"/>
                  </a:moveTo>
                  <a:lnTo>
                    <a:pt x="0" y="2843"/>
                  </a:lnTo>
                  <a:lnTo>
                    <a:pt x="1643" y="5686"/>
                  </a:lnTo>
                  <a:lnTo>
                    <a:pt x="4926" y="5686"/>
                  </a:lnTo>
                  <a:lnTo>
                    <a:pt x="6566" y="2843"/>
                  </a:lnTo>
                  <a:lnTo>
                    <a:pt x="492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7"/>
            <p:cNvSpPr/>
            <p:nvPr/>
          </p:nvSpPr>
          <p:spPr>
            <a:xfrm>
              <a:off x="-967874" y="1370945"/>
              <a:ext cx="48832" cy="41757"/>
            </a:xfrm>
            <a:custGeom>
              <a:avLst/>
              <a:gdLst/>
              <a:ahLst/>
              <a:cxnLst/>
              <a:rect l="l" t="t" r="r" b="b"/>
              <a:pathLst>
                <a:path w="987" h="844" extrusionOk="0">
                  <a:moveTo>
                    <a:pt x="565" y="1"/>
                  </a:moveTo>
                  <a:cubicBezTo>
                    <a:pt x="191" y="1"/>
                    <a:pt x="0" y="455"/>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7"/>
            <p:cNvSpPr/>
            <p:nvPr/>
          </p:nvSpPr>
          <p:spPr>
            <a:xfrm>
              <a:off x="-960799"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7"/>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7"/>
            <p:cNvSpPr/>
            <p:nvPr/>
          </p:nvSpPr>
          <p:spPr>
            <a:xfrm>
              <a:off x="-722127" y="150868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7"/>
            <p:cNvSpPr/>
            <p:nvPr/>
          </p:nvSpPr>
          <p:spPr>
            <a:xfrm>
              <a:off x="-1040357" y="1508687"/>
              <a:ext cx="41806" cy="41757"/>
            </a:xfrm>
            <a:custGeom>
              <a:avLst/>
              <a:gdLst/>
              <a:ahLst/>
              <a:cxnLst/>
              <a:rect l="l" t="t" r="r" b="b"/>
              <a:pathLst>
                <a:path w="845" h="844" extrusionOk="0">
                  <a:moveTo>
                    <a:pt x="423" y="0"/>
                  </a:moveTo>
                  <a:cubicBezTo>
                    <a:pt x="188" y="0"/>
                    <a:pt x="1" y="190"/>
                    <a:pt x="1" y="422"/>
                  </a:cubicBezTo>
                  <a:cubicBezTo>
                    <a:pt x="1" y="657"/>
                    <a:pt x="188" y="844"/>
                    <a:pt x="423" y="844"/>
                  </a:cubicBezTo>
                  <a:cubicBezTo>
                    <a:pt x="654" y="844"/>
                    <a:pt x="845" y="657"/>
                    <a:pt x="845" y="422"/>
                  </a:cubicBezTo>
                  <a:cubicBezTo>
                    <a:pt x="845" y="190"/>
                    <a:pt x="654" y="0"/>
                    <a:pt x="423"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7"/>
            <p:cNvSpPr/>
            <p:nvPr/>
          </p:nvSpPr>
          <p:spPr>
            <a:xfrm>
              <a:off x="-1021952" y="1664486"/>
              <a:ext cx="323962" cy="281315"/>
            </a:xfrm>
            <a:custGeom>
              <a:avLst/>
              <a:gdLst/>
              <a:ahLst/>
              <a:cxnLst/>
              <a:rect l="l" t="t" r="r" b="b"/>
              <a:pathLst>
                <a:path w="6548" h="5686" extrusionOk="0">
                  <a:moveTo>
                    <a:pt x="1658" y="0"/>
                  </a:moveTo>
                  <a:lnTo>
                    <a:pt x="1658" y="116"/>
                  </a:lnTo>
                  <a:lnTo>
                    <a:pt x="4839" y="116"/>
                  </a:lnTo>
                  <a:lnTo>
                    <a:pt x="6414" y="2843"/>
                  </a:lnTo>
                  <a:lnTo>
                    <a:pt x="4839" y="5570"/>
                  </a:lnTo>
                  <a:lnTo>
                    <a:pt x="1691" y="5570"/>
                  </a:lnTo>
                  <a:lnTo>
                    <a:pt x="101" y="2813"/>
                  </a:lnTo>
                  <a:lnTo>
                    <a:pt x="0" y="2873"/>
                  </a:lnTo>
                  <a:lnTo>
                    <a:pt x="1625" y="5686"/>
                  </a:lnTo>
                  <a:lnTo>
                    <a:pt x="4908" y="5686"/>
                  </a:lnTo>
                  <a:lnTo>
                    <a:pt x="6548" y="2843"/>
                  </a:lnTo>
                  <a:lnTo>
                    <a:pt x="4908"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7"/>
            <p:cNvSpPr/>
            <p:nvPr/>
          </p:nvSpPr>
          <p:spPr>
            <a:xfrm>
              <a:off x="-960799"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4" y="844"/>
                    <a:pt x="844" y="654"/>
                    <a:pt x="844" y="423"/>
                  </a:cubicBezTo>
                  <a:cubicBezTo>
                    <a:pt x="844" y="188"/>
                    <a:pt x="654"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7"/>
            <p:cNvSpPr/>
            <p:nvPr/>
          </p:nvSpPr>
          <p:spPr>
            <a:xfrm>
              <a:off x="-801783" y="1646527"/>
              <a:ext cx="41757" cy="41806"/>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7"/>
            <p:cNvSpPr/>
            <p:nvPr/>
          </p:nvSpPr>
          <p:spPr>
            <a:xfrm>
              <a:off x="-784170" y="1526745"/>
              <a:ext cx="324012" cy="281364"/>
            </a:xfrm>
            <a:custGeom>
              <a:avLst/>
              <a:gdLst/>
              <a:ahLst/>
              <a:cxnLst/>
              <a:rect l="l" t="t" r="r" b="b"/>
              <a:pathLst>
                <a:path w="6549" h="5687" extrusionOk="0">
                  <a:moveTo>
                    <a:pt x="1641" y="1"/>
                  </a:moveTo>
                  <a:lnTo>
                    <a:pt x="1" y="2844"/>
                  </a:lnTo>
                  <a:lnTo>
                    <a:pt x="1641" y="5686"/>
                  </a:lnTo>
                  <a:lnTo>
                    <a:pt x="4926" y="5686"/>
                  </a:lnTo>
                  <a:lnTo>
                    <a:pt x="6548" y="2873"/>
                  </a:lnTo>
                  <a:lnTo>
                    <a:pt x="6447" y="2814"/>
                  </a:lnTo>
                  <a:lnTo>
                    <a:pt x="4858" y="5571"/>
                  </a:lnTo>
                  <a:lnTo>
                    <a:pt x="1709" y="5571"/>
                  </a:lnTo>
                  <a:lnTo>
                    <a:pt x="134" y="2844"/>
                  </a:lnTo>
                  <a:lnTo>
                    <a:pt x="1709" y="117"/>
                  </a:lnTo>
                  <a:lnTo>
                    <a:pt x="4890" y="117"/>
                  </a:lnTo>
                  <a:lnTo>
                    <a:pt x="489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7"/>
            <p:cNvSpPr/>
            <p:nvPr/>
          </p:nvSpPr>
          <p:spPr>
            <a:xfrm>
              <a:off x="-722127" y="1508687"/>
              <a:ext cx="41806" cy="41757"/>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7"/>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7"/>
            <p:cNvSpPr/>
            <p:nvPr/>
          </p:nvSpPr>
          <p:spPr>
            <a:xfrm>
              <a:off x="-483603" y="1646527"/>
              <a:ext cx="41806" cy="41806"/>
            </a:xfrm>
            <a:custGeom>
              <a:avLst/>
              <a:gdLst/>
              <a:ahLst/>
              <a:cxnLst/>
              <a:rect l="l" t="t" r="r" b="b"/>
              <a:pathLst>
                <a:path w="845" h="845" extrusionOk="0">
                  <a:moveTo>
                    <a:pt x="423" y="1"/>
                  </a:moveTo>
                  <a:cubicBezTo>
                    <a:pt x="191" y="1"/>
                    <a:pt x="1" y="188"/>
                    <a:pt x="1" y="423"/>
                  </a:cubicBezTo>
                  <a:cubicBezTo>
                    <a:pt x="1" y="654"/>
                    <a:pt x="191" y="844"/>
                    <a:pt x="423" y="844"/>
                  </a:cubicBezTo>
                  <a:cubicBezTo>
                    <a:pt x="657" y="844"/>
                    <a:pt x="844" y="654"/>
                    <a:pt x="844" y="423"/>
                  </a:cubicBezTo>
                  <a:cubicBezTo>
                    <a:pt x="844" y="188"/>
                    <a:pt x="657" y="1"/>
                    <a:pt x="423"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7"/>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7"/>
            <p:cNvSpPr/>
            <p:nvPr/>
          </p:nvSpPr>
          <p:spPr>
            <a:xfrm>
              <a:off x="-967874" y="1922108"/>
              <a:ext cx="48832" cy="41757"/>
            </a:xfrm>
            <a:custGeom>
              <a:avLst/>
              <a:gdLst/>
              <a:ahLst/>
              <a:cxnLst/>
              <a:rect l="l" t="t" r="r" b="b"/>
              <a:pathLst>
                <a:path w="987" h="844" extrusionOk="0">
                  <a:moveTo>
                    <a:pt x="565" y="1"/>
                  </a:moveTo>
                  <a:cubicBezTo>
                    <a:pt x="191" y="1"/>
                    <a:pt x="0" y="452"/>
                    <a:pt x="268" y="720"/>
                  </a:cubicBezTo>
                  <a:cubicBezTo>
                    <a:pt x="353" y="805"/>
                    <a:pt x="459" y="843"/>
                    <a:pt x="562" y="843"/>
                  </a:cubicBezTo>
                  <a:cubicBezTo>
                    <a:pt x="779" y="843"/>
                    <a:pt x="987" y="676"/>
                    <a:pt x="987" y="423"/>
                  </a:cubicBezTo>
                  <a:cubicBezTo>
                    <a:pt x="987" y="188"/>
                    <a:pt x="797" y="1"/>
                    <a:pt x="565"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7"/>
            <p:cNvSpPr/>
            <p:nvPr/>
          </p:nvSpPr>
          <p:spPr>
            <a:xfrm>
              <a:off x="-808710" y="1922108"/>
              <a:ext cx="48683" cy="41757"/>
            </a:xfrm>
            <a:custGeom>
              <a:avLst/>
              <a:gdLst/>
              <a:ahLst/>
              <a:cxnLst/>
              <a:rect l="l" t="t" r="r" b="b"/>
              <a:pathLst>
                <a:path w="984" h="844" extrusionOk="0">
                  <a:moveTo>
                    <a:pt x="562" y="1"/>
                  </a:moveTo>
                  <a:cubicBezTo>
                    <a:pt x="188" y="1"/>
                    <a:pt x="1" y="455"/>
                    <a:pt x="265" y="720"/>
                  </a:cubicBezTo>
                  <a:cubicBezTo>
                    <a:pt x="351" y="805"/>
                    <a:pt x="456" y="843"/>
                    <a:pt x="559" y="843"/>
                  </a:cubicBezTo>
                  <a:cubicBezTo>
                    <a:pt x="776" y="843"/>
                    <a:pt x="984" y="676"/>
                    <a:pt x="984" y="423"/>
                  </a:cubicBezTo>
                  <a:cubicBezTo>
                    <a:pt x="984" y="188"/>
                    <a:pt x="797" y="1"/>
                    <a:pt x="56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7"/>
            <p:cNvSpPr/>
            <p:nvPr/>
          </p:nvSpPr>
          <p:spPr>
            <a:xfrm>
              <a:off x="-722127" y="1784268"/>
              <a:ext cx="41806" cy="41757"/>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Rectangle 85"/>
          <p:cNvSpPr/>
          <p:nvPr/>
        </p:nvSpPr>
        <p:spPr>
          <a:xfrm>
            <a:off x="827233" y="2201263"/>
            <a:ext cx="3904998" cy="1824923"/>
          </a:xfrm>
          <a:prstGeom prst="rect">
            <a:avLst/>
          </a:prstGeom>
        </p:spPr>
        <p:txBody>
          <a:bodyPr wrap="square">
            <a:spAutoFit/>
          </a:bodyPr>
          <a:lstStyle/>
          <a:p>
            <a:pPr>
              <a:lnSpc>
                <a:spcPct val="150000"/>
              </a:lnSpc>
            </a:pPr>
            <a:r>
              <a:rPr lang="en-US" sz="4000" b="1">
                <a:solidFill>
                  <a:schemeClr val="accent2">
                    <a:lumMod val="25000"/>
                  </a:schemeClr>
                </a:solidFill>
                <a:latin typeface="Arial" panose="020B0604020202020204" pitchFamily="34" charset="0"/>
                <a:cs typeface="Arial" panose="020B0604020202020204" pitchFamily="34" charset="0"/>
              </a:rPr>
              <a:t>QUÁ TRÌNH TÁI BẢN DNA</a:t>
            </a:r>
          </a:p>
        </p:txBody>
      </p:sp>
    </p:spTree>
  </p:cSld>
  <p:clrMapOvr>
    <a:masterClrMapping/>
  </p:clrMapOvr>
  <p:transition spd="med">
    <p:wheel spokes="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grpSp>
        <p:nvGrpSpPr>
          <p:cNvPr id="1429" name="Google Shape;1429;p43"/>
          <p:cNvGrpSpPr/>
          <p:nvPr/>
        </p:nvGrpSpPr>
        <p:grpSpPr>
          <a:xfrm rot="10607036" flipH="1">
            <a:off x="7951409" y="183847"/>
            <a:ext cx="847351" cy="883355"/>
            <a:chOff x="4233830" y="4089137"/>
            <a:chExt cx="621228" cy="647623"/>
          </a:xfrm>
        </p:grpSpPr>
        <p:sp>
          <p:nvSpPr>
            <p:cNvPr id="1430" name="Google Shape;1430;p43"/>
            <p:cNvSpPr/>
            <p:nvPr/>
          </p:nvSpPr>
          <p:spPr>
            <a:xfrm rot="4556477">
              <a:off x="4514376" y="4140187"/>
              <a:ext cx="324832" cy="281346"/>
            </a:xfrm>
            <a:custGeom>
              <a:avLst/>
              <a:gdLst/>
              <a:ahLst/>
              <a:cxnLst/>
              <a:rect l="l" t="t" r="r" b="b"/>
              <a:pathLst>
                <a:path w="6566" h="5687" extrusionOk="0">
                  <a:moveTo>
                    <a:pt x="4857" y="119"/>
                  </a:moveTo>
                  <a:lnTo>
                    <a:pt x="6432" y="2843"/>
                  </a:lnTo>
                  <a:lnTo>
                    <a:pt x="4857" y="5570"/>
                  </a:lnTo>
                  <a:lnTo>
                    <a:pt x="1709" y="5570"/>
                  </a:lnTo>
                  <a:lnTo>
                    <a:pt x="137" y="2843"/>
                  </a:lnTo>
                  <a:lnTo>
                    <a:pt x="1709" y="119"/>
                  </a:lnTo>
                  <a:close/>
                  <a:moveTo>
                    <a:pt x="1643" y="0"/>
                  </a:moveTo>
                  <a:lnTo>
                    <a:pt x="0" y="2843"/>
                  </a:lnTo>
                  <a:lnTo>
                    <a:pt x="1643" y="5686"/>
                  </a:lnTo>
                  <a:lnTo>
                    <a:pt x="4926" y="5686"/>
                  </a:lnTo>
                  <a:lnTo>
                    <a:pt x="6566" y="2843"/>
                  </a:lnTo>
                  <a:lnTo>
                    <a:pt x="492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3"/>
            <p:cNvSpPr/>
            <p:nvPr/>
          </p:nvSpPr>
          <p:spPr>
            <a:xfrm rot="4556477">
              <a:off x="4804553" y="4300288"/>
              <a:ext cx="48680" cy="41754"/>
            </a:xfrm>
            <a:custGeom>
              <a:avLst/>
              <a:gdLst/>
              <a:ahLst/>
              <a:cxnLst/>
              <a:rect l="l" t="t" r="r" b="b"/>
              <a:pathLst>
                <a:path w="984" h="844" extrusionOk="0">
                  <a:moveTo>
                    <a:pt x="562" y="1"/>
                  </a:moveTo>
                  <a:cubicBezTo>
                    <a:pt x="188" y="1"/>
                    <a:pt x="1" y="455"/>
                    <a:pt x="265" y="720"/>
                  </a:cubicBezTo>
                  <a:cubicBezTo>
                    <a:pt x="351" y="805"/>
                    <a:pt x="456" y="843"/>
                    <a:pt x="559" y="843"/>
                  </a:cubicBezTo>
                  <a:cubicBezTo>
                    <a:pt x="776" y="843"/>
                    <a:pt x="984" y="676"/>
                    <a:pt x="984" y="423"/>
                  </a:cubicBezTo>
                  <a:cubicBezTo>
                    <a:pt x="984" y="188"/>
                    <a:pt x="797" y="1"/>
                    <a:pt x="56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3"/>
            <p:cNvSpPr/>
            <p:nvPr/>
          </p:nvSpPr>
          <p:spPr>
            <a:xfrm rot="4556477">
              <a:off x="4541519" y="4370567"/>
              <a:ext cx="41754" cy="41804"/>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3"/>
            <p:cNvSpPr/>
            <p:nvPr/>
          </p:nvSpPr>
          <p:spPr>
            <a:xfrm rot="4556477">
              <a:off x="4694578" y="4414395"/>
              <a:ext cx="41804" cy="41754"/>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3"/>
            <p:cNvSpPr/>
            <p:nvPr/>
          </p:nvSpPr>
          <p:spPr>
            <a:xfrm rot="4556477">
              <a:off x="4617280" y="4105713"/>
              <a:ext cx="41804" cy="41754"/>
            </a:xfrm>
            <a:custGeom>
              <a:avLst/>
              <a:gdLst/>
              <a:ahLst/>
              <a:cxnLst/>
              <a:rect l="l" t="t" r="r" b="b"/>
              <a:pathLst>
                <a:path w="845" h="844" extrusionOk="0">
                  <a:moveTo>
                    <a:pt x="423" y="0"/>
                  </a:moveTo>
                  <a:cubicBezTo>
                    <a:pt x="188" y="0"/>
                    <a:pt x="1" y="190"/>
                    <a:pt x="1" y="422"/>
                  </a:cubicBezTo>
                  <a:cubicBezTo>
                    <a:pt x="1" y="657"/>
                    <a:pt x="188" y="844"/>
                    <a:pt x="423" y="844"/>
                  </a:cubicBezTo>
                  <a:cubicBezTo>
                    <a:pt x="654" y="844"/>
                    <a:pt x="845" y="657"/>
                    <a:pt x="845" y="422"/>
                  </a:cubicBezTo>
                  <a:cubicBezTo>
                    <a:pt x="845" y="190"/>
                    <a:pt x="654" y="0"/>
                    <a:pt x="423"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3"/>
            <p:cNvSpPr/>
            <p:nvPr/>
          </p:nvSpPr>
          <p:spPr>
            <a:xfrm rot="4556477">
              <a:off x="4247640" y="4207576"/>
              <a:ext cx="323941" cy="281297"/>
            </a:xfrm>
            <a:custGeom>
              <a:avLst/>
              <a:gdLst/>
              <a:ahLst/>
              <a:cxnLst/>
              <a:rect l="l" t="t" r="r" b="b"/>
              <a:pathLst>
                <a:path w="6548" h="5686" extrusionOk="0">
                  <a:moveTo>
                    <a:pt x="1658" y="0"/>
                  </a:moveTo>
                  <a:lnTo>
                    <a:pt x="1658" y="116"/>
                  </a:lnTo>
                  <a:lnTo>
                    <a:pt x="4839" y="116"/>
                  </a:lnTo>
                  <a:lnTo>
                    <a:pt x="6414" y="2843"/>
                  </a:lnTo>
                  <a:lnTo>
                    <a:pt x="4839" y="5570"/>
                  </a:lnTo>
                  <a:lnTo>
                    <a:pt x="1691" y="5570"/>
                  </a:lnTo>
                  <a:lnTo>
                    <a:pt x="101" y="2813"/>
                  </a:lnTo>
                  <a:lnTo>
                    <a:pt x="0" y="2873"/>
                  </a:lnTo>
                  <a:lnTo>
                    <a:pt x="1625" y="5686"/>
                  </a:lnTo>
                  <a:lnTo>
                    <a:pt x="4908" y="5686"/>
                  </a:lnTo>
                  <a:lnTo>
                    <a:pt x="6548" y="2843"/>
                  </a:lnTo>
                  <a:lnTo>
                    <a:pt x="4908"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3"/>
            <p:cNvSpPr/>
            <p:nvPr/>
          </p:nvSpPr>
          <p:spPr>
            <a:xfrm rot="4556477">
              <a:off x="4541519" y="4370567"/>
              <a:ext cx="41754" cy="41804"/>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3"/>
            <p:cNvSpPr/>
            <p:nvPr/>
          </p:nvSpPr>
          <p:spPr>
            <a:xfrm rot="4556477">
              <a:off x="4438963" y="4404772"/>
              <a:ext cx="323991" cy="281346"/>
            </a:xfrm>
            <a:custGeom>
              <a:avLst/>
              <a:gdLst/>
              <a:ahLst/>
              <a:cxnLst/>
              <a:rect l="l" t="t" r="r" b="b"/>
              <a:pathLst>
                <a:path w="6549" h="5687" extrusionOk="0">
                  <a:moveTo>
                    <a:pt x="1641" y="1"/>
                  </a:moveTo>
                  <a:lnTo>
                    <a:pt x="1" y="2844"/>
                  </a:lnTo>
                  <a:lnTo>
                    <a:pt x="1641" y="5686"/>
                  </a:lnTo>
                  <a:lnTo>
                    <a:pt x="4926" y="5686"/>
                  </a:lnTo>
                  <a:lnTo>
                    <a:pt x="6548" y="2873"/>
                  </a:lnTo>
                  <a:lnTo>
                    <a:pt x="6447" y="2814"/>
                  </a:lnTo>
                  <a:lnTo>
                    <a:pt x="4858" y="5571"/>
                  </a:lnTo>
                  <a:lnTo>
                    <a:pt x="1709" y="5571"/>
                  </a:lnTo>
                  <a:lnTo>
                    <a:pt x="134" y="2844"/>
                  </a:lnTo>
                  <a:lnTo>
                    <a:pt x="1709" y="117"/>
                  </a:lnTo>
                  <a:lnTo>
                    <a:pt x="4890" y="117"/>
                  </a:lnTo>
                  <a:lnTo>
                    <a:pt x="4890"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3"/>
            <p:cNvSpPr/>
            <p:nvPr/>
          </p:nvSpPr>
          <p:spPr>
            <a:xfrm rot="4556477">
              <a:off x="4694578" y="4414395"/>
              <a:ext cx="41804" cy="41754"/>
            </a:xfrm>
            <a:custGeom>
              <a:avLst/>
              <a:gdLst/>
              <a:ahLst/>
              <a:cxnLst/>
              <a:rect l="l" t="t" r="r" b="b"/>
              <a:pathLst>
                <a:path w="845" h="844" extrusionOk="0">
                  <a:moveTo>
                    <a:pt x="422" y="0"/>
                  </a:moveTo>
                  <a:cubicBezTo>
                    <a:pt x="188" y="0"/>
                    <a:pt x="0" y="190"/>
                    <a:pt x="0" y="422"/>
                  </a:cubicBezTo>
                  <a:cubicBezTo>
                    <a:pt x="0" y="657"/>
                    <a:pt x="188" y="844"/>
                    <a:pt x="422" y="844"/>
                  </a:cubicBezTo>
                  <a:cubicBezTo>
                    <a:pt x="654" y="844"/>
                    <a:pt x="844" y="657"/>
                    <a:pt x="844" y="422"/>
                  </a:cubicBezTo>
                  <a:cubicBezTo>
                    <a:pt x="844" y="190"/>
                    <a:pt x="654" y="0"/>
                    <a:pt x="42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3"/>
            <p:cNvSpPr/>
            <p:nvPr/>
          </p:nvSpPr>
          <p:spPr>
            <a:xfrm rot="4556477">
              <a:off x="4427264" y="4481334"/>
              <a:ext cx="41804" cy="41754"/>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3"/>
            <p:cNvSpPr/>
            <p:nvPr/>
          </p:nvSpPr>
          <p:spPr>
            <a:xfrm rot="4556477">
              <a:off x="4465889" y="4635579"/>
              <a:ext cx="41804" cy="41754"/>
            </a:xfrm>
            <a:custGeom>
              <a:avLst/>
              <a:gdLst/>
              <a:ahLst/>
              <a:cxnLst/>
              <a:rect l="l" t="t" r="r" b="b"/>
              <a:pathLst>
                <a:path w="845" h="844" extrusionOk="0">
                  <a:moveTo>
                    <a:pt x="422" y="0"/>
                  </a:moveTo>
                  <a:cubicBezTo>
                    <a:pt x="191" y="0"/>
                    <a:pt x="1" y="190"/>
                    <a:pt x="1" y="422"/>
                  </a:cubicBezTo>
                  <a:cubicBezTo>
                    <a:pt x="1" y="654"/>
                    <a:pt x="191"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3"/>
            <p:cNvSpPr/>
            <p:nvPr/>
          </p:nvSpPr>
          <p:spPr>
            <a:xfrm rot="4556477">
              <a:off x="4541519" y="4370567"/>
              <a:ext cx="41754" cy="41804"/>
            </a:xfrm>
            <a:custGeom>
              <a:avLst/>
              <a:gdLst/>
              <a:ahLst/>
              <a:cxnLst/>
              <a:rect l="l" t="t" r="r" b="b"/>
              <a:pathLst>
                <a:path w="844" h="845" extrusionOk="0">
                  <a:moveTo>
                    <a:pt x="422" y="1"/>
                  </a:moveTo>
                  <a:cubicBezTo>
                    <a:pt x="190" y="1"/>
                    <a:pt x="0" y="188"/>
                    <a:pt x="0" y="423"/>
                  </a:cubicBezTo>
                  <a:cubicBezTo>
                    <a:pt x="0" y="654"/>
                    <a:pt x="190" y="844"/>
                    <a:pt x="422" y="844"/>
                  </a:cubicBezTo>
                  <a:cubicBezTo>
                    <a:pt x="657" y="844"/>
                    <a:pt x="844" y="654"/>
                    <a:pt x="844" y="423"/>
                  </a:cubicBezTo>
                  <a:cubicBezTo>
                    <a:pt x="844" y="188"/>
                    <a:pt x="657" y="1"/>
                    <a:pt x="422" y="1"/>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3"/>
            <p:cNvSpPr/>
            <p:nvPr/>
          </p:nvSpPr>
          <p:spPr>
            <a:xfrm rot="4556477">
              <a:off x="4427264" y="4481334"/>
              <a:ext cx="41804" cy="41754"/>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3"/>
            <p:cNvSpPr/>
            <p:nvPr/>
          </p:nvSpPr>
          <p:spPr>
            <a:xfrm rot="4556477">
              <a:off x="4465889" y="4635579"/>
              <a:ext cx="41804" cy="41754"/>
            </a:xfrm>
            <a:custGeom>
              <a:avLst/>
              <a:gdLst/>
              <a:ahLst/>
              <a:cxnLst/>
              <a:rect l="l" t="t" r="r" b="b"/>
              <a:pathLst>
                <a:path w="845" h="844" extrusionOk="0">
                  <a:moveTo>
                    <a:pt x="422" y="0"/>
                  </a:moveTo>
                  <a:cubicBezTo>
                    <a:pt x="191" y="0"/>
                    <a:pt x="1" y="190"/>
                    <a:pt x="1" y="422"/>
                  </a:cubicBezTo>
                  <a:cubicBezTo>
                    <a:pt x="1" y="654"/>
                    <a:pt x="191"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3"/>
            <p:cNvSpPr/>
            <p:nvPr/>
          </p:nvSpPr>
          <p:spPr>
            <a:xfrm rot="4556477">
              <a:off x="4427264" y="4481334"/>
              <a:ext cx="41804" cy="41754"/>
            </a:xfrm>
            <a:custGeom>
              <a:avLst/>
              <a:gdLst/>
              <a:ahLst/>
              <a:cxnLst/>
              <a:rect l="l" t="t" r="r" b="b"/>
              <a:pathLst>
                <a:path w="845" h="844" extrusionOk="0">
                  <a:moveTo>
                    <a:pt x="422" y="0"/>
                  </a:moveTo>
                  <a:cubicBezTo>
                    <a:pt x="188" y="0"/>
                    <a:pt x="0" y="190"/>
                    <a:pt x="0" y="422"/>
                  </a:cubicBezTo>
                  <a:cubicBezTo>
                    <a:pt x="0" y="654"/>
                    <a:pt x="188" y="844"/>
                    <a:pt x="422" y="844"/>
                  </a:cubicBezTo>
                  <a:cubicBezTo>
                    <a:pt x="654" y="844"/>
                    <a:pt x="844" y="654"/>
                    <a:pt x="844" y="422"/>
                  </a:cubicBezTo>
                  <a:cubicBezTo>
                    <a:pt x="844" y="190"/>
                    <a:pt x="654" y="0"/>
                    <a:pt x="422"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3"/>
            <p:cNvSpPr/>
            <p:nvPr/>
          </p:nvSpPr>
          <p:spPr>
            <a:xfrm rot="4556477">
              <a:off x="4349966" y="4172651"/>
              <a:ext cx="41804" cy="41754"/>
            </a:xfrm>
            <a:custGeom>
              <a:avLst/>
              <a:gdLst/>
              <a:ahLst/>
              <a:cxnLst/>
              <a:rect l="l" t="t" r="r" b="b"/>
              <a:pathLst>
                <a:path w="845" h="844" extrusionOk="0">
                  <a:moveTo>
                    <a:pt x="423" y="0"/>
                  </a:moveTo>
                  <a:cubicBezTo>
                    <a:pt x="188" y="0"/>
                    <a:pt x="1" y="190"/>
                    <a:pt x="1" y="422"/>
                  </a:cubicBezTo>
                  <a:cubicBezTo>
                    <a:pt x="1" y="654"/>
                    <a:pt x="188" y="844"/>
                    <a:pt x="423" y="844"/>
                  </a:cubicBezTo>
                  <a:cubicBezTo>
                    <a:pt x="654" y="844"/>
                    <a:pt x="845" y="654"/>
                    <a:pt x="845" y="422"/>
                  </a:cubicBezTo>
                  <a:cubicBezTo>
                    <a:pt x="845" y="190"/>
                    <a:pt x="654" y="0"/>
                    <a:pt x="423" y="0"/>
                  </a:cubicBezTo>
                  <a:close/>
                </a:path>
              </a:pathLst>
            </a:custGeom>
            <a:solidFill>
              <a:schemeClr val="accent3"/>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roup 66"/>
          <p:cNvGrpSpPr/>
          <p:nvPr/>
        </p:nvGrpSpPr>
        <p:grpSpPr>
          <a:xfrm>
            <a:off x="430346" y="284620"/>
            <a:ext cx="5240990" cy="670875"/>
            <a:chOff x="430346" y="284620"/>
            <a:chExt cx="5240990" cy="670875"/>
          </a:xfrm>
        </p:grpSpPr>
        <p:pic>
          <p:nvPicPr>
            <p:cNvPr id="68" name="Picture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46" y="284620"/>
              <a:ext cx="867805" cy="670875"/>
            </a:xfrm>
            <a:prstGeom prst="rect">
              <a:avLst/>
            </a:prstGeom>
          </p:spPr>
        </p:pic>
        <p:sp>
          <p:nvSpPr>
            <p:cNvPr id="69" name="TextBox 68"/>
            <p:cNvSpPr txBox="1"/>
            <p:nvPr/>
          </p:nvSpPr>
          <p:spPr>
            <a:xfrm>
              <a:off x="1397286" y="389226"/>
              <a:ext cx="4274050" cy="461665"/>
            </a:xfrm>
            <a:prstGeom prst="rect">
              <a:avLst/>
            </a:prstGeom>
            <a:noFill/>
          </p:spPr>
          <p:txBody>
            <a:bodyPr wrap="square" rtlCol="0">
              <a:spAutoFit/>
            </a:bodyPr>
            <a:lstStyle/>
            <a:p>
              <a:r>
                <a:rPr lang="vi-VN" sz="2400" b="1">
                  <a:solidFill>
                    <a:schemeClr val="tx1">
                      <a:lumMod val="75000"/>
                      <a:lumOff val="25000"/>
                    </a:schemeClr>
                  </a:solidFill>
                </a:rPr>
                <a:t>THẢO LUẬN NHÓM 4 - 6 HS</a:t>
              </a:r>
              <a:endParaRPr lang="en-US" sz="2400" b="1">
                <a:solidFill>
                  <a:schemeClr val="tx1">
                    <a:lumMod val="75000"/>
                    <a:lumOff val="25000"/>
                  </a:schemeClr>
                </a:solidFill>
              </a:endParaRPr>
            </a:p>
          </p:txBody>
        </p:sp>
      </p:grpSp>
      <p:sp>
        <p:nvSpPr>
          <p:cNvPr id="70" name="Rounded Rectangle 69"/>
          <p:cNvSpPr/>
          <p:nvPr/>
        </p:nvSpPr>
        <p:spPr>
          <a:xfrm>
            <a:off x="430346" y="1194144"/>
            <a:ext cx="3381366" cy="565079"/>
          </a:xfrm>
          <a:prstGeom prst="roundRect">
            <a:avLst/>
          </a:prstGeom>
          <a:solidFill>
            <a:schemeClr val="accent1">
              <a:lumMod val="25000"/>
            </a:schemeClr>
          </a:solidFill>
          <a:ln w="19050"/>
        </p:spPr>
        <p:style>
          <a:lnRef idx="3">
            <a:schemeClr val="lt1"/>
          </a:lnRef>
          <a:fillRef idx="1">
            <a:schemeClr val="accent4"/>
          </a:fillRef>
          <a:effectRef idx="1">
            <a:schemeClr val="accent4"/>
          </a:effectRef>
          <a:fontRef idx="minor">
            <a:schemeClr val="lt1"/>
          </a:fontRef>
        </p:style>
        <p:txBody>
          <a:bodyPr rtlCol="0" anchor="ctr"/>
          <a:lstStyle/>
          <a:p>
            <a:pPr algn="ctr"/>
            <a:r>
              <a:rPr lang="vi-VN" sz="2000" b="1">
                <a:solidFill>
                  <a:schemeClr val="accent5"/>
                </a:solidFill>
                <a:latin typeface="Arial" panose="020B0604020202020204" pitchFamily="34" charset="0"/>
                <a:cs typeface="Arial" panose="020B0604020202020204" pitchFamily="34" charset="0"/>
              </a:rPr>
              <a:t>Hoạt động (SGK - tr.170)</a:t>
            </a:r>
            <a:endParaRPr lang="en-US" sz="2000" b="1">
              <a:solidFill>
                <a:schemeClr val="accent5"/>
              </a:solidFill>
              <a:latin typeface="Arial" panose="020B0604020202020204" pitchFamily="34" charset="0"/>
              <a:cs typeface="Arial" panose="020B0604020202020204" pitchFamily="34" charset="0"/>
            </a:endParaRPr>
          </a:p>
        </p:txBody>
      </p:sp>
      <p:sp>
        <p:nvSpPr>
          <p:cNvPr id="71" name="Rectangle 70"/>
          <p:cNvSpPr/>
          <p:nvPr/>
        </p:nvSpPr>
        <p:spPr>
          <a:xfrm>
            <a:off x="430346" y="1931540"/>
            <a:ext cx="3699864" cy="958660"/>
          </a:xfrm>
          <a:prstGeom prst="rect">
            <a:avLst/>
          </a:prstGeom>
        </p:spPr>
        <p:txBody>
          <a:bodyPr wrap="square">
            <a:spAutoFit/>
          </a:bodyPr>
          <a:lstStyle/>
          <a:p>
            <a:pPr algn="just">
              <a:lnSpc>
                <a:spcPct val="150000"/>
              </a:lnSpc>
            </a:pPr>
            <a:r>
              <a:rPr lang="en-US" sz="2000" i="1"/>
              <a:t>Quan sát Hình 39.1, thực hiện các yêu cầu sau:</a:t>
            </a:r>
          </a:p>
        </p:txBody>
      </p:sp>
      <p:pic>
        <p:nvPicPr>
          <p:cNvPr id="9" name="Picture 8"/>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466478" y="1818524"/>
            <a:ext cx="4531740" cy="3143894"/>
          </a:xfrm>
          <a:prstGeom prst="rect">
            <a:avLst/>
          </a:prstGeom>
        </p:spPr>
      </p:pic>
      <p:sp>
        <p:nvSpPr>
          <p:cNvPr id="11" name="Rectangle 10"/>
          <p:cNvSpPr/>
          <p:nvPr/>
        </p:nvSpPr>
        <p:spPr>
          <a:xfrm>
            <a:off x="430346" y="2942389"/>
            <a:ext cx="3699864" cy="1938992"/>
          </a:xfrm>
          <a:prstGeom prst="rect">
            <a:avLst/>
          </a:prstGeom>
        </p:spPr>
        <p:txBody>
          <a:bodyPr wrap="square">
            <a:spAutoFit/>
          </a:bodyPr>
          <a:lstStyle/>
          <a:p>
            <a:pPr marL="457200" indent="-457200" algn="just">
              <a:lnSpc>
                <a:spcPct val="150000"/>
              </a:lnSpc>
              <a:buFont typeface="+mj-lt"/>
              <a:buAutoNum type="arabicPeriod"/>
            </a:pPr>
            <a:r>
              <a:rPr lang="en-US" sz="2000"/>
              <a:t>Mô tả ba giai đoạn của quá trình tái bản DNA.</a:t>
            </a:r>
          </a:p>
          <a:p>
            <a:pPr marL="457200" indent="-457200" algn="just">
              <a:lnSpc>
                <a:spcPct val="150000"/>
              </a:lnSpc>
              <a:buFont typeface="+mj-lt"/>
              <a:buAutoNum type="arabicPeriod"/>
            </a:pPr>
            <a:r>
              <a:rPr lang="en-US" sz="2000"/>
              <a:t>Nhận xét về kết quả của quá trình tái bản DNA.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barn(inVertical)">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left)">
                                      <p:cBhvr>
                                        <p:cTn id="17" dur="500"/>
                                        <p:tgtEl>
                                          <p:spTgt spid="71"/>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anim calcmode="lin" valueType="num">
                                      <p:cBhvr>
                                        <p:cTn id="2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500"/>
                            </p:stCondLst>
                            <p:childTnLst>
                              <p:par>
                                <p:cTn id="30" presetID="42" presetClass="entr" presetSubtype="0" fill="hold" nodeType="after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fade">
                                      <p:cBhvr>
                                        <p:cTn id="32" dur="500"/>
                                        <p:tgtEl>
                                          <p:spTgt spid="11">
                                            <p:txEl>
                                              <p:pRg st="1" end="1"/>
                                            </p:txEl>
                                          </p:spTgt>
                                        </p:tgtEl>
                                      </p:cBhvr>
                                    </p:animEffect>
                                    <p:anim calcmode="lin" valueType="num">
                                      <p:cBhvr>
                                        <p:cTn id="3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4" dur="5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ái bản (Sao chép) DNA ở tế bào prokaryote - DNA replication in  Prokaryote">
            <a:hlinkClick r:id="" action="ppaction://media"/>
          </p:cNvPr>
          <p:cNvPicPr>
            <a:picLocks noChangeAspect="1"/>
          </p:cNvPicPr>
          <p:nvPr>
            <a:videoFile r:link="rId1"/>
            <p:extLst>
              <p:ext uri="{DAA4B4D4-6D71-4841-9C94-3DE7FCFB9230}">
                <p14:media xmlns:p14="http://schemas.microsoft.com/office/powerpoint/2010/main" r:embed="rId2">
                  <p14:trim st="13268" end="10232.5416"/>
                </p14:media>
              </p:ext>
            </p:extLst>
          </p:nvPr>
        </p:nvPicPr>
        <p:blipFill>
          <a:blip r:embed="rId4"/>
          <a:stretch>
            <a:fillRect/>
          </a:stretch>
        </p:blipFill>
        <p:spPr>
          <a:xfrm>
            <a:off x="0" y="0"/>
            <a:ext cx="9144000" cy="5143500"/>
          </a:xfrm>
          <a:prstGeom prst="rect">
            <a:avLst/>
          </a:prstGeom>
        </p:spPr>
      </p:pic>
      <p:sp>
        <p:nvSpPr>
          <p:cNvPr id="10" name="TextBox 9"/>
          <p:cNvSpPr txBox="1"/>
          <p:nvPr/>
        </p:nvSpPr>
        <p:spPr>
          <a:xfrm>
            <a:off x="2224355" y="2340917"/>
            <a:ext cx="4695290" cy="461665"/>
          </a:xfrm>
          <a:prstGeom prst="rect">
            <a:avLst/>
          </a:prstGeom>
          <a:noFill/>
        </p:spPr>
        <p:txBody>
          <a:bodyPr wrap="square" rtlCol="0">
            <a:spAutoFit/>
          </a:bodyPr>
          <a:lstStyle/>
          <a:p>
            <a:pPr algn="ctr"/>
            <a:r>
              <a:rPr lang="vi-VN" sz="2400" b="1">
                <a:solidFill>
                  <a:schemeClr val="accent5"/>
                </a:solidFill>
              </a:rPr>
              <a:t>Video quá trình tái bản ADN</a:t>
            </a:r>
            <a:endParaRPr lang="en-US" sz="2400" b="1">
              <a:solidFill>
                <a:schemeClr val="accent5"/>
              </a:solidFill>
            </a:endParaRPr>
          </a:p>
        </p:txBody>
      </p:sp>
    </p:spTree>
    <p:extLst>
      <p:ext uri="{BB962C8B-B14F-4D97-AF65-F5344CB8AC3E}">
        <p14:creationId xmlns:p14="http://schemas.microsoft.com/office/powerpoint/2010/main" val="316392860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7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fullScrn="1">
              <p:cMediaNode vol="80000">
                <p:cTn id="12"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cxnSp>
        <p:nvCxnSpPr>
          <p:cNvPr id="15" name="Straight Connector 14"/>
          <p:cNvCxnSpPr/>
          <p:nvPr/>
        </p:nvCxnSpPr>
        <p:spPr>
          <a:xfrm>
            <a:off x="750013" y="842482"/>
            <a:ext cx="0" cy="4311293"/>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68" y="212463"/>
            <a:ext cx="622953" cy="712212"/>
          </a:xfrm>
          <a:prstGeom prst="rect">
            <a:avLst/>
          </a:prstGeom>
        </p:spPr>
      </p:pic>
      <p:sp>
        <p:nvSpPr>
          <p:cNvPr id="13" name="Rectangle 12"/>
          <p:cNvSpPr/>
          <p:nvPr/>
        </p:nvSpPr>
        <p:spPr>
          <a:xfrm>
            <a:off x="978521" y="442372"/>
            <a:ext cx="5110694" cy="400110"/>
          </a:xfrm>
          <a:prstGeom prst="rect">
            <a:avLst/>
          </a:prstGeom>
        </p:spPr>
        <p:txBody>
          <a:bodyPr wrap="none">
            <a:spAutoFit/>
          </a:bodyPr>
          <a:lstStyle/>
          <a:p>
            <a:r>
              <a:rPr lang="en-US" sz="2000" b="1">
                <a:solidFill>
                  <a:srgbClr val="D4152B"/>
                </a:solidFill>
              </a:rPr>
              <a:t>Quá trình tái bản DNA gồm ba giai đoạn:</a:t>
            </a:r>
          </a:p>
        </p:txBody>
      </p:sp>
      <p:grpSp>
        <p:nvGrpSpPr>
          <p:cNvPr id="21" name="Group 20"/>
          <p:cNvGrpSpPr/>
          <p:nvPr/>
        </p:nvGrpSpPr>
        <p:grpSpPr>
          <a:xfrm>
            <a:off x="750013" y="1213758"/>
            <a:ext cx="2188396" cy="513707"/>
            <a:chOff x="873303" y="1345915"/>
            <a:chExt cx="2188396" cy="513707"/>
          </a:xfrm>
        </p:grpSpPr>
        <p:cxnSp>
          <p:nvCxnSpPr>
            <p:cNvPr id="17" name="Straight Connector 16"/>
            <p:cNvCxnSpPr/>
            <p:nvPr/>
          </p:nvCxnSpPr>
          <p:spPr>
            <a:xfrm>
              <a:off x="873303" y="1592494"/>
              <a:ext cx="400693" cy="0"/>
            </a:xfrm>
            <a:prstGeom prst="line">
              <a:avLst/>
            </a:prstGeom>
            <a:ln w="19050">
              <a:solidFill>
                <a:srgbClr val="000000"/>
              </a:solidFill>
              <a:headEnd type="ova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1273996" y="1345915"/>
              <a:ext cx="1787703" cy="513707"/>
            </a:xfrm>
            <a:prstGeom prst="roundRect">
              <a:avLst/>
            </a:prstGeom>
            <a:solidFill>
              <a:schemeClr val="accent4">
                <a:lumMod val="60000"/>
                <a:lumOff val="40000"/>
              </a:schemeClr>
            </a:solidFill>
            <a:ln>
              <a:solidFill>
                <a:schemeClr val="accent4">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000" b="1">
                  <a:solidFill>
                    <a:srgbClr val="000000"/>
                  </a:solidFill>
                  <a:latin typeface="Arial" panose="020B0604020202020204" pitchFamily="34" charset="0"/>
                  <a:cs typeface="Arial" panose="020B0604020202020204" pitchFamily="34" charset="0"/>
                </a:rPr>
                <a:t>Giai đoạn 1:</a:t>
              </a:r>
              <a:endParaRPr lang="en-US" sz="2000" b="1">
                <a:solidFill>
                  <a:srgbClr val="000000"/>
                </a:solidFill>
                <a:latin typeface="Arial" panose="020B0604020202020204" pitchFamily="34" charset="0"/>
                <a:cs typeface="Arial" panose="020B0604020202020204" pitchFamily="34" charset="0"/>
              </a:endParaRPr>
            </a:p>
          </p:txBody>
        </p:sp>
      </p:grpSp>
      <p:sp>
        <p:nvSpPr>
          <p:cNvPr id="20" name="Rectangle 19"/>
          <p:cNvSpPr/>
          <p:nvPr/>
        </p:nvSpPr>
        <p:spPr>
          <a:xfrm>
            <a:off x="3080763" y="1260282"/>
            <a:ext cx="4895892" cy="400110"/>
          </a:xfrm>
          <a:prstGeom prst="rect">
            <a:avLst/>
          </a:prstGeom>
        </p:spPr>
        <p:txBody>
          <a:bodyPr wrap="none">
            <a:spAutoFit/>
          </a:bodyPr>
          <a:lstStyle/>
          <a:p>
            <a:r>
              <a:rPr lang="vi-VN" sz="2000"/>
              <a:t>DNA tháo xoắn tách thành hai mạch đơn.</a:t>
            </a:r>
            <a:endParaRPr lang="en-US" sz="2000"/>
          </a:p>
        </p:txBody>
      </p:sp>
      <p:grpSp>
        <p:nvGrpSpPr>
          <p:cNvPr id="27" name="Group 26"/>
          <p:cNvGrpSpPr/>
          <p:nvPr/>
        </p:nvGrpSpPr>
        <p:grpSpPr>
          <a:xfrm>
            <a:off x="750013" y="2221995"/>
            <a:ext cx="2188396" cy="513707"/>
            <a:chOff x="873303" y="1345915"/>
            <a:chExt cx="2188396" cy="513707"/>
          </a:xfrm>
        </p:grpSpPr>
        <p:cxnSp>
          <p:nvCxnSpPr>
            <p:cNvPr id="28" name="Straight Connector 27"/>
            <p:cNvCxnSpPr/>
            <p:nvPr/>
          </p:nvCxnSpPr>
          <p:spPr>
            <a:xfrm>
              <a:off x="873303" y="1592494"/>
              <a:ext cx="400693" cy="0"/>
            </a:xfrm>
            <a:prstGeom prst="line">
              <a:avLst/>
            </a:prstGeom>
            <a:ln w="19050">
              <a:solidFill>
                <a:srgbClr val="000000"/>
              </a:solidFill>
              <a:headEnd type="ova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1273996" y="1345915"/>
              <a:ext cx="1787703" cy="513707"/>
            </a:xfrm>
            <a:prstGeom prst="roundRect">
              <a:avLst/>
            </a:prstGeom>
            <a:solidFill>
              <a:srgbClr val="C1B6DD"/>
            </a:solidFill>
            <a:ln>
              <a:solidFill>
                <a:srgbClr val="C1B6D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000" b="1">
                  <a:solidFill>
                    <a:srgbClr val="000000"/>
                  </a:solidFill>
                  <a:latin typeface="Arial" panose="020B0604020202020204" pitchFamily="34" charset="0"/>
                  <a:cs typeface="Arial" panose="020B0604020202020204" pitchFamily="34" charset="0"/>
                </a:rPr>
                <a:t>Giai đoạn 2:</a:t>
              </a:r>
              <a:endParaRPr lang="en-US" sz="2000" b="1">
                <a:solidFill>
                  <a:srgbClr val="000000"/>
                </a:solidFill>
                <a:latin typeface="Arial" panose="020B0604020202020204" pitchFamily="34" charset="0"/>
                <a:cs typeface="Arial" panose="020B0604020202020204" pitchFamily="34" charset="0"/>
              </a:endParaRPr>
            </a:p>
          </p:txBody>
        </p:sp>
      </p:grpSp>
      <p:sp>
        <p:nvSpPr>
          <p:cNvPr id="30" name="Rectangle 29"/>
          <p:cNvSpPr/>
          <p:nvPr/>
        </p:nvSpPr>
        <p:spPr>
          <a:xfrm>
            <a:off x="3080763" y="2015266"/>
            <a:ext cx="5744738" cy="1477328"/>
          </a:xfrm>
          <a:prstGeom prst="rect">
            <a:avLst/>
          </a:prstGeom>
        </p:spPr>
        <p:txBody>
          <a:bodyPr wrap="square">
            <a:spAutoFit/>
          </a:bodyPr>
          <a:lstStyle/>
          <a:p>
            <a:pPr algn="just">
              <a:lnSpc>
                <a:spcPct val="150000"/>
              </a:lnSpc>
            </a:pPr>
            <a:r>
              <a:rPr lang="vi-VN" sz="2000"/>
              <a:t>Các nucleotide tự do trong môi trường tế bào liên kết với các nucleotide trên mỗi mạch khuôn của DNA theo nguyên tắc bổ sung: A = T, G ≡ C.</a:t>
            </a:r>
            <a:endParaRPr lang="en-US" sz="2000"/>
          </a:p>
        </p:txBody>
      </p:sp>
      <p:grpSp>
        <p:nvGrpSpPr>
          <p:cNvPr id="31" name="Group 30"/>
          <p:cNvGrpSpPr/>
          <p:nvPr/>
        </p:nvGrpSpPr>
        <p:grpSpPr>
          <a:xfrm>
            <a:off x="750013" y="3838360"/>
            <a:ext cx="2188396" cy="513707"/>
            <a:chOff x="873303" y="1345915"/>
            <a:chExt cx="2188396" cy="513707"/>
          </a:xfrm>
        </p:grpSpPr>
        <p:cxnSp>
          <p:nvCxnSpPr>
            <p:cNvPr id="32" name="Straight Connector 31"/>
            <p:cNvCxnSpPr/>
            <p:nvPr/>
          </p:nvCxnSpPr>
          <p:spPr>
            <a:xfrm>
              <a:off x="873303" y="1592494"/>
              <a:ext cx="400693" cy="0"/>
            </a:xfrm>
            <a:prstGeom prst="line">
              <a:avLst/>
            </a:prstGeom>
            <a:ln w="19050">
              <a:solidFill>
                <a:srgbClr val="000000"/>
              </a:solidFill>
              <a:headEnd type="oval"/>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1273996" y="1345915"/>
              <a:ext cx="1787703" cy="513707"/>
            </a:xfrm>
            <a:prstGeom prst="roundRect">
              <a:avLst/>
            </a:prstGeom>
            <a:solidFill>
              <a:srgbClr val="FFCD7E"/>
            </a:solidFill>
            <a:ln>
              <a:solidFill>
                <a:srgbClr val="FFCD7E"/>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000" b="1">
                  <a:solidFill>
                    <a:srgbClr val="000000"/>
                  </a:solidFill>
                  <a:latin typeface="Arial" panose="020B0604020202020204" pitchFamily="34" charset="0"/>
                  <a:cs typeface="Arial" panose="020B0604020202020204" pitchFamily="34" charset="0"/>
                </a:rPr>
                <a:t>Giai đoạn 3:</a:t>
              </a:r>
              <a:endParaRPr lang="en-US" sz="2000" b="1">
                <a:solidFill>
                  <a:srgbClr val="000000"/>
                </a:solidFill>
                <a:latin typeface="Arial" panose="020B0604020202020204" pitchFamily="34" charset="0"/>
                <a:cs typeface="Arial" panose="020B0604020202020204" pitchFamily="34" charset="0"/>
              </a:endParaRPr>
            </a:p>
          </p:txBody>
        </p:sp>
      </p:grpSp>
      <p:sp>
        <p:nvSpPr>
          <p:cNvPr id="34" name="Rectangle 33"/>
          <p:cNvSpPr/>
          <p:nvPr/>
        </p:nvSpPr>
        <p:spPr>
          <a:xfrm>
            <a:off x="3080763" y="3615883"/>
            <a:ext cx="5744738" cy="958660"/>
          </a:xfrm>
          <a:prstGeom prst="rect">
            <a:avLst/>
          </a:prstGeom>
        </p:spPr>
        <p:txBody>
          <a:bodyPr wrap="square">
            <a:spAutoFit/>
          </a:bodyPr>
          <a:lstStyle/>
          <a:p>
            <a:pPr algn="just">
              <a:lnSpc>
                <a:spcPct val="150000"/>
              </a:lnSpc>
            </a:pPr>
            <a:r>
              <a:rPr lang="vi-VN" sz="2000"/>
              <a:t>Hai mạch đơn gồm một mạch mới tổng hợp và một mạch khuôn xoắn trở lại với nhau.</a:t>
            </a:r>
            <a:endParaRPr lang="en-US" sz="2000"/>
          </a:p>
        </p:txBody>
      </p:sp>
      <p:pic>
        <p:nvPicPr>
          <p:cNvPr id="23" name="Picture 22"/>
          <p:cNvPicPr>
            <a:picLocks noChangeAspect="1"/>
          </p:cNvPicPr>
          <p:nvPr/>
        </p:nvPicPr>
        <p:blipFill>
          <a:blip r:embed="rId4"/>
          <a:stretch>
            <a:fillRect/>
          </a:stretch>
        </p:blipFill>
        <p:spPr>
          <a:xfrm rot="17808654">
            <a:off x="7726801" y="125271"/>
            <a:ext cx="1071072" cy="1434423"/>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ppt_x</p:attrName>
                                        </p:attrNameLst>
                                      </p:cBhvr>
                                      <p:tavLst>
                                        <p:tav tm="0">
                                          <p:val>
                                            <p:strVal val="#ppt_x-#ppt_w/2"/>
                                          </p:val>
                                        </p:tav>
                                        <p:tav tm="100000">
                                          <p:val>
                                            <p:strVal val="#ppt_x"/>
                                          </p:val>
                                        </p:tav>
                                      </p:tavLst>
                                    </p:anim>
                                    <p:anim calcmode="lin" valueType="num">
                                      <p:cBhvr>
                                        <p:cTn id="24" dur="500" fill="hold"/>
                                        <p:tgtEl>
                                          <p:spTgt spid="21"/>
                                        </p:tgtEl>
                                        <p:attrNameLst>
                                          <p:attrName>ppt_y</p:attrName>
                                        </p:attrNameLst>
                                      </p:cBhvr>
                                      <p:tavLst>
                                        <p:tav tm="0">
                                          <p:val>
                                            <p:strVal val="#ppt_y"/>
                                          </p:val>
                                        </p:tav>
                                        <p:tav tm="100000">
                                          <p:val>
                                            <p:strVal val="#ppt_y"/>
                                          </p:val>
                                        </p:tav>
                                      </p:tavLst>
                                    </p:anim>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strVal val="#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ppt_x</p:attrName>
                                        </p:attrNameLst>
                                      </p:cBhvr>
                                      <p:tavLst>
                                        <p:tav tm="0">
                                          <p:val>
                                            <p:strVal val="#ppt_x-#ppt_w/2"/>
                                          </p:val>
                                        </p:tav>
                                        <p:tav tm="100000">
                                          <p:val>
                                            <p:strVal val="#ppt_x"/>
                                          </p:val>
                                        </p:tav>
                                      </p:tavLst>
                                    </p:anim>
                                    <p:anim calcmode="lin" valueType="num">
                                      <p:cBhvr>
                                        <p:cTn id="36" dur="500" fill="hold"/>
                                        <p:tgtEl>
                                          <p:spTgt spid="27"/>
                                        </p:tgtEl>
                                        <p:attrNameLst>
                                          <p:attrName>ppt_y</p:attrName>
                                        </p:attrNameLst>
                                      </p:cBhvr>
                                      <p:tavLst>
                                        <p:tav tm="0">
                                          <p:val>
                                            <p:strVal val="#ppt_y"/>
                                          </p:val>
                                        </p:tav>
                                        <p:tav tm="100000">
                                          <p:val>
                                            <p:strVal val="#ppt_y"/>
                                          </p:val>
                                        </p:tav>
                                      </p:tavLst>
                                    </p:anim>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8"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ppt_x</p:attrName>
                                        </p:attrNameLst>
                                      </p:cBhvr>
                                      <p:tavLst>
                                        <p:tav tm="0">
                                          <p:val>
                                            <p:strVal val="#ppt_x-#ppt_w/2"/>
                                          </p:val>
                                        </p:tav>
                                        <p:tav tm="100000">
                                          <p:val>
                                            <p:strVal val="#ppt_x"/>
                                          </p:val>
                                        </p:tav>
                                      </p:tavLst>
                                    </p:anim>
                                    <p:anim calcmode="lin" valueType="num">
                                      <p:cBhvr>
                                        <p:cTn id="48" dur="500" fill="hold"/>
                                        <p:tgtEl>
                                          <p:spTgt spid="31"/>
                                        </p:tgtEl>
                                        <p:attrNameLst>
                                          <p:attrName>ppt_y</p:attrName>
                                        </p:attrNameLst>
                                      </p:cBhvr>
                                      <p:tavLst>
                                        <p:tav tm="0">
                                          <p:val>
                                            <p:strVal val="#ppt_y"/>
                                          </p:val>
                                        </p:tav>
                                        <p:tav tm="100000">
                                          <p:val>
                                            <p:strVal val="#ppt_y"/>
                                          </p:val>
                                        </p:tav>
                                      </p:tavLst>
                                    </p:anim>
                                    <p:anim calcmode="lin" valueType="num">
                                      <p:cBhvr>
                                        <p:cTn id="49" dur="500" fill="hold"/>
                                        <p:tgtEl>
                                          <p:spTgt spid="31"/>
                                        </p:tgtEl>
                                        <p:attrNameLst>
                                          <p:attrName>ppt_w</p:attrName>
                                        </p:attrNameLst>
                                      </p:cBhvr>
                                      <p:tavLst>
                                        <p:tav tm="0">
                                          <p:val>
                                            <p:fltVal val="0"/>
                                          </p:val>
                                        </p:tav>
                                        <p:tav tm="100000">
                                          <p:val>
                                            <p:strVal val="#ppt_w"/>
                                          </p:val>
                                        </p:tav>
                                      </p:tavLst>
                                    </p:anim>
                                    <p:anim calcmode="lin" valueType="num">
                                      <p:cBhvr>
                                        <p:cTn id="50" dur="500" fill="hold"/>
                                        <p:tgtEl>
                                          <p:spTgt spid="31"/>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left)">
                                      <p:cBhvr>
                                        <p:cTn id="5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30" grpId="0"/>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Genetics and Heredity - Biology - 9th Grade by Slidesgo">
  <a:themeElements>
    <a:clrScheme name="Simple Light">
      <a:dk1>
        <a:srgbClr val="1A1241"/>
      </a:dk1>
      <a:lt1>
        <a:srgbClr val="FBFFF6"/>
      </a:lt1>
      <a:dk2>
        <a:srgbClr val="6290C2"/>
      </a:dk2>
      <a:lt2>
        <a:srgbClr val="B3CDE9"/>
      </a:lt2>
      <a:accent1>
        <a:srgbClr val="CDF0E4"/>
      </a:accent1>
      <a:accent2>
        <a:srgbClr val="E1F7C4"/>
      </a:accent2>
      <a:accent3>
        <a:srgbClr val="A2D141"/>
      </a:accent3>
      <a:accent4>
        <a:srgbClr val="7AA02D"/>
      </a:accent4>
      <a:accent5>
        <a:srgbClr val="FFFFFF"/>
      </a:accent5>
      <a:accent6>
        <a:srgbClr val="FFFFFF"/>
      </a:accent6>
      <a:hlink>
        <a:srgbClr val="1A124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TotalTime>
  <Words>2814</Words>
  <Application>Microsoft Office PowerPoint</Application>
  <PresentationFormat>On-screen Show (16:9)</PresentationFormat>
  <Paragraphs>245</Paragraphs>
  <Slides>49</Slides>
  <Notes>42</Notes>
  <HiddenSlides>0</HiddenSlides>
  <MMClips>4</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49</vt:i4>
      </vt:variant>
    </vt:vector>
  </HeadingPairs>
  <TitlesOfParts>
    <vt:vector size="63" baseType="lpstr">
      <vt:lpstr>Cambria Math</vt:lpstr>
      <vt:lpstr>Calibri</vt:lpstr>
      <vt:lpstr>Nunito Light</vt:lpstr>
      <vt:lpstr>Times New Roman</vt:lpstr>
      <vt:lpstr>Cardo</vt:lpstr>
      <vt:lpstr>DM Sans</vt:lpstr>
      <vt:lpstr>Calibri Light</vt:lpstr>
      <vt:lpstr>Outfit</vt:lpstr>
      <vt:lpstr>Arial</vt:lpstr>
      <vt:lpstr>Gungsuh</vt:lpstr>
      <vt:lpstr>Wingdings</vt:lpstr>
      <vt:lpstr>Lato</vt:lpstr>
      <vt:lpstr>Genetics and Heredity - Biology - 9th Grade by Slidesgo</vt:lpstr>
      <vt:lpstr>1_Office Theme</vt:lpstr>
      <vt:lpstr>PowerPoint Presentation</vt:lpstr>
      <vt:lpstr>KHỞI ĐỘNG</vt:lpstr>
      <vt:lpstr>PowerPoint Presentation</vt:lpstr>
      <vt:lpstr>BÀI 39:  TÁI BẢN DNA VÀ PHIÊN DỊCH MÃ RNA</vt:lpstr>
      <vt:lpstr>NỘI DUNG BÀI HỌC</vt:lpstr>
      <vt:lpst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TỔNG KẾT</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Xinh Đẹp Dịu Hiền Huế Thị</dc:creator>
  <cp:lastModifiedBy>Administrator</cp:lastModifiedBy>
  <cp:revision>48</cp:revision>
  <dcterms:modified xsi:type="dcterms:W3CDTF">2024-11-11T13:01:19Z</dcterms:modified>
</cp:coreProperties>
</file>