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Lst>
  <p:notesMasterIdLst>
    <p:notesMasterId r:id="rId62"/>
  </p:notesMasterIdLst>
  <p:sldIdLst>
    <p:sldId id="256" r:id="rId2"/>
    <p:sldId id="319" r:id="rId3"/>
    <p:sldId id="257" r:id="rId4"/>
    <p:sldId id="320" r:id="rId5"/>
    <p:sldId id="258" r:id="rId6"/>
    <p:sldId id="260" r:id="rId7"/>
    <p:sldId id="262" r:id="rId8"/>
    <p:sldId id="263" r:id="rId9"/>
    <p:sldId id="321" r:id="rId10"/>
    <p:sldId id="324" r:id="rId11"/>
    <p:sldId id="322" r:id="rId12"/>
    <p:sldId id="350" r:id="rId13"/>
    <p:sldId id="259" r:id="rId14"/>
    <p:sldId id="323" r:id="rId15"/>
    <p:sldId id="351" r:id="rId16"/>
    <p:sldId id="293" r:id="rId17"/>
    <p:sldId id="266" r:id="rId18"/>
    <p:sldId id="265" r:id="rId19"/>
    <p:sldId id="268" r:id="rId20"/>
    <p:sldId id="267" r:id="rId21"/>
    <p:sldId id="358" r:id="rId22"/>
    <p:sldId id="325" r:id="rId23"/>
    <p:sldId id="354" r:id="rId24"/>
    <p:sldId id="359" r:id="rId25"/>
    <p:sldId id="355" r:id="rId26"/>
    <p:sldId id="335" r:id="rId27"/>
    <p:sldId id="336" r:id="rId28"/>
    <p:sldId id="337" r:id="rId29"/>
    <p:sldId id="333" r:id="rId30"/>
    <p:sldId id="338" r:id="rId31"/>
    <p:sldId id="356" r:id="rId32"/>
    <p:sldId id="339" r:id="rId33"/>
    <p:sldId id="357" r:id="rId34"/>
    <p:sldId id="270" r:id="rId35"/>
    <p:sldId id="340" r:id="rId36"/>
    <p:sldId id="353" r:id="rId37"/>
    <p:sldId id="271" r:id="rId38"/>
    <p:sldId id="272" r:id="rId39"/>
    <p:sldId id="341" r:id="rId40"/>
    <p:sldId id="343" r:id="rId41"/>
    <p:sldId id="344" r:id="rId42"/>
    <p:sldId id="345" r:id="rId43"/>
    <p:sldId id="275" r:id="rId44"/>
    <p:sldId id="346" r:id="rId45"/>
    <p:sldId id="347" r:id="rId46"/>
    <p:sldId id="280" r:id="rId47"/>
    <p:sldId id="277" r:id="rId48"/>
    <p:sldId id="278" r:id="rId49"/>
    <p:sldId id="326" r:id="rId50"/>
    <p:sldId id="327" r:id="rId51"/>
    <p:sldId id="328" r:id="rId52"/>
    <p:sldId id="329" r:id="rId53"/>
    <p:sldId id="330" r:id="rId54"/>
    <p:sldId id="331" r:id="rId55"/>
    <p:sldId id="282" r:id="rId56"/>
    <p:sldId id="276" r:id="rId57"/>
    <p:sldId id="332" r:id="rId58"/>
    <p:sldId id="284" r:id="rId59"/>
    <p:sldId id="279" r:id="rId60"/>
    <p:sldId id="298" r:id="rId61"/>
  </p:sldIdLst>
  <p:sldSz cx="9144000" cy="5143500" type="screen16x9"/>
  <p:notesSz cx="6858000" cy="9144000"/>
  <p:embeddedFontLst>
    <p:embeddedFont>
      <p:font typeface="Calibri" panose="020F0502020204030204" pitchFamily="34" charset="0"/>
      <p:regular r:id="rId63"/>
      <p:bold r:id="rId64"/>
      <p:italic r:id="rId65"/>
      <p:boldItalic r:id="rId66"/>
    </p:embeddedFont>
    <p:embeddedFont>
      <p:font typeface="Wingdings 2" panose="05020102010507070707" pitchFamily="18" charset="2"/>
      <p:regular r:id="rId67"/>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63"/>
    <a:srgbClr val="9900CC"/>
    <a:srgbClr val="134F5C"/>
    <a:srgbClr val="623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CCB601-6C64-421B-9112-85AB62DE9F02}">
  <a:tblStyle styleId="{09CCB601-6C64-421B-9112-85AB62DE9F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95" autoAdjust="0"/>
  </p:normalViewPr>
  <p:slideViewPr>
    <p:cSldViewPr snapToGrid="0">
      <p:cViewPr varScale="1">
        <p:scale>
          <a:sx n="82" d="100"/>
          <a:sy n="82" d="100"/>
        </p:scale>
        <p:origin x="10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Google Shape;3;n">
            <a:extLst>
              <a:ext uri="{FF2B5EF4-FFF2-40B4-BE49-F238E27FC236}">
                <a16:creationId xmlns:a16="http://schemas.microsoft.com/office/drawing/2014/main" id="{C8EC92CA-0DAB-4D20-BD0C-00E5EF6D8409}"/>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7891" name="Google Shape;4;n">
            <a:extLst>
              <a:ext uri="{FF2B5EF4-FFF2-40B4-BE49-F238E27FC236}">
                <a16:creationId xmlns:a16="http://schemas.microsoft.com/office/drawing/2014/main" id="{222D719F-184F-4679-81CD-5D9098261D84}"/>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675;g2582fa11c66_0_310:notes">
            <a:extLst>
              <a:ext uri="{FF2B5EF4-FFF2-40B4-BE49-F238E27FC236}">
                <a16:creationId xmlns:a16="http://schemas.microsoft.com/office/drawing/2014/main" id="{CE2F41C5-63F6-46E7-A795-B16EE34BCF18}"/>
              </a:ext>
            </a:extLst>
          </p:cNvPr>
          <p:cNvSpPr>
            <a:spLocks noGrp="1" noRot="1" noChangeAspect="1" noTextEdit="1"/>
          </p:cNvSpPr>
          <p:nvPr>
            <p:ph type="sldImg" idx="2"/>
          </p:nvPr>
        </p:nvSpPr>
        <p:spPr>
          <a:noFill/>
          <a:ln>
            <a:headEnd/>
            <a:tailEnd/>
          </a:ln>
        </p:spPr>
      </p:sp>
      <p:sp>
        <p:nvSpPr>
          <p:cNvPr id="39939" name="Google Shape;676;g2582fa11c66_0_310:notes">
            <a:extLst>
              <a:ext uri="{FF2B5EF4-FFF2-40B4-BE49-F238E27FC236}">
                <a16:creationId xmlns:a16="http://schemas.microsoft.com/office/drawing/2014/main" id="{FF67A8EA-46CF-4C27-AE03-29E939E26ED0}"/>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931;g157d03485c9_2_960:notes">
            <a:extLst>
              <a:ext uri="{FF2B5EF4-FFF2-40B4-BE49-F238E27FC236}">
                <a16:creationId xmlns:a16="http://schemas.microsoft.com/office/drawing/2014/main" id="{BFD617D0-FE53-480D-8620-8A1DABBC1370}"/>
              </a:ext>
            </a:extLst>
          </p:cNvPr>
          <p:cNvSpPr>
            <a:spLocks noGrp="1" noRot="1" noChangeAspect="1" noTextEdit="1"/>
          </p:cNvSpPr>
          <p:nvPr>
            <p:ph type="sldImg" idx="2"/>
          </p:nvPr>
        </p:nvSpPr>
        <p:spPr>
          <a:noFill/>
          <a:ln>
            <a:headEnd/>
            <a:tailEnd/>
          </a:ln>
        </p:spPr>
      </p:sp>
      <p:sp>
        <p:nvSpPr>
          <p:cNvPr id="64515" name="Google Shape;932;g157d03485c9_2_960:notes">
            <a:extLst>
              <a:ext uri="{FF2B5EF4-FFF2-40B4-BE49-F238E27FC236}">
                <a16:creationId xmlns:a16="http://schemas.microsoft.com/office/drawing/2014/main" id="{E2E314E7-3C56-44BD-ACD7-91A7CA1AA37C}"/>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914;g152a7caf94b_1_1057:notes">
            <a:extLst>
              <a:ext uri="{FF2B5EF4-FFF2-40B4-BE49-F238E27FC236}">
                <a16:creationId xmlns:a16="http://schemas.microsoft.com/office/drawing/2014/main" id="{FFB0A40C-B7B2-4C2C-B9A9-6DA26E814EE1}"/>
              </a:ext>
            </a:extLst>
          </p:cNvPr>
          <p:cNvSpPr>
            <a:spLocks noGrp="1" noRot="1" noChangeAspect="1" noTextEdit="1"/>
          </p:cNvSpPr>
          <p:nvPr>
            <p:ph type="sldImg" idx="2"/>
          </p:nvPr>
        </p:nvSpPr>
        <p:spPr>
          <a:noFill/>
          <a:ln>
            <a:headEnd/>
            <a:tailEnd/>
          </a:ln>
        </p:spPr>
      </p:sp>
      <p:sp>
        <p:nvSpPr>
          <p:cNvPr id="66563" name="Google Shape;915;g152a7caf94b_1_1057:notes">
            <a:extLst>
              <a:ext uri="{FF2B5EF4-FFF2-40B4-BE49-F238E27FC236}">
                <a16:creationId xmlns:a16="http://schemas.microsoft.com/office/drawing/2014/main" id="{26125A3B-0AEA-4A70-81D5-BD3384901EAF}"/>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979;g152a7caf94b_1_908:notes">
            <a:extLst>
              <a:ext uri="{FF2B5EF4-FFF2-40B4-BE49-F238E27FC236}">
                <a16:creationId xmlns:a16="http://schemas.microsoft.com/office/drawing/2014/main" id="{7E979141-5D84-4B35-B66F-36B72D2045A3}"/>
              </a:ext>
            </a:extLst>
          </p:cNvPr>
          <p:cNvSpPr>
            <a:spLocks noGrp="1" noRot="1" noChangeAspect="1" noTextEdit="1"/>
          </p:cNvSpPr>
          <p:nvPr>
            <p:ph type="sldImg" idx="2"/>
          </p:nvPr>
        </p:nvSpPr>
        <p:spPr>
          <a:noFill/>
          <a:ln>
            <a:headEnd/>
            <a:tailEnd/>
          </a:ln>
        </p:spPr>
      </p:sp>
      <p:sp>
        <p:nvSpPr>
          <p:cNvPr id="68611" name="Google Shape;980;g152a7caf94b_1_908:notes">
            <a:extLst>
              <a:ext uri="{FF2B5EF4-FFF2-40B4-BE49-F238E27FC236}">
                <a16:creationId xmlns:a16="http://schemas.microsoft.com/office/drawing/2014/main" id="{FEB6093E-12D2-443F-ACEE-AC5BF4A65E0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Google Shape;963;g152a7caf94b_1_1603:notes">
            <a:extLst>
              <a:ext uri="{FF2B5EF4-FFF2-40B4-BE49-F238E27FC236}">
                <a16:creationId xmlns:a16="http://schemas.microsoft.com/office/drawing/2014/main" id="{311038A3-A30E-4D91-9B69-EF14D19FE358}"/>
              </a:ext>
            </a:extLst>
          </p:cNvPr>
          <p:cNvSpPr>
            <a:spLocks noGrp="1" noRot="1" noChangeAspect="1" noTextEdit="1"/>
          </p:cNvSpPr>
          <p:nvPr>
            <p:ph type="sldImg" idx="2"/>
          </p:nvPr>
        </p:nvSpPr>
        <p:spPr>
          <a:noFill/>
          <a:ln>
            <a:headEnd/>
            <a:tailEnd/>
          </a:ln>
        </p:spPr>
      </p:sp>
      <p:sp>
        <p:nvSpPr>
          <p:cNvPr id="70659" name="Google Shape;964;g152a7caf94b_1_1603:notes">
            <a:extLst>
              <a:ext uri="{FF2B5EF4-FFF2-40B4-BE49-F238E27FC236}">
                <a16:creationId xmlns:a16="http://schemas.microsoft.com/office/drawing/2014/main" id="{2F375A07-E701-450A-B9BA-D54E1CA8D243}"/>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979;g152a7caf94b_1_908:notes">
            <a:extLst>
              <a:ext uri="{FF2B5EF4-FFF2-40B4-BE49-F238E27FC236}">
                <a16:creationId xmlns:a16="http://schemas.microsoft.com/office/drawing/2014/main" id="{7E979141-5D84-4B35-B66F-36B72D2045A3}"/>
              </a:ext>
            </a:extLst>
          </p:cNvPr>
          <p:cNvSpPr>
            <a:spLocks noGrp="1" noRot="1" noChangeAspect="1" noTextEdit="1"/>
          </p:cNvSpPr>
          <p:nvPr>
            <p:ph type="sldImg" idx="2"/>
          </p:nvPr>
        </p:nvSpPr>
        <p:spPr>
          <a:noFill/>
          <a:ln>
            <a:headEnd/>
            <a:tailEnd/>
          </a:ln>
        </p:spPr>
      </p:sp>
      <p:sp>
        <p:nvSpPr>
          <p:cNvPr id="68611" name="Google Shape;980;g152a7caf94b_1_908:notes">
            <a:extLst>
              <a:ext uri="{FF2B5EF4-FFF2-40B4-BE49-F238E27FC236}">
                <a16:creationId xmlns:a16="http://schemas.microsoft.com/office/drawing/2014/main" id="{FEB6093E-12D2-443F-ACEE-AC5BF4A65E0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530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Google Shape;914;g152a7caf94b_1_1057:notes">
            <a:extLst>
              <a:ext uri="{FF2B5EF4-FFF2-40B4-BE49-F238E27FC236}">
                <a16:creationId xmlns:a16="http://schemas.microsoft.com/office/drawing/2014/main" id="{5C024609-5F43-42B7-B75A-26DA97F22B9B}"/>
              </a:ext>
            </a:extLst>
          </p:cNvPr>
          <p:cNvSpPr>
            <a:spLocks noGrp="1" noRot="1" noChangeAspect="1" noTextEdit="1"/>
          </p:cNvSpPr>
          <p:nvPr>
            <p:ph type="sldImg" idx="2"/>
          </p:nvPr>
        </p:nvSpPr>
        <p:spPr>
          <a:noFill/>
          <a:ln>
            <a:headEnd/>
            <a:tailEnd/>
          </a:ln>
        </p:spPr>
      </p:sp>
      <p:sp>
        <p:nvSpPr>
          <p:cNvPr id="72707" name="Google Shape;915;g152a7caf94b_1_1057:notes">
            <a:extLst>
              <a:ext uri="{FF2B5EF4-FFF2-40B4-BE49-F238E27FC236}">
                <a16:creationId xmlns:a16="http://schemas.microsoft.com/office/drawing/2014/main" id="{235A0867-2B00-43F7-BB6F-1D06AFFA3F28}"/>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Google Shape;1112;g152a7caf94b_1_1373:notes">
            <a:extLst>
              <a:ext uri="{FF2B5EF4-FFF2-40B4-BE49-F238E27FC236}">
                <a16:creationId xmlns:a16="http://schemas.microsoft.com/office/drawing/2014/main" id="{F63B1724-6B49-4FD2-B816-144296A2EB61}"/>
              </a:ext>
            </a:extLst>
          </p:cNvPr>
          <p:cNvSpPr>
            <a:spLocks noGrp="1" noRot="1" noChangeAspect="1" noTextEdit="1"/>
          </p:cNvSpPr>
          <p:nvPr>
            <p:ph type="sldImg" idx="2"/>
          </p:nvPr>
        </p:nvSpPr>
        <p:spPr>
          <a:noFill/>
          <a:ln>
            <a:headEnd/>
            <a:tailEnd/>
          </a:ln>
        </p:spPr>
      </p:sp>
      <p:sp>
        <p:nvSpPr>
          <p:cNvPr id="82947" name="Google Shape;1113;g152a7caf94b_1_1373:notes">
            <a:extLst>
              <a:ext uri="{FF2B5EF4-FFF2-40B4-BE49-F238E27FC236}">
                <a16:creationId xmlns:a16="http://schemas.microsoft.com/office/drawing/2014/main" id="{78D23C44-7CC7-41A7-BC41-233A71D22565}"/>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525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979;g152a7caf94b_1_908:notes">
            <a:extLst>
              <a:ext uri="{FF2B5EF4-FFF2-40B4-BE49-F238E27FC236}">
                <a16:creationId xmlns:a16="http://schemas.microsoft.com/office/drawing/2014/main" id="{7E979141-5D84-4B35-B66F-36B72D2045A3}"/>
              </a:ext>
            </a:extLst>
          </p:cNvPr>
          <p:cNvSpPr>
            <a:spLocks noGrp="1" noRot="1" noChangeAspect="1" noTextEdit="1"/>
          </p:cNvSpPr>
          <p:nvPr>
            <p:ph type="sldImg" idx="2"/>
          </p:nvPr>
        </p:nvSpPr>
        <p:spPr>
          <a:noFill/>
          <a:ln>
            <a:headEnd/>
            <a:tailEnd/>
          </a:ln>
        </p:spPr>
      </p:sp>
      <p:sp>
        <p:nvSpPr>
          <p:cNvPr id="68611" name="Google Shape;980;g152a7caf94b_1_908:notes">
            <a:extLst>
              <a:ext uri="{FF2B5EF4-FFF2-40B4-BE49-F238E27FC236}">
                <a16:creationId xmlns:a16="http://schemas.microsoft.com/office/drawing/2014/main" id="{FEB6093E-12D2-443F-ACEE-AC5BF4A65E0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00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914;g152a7caf94b_1_1057:notes">
            <a:extLst>
              <a:ext uri="{FF2B5EF4-FFF2-40B4-BE49-F238E27FC236}">
                <a16:creationId xmlns:a16="http://schemas.microsoft.com/office/drawing/2014/main" id="{514642C7-8A69-43CE-9240-67844668CF02}"/>
              </a:ext>
            </a:extLst>
          </p:cNvPr>
          <p:cNvSpPr>
            <a:spLocks noGrp="1" noRot="1" noChangeAspect="1" noTextEdit="1"/>
          </p:cNvSpPr>
          <p:nvPr>
            <p:ph type="sldImg" idx="2"/>
          </p:nvPr>
        </p:nvSpPr>
        <p:spPr>
          <a:noFill/>
          <a:ln>
            <a:headEnd/>
            <a:tailEnd/>
          </a:ln>
        </p:spPr>
      </p:sp>
      <p:sp>
        <p:nvSpPr>
          <p:cNvPr id="74755" name="Google Shape;915;g152a7caf94b_1_1057:notes">
            <a:extLst>
              <a:ext uri="{FF2B5EF4-FFF2-40B4-BE49-F238E27FC236}">
                <a16:creationId xmlns:a16="http://schemas.microsoft.com/office/drawing/2014/main" id="{74E881BC-DA4E-461F-81B5-22DB15C56303}"/>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914;g152a7caf94b_1_1057:notes">
            <a:extLst>
              <a:ext uri="{FF2B5EF4-FFF2-40B4-BE49-F238E27FC236}">
                <a16:creationId xmlns:a16="http://schemas.microsoft.com/office/drawing/2014/main" id="{2AFBED9F-9481-4043-A204-FDC438074D6A}"/>
              </a:ext>
            </a:extLst>
          </p:cNvPr>
          <p:cNvSpPr>
            <a:spLocks noGrp="1" noRot="1" noChangeAspect="1" noTextEdit="1"/>
          </p:cNvSpPr>
          <p:nvPr>
            <p:ph type="sldImg" idx="2"/>
          </p:nvPr>
        </p:nvSpPr>
        <p:spPr>
          <a:noFill/>
          <a:ln>
            <a:headEnd/>
            <a:tailEnd/>
          </a:ln>
        </p:spPr>
      </p:sp>
      <p:sp>
        <p:nvSpPr>
          <p:cNvPr id="76803" name="Google Shape;915;g152a7caf94b_1_1057:notes">
            <a:extLst>
              <a:ext uri="{FF2B5EF4-FFF2-40B4-BE49-F238E27FC236}">
                <a16:creationId xmlns:a16="http://schemas.microsoft.com/office/drawing/2014/main" id="{13AF0DD3-F988-4844-AB95-9F54B9E39008}"/>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710;g15207a17831_0_17:notes">
            <a:extLst>
              <a:ext uri="{FF2B5EF4-FFF2-40B4-BE49-F238E27FC236}">
                <a16:creationId xmlns:a16="http://schemas.microsoft.com/office/drawing/2014/main" id="{AF4E4F77-3D36-453D-B5AE-93CAA9E47024}"/>
              </a:ext>
            </a:extLst>
          </p:cNvPr>
          <p:cNvSpPr>
            <a:spLocks noGrp="1" noRot="1" noChangeAspect="1" noTextEdit="1"/>
          </p:cNvSpPr>
          <p:nvPr>
            <p:ph type="sldImg" idx="2"/>
          </p:nvPr>
        </p:nvSpPr>
        <p:spPr>
          <a:noFill/>
          <a:ln>
            <a:headEnd/>
            <a:tailEnd/>
          </a:ln>
        </p:spPr>
      </p:sp>
      <p:sp>
        <p:nvSpPr>
          <p:cNvPr id="44035" name="Google Shape;711;g15207a17831_0_17:notes">
            <a:extLst>
              <a:ext uri="{FF2B5EF4-FFF2-40B4-BE49-F238E27FC236}">
                <a16:creationId xmlns:a16="http://schemas.microsoft.com/office/drawing/2014/main" id="{C1D74A72-7467-434D-8DEF-2B6C1DA5F00B}"/>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914;g152a7caf94b_1_1057:notes">
            <a:extLst>
              <a:ext uri="{FF2B5EF4-FFF2-40B4-BE49-F238E27FC236}">
                <a16:creationId xmlns:a16="http://schemas.microsoft.com/office/drawing/2014/main" id="{12DB6311-9397-457E-A01B-43A3590DADB6}"/>
              </a:ext>
            </a:extLst>
          </p:cNvPr>
          <p:cNvSpPr>
            <a:spLocks noGrp="1" noRot="1" noChangeAspect="1" noTextEdit="1"/>
          </p:cNvSpPr>
          <p:nvPr>
            <p:ph type="sldImg" idx="2"/>
          </p:nvPr>
        </p:nvSpPr>
        <p:spPr>
          <a:noFill/>
          <a:ln>
            <a:headEnd/>
            <a:tailEnd/>
          </a:ln>
        </p:spPr>
      </p:sp>
      <p:sp>
        <p:nvSpPr>
          <p:cNvPr id="78851" name="Google Shape;915;g152a7caf94b_1_1057:notes">
            <a:extLst>
              <a:ext uri="{FF2B5EF4-FFF2-40B4-BE49-F238E27FC236}">
                <a16:creationId xmlns:a16="http://schemas.microsoft.com/office/drawing/2014/main" id="{0E5B31CF-D240-41E5-A95E-F00A4BB437D5}"/>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914;g152a7caf94b_1_1057:notes">
            <a:extLst>
              <a:ext uri="{FF2B5EF4-FFF2-40B4-BE49-F238E27FC236}">
                <a16:creationId xmlns:a16="http://schemas.microsoft.com/office/drawing/2014/main" id="{1742B7BF-FF55-4B75-8056-58F635318A55}"/>
              </a:ext>
            </a:extLst>
          </p:cNvPr>
          <p:cNvSpPr>
            <a:spLocks noGrp="1" noRot="1" noChangeAspect="1" noTextEdit="1"/>
          </p:cNvSpPr>
          <p:nvPr>
            <p:ph type="sldImg" idx="2"/>
          </p:nvPr>
        </p:nvSpPr>
        <p:spPr>
          <a:noFill/>
          <a:ln>
            <a:headEnd/>
            <a:tailEnd/>
          </a:ln>
        </p:spPr>
      </p:sp>
      <p:sp>
        <p:nvSpPr>
          <p:cNvPr id="80899" name="Google Shape;915;g152a7caf94b_1_1057:notes">
            <a:extLst>
              <a:ext uri="{FF2B5EF4-FFF2-40B4-BE49-F238E27FC236}">
                <a16:creationId xmlns:a16="http://schemas.microsoft.com/office/drawing/2014/main" id="{970B694A-43E8-45CA-9F7A-D0C6D6980CA7}"/>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Google Shape;1112;g152a7caf94b_1_1373:notes">
            <a:extLst>
              <a:ext uri="{FF2B5EF4-FFF2-40B4-BE49-F238E27FC236}">
                <a16:creationId xmlns:a16="http://schemas.microsoft.com/office/drawing/2014/main" id="{81857E68-9137-44D0-B8CE-9533820C5C1E}"/>
              </a:ext>
            </a:extLst>
          </p:cNvPr>
          <p:cNvSpPr>
            <a:spLocks noGrp="1" noRot="1" noChangeAspect="1" noTextEdit="1"/>
          </p:cNvSpPr>
          <p:nvPr>
            <p:ph type="sldImg" idx="2"/>
          </p:nvPr>
        </p:nvSpPr>
        <p:spPr>
          <a:noFill/>
          <a:ln>
            <a:headEnd/>
            <a:tailEnd/>
          </a:ln>
        </p:spPr>
      </p:sp>
      <p:sp>
        <p:nvSpPr>
          <p:cNvPr id="84995" name="Google Shape;1113;g152a7caf94b_1_1373:notes">
            <a:extLst>
              <a:ext uri="{FF2B5EF4-FFF2-40B4-BE49-F238E27FC236}">
                <a16:creationId xmlns:a16="http://schemas.microsoft.com/office/drawing/2014/main" id="{BE70229B-FC58-482B-88E9-2FC7720AA069}"/>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979;g152a7caf94b_1_908:notes">
            <a:extLst>
              <a:ext uri="{FF2B5EF4-FFF2-40B4-BE49-F238E27FC236}">
                <a16:creationId xmlns:a16="http://schemas.microsoft.com/office/drawing/2014/main" id="{7E979141-5D84-4B35-B66F-36B72D2045A3}"/>
              </a:ext>
            </a:extLst>
          </p:cNvPr>
          <p:cNvSpPr>
            <a:spLocks noGrp="1" noRot="1" noChangeAspect="1" noTextEdit="1"/>
          </p:cNvSpPr>
          <p:nvPr>
            <p:ph type="sldImg" idx="2"/>
          </p:nvPr>
        </p:nvSpPr>
        <p:spPr>
          <a:noFill/>
          <a:ln>
            <a:headEnd/>
            <a:tailEnd/>
          </a:ln>
        </p:spPr>
      </p:sp>
      <p:sp>
        <p:nvSpPr>
          <p:cNvPr id="68611" name="Google Shape;980;g152a7caf94b_1_908:notes">
            <a:extLst>
              <a:ext uri="{FF2B5EF4-FFF2-40B4-BE49-F238E27FC236}">
                <a16:creationId xmlns:a16="http://schemas.microsoft.com/office/drawing/2014/main" id="{FEB6093E-12D2-443F-ACEE-AC5BF4A65E0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000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Google Shape;914;g152a7caf94b_1_1057:notes">
            <a:extLst>
              <a:ext uri="{FF2B5EF4-FFF2-40B4-BE49-F238E27FC236}">
                <a16:creationId xmlns:a16="http://schemas.microsoft.com/office/drawing/2014/main" id="{F7AD9ACF-EA6A-473C-BC5A-6EA3D468111D}"/>
              </a:ext>
            </a:extLst>
          </p:cNvPr>
          <p:cNvSpPr>
            <a:spLocks noGrp="1" noRot="1" noChangeAspect="1" noTextEdit="1"/>
          </p:cNvSpPr>
          <p:nvPr>
            <p:ph type="sldImg" idx="2"/>
          </p:nvPr>
        </p:nvSpPr>
        <p:spPr>
          <a:noFill/>
          <a:ln>
            <a:headEnd/>
            <a:tailEnd/>
          </a:ln>
        </p:spPr>
      </p:sp>
      <p:sp>
        <p:nvSpPr>
          <p:cNvPr id="87043" name="Google Shape;915;g152a7caf94b_1_1057:notes">
            <a:extLst>
              <a:ext uri="{FF2B5EF4-FFF2-40B4-BE49-F238E27FC236}">
                <a16:creationId xmlns:a16="http://schemas.microsoft.com/office/drawing/2014/main" id="{B7510B18-EBCF-4431-8C73-3B25096F3A3A}"/>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979;g152a7caf94b_1_908:notes">
            <a:extLst>
              <a:ext uri="{FF2B5EF4-FFF2-40B4-BE49-F238E27FC236}">
                <a16:creationId xmlns:a16="http://schemas.microsoft.com/office/drawing/2014/main" id="{7E979141-5D84-4B35-B66F-36B72D2045A3}"/>
              </a:ext>
            </a:extLst>
          </p:cNvPr>
          <p:cNvSpPr>
            <a:spLocks noGrp="1" noRot="1" noChangeAspect="1" noTextEdit="1"/>
          </p:cNvSpPr>
          <p:nvPr>
            <p:ph type="sldImg" idx="2"/>
          </p:nvPr>
        </p:nvSpPr>
        <p:spPr>
          <a:noFill/>
          <a:ln>
            <a:headEnd/>
            <a:tailEnd/>
          </a:ln>
        </p:spPr>
      </p:sp>
      <p:sp>
        <p:nvSpPr>
          <p:cNvPr id="68611" name="Google Shape;980;g152a7caf94b_1_908:notes">
            <a:extLst>
              <a:ext uri="{FF2B5EF4-FFF2-40B4-BE49-F238E27FC236}">
                <a16:creationId xmlns:a16="http://schemas.microsoft.com/office/drawing/2014/main" id="{FEB6093E-12D2-443F-ACEE-AC5BF4A65E0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790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Google Shape;1035;g152a7caf94b_1_1872:notes">
            <a:extLst>
              <a:ext uri="{FF2B5EF4-FFF2-40B4-BE49-F238E27FC236}">
                <a16:creationId xmlns:a16="http://schemas.microsoft.com/office/drawing/2014/main" id="{0DCE0C64-6872-4EA0-BA9A-58F01ADFECD0}"/>
              </a:ext>
            </a:extLst>
          </p:cNvPr>
          <p:cNvSpPr>
            <a:spLocks noGrp="1" noRot="1" noChangeAspect="1" noTextEdit="1"/>
          </p:cNvSpPr>
          <p:nvPr>
            <p:ph type="sldImg" idx="2"/>
          </p:nvPr>
        </p:nvSpPr>
        <p:spPr>
          <a:noFill/>
          <a:ln>
            <a:headEnd/>
            <a:tailEnd/>
          </a:ln>
        </p:spPr>
      </p:sp>
      <p:sp>
        <p:nvSpPr>
          <p:cNvPr id="89091" name="Google Shape;1036;g152a7caf94b_1_1872:notes">
            <a:extLst>
              <a:ext uri="{FF2B5EF4-FFF2-40B4-BE49-F238E27FC236}">
                <a16:creationId xmlns:a16="http://schemas.microsoft.com/office/drawing/2014/main" id="{F5C7E26D-76CC-4187-93C8-C73991D552B4}"/>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Google Shape;1041;g157d03485c9_2_980:notes">
            <a:extLst>
              <a:ext uri="{FF2B5EF4-FFF2-40B4-BE49-F238E27FC236}">
                <a16:creationId xmlns:a16="http://schemas.microsoft.com/office/drawing/2014/main" id="{F29DAA1D-8566-484B-AF1B-D62542137AB1}"/>
              </a:ext>
            </a:extLst>
          </p:cNvPr>
          <p:cNvSpPr>
            <a:spLocks noGrp="1" noRot="1" noChangeAspect="1" noTextEdit="1"/>
          </p:cNvSpPr>
          <p:nvPr>
            <p:ph type="sldImg" idx="2"/>
          </p:nvPr>
        </p:nvSpPr>
        <p:spPr>
          <a:noFill/>
          <a:ln>
            <a:headEnd/>
            <a:tailEnd/>
          </a:ln>
        </p:spPr>
      </p:sp>
      <p:sp>
        <p:nvSpPr>
          <p:cNvPr id="92163" name="Google Shape;1042;g157d03485c9_2_980:notes">
            <a:extLst>
              <a:ext uri="{FF2B5EF4-FFF2-40B4-BE49-F238E27FC236}">
                <a16:creationId xmlns:a16="http://schemas.microsoft.com/office/drawing/2014/main" id="{22CD370E-B0A7-4A29-80B0-BF23D5CD85D7}"/>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1073;g152a7caf94b_1_225:notes">
            <a:extLst>
              <a:ext uri="{FF2B5EF4-FFF2-40B4-BE49-F238E27FC236}">
                <a16:creationId xmlns:a16="http://schemas.microsoft.com/office/drawing/2014/main" id="{B94BCDF4-8065-4BA5-B7D7-B9AB70AF7D96}"/>
              </a:ext>
            </a:extLst>
          </p:cNvPr>
          <p:cNvSpPr>
            <a:spLocks noGrp="1" noRot="1" noChangeAspect="1" noTextEdit="1"/>
          </p:cNvSpPr>
          <p:nvPr>
            <p:ph type="sldImg" idx="2"/>
          </p:nvPr>
        </p:nvSpPr>
        <p:spPr>
          <a:noFill/>
          <a:ln>
            <a:headEnd/>
            <a:tailEnd/>
          </a:ln>
        </p:spPr>
      </p:sp>
      <p:sp>
        <p:nvSpPr>
          <p:cNvPr id="94211" name="Google Shape;1074;g152a7caf94b_1_225:notes">
            <a:extLst>
              <a:ext uri="{FF2B5EF4-FFF2-40B4-BE49-F238E27FC236}">
                <a16:creationId xmlns:a16="http://schemas.microsoft.com/office/drawing/2014/main" id="{8A1BD5F6-0F79-4757-A720-EC12D688C44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914;g152a7caf94b_1_1057:notes">
            <a:extLst>
              <a:ext uri="{FF2B5EF4-FFF2-40B4-BE49-F238E27FC236}">
                <a16:creationId xmlns:a16="http://schemas.microsoft.com/office/drawing/2014/main" id="{F6651CCC-2025-4973-93A9-D7501275F3D8}"/>
              </a:ext>
            </a:extLst>
          </p:cNvPr>
          <p:cNvSpPr>
            <a:spLocks noGrp="1" noRot="1" noChangeAspect="1" noTextEdit="1"/>
          </p:cNvSpPr>
          <p:nvPr>
            <p:ph type="sldImg" idx="2"/>
          </p:nvPr>
        </p:nvSpPr>
        <p:spPr>
          <a:noFill/>
          <a:ln>
            <a:headEnd/>
            <a:tailEnd/>
          </a:ln>
        </p:spPr>
      </p:sp>
      <p:sp>
        <p:nvSpPr>
          <p:cNvPr id="98307" name="Google Shape;915;g152a7caf94b_1_1057:notes">
            <a:extLst>
              <a:ext uri="{FF2B5EF4-FFF2-40B4-BE49-F238E27FC236}">
                <a16:creationId xmlns:a16="http://schemas.microsoft.com/office/drawing/2014/main" id="{C81D51F1-B92E-4CDA-8537-8528AED614C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1083;g152a7caf94b_1_1728:notes">
            <a:extLst>
              <a:ext uri="{FF2B5EF4-FFF2-40B4-BE49-F238E27FC236}">
                <a16:creationId xmlns:a16="http://schemas.microsoft.com/office/drawing/2014/main" id="{8D36DD52-648A-4FD9-B0CC-4DA248C98E0F}"/>
              </a:ext>
            </a:extLst>
          </p:cNvPr>
          <p:cNvSpPr>
            <a:spLocks noGrp="1" noRot="1" noChangeAspect="1" noTextEdit="1"/>
          </p:cNvSpPr>
          <p:nvPr>
            <p:ph type="sldImg" idx="2"/>
          </p:nvPr>
        </p:nvSpPr>
        <p:spPr>
          <a:noFill/>
          <a:ln>
            <a:headEnd/>
            <a:tailEnd/>
          </a:ln>
        </p:spPr>
      </p:sp>
      <p:sp>
        <p:nvSpPr>
          <p:cNvPr id="46083" name="Google Shape;1084;g152a7caf94b_1_1728:notes">
            <a:extLst>
              <a:ext uri="{FF2B5EF4-FFF2-40B4-BE49-F238E27FC236}">
                <a16:creationId xmlns:a16="http://schemas.microsoft.com/office/drawing/2014/main" id="{935C6E40-831C-45C2-A415-B925342E1E52}"/>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914;g152a7caf94b_1_1057:notes">
            <a:extLst>
              <a:ext uri="{FF2B5EF4-FFF2-40B4-BE49-F238E27FC236}">
                <a16:creationId xmlns:a16="http://schemas.microsoft.com/office/drawing/2014/main" id="{4317A640-C0A6-4105-BB9B-001C51ADBBB6}"/>
              </a:ext>
            </a:extLst>
          </p:cNvPr>
          <p:cNvSpPr>
            <a:spLocks noGrp="1" noRot="1" noChangeAspect="1" noTextEdit="1"/>
          </p:cNvSpPr>
          <p:nvPr>
            <p:ph type="sldImg" idx="2"/>
          </p:nvPr>
        </p:nvSpPr>
        <p:spPr>
          <a:noFill/>
          <a:ln>
            <a:headEnd/>
            <a:tailEnd/>
          </a:ln>
        </p:spPr>
      </p:sp>
      <p:sp>
        <p:nvSpPr>
          <p:cNvPr id="100355" name="Google Shape;915;g152a7caf94b_1_1057:notes">
            <a:extLst>
              <a:ext uri="{FF2B5EF4-FFF2-40B4-BE49-F238E27FC236}">
                <a16:creationId xmlns:a16="http://schemas.microsoft.com/office/drawing/2014/main" id="{B6827EFA-53E9-4F0A-94CB-8EA7D1918D95}"/>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1133;g152a7caf94b_1_1928:notes">
            <a:extLst>
              <a:ext uri="{FF2B5EF4-FFF2-40B4-BE49-F238E27FC236}">
                <a16:creationId xmlns:a16="http://schemas.microsoft.com/office/drawing/2014/main" id="{2A0F23E6-1D8B-47E6-8500-B63A78071320}"/>
              </a:ext>
            </a:extLst>
          </p:cNvPr>
          <p:cNvSpPr>
            <a:spLocks noGrp="1" noRot="1" noChangeAspect="1" noTextEdit="1"/>
          </p:cNvSpPr>
          <p:nvPr>
            <p:ph type="sldImg" idx="2"/>
          </p:nvPr>
        </p:nvSpPr>
        <p:spPr>
          <a:noFill/>
          <a:ln>
            <a:headEnd/>
            <a:tailEnd/>
          </a:ln>
        </p:spPr>
      </p:sp>
      <p:sp>
        <p:nvSpPr>
          <p:cNvPr id="102403" name="Google Shape;1134;g152a7caf94b_1_1928:notes">
            <a:extLst>
              <a:ext uri="{FF2B5EF4-FFF2-40B4-BE49-F238E27FC236}">
                <a16:creationId xmlns:a16="http://schemas.microsoft.com/office/drawing/2014/main" id="{0FDBD9A2-C689-45F5-91B8-EF31507F0746}"/>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304;g152a7caf94b_1_2693:notes">
            <a:extLst>
              <a:ext uri="{FF2B5EF4-FFF2-40B4-BE49-F238E27FC236}">
                <a16:creationId xmlns:a16="http://schemas.microsoft.com/office/drawing/2014/main" id="{D13738CC-84CA-4BF7-82C1-BD1F0299BB38}"/>
              </a:ext>
            </a:extLst>
          </p:cNvPr>
          <p:cNvSpPr>
            <a:spLocks noGrp="1" noRot="1" noChangeAspect="1" noTextEdit="1"/>
          </p:cNvSpPr>
          <p:nvPr>
            <p:ph type="sldImg" idx="2"/>
          </p:nvPr>
        </p:nvSpPr>
        <p:spPr>
          <a:noFill/>
          <a:ln>
            <a:headEnd/>
            <a:tailEnd/>
          </a:ln>
        </p:spPr>
      </p:sp>
      <p:sp>
        <p:nvSpPr>
          <p:cNvPr id="106499" name="Google Shape;1305;g152a7caf94b_1_2693:notes">
            <a:extLst>
              <a:ext uri="{FF2B5EF4-FFF2-40B4-BE49-F238E27FC236}">
                <a16:creationId xmlns:a16="http://schemas.microsoft.com/office/drawing/2014/main" id="{724682C7-E1E2-481F-BCD4-F1F0FA4F8D7A}"/>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180;g157d03485c9_2_993:notes">
            <a:extLst>
              <a:ext uri="{FF2B5EF4-FFF2-40B4-BE49-F238E27FC236}">
                <a16:creationId xmlns:a16="http://schemas.microsoft.com/office/drawing/2014/main" id="{26F4ADD9-AF2F-4318-886C-5C1E75CEA426}"/>
              </a:ext>
            </a:extLst>
          </p:cNvPr>
          <p:cNvSpPr>
            <a:spLocks noGrp="1" noRot="1" noChangeAspect="1" noTextEdit="1"/>
          </p:cNvSpPr>
          <p:nvPr>
            <p:ph type="sldImg" idx="2"/>
          </p:nvPr>
        </p:nvSpPr>
        <p:spPr>
          <a:noFill/>
          <a:ln>
            <a:headEnd/>
            <a:tailEnd/>
          </a:ln>
        </p:spPr>
      </p:sp>
      <p:sp>
        <p:nvSpPr>
          <p:cNvPr id="108547" name="Google Shape;1181;g157d03485c9_2_993:notes">
            <a:extLst>
              <a:ext uri="{FF2B5EF4-FFF2-40B4-BE49-F238E27FC236}">
                <a16:creationId xmlns:a16="http://schemas.microsoft.com/office/drawing/2014/main" id="{AF99B1DB-122A-4AF9-A74E-48E5A84C97D7}"/>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Google Shape;1211;g152a7caf94b_1_1652:notes">
            <a:extLst>
              <a:ext uri="{FF2B5EF4-FFF2-40B4-BE49-F238E27FC236}">
                <a16:creationId xmlns:a16="http://schemas.microsoft.com/office/drawing/2014/main" id="{29819A47-52D4-4B26-AE31-3D77773FC356}"/>
              </a:ext>
            </a:extLst>
          </p:cNvPr>
          <p:cNvSpPr>
            <a:spLocks noGrp="1" noRot="1" noChangeAspect="1" noTextEdit="1"/>
          </p:cNvSpPr>
          <p:nvPr>
            <p:ph type="sldImg" idx="2"/>
          </p:nvPr>
        </p:nvSpPr>
        <p:spPr>
          <a:noFill/>
          <a:ln>
            <a:headEnd/>
            <a:tailEnd/>
          </a:ln>
        </p:spPr>
      </p:sp>
      <p:sp>
        <p:nvSpPr>
          <p:cNvPr id="110595" name="Google Shape;1212;g152a7caf94b_1_1652:notes">
            <a:extLst>
              <a:ext uri="{FF2B5EF4-FFF2-40B4-BE49-F238E27FC236}">
                <a16:creationId xmlns:a16="http://schemas.microsoft.com/office/drawing/2014/main" id="{7A1F61EA-62DA-4144-8CFB-9892EDC66C9D}"/>
              </a:ext>
            </a:extLst>
          </p:cNvPr>
          <p:cNvSpPr txBox="1">
            <a:spLocks noGrp="1" noChangeArrowheads="1"/>
          </p:cNvSpPr>
          <p:nvPr>
            <p:ph type="body" idx="1"/>
          </p:nvPr>
        </p:nvSpPr>
        <p:spPr/>
        <p:txBody>
          <a:bodyPr/>
          <a:lstStyle/>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sai sẽ được làm mờ.</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đúng sẽ nhấp nháy.</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Nhấn vào hình “máu” để hiện câu trả lời đúng/sai.</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1211;g152a7caf94b_1_1652:notes">
            <a:extLst>
              <a:ext uri="{FF2B5EF4-FFF2-40B4-BE49-F238E27FC236}">
                <a16:creationId xmlns:a16="http://schemas.microsoft.com/office/drawing/2014/main" id="{EB5596BA-104F-46B1-AB9E-D92A8D9C9C0E}"/>
              </a:ext>
            </a:extLst>
          </p:cNvPr>
          <p:cNvSpPr>
            <a:spLocks noGrp="1" noRot="1" noChangeAspect="1" noTextEdit="1"/>
          </p:cNvSpPr>
          <p:nvPr>
            <p:ph type="sldImg" idx="2"/>
          </p:nvPr>
        </p:nvSpPr>
        <p:spPr>
          <a:noFill/>
          <a:ln>
            <a:headEnd/>
            <a:tailEnd/>
          </a:ln>
        </p:spPr>
      </p:sp>
      <p:sp>
        <p:nvSpPr>
          <p:cNvPr id="112643" name="Google Shape;1212;g152a7caf94b_1_1652:notes">
            <a:extLst>
              <a:ext uri="{FF2B5EF4-FFF2-40B4-BE49-F238E27FC236}">
                <a16:creationId xmlns:a16="http://schemas.microsoft.com/office/drawing/2014/main" id="{429EE100-29C9-45D7-BFA7-56E17F094E25}"/>
              </a:ext>
            </a:extLst>
          </p:cNvPr>
          <p:cNvSpPr txBox="1">
            <a:spLocks noGrp="1" noChangeArrowheads="1"/>
          </p:cNvSpPr>
          <p:nvPr>
            <p:ph type="body" idx="1"/>
          </p:nvPr>
        </p:nvSpPr>
        <p:spPr/>
        <p:txBody>
          <a:bodyPr/>
          <a:lstStyle/>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sai sẽ được làm mờ.</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đúng sẽ nhấp nháy.</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Nhấn vào hình “máu” để hiện câu trả lời đúng/sai.</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1211;g152a7caf94b_1_1652:notes">
            <a:extLst>
              <a:ext uri="{FF2B5EF4-FFF2-40B4-BE49-F238E27FC236}">
                <a16:creationId xmlns:a16="http://schemas.microsoft.com/office/drawing/2014/main" id="{6D279A12-04E0-4231-8AC7-3CD585513F4D}"/>
              </a:ext>
            </a:extLst>
          </p:cNvPr>
          <p:cNvSpPr>
            <a:spLocks noGrp="1" noRot="1" noChangeAspect="1" noTextEdit="1"/>
          </p:cNvSpPr>
          <p:nvPr>
            <p:ph type="sldImg" idx="2"/>
          </p:nvPr>
        </p:nvSpPr>
        <p:spPr>
          <a:noFill/>
          <a:ln>
            <a:headEnd/>
            <a:tailEnd/>
          </a:ln>
        </p:spPr>
      </p:sp>
      <p:sp>
        <p:nvSpPr>
          <p:cNvPr id="114691" name="Google Shape;1212;g152a7caf94b_1_1652:notes">
            <a:extLst>
              <a:ext uri="{FF2B5EF4-FFF2-40B4-BE49-F238E27FC236}">
                <a16:creationId xmlns:a16="http://schemas.microsoft.com/office/drawing/2014/main" id="{D259D442-D1CF-4E87-9FF3-5E9BF47C6F60}"/>
              </a:ext>
            </a:extLst>
          </p:cNvPr>
          <p:cNvSpPr txBox="1">
            <a:spLocks noGrp="1" noChangeArrowheads="1"/>
          </p:cNvSpPr>
          <p:nvPr>
            <p:ph type="body" idx="1"/>
          </p:nvPr>
        </p:nvSpPr>
        <p:spPr/>
        <p:txBody>
          <a:bodyPr/>
          <a:lstStyle/>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sai sẽ được làm mờ.</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đúng sẽ nhấp nháy.</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Nhấn vào hình “máu” để hiện câu trả lời đúng/sai.</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1211;g152a7caf94b_1_1652:notes">
            <a:extLst>
              <a:ext uri="{FF2B5EF4-FFF2-40B4-BE49-F238E27FC236}">
                <a16:creationId xmlns:a16="http://schemas.microsoft.com/office/drawing/2014/main" id="{B45FEC0F-3281-4FF0-B378-1599E573D62F}"/>
              </a:ext>
            </a:extLst>
          </p:cNvPr>
          <p:cNvSpPr>
            <a:spLocks noGrp="1" noRot="1" noChangeAspect="1" noTextEdit="1"/>
          </p:cNvSpPr>
          <p:nvPr>
            <p:ph type="sldImg" idx="2"/>
          </p:nvPr>
        </p:nvSpPr>
        <p:spPr>
          <a:noFill/>
          <a:ln>
            <a:headEnd/>
            <a:tailEnd/>
          </a:ln>
        </p:spPr>
      </p:sp>
      <p:sp>
        <p:nvSpPr>
          <p:cNvPr id="116739" name="Google Shape;1212;g152a7caf94b_1_1652:notes">
            <a:extLst>
              <a:ext uri="{FF2B5EF4-FFF2-40B4-BE49-F238E27FC236}">
                <a16:creationId xmlns:a16="http://schemas.microsoft.com/office/drawing/2014/main" id="{F5878ABA-EE72-4CD7-90EE-2B9EFD364E3B}"/>
              </a:ext>
            </a:extLst>
          </p:cNvPr>
          <p:cNvSpPr txBox="1">
            <a:spLocks noGrp="1" noChangeArrowheads="1"/>
          </p:cNvSpPr>
          <p:nvPr>
            <p:ph type="body" idx="1"/>
          </p:nvPr>
        </p:nvSpPr>
        <p:spPr/>
        <p:txBody>
          <a:bodyPr/>
          <a:lstStyle/>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sai sẽ được làm mờ.</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đúng sẽ nhấp nháy.</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Nhấn vào hình “máu” để hiện câu trả lời đúng/sai.</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1211;g152a7caf94b_1_1652:notes">
            <a:extLst>
              <a:ext uri="{FF2B5EF4-FFF2-40B4-BE49-F238E27FC236}">
                <a16:creationId xmlns:a16="http://schemas.microsoft.com/office/drawing/2014/main" id="{73B36470-F0A0-43B7-98CC-BE44D8481CD1}"/>
              </a:ext>
            </a:extLst>
          </p:cNvPr>
          <p:cNvSpPr>
            <a:spLocks noGrp="1" noRot="1" noChangeAspect="1" noTextEdit="1"/>
          </p:cNvSpPr>
          <p:nvPr>
            <p:ph type="sldImg" idx="2"/>
          </p:nvPr>
        </p:nvSpPr>
        <p:spPr>
          <a:noFill/>
          <a:ln>
            <a:headEnd/>
            <a:tailEnd/>
          </a:ln>
        </p:spPr>
      </p:sp>
      <p:sp>
        <p:nvSpPr>
          <p:cNvPr id="118787" name="Google Shape;1212;g152a7caf94b_1_1652:notes">
            <a:extLst>
              <a:ext uri="{FF2B5EF4-FFF2-40B4-BE49-F238E27FC236}">
                <a16:creationId xmlns:a16="http://schemas.microsoft.com/office/drawing/2014/main" id="{BB15825A-461A-4F2D-A5F4-424641A2DE04}"/>
              </a:ext>
            </a:extLst>
          </p:cNvPr>
          <p:cNvSpPr txBox="1">
            <a:spLocks noGrp="1" noChangeArrowheads="1"/>
          </p:cNvSpPr>
          <p:nvPr>
            <p:ph type="body" idx="1"/>
          </p:nvPr>
        </p:nvSpPr>
        <p:spPr/>
        <p:txBody>
          <a:bodyPr/>
          <a:lstStyle/>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sai sẽ được làm mờ.</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đúng sẽ nhấp nháy.</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Nhấn vào hình “máu” để hiện câu trả lời đúng/sai.</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4" name="Google Shape;1211;g152a7caf94b_1_1652:notes">
            <a:extLst>
              <a:ext uri="{FF2B5EF4-FFF2-40B4-BE49-F238E27FC236}">
                <a16:creationId xmlns:a16="http://schemas.microsoft.com/office/drawing/2014/main" id="{A67DD221-816C-44C2-B8BC-D7FD42B20913}"/>
              </a:ext>
            </a:extLst>
          </p:cNvPr>
          <p:cNvSpPr>
            <a:spLocks noGrp="1" noRot="1" noChangeAspect="1" noTextEdit="1"/>
          </p:cNvSpPr>
          <p:nvPr>
            <p:ph type="sldImg" idx="2"/>
          </p:nvPr>
        </p:nvSpPr>
        <p:spPr>
          <a:noFill/>
          <a:ln>
            <a:headEnd/>
            <a:tailEnd/>
          </a:ln>
        </p:spPr>
      </p:sp>
      <p:sp>
        <p:nvSpPr>
          <p:cNvPr id="120835" name="Google Shape;1212;g152a7caf94b_1_1652:notes">
            <a:extLst>
              <a:ext uri="{FF2B5EF4-FFF2-40B4-BE49-F238E27FC236}">
                <a16:creationId xmlns:a16="http://schemas.microsoft.com/office/drawing/2014/main" id="{EEEE3013-D4E6-448B-9F6B-90D3E0DAF4C7}"/>
              </a:ext>
            </a:extLst>
          </p:cNvPr>
          <p:cNvSpPr txBox="1">
            <a:spLocks noGrp="1" noChangeArrowheads="1"/>
          </p:cNvSpPr>
          <p:nvPr>
            <p:ph type="body" idx="1"/>
          </p:nvPr>
        </p:nvSpPr>
        <p:spPr/>
        <p:txBody>
          <a:bodyPr/>
          <a:lstStyle/>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sai sẽ được làm mờ.</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đúng sẽ nhấp nháy.</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Nhấn vào hình “máu” để hiện câu trả lời đúng/sai.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723;g25e0f666cd7_0_152:notes">
            <a:extLst>
              <a:ext uri="{FF2B5EF4-FFF2-40B4-BE49-F238E27FC236}">
                <a16:creationId xmlns:a16="http://schemas.microsoft.com/office/drawing/2014/main" id="{756EC8A6-D8BF-4530-8353-73B8AD9AD770}"/>
              </a:ext>
            </a:extLst>
          </p:cNvPr>
          <p:cNvSpPr>
            <a:spLocks noGrp="1" noRot="1" noChangeAspect="1" noTextEdit="1"/>
          </p:cNvSpPr>
          <p:nvPr>
            <p:ph type="sldImg" idx="2"/>
          </p:nvPr>
        </p:nvSpPr>
        <p:spPr>
          <a:noFill/>
          <a:ln>
            <a:headEnd/>
            <a:tailEnd/>
          </a:ln>
        </p:spPr>
      </p:sp>
      <p:sp>
        <p:nvSpPr>
          <p:cNvPr id="48131" name="Google Shape;724;g25e0f666cd7_0_152:notes">
            <a:extLst>
              <a:ext uri="{FF2B5EF4-FFF2-40B4-BE49-F238E27FC236}">
                <a16:creationId xmlns:a16="http://schemas.microsoft.com/office/drawing/2014/main" id="{CF6DEEE6-B7D3-430F-980E-1507292694B9}"/>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2" name="Google Shape;1211;g152a7caf94b_1_1652:notes">
            <a:extLst>
              <a:ext uri="{FF2B5EF4-FFF2-40B4-BE49-F238E27FC236}">
                <a16:creationId xmlns:a16="http://schemas.microsoft.com/office/drawing/2014/main" id="{EE1DEE28-B837-463D-88E1-2A50C7DAB2F3}"/>
              </a:ext>
            </a:extLst>
          </p:cNvPr>
          <p:cNvSpPr>
            <a:spLocks noGrp="1" noRot="1" noChangeAspect="1" noTextEdit="1"/>
          </p:cNvSpPr>
          <p:nvPr>
            <p:ph type="sldImg" idx="2"/>
          </p:nvPr>
        </p:nvSpPr>
        <p:spPr>
          <a:noFill/>
          <a:ln>
            <a:headEnd/>
            <a:tailEnd/>
          </a:ln>
        </p:spPr>
      </p:sp>
      <p:sp>
        <p:nvSpPr>
          <p:cNvPr id="122883" name="Google Shape;1212;g152a7caf94b_1_1652:notes">
            <a:extLst>
              <a:ext uri="{FF2B5EF4-FFF2-40B4-BE49-F238E27FC236}">
                <a16:creationId xmlns:a16="http://schemas.microsoft.com/office/drawing/2014/main" id="{4AE13CD9-583B-4C5E-98B7-C29E94CD0D78}"/>
              </a:ext>
            </a:extLst>
          </p:cNvPr>
          <p:cNvSpPr txBox="1">
            <a:spLocks noGrp="1" noChangeArrowheads="1"/>
          </p:cNvSpPr>
          <p:nvPr>
            <p:ph type="body" idx="1"/>
          </p:nvPr>
        </p:nvSpPr>
        <p:spPr/>
        <p:txBody>
          <a:bodyPr/>
          <a:lstStyle/>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sai sẽ được làm mờ.</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Câu trả lời đúng sẽ nhấp nháy.</a:t>
            </a:r>
          </a:p>
          <a:p>
            <a:pPr marL="171450" indent="-171450"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Nhấn vào hình “máu” để hiện câu trả lời đúng/sai.</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0" name="Google Shape;1362;g152a7caf94b_1_2272:notes">
            <a:extLst>
              <a:ext uri="{FF2B5EF4-FFF2-40B4-BE49-F238E27FC236}">
                <a16:creationId xmlns:a16="http://schemas.microsoft.com/office/drawing/2014/main" id="{67625898-259A-4309-AB2B-02A1E09CAD5A}"/>
              </a:ext>
            </a:extLst>
          </p:cNvPr>
          <p:cNvSpPr>
            <a:spLocks noGrp="1" noRot="1" noChangeAspect="1" noTextEdit="1"/>
          </p:cNvSpPr>
          <p:nvPr>
            <p:ph type="sldImg" idx="2"/>
          </p:nvPr>
        </p:nvSpPr>
        <p:spPr>
          <a:noFill/>
          <a:ln>
            <a:headEnd/>
            <a:tailEnd/>
          </a:ln>
        </p:spPr>
      </p:sp>
      <p:sp>
        <p:nvSpPr>
          <p:cNvPr id="124931" name="Google Shape;1363;g152a7caf94b_1_2272:notes">
            <a:extLst>
              <a:ext uri="{FF2B5EF4-FFF2-40B4-BE49-F238E27FC236}">
                <a16:creationId xmlns:a16="http://schemas.microsoft.com/office/drawing/2014/main" id="{708C6927-F2EB-4C00-8542-B55AB8D61480}"/>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8" name="Google Shape;1148;g157d03485c9_2_1046:notes">
            <a:extLst>
              <a:ext uri="{FF2B5EF4-FFF2-40B4-BE49-F238E27FC236}">
                <a16:creationId xmlns:a16="http://schemas.microsoft.com/office/drawing/2014/main" id="{36951DF7-DE19-437F-B792-89E8AFCD6C79}"/>
              </a:ext>
            </a:extLst>
          </p:cNvPr>
          <p:cNvSpPr>
            <a:spLocks noGrp="1" noRot="1" noChangeAspect="1" noTextEdit="1"/>
          </p:cNvSpPr>
          <p:nvPr>
            <p:ph type="sldImg" idx="2"/>
          </p:nvPr>
        </p:nvSpPr>
        <p:spPr>
          <a:noFill/>
          <a:ln>
            <a:headEnd/>
            <a:tailEnd/>
          </a:ln>
        </p:spPr>
      </p:sp>
      <p:sp>
        <p:nvSpPr>
          <p:cNvPr id="126979" name="Google Shape;1149;g157d03485c9_2_1046:notes">
            <a:extLst>
              <a:ext uri="{FF2B5EF4-FFF2-40B4-BE49-F238E27FC236}">
                <a16:creationId xmlns:a16="http://schemas.microsoft.com/office/drawing/2014/main" id="{F736F071-A0D6-4771-AE3F-9F9E8E5DE5C2}"/>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Google Shape;1512;g152a7caf94b_1_1959:notes">
            <a:extLst>
              <a:ext uri="{FF2B5EF4-FFF2-40B4-BE49-F238E27FC236}">
                <a16:creationId xmlns:a16="http://schemas.microsoft.com/office/drawing/2014/main" id="{FC6FC149-F3B7-4309-9DEA-FD0F54D75C36}"/>
              </a:ext>
            </a:extLst>
          </p:cNvPr>
          <p:cNvSpPr>
            <a:spLocks noGrp="1" noRot="1" noChangeAspect="1" noTextEdit="1"/>
          </p:cNvSpPr>
          <p:nvPr>
            <p:ph type="sldImg" idx="2"/>
          </p:nvPr>
        </p:nvSpPr>
        <p:spPr>
          <a:noFill/>
          <a:ln>
            <a:headEnd/>
            <a:tailEnd/>
          </a:ln>
        </p:spPr>
      </p:sp>
      <p:sp>
        <p:nvSpPr>
          <p:cNvPr id="129027" name="Google Shape;1513;g152a7caf94b_1_1959:notes">
            <a:extLst>
              <a:ext uri="{FF2B5EF4-FFF2-40B4-BE49-F238E27FC236}">
                <a16:creationId xmlns:a16="http://schemas.microsoft.com/office/drawing/2014/main" id="{652FEA23-C1AB-4309-B173-0F4CB6E7402E}"/>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4" name="Google Shape;1401;g1e4d14769ef_0_27447:notes">
            <a:extLst>
              <a:ext uri="{FF2B5EF4-FFF2-40B4-BE49-F238E27FC236}">
                <a16:creationId xmlns:a16="http://schemas.microsoft.com/office/drawing/2014/main" id="{B26B46A5-20A6-4F6E-A5D1-47A195115949}"/>
              </a:ext>
            </a:extLst>
          </p:cNvPr>
          <p:cNvSpPr>
            <a:spLocks noGrp="1" noRot="1" noChangeAspect="1" noTextEdit="1"/>
          </p:cNvSpPr>
          <p:nvPr>
            <p:ph type="sldImg" idx="2"/>
          </p:nvPr>
        </p:nvSpPr>
        <p:spPr>
          <a:noFill/>
          <a:ln>
            <a:headEnd/>
            <a:tailEnd/>
          </a:ln>
        </p:spPr>
      </p:sp>
      <p:sp>
        <p:nvSpPr>
          <p:cNvPr id="131075" name="Google Shape;1402;g1e4d14769ef_0_27447:notes">
            <a:extLst>
              <a:ext uri="{FF2B5EF4-FFF2-40B4-BE49-F238E27FC236}">
                <a16:creationId xmlns:a16="http://schemas.microsoft.com/office/drawing/2014/main" id="{E7DB006A-8FE1-46C9-8E53-A1587580BCF4}"/>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2" name="Google Shape;1274;g152a7caf94b_1_1895:notes">
            <a:extLst>
              <a:ext uri="{FF2B5EF4-FFF2-40B4-BE49-F238E27FC236}">
                <a16:creationId xmlns:a16="http://schemas.microsoft.com/office/drawing/2014/main" id="{0EF422B6-6E52-4E35-813B-46E9065F6F0F}"/>
              </a:ext>
            </a:extLst>
          </p:cNvPr>
          <p:cNvSpPr>
            <a:spLocks noGrp="1" noRot="1" noChangeAspect="1" noTextEdit="1"/>
          </p:cNvSpPr>
          <p:nvPr>
            <p:ph type="sldImg" idx="2"/>
          </p:nvPr>
        </p:nvSpPr>
        <p:spPr>
          <a:noFill/>
          <a:ln>
            <a:headEnd/>
            <a:tailEnd/>
          </a:ln>
        </p:spPr>
      </p:sp>
      <p:sp>
        <p:nvSpPr>
          <p:cNvPr id="133123" name="Google Shape;1275;g152a7caf94b_1_1895:notes">
            <a:extLst>
              <a:ext uri="{FF2B5EF4-FFF2-40B4-BE49-F238E27FC236}">
                <a16:creationId xmlns:a16="http://schemas.microsoft.com/office/drawing/2014/main" id="{D16BC607-1130-4CDE-A678-5E7E2B137D06}"/>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70" name="Google Shape;1591;g152a7caf94b_1_2772:notes">
            <a:extLst>
              <a:ext uri="{FF2B5EF4-FFF2-40B4-BE49-F238E27FC236}">
                <a16:creationId xmlns:a16="http://schemas.microsoft.com/office/drawing/2014/main" id="{096454F2-0213-441D-A8D3-70DC395CA69F}"/>
              </a:ext>
            </a:extLst>
          </p:cNvPr>
          <p:cNvSpPr>
            <a:spLocks noGrp="1" noRot="1" noChangeAspect="1" noTextEdit="1"/>
          </p:cNvSpPr>
          <p:nvPr>
            <p:ph type="sldImg" idx="2"/>
          </p:nvPr>
        </p:nvSpPr>
        <p:spPr>
          <a:noFill/>
          <a:ln>
            <a:headEnd/>
            <a:tailEnd/>
          </a:ln>
        </p:spPr>
      </p:sp>
      <p:sp>
        <p:nvSpPr>
          <p:cNvPr id="135171" name="Google Shape;1592;g152a7caf94b_1_2772:notes">
            <a:extLst>
              <a:ext uri="{FF2B5EF4-FFF2-40B4-BE49-F238E27FC236}">
                <a16:creationId xmlns:a16="http://schemas.microsoft.com/office/drawing/2014/main" id="{4EC2C9F0-B576-43B8-A37F-24B147A729BF}"/>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797;g258719f2195_0_0:notes">
            <a:extLst>
              <a:ext uri="{FF2B5EF4-FFF2-40B4-BE49-F238E27FC236}">
                <a16:creationId xmlns:a16="http://schemas.microsoft.com/office/drawing/2014/main" id="{C786AEB9-C4BB-4E02-BA29-39C83AFEF8D5}"/>
              </a:ext>
            </a:extLst>
          </p:cNvPr>
          <p:cNvSpPr>
            <a:spLocks noGrp="1" noRot="1" noChangeAspect="1" noTextEdit="1"/>
          </p:cNvSpPr>
          <p:nvPr>
            <p:ph type="sldImg" idx="2"/>
          </p:nvPr>
        </p:nvSpPr>
        <p:spPr>
          <a:noFill/>
          <a:ln>
            <a:headEnd/>
            <a:tailEnd/>
          </a:ln>
        </p:spPr>
      </p:sp>
      <p:sp>
        <p:nvSpPr>
          <p:cNvPr id="50179" name="Google Shape;798;g258719f2195_0_0:notes">
            <a:extLst>
              <a:ext uri="{FF2B5EF4-FFF2-40B4-BE49-F238E27FC236}">
                <a16:creationId xmlns:a16="http://schemas.microsoft.com/office/drawing/2014/main" id="{F5AA5B1E-5095-4EED-8378-9929343E4C98}"/>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Google Shape;862;g152a7caf94b_1_469:notes">
            <a:extLst>
              <a:ext uri="{FF2B5EF4-FFF2-40B4-BE49-F238E27FC236}">
                <a16:creationId xmlns:a16="http://schemas.microsoft.com/office/drawing/2014/main" id="{170F1FDF-B779-4AE3-8EDB-FB2038306823}"/>
              </a:ext>
            </a:extLst>
          </p:cNvPr>
          <p:cNvSpPr>
            <a:spLocks noGrp="1" noRot="1" noChangeAspect="1" noTextEdit="1"/>
          </p:cNvSpPr>
          <p:nvPr>
            <p:ph type="sldImg" idx="2"/>
          </p:nvPr>
        </p:nvSpPr>
        <p:spPr>
          <a:noFill/>
          <a:ln>
            <a:headEnd/>
            <a:tailEnd/>
          </a:ln>
        </p:spPr>
      </p:sp>
      <p:sp>
        <p:nvSpPr>
          <p:cNvPr id="52227" name="Google Shape;863;g152a7caf94b_1_469:notes">
            <a:extLst>
              <a:ext uri="{FF2B5EF4-FFF2-40B4-BE49-F238E27FC236}">
                <a16:creationId xmlns:a16="http://schemas.microsoft.com/office/drawing/2014/main" id="{12FD0EAC-DACC-46FB-B8B7-9C624D1BEDE1}"/>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871;g152a7caf94b_1_93:notes">
            <a:extLst>
              <a:ext uri="{FF2B5EF4-FFF2-40B4-BE49-F238E27FC236}">
                <a16:creationId xmlns:a16="http://schemas.microsoft.com/office/drawing/2014/main" id="{86D7A3E1-626C-4371-9DFE-F291F71F5265}"/>
              </a:ext>
            </a:extLst>
          </p:cNvPr>
          <p:cNvSpPr>
            <a:spLocks noGrp="1" noRot="1" noChangeAspect="1" noTextEdit="1"/>
          </p:cNvSpPr>
          <p:nvPr>
            <p:ph type="sldImg" idx="2"/>
          </p:nvPr>
        </p:nvSpPr>
        <p:spPr>
          <a:noFill/>
          <a:ln>
            <a:headEnd/>
            <a:tailEnd/>
          </a:ln>
        </p:spPr>
      </p:sp>
      <p:sp>
        <p:nvSpPr>
          <p:cNvPr id="54275" name="Google Shape;872;g152a7caf94b_1_93:notes">
            <a:extLst>
              <a:ext uri="{FF2B5EF4-FFF2-40B4-BE49-F238E27FC236}">
                <a16:creationId xmlns:a16="http://schemas.microsoft.com/office/drawing/2014/main" id="{01C1D2E6-9609-461C-9A36-EA7722FEEAF6}"/>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764;g258719f2195_0_17:notes">
            <a:extLst>
              <a:ext uri="{FF2B5EF4-FFF2-40B4-BE49-F238E27FC236}">
                <a16:creationId xmlns:a16="http://schemas.microsoft.com/office/drawing/2014/main" id="{87F98504-A5C9-4E72-ABA0-14BEA246CE65}"/>
              </a:ext>
            </a:extLst>
          </p:cNvPr>
          <p:cNvSpPr>
            <a:spLocks noGrp="1" noRot="1" noChangeAspect="1" noTextEdit="1"/>
          </p:cNvSpPr>
          <p:nvPr>
            <p:ph type="sldImg" idx="2"/>
          </p:nvPr>
        </p:nvSpPr>
        <p:spPr>
          <a:noFill/>
          <a:ln>
            <a:headEnd/>
            <a:tailEnd/>
          </a:ln>
        </p:spPr>
      </p:sp>
      <p:sp>
        <p:nvSpPr>
          <p:cNvPr id="59395" name="Google Shape;765;g258719f2195_0_17:notes">
            <a:extLst>
              <a:ext uri="{FF2B5EF4-FFF2-40B4-BE49-F238E27FC236}">
                <a16:creationId xmlns:a16="http://schemas.microsoft.com/office/drawing/2014/main" id="{32D51267-D0CF-4BFD-904D-D28874BB46F3}"/>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1512;g152a7caf94b_1_1959:notes">
            <a:extLst>
              <a:ext uri="{FF2B5EF4-FFF2-40B4-BE49-F238E27FC236}">
                <a16:creationId xmlns:a16="http://schemas.microsoft.com/office/drawing/2014/main" id="{6B7B17D8-2782-446B-8F6C-21E97D697A03}"/>
              </a:ext>
            </a:extLst>
          </p:cNvPr>
          <p:cNvSpPr>
            <a:spLocks noGrp="1" noRot="1" noChangeAspect="1" noTextEdit="1"/>
          </p:cNvSpPr>
          <p:nvPr>
            <p:ph type="sldImg" idx="2"/>
          </p:nvPr>
        </p:nvSpPr>
        <p:spPr>
          <a:noFill/>
          <a:ln>
            <a:headEnd/>
            <a:tailEnd/>
          </a:ln>
        </p:spPr>
      </p:sp>
      <p:sp>
        <p:nvSpPr>
          <p:cNvPr id="62467" name="Google Shape;1513;g152a7caf94b_1_1959:notes">
            <a:extLst>
              <a:ext uri="{FF2B5EF4-FFF2-40B4-BE49-F238E27FC236}">
                <a16:creationId xmlns:a16="http://schemas.microsoft.com/office/drawing/2014/main" id="{D188EF55-A76B-460E-AD79-301578D5EAE5}"/>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A2C1D10C-0ECE-4207-BB2D-C662544B0AF6}"/>
              </a:ext>
            </a:extLst>
          </p:cNvPr>
          <p:cNvGrpSpPr>
            <a:grpSpLocks/>
          </p:cNvGrpSpPr>
          <p:nvPr/>
        </p:nvGrpSpPr>
        <p:grpSpPr bwMode="auto">
          <a:xfrm>
            <a:off x="246063" y="-61913"/>
            <a:ext cx="936625" cy="936626"/>
            <a:chOff x="245275" y="-61949"/>
            <a:chExt cx="936749" cy="936749"/>
          </a:xfrm>
        </p:grpSpPr>
        <p:sp>
          <p:nvSpPr>
            <p:cNvPr id="5" name="Google Shape;12;p2">
              <a:extLst>
                <a:ext uri="{FF2B5EF4-FFF2-40B4-BE49-F238E27FC236}">
                  <a16:creationId xmlns:a16="http://schemas.microsoft.com/office/drawing/2014/main" id="{AF37A8EA-D01E-4EA2-B797-ADF68BF6DA92}"/>
                </a:ext>
              </a:extLst>
            </p:cNvPr>
            <p:cNvSpPr/>
            <p:nvPr/>
          </p:nvSpPr>
          <p:spPr>
            <a:xfrm>
              <a:off x="245275" y="760485"/>
              <a:ext cx="114315" cy="114315"/>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6" name="Google Shape;13;p2">
              <a:extLst>
                <a:ext uri="{FF2B5EF4-FFF2-40B4-BE49-F238E27FC236}">
                  <a16:creationId xmlns:a16="http://schemas.microsoft.com/office/drawing/2014/main" id="{E07EA107-4667-4653-B101-E9ECA0C9F8E4}"/>
                </a:ext>
              </a:extLst>
            </p:cNvPr>
            <p:cNvCxnSpPr>
              <a:stCxn id="12" idx="7"/>
            </p:cNvCxnSpPr>
            <p:nvPr/>
          </p:nvCxnSpPr>
          <p:spPr>
            <a:xfrm rot="10800000" flipH="1">
              <a:off x="342125" y="-61949"/>
              <a:ext cx="839899" cy="839898"/>
            </a:xfrm>
            <a:prstGeom prst="straightConnector1">
              <a:avLst/>
            </a:prstGeom>
            <a:noFill/>
            <a:ln w="9525" cap="flat" cmpd="sng">
              <a:solidFill>
                <a:schemeClr val="accent3"/>
              </a:solidFill>
              <a:prstDash val="solid"/>
              <a:round/>
              <a:headEnd type="none" w="med" len="med"/>
              <a:tailEnd type="none" w="med" len="med"/>
            </a:ln>
          </p:spPr>
        </p:cxnSp>
      </p:grpSp>
      <p:sp>
        <p:nvSpPr>
          <p:cNvPr id="7" name="Google Shape;14;p2">
            <a:extLst>
              <a:ext uri="{FF2B5EF4-FFF2-40B4-BE49-F238E27FC236}">
                <a16:creationId xmlns:a16="http://schemas.microsoft.com/office/drawing/2014/main" id="{A4778C95-9362-4ABE-B25F-7C2E69AA96A9}"/>
              </a:ext>
            </a:extLst>
          </p:cNvPr>
          <p:cNvSpPr/>
          <p:nvPr/>
        </p:nvSpPr>
        <p:spPr>
          <a:xfrm>
            <a:off x="3244850" y="347663"/>
            <a:ext cx="328613" cy="327025"/>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8" name="Google Shape;15;p2">
            <a:extLst>
              <a:ext uri="{FF2B5EF4-FFF2-40B4-BE49-F238E27FC236}">
                <a16:creationId xmlns:a16="http://schemas.microsoft.com/office/drawing/2014/main" id="{D798F7AA-3288-4D2A-95CD-EF1166D174F1}"/>
              </a:ext>
            </a:extLst>
          </p:cNvPr>
          <p:cNvSpPr/>
          <p:nvPr/>
        </p:nvSpPr>
        <p:spPr>
          <a:xfrm>
            <a:off x="930275" y="4445000"/>
            <a:ext cx="328613" cy="327025"/>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9" name="Google Shape;9;p2"/>
          <p:cNvSpPr txBox="1">
            <a:spLocks noGrp="1"/>
          </p:cNvSpPr>
          <p:nvPr>
            <p:ph type="ctrTitle"/>
          </p:nvPr>
        </p:nvSpPr>
        <p:spPr>
          <a:xfrm rot="-174">
            <a:off x="713225" y="1337524"/>
            <a:ext cx="5943600" cy="1986600"/>
          </a:xfrm>
          <a:prstGeom prst="rect">
            <a:avLst/>
          </a:prstGeom>
          <a:noFill/>
        </p:spPr>
        <p:txBody>
          <a:bodyPr spcFirstLastPara="1" anchor="ctr">
            <a:noAutofit/>
          </a:bodyPr>
          <a:lstStyle>
            <a:lvl1pPr lvl="0">
              <a:spcBef>
                <a:spcPts val="0"/>
              </a:spcBef>
              <a:spcAft>
                <a:spcPts val="0"/>
              </a:spcAft>
              <a:buSzPts val="5000"/>
              <a:buNone/>
              <a:defRPr sz="5000" b="0">
                <a:latin typeface="Cairo Black"/>
                <a:ea typeface="Cairo Black"/>
                <a:cs typeface="Cairo Black"/>
                <a:sym typeface="Cairo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324225"/>
            <a:ext cx="3543300" cy="457500"/>
          </a:xfrm>
          <a:prstGeom prst="rect">
            <a:avLst/>
          </a:prstGeom>
          <a:noFill/>
          <a:ln w="9525" cap="flat" cmpd="sng">
            <a:solidFill>
              <a:schemeClr val="dk1"/>
            </a:solidFill>
            <a:prstDash val="solid"/>
            <a:round/>
            <a:headEnd type="none" w="sm" len="sm"/>
            <a:tailEnd type="none" w="sm" len="sm"/>
          </a:ln>
        </p:spPr>
        <p:txBody>
          <a:bodyPr spcFirstLastPara="1" anchor="ctr">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12090834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37401141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119"/>
        <p:cNvGrpSpPr/>
        <p:nvPr/>
      </p:nvGrpSpPr>
      <p:grpSpPr>
        <a:xfrm>
          <a:off x="0" y="0"/>
          <a:ext cx="0" cy="0"/>
          <a:chOff x="0" y="0"/>
          <a:chExt cx="0" cy="0"/>
        </a:xfrm>
      </p:grpSpPr>
      <p:cxnSp>
        <p:nvCxnSpPr>
          <p:cNvPr id="15" name="Google Shape;133;p13">
            <a:extLst>
              <a:ext uri="{FF2B5EF4-FFF2-40B4-BE49-F238E27FC236}">
                <a16:creationId xmlns:a16="http://schemas.microsoft.com/office/drawing/2014/main" id="{8EFFFA94-02DC-4AAD-AB95-8BBDFEB502D1}"/>
              </a:ext>
            </a:extLst>
          </p:cNvPr>
          <p:cNvCxnSpPr>
            <a:cxnSpLocks noChangeShapeType="1"/>
          </p:cNvCxnSpPr>
          <p:nvPr/>
        </p:nvCxnSpPr>
        <p:spPr bwMode="auto">
          <a:xfrm flipH="1">
            <a:off x="366713" y="-141288"/>
            <a:ext cx="587375" cy="587376"/>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6" name="Google Shape;134;p13">
            <a:extLst>
              <a:ext uri="{FF2B5EF4-FFF2-40B4-BE49-F238E27FC236}">
                <a16:creationId xmlns:a16="http://schemas.microsoft.com/office/drawing/2014/main" id="{AA2A5E08-B60C-4D13-92D6-0860C1730A14}"/>
              </a:ext>
            </a:extLst>
          </p:cNvPr>
          <p:cNvSpPr>
            <a:spLocks/>
          </p:cNvSpPr>
          <p:nvPr/>
        </p:nvSpPr>
        <p:spPr bwMode="auto">
          <a:xfrm>
            <a:off x="1384300" y="4476750"/>
            <a:ext cx="327025"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7" name="Google Shape;135;p13">
            <a:extLst>
              <a:ext uri="{FF2B5EF4-FFF2-40B4-BE49-F238E27FC236}">
                <a16:creationId xmlns:a16="http://schemas.microsoft.com/office/drawing/2014/main" id="{ADCF581B-6602-4EB9-B15F-0ED94B7AA2D4}"/>
              </a:ext>
            </a:extLst>
          </p:cNvPr>
          <p:cNvGrpSpPr>
            <a:grpSpLocks/>
          </p:cNvGrpSpPr>
          <p:nvPr/>
        </p:nvGrpSpPr>
        <p:grpSpPr bwMode="auto">
          <a:xfrm>
            <a:off x="7913688" y="4662488"/>
            <a:ext cx="612775" cy="611187"/>
            <a:chOff x="4705338" y="292646"/>
            <a:chExt cx="613379" cy="610156"/>
          </a:xfrm>
        </p:grpSpPr>
        <p:sp>
          <p:nvSpPr>
            <p:cNvPr id="18" name="Google Shape;136;p13">
              <a:extLst>
                <a:ext uri="{FF2B5EF4-FFF2-40B4-BE49-F238E27FC236}">
                  <a16:creationId xmlns:a16="http://schemas.microsoft.com/office/drawing/2014/main" id="{EA955D35-A37E-4872-B04A-FFF30D022393}"/>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137;p13">
              <a:extLst>
                <a:ext uri="{FF2B5EF4-FFF2-40B4-BE49-F238E27FC236}">
                  <a16:creationId xmlns:a16="http://schemas.microsoft.com/office/drawing/2014/main" id="{69107931-66EA-4C90-AD59-BFD64883AD08}"/>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0" name="Google Shape;138;p13">
            <a:extLst>
              <a:ext uri="{FF2B5EF4-FFF2-40B4-BE49-F238E27FC236}">
                <a16:creationId xmlns:a16="http://schemas.microsoft.com/office/drawing/2014/main" id="{85E183E8-2FEA-4D19-A5A4-E35A18436EBA}"/>
              </a:ext>
            </a:extLst>
          </p:cNvPr>
          <p:cNvSpPr>
            <a:spLocks noChangeArrowheads="1"/>
          </p:cNvSpPr>
          <p:nvPr/>
        </p:nvSpPr>
        <p:spPr bwMode="auto">
          <a:xfrm>
            <a:off x="8513763" y="2408238"/>
            <a:ext cx="328612" cy="327025"/>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21" name="Google Shape;139;p13">
            <a:extLst>
              <a:ext uri="{FF2B5EF4-FFF2-40B4-BE49-F238E27FC236}">
                <a16:creationId xmlns:a16="http://schemas.microsoft.com/office/drawing/2014/main" id="{AA0CD6B6-BA94-4F5A-B595-00B58A2708D0}"/>
              </a:ext>
            </a:extLst>
          </p:cNvPr>
          <p:cNvCxnSpPr>
            <a:cxnSpLocks noChangeShapeType="1"/>
          </p:cNvCxnSpPr>
          <p:nvPr/>
        </p:nvCxnSpPr>
        <p:spPr bwMode="auto">
          <a:xfrm flipH="1">
            <a:off x="8842375" y="2357438"/>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120" name="Google Shape;120;p13"/>
          <p:cNvSpPr txBox="1">
            <a:spLocks noGrp="1"/>
          </p:cNvSpPr>
          <p:nvPr>
            <p:ph type="title"/>
          </p:nvPr>
        </p:nvSpPr>
        <p:spPr>
          <a:xfrm flipH="1">
            <a:off x="713250" y="1507198"/>
            <a:ext cx="830400" cy="739200"/>
          </a:xfrm>
          <a:prstGeom prst="rect">
            <a:avLst/>
          </a:prstGeom>
          <a:noFill/>
          <a:ln w="9525" cap="flat" cmpd="sng">
            <a:solidFill>
              <a:schemeClr val="dk1"/>
            </a:solidFill>
            <a:prstDash val="solid"/>
            <a:round/>
            <a:headEnd type="none" w="sm" len="sm"/>
            <a:tailEnd type="none" w="sm" len="sm"/>
          </a:ln>
        </p:spPr>
        <p:txBody>
          <a:bodyPr spcFirstLastPara="1">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rPr lang="en-US"/>
              <a:t>Click to edit Master title style</a:t>
            </a:r>
            <a:endParaRPr/>
          </a:p>
        </p:txBody>
      </p:sp>
      <p:sp>
        <p:nvSpPr>
          <p:cNvPr id="121" name="Google Shape;121;p13"/>
          <p:cNvSpPr txBox="1">
            <a:spLocks noGrp="1"/>
          </p:cNvSpPr>
          <p:nvPr>
            <p:ph type="subTitle" idx="1"/>
          </p:nvPr>
        </p:nvSpPr>
        <p:spPr>
          <a:xfrm flipH="1">
            <a:off x="1636624" y="1507200"/>
            <a:ext cx="2402400" cy="371400"/>
          </a:xfrm>
          <a:prstGeom prst="rect">
            <a:avLst/>
          </a:prstGeom>
          <a:ln>
            <a:noFill/>
          </a:ln>
        </p:spPr>
        <p:txBody>
          <a:bodyPr spcFirstLastPara="1" anchor="b">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22" name="Google Shape;122;p13"/>
          <p:cNvSpPr txBox="1">
            <a:spLocks noGrp="1"/>
          </p:cNvSpPr>
          <p:nvPr>
            <p:ph type="subTitle" idx="2"/>
          </p:nvPr>
        </p:nvSpPr>
        <p:spPr>
          <a:xfrm flipH="1">
            <a:off x="1636625" y="1830800"/>
            <a:ext cx="2402400" cy="527400"/>
          </a:xfrm>
          <a:prstGeom prst="rect">
            <a:avLst/>
          </a:prstGeom>
        </p:spPr>
        <p:txBody>
          <a:bodyPr spcFirstLastPara="1">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23" name="Google Shape;123;p13"/>
          <p:cNvSpPr txBox="1">
            <a:spLocks noGrp="1"/>
          </p:cNvSpPr>
          <p:nvPr>
            <p:ph type="title" idx="3"/>
          </p:nvPr>
        </p:nvSpPr>
        <p:spPr>
          <a:xfrm flipH="1">
            <a:off x="713250" y="2992323"/>
            <a:ext cx="830400" cy="739200"/>
          </a:xfrm>
          <a:prstGeom prst="rect">
            <a:avLst/>
          </a:prstGeom>
          <a:noFill/>
          <a:ln w="9525" cap="flat" cmpd="sng">
            <a:solidFill>
              <a:schemeClr val="dk1"/>
            </a:solidFill>
            <a:prstDash val="solid"/>
            <a:round/>
            <a:headEnd type="none" w="sm" len="sm"/>
            <a:tailEnd type="none" w="sm" len="sm"/>
          </a:ln>
        </p:spPr>
        <p:txBody>
          <a:bodyPr spcFirstLastPara="1">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rPr lang="en-US"/>
              <a:t>Click to edit Master title style</a:t>
            </a:r>
            <a:endParaRPr/>
          </a:p>
        </p:txBody>
      </p:sp>
      <p:sp>
        <p:nvSpPr>
          <p:cNvPr id="124" name="Google Shape;124;p13"/>
          <p:cNvSpPr txBox="1">
            <a:spLocks noGrp="1"/>
          </p:cNvSpPr>
          <p:nvPr>
            <p:ph type="subTitle" idx="4"/>
          </p:nvPr>
        </p:nvSpPr>
        <p:spPr>
          <a:xfrm flipH="1">
            <a:off x="1636624" y="2989837"/>
            <a:ext cx="2402400" cy="371400"/>
          </a:xfrm>
          <a:prstGeom prst="rect">
            <a:avLst/>
          </a:prstGeom>
          <a:ln>
            <a:noFill/>
          </a:ln>
        </p:spPr>
        <p:txBody>
          <a:bodyPr spcFirstLastPara="1" anchor="b">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25" name="Google Shape;125;p13"/>
          <p:cNvSpPr txBox="1">
            <a:spLocks noGrp="1"/>
          </p:cNvSpPr>
          <p:nvPr>
            <p:ph type="subTitle" idx="5"/>
          </p:nvPr>
        </p:nvSpPr>
        <p:spPr>
          <a:xfrm flipH="1">
            <a:off x="1636625" y="3295787"/>
            <a:ext cx="2402400" cy="527400"/>
          </a:xfrm>
          <a:prstGeom prst="rect">
            <a:avLst/>
          </a:prstGeom>
        </p:spPr>
        <p:txBody>
          <a:bodyPr spcFirstLastPara="1">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26" name="Google Shape;126;p13"/>
          <p:cNvSpPr txBox="1">
            <a:spLocks noGrp="1"/>
          </p:cNvSpPr>
          <p:nvPr>
            <p:ph type="title" idx="6"/>
          </p:nvPr>
        </p:nvSpPr>
        <p:spPr>
          <a:xfrm>
            <a:off x="4714475" y="1507198"/>
            <a:ext cx="830400" cy="739200"/>
          </a:xfrm>
          <a:prstGeom prst="rect">
            <a:avLst/>
          </a:prstGeom>
          <a:noFill/>
          <a:ln w="9525" cap="flat" cmpd="sng">
            <a:solidFill>
              <a:schemeClr val="dk1"/>
            </a:solidFill>
            <a:prstDash val="solid"/>
            <a:round/>
            <a:headEnd type="none" w="sm" len="sm"/>
            <a:tailEnd type="none" w="sm" len="sm"/>
          </a:ln>
        </p:spPr>
        <p:txBody>
          <a:bodyPr spcFirstLastPara="1">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rPr lang="en-US"/>
              <a:t>Click to edit Master title style</a:t>
            </a:r>
            <a:endParaRPr/>
          </a:p>
        </p:txBody>
      </p:sp>
      <p:sp>
        <p:nvSpPr>
          <p:cNvPr id="127" name="Google Shape;127;p13"/>
          <p:cNvSpPr txBox="1">
            <a:spLocks noGrp="1"/>
          </p:cNvSpPr>
          <p:nvPr>
            <p:ph type="subTitle" idx="7"/>
          </p:nvPr>
        </p:nvSpPr>
        <p:spPr>
          <a:xfrm>
            <a:off x="5647325" y="1507200"/>
            <a:ext cx="2402400" cy="371400"/>
          </a:xfrm>
          <a:prstGeom prst="rect">
            <a:avLst/>
          </a:prstGeom>
          <a:ln>
            <a:noFill/>
          </a:ln>
        </p:spPr>
        <p:txBody>
          <a:bodyPr spcFirstLastPara="1" anchor="b">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28" name="Google Shape;128;p13"/>
          <p:cNvSpPr txBox="1">
            <a:spLocks noGrp="1"/>
          </p:cNvSpPr>
          <p:nvPr>
            <p:ph type="subTitle" idx="8"/>
          </p:nvPr>
        </p:nvSpPr>
        <p:spPr>
          <a:xfrm>
            <a:off x="5647351" y="1830800"/>
            <a:ext cx="2402400" cy="527400"/>
          </a:xfrm>
          <a:prstGeom prst="rect">
            <a:avLst/>
          </a:prstGeom>
        </p:spPr>
        <p:txBody>
          <a:bodyPr spcFirstLastPara="1">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29" name="Google Shape;129;p13"/>
          <p:cNvSpPr txBox="1">
            <a:spLocks noGrp="1"/>
          </p:cNvSpPr>
          <p:nvPr>
            <p:ph type="title" idx="9"/>
          </p:nvPr>
        </p:nvSpPr>
        <p:spPr>
          <a:xfrm>
            <a:off x="4714475" y="2992323"/>
            <a:ext cx="830400" cy="739200"/>
          </a:xfrm>
          <a:prstGeom prst="rect">
            <a:avLst/>
          </a:prstGeom>
          <a:noFill/>
          <a:ln w="9525" cap="flat" cmpd="sng">
            <a:solidFill>
              <a:schemeClr val="dk1"/>
            </a:solidFill>
            <a:prstDash val="solid"/>
            <a:round/>
            <a:headEnd type="none" w="sm" len="sm"/>
            <a:tailEnd type="none" w="sm" len="sm"/>
          </a:ln>
        </p:spPr>
        <p:txBody>
          <a:bodyPr spcFirstLastPara="1">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rPr lang="en-US"/>
              <a:t>Click to edit Master title style</a:t>
            </a:r>
            <a:endParaRPr/>
          </a:p>
        </p:txBody>
      </p:sp>
      <p:sp>
        <p:nvSpPr>
          <p:cNvPr id="130" name="Google Shape;130;p13"/>
          <p:cNvSpPr txBox="1">
            <a:spLocks noGrp="1"/>
          </p:cNvSpPr>
          <p:nvPr>
            <p:ph type="subTitle" idx="13"/>
          </p:nvPr>
        </p:nvSpPr>
        <p:spPr>
          <a:xfrm>
            <a:off x="5647350" y="2989834"/>
            <a:ext cx="2402400" cy="371400"/>
          </a:xfrm>
          <a:prstGeom prst="rect">
            <a:avLst/>
          </a:prstGeom>
          <a:ln>
            <a:noFill/>
          </a:ln>
        </p:spPr>
        <p:txBody>
          <a:bodyPr spcFirstLastPara="1" anchor="b">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31" name="Google Shape;131;p13"/>
          <p:cNvSpPr txBox="1">
            <a:spLocks noGrp="1"/>
          </p:cNvSpPr>
          <p:nvPr>
            <p:ph type="subTitle" idx="14"/>
          </p:nvPr>
        </p:nvSpPr>
        <p:spPr>
          <a:xfrm>
            <a:off x="5647351" y="3295787"/>
            <a:ext cx="2402400" cy="527400"/>
          </a:xfrm>
          <a:prstGeom prst="rect">
            <a:avLst/>
          </a:prstGeom>
        </p:spPr>
        <p:txBody>
          <a:bodyPr spcFirstLastPara="1">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32" name="Google Shape;132;p13"/>
          <p:cNvSpPr txBox="1">
            <a:spLocks noGrp="1"/>
          </p:cNvSpPr>
          <p:nvPr>
            <p:ph type="title" idx="15"/>
          </p:nvPr>
        </p:nvSpPr>
        <p:spPr>
          <a:xfrm>
            <a:off x="713250" y="539500"/>
            <a:ext cx="7717500" cy="557100"/>
          </a:xfrm>
          <a:prstGeom prst="rect">
            <a:avLst/>
          </a:prstGeom>
        </p:spPr>
        <p:txBody>
          <a:bodyPr spcFirstLastPara="1">
            <a:noAutofit/>
          </a:bodyPr>
          <a:lstStyle>
            <a:lvl1pPr lvl="0" rtl="0">
              <a:spcBef>
                <a:spcPts val="0"/>
              </a:spcBef>
              <a:spcAft>
                <a:spcPts val="0"/>
              </a:spcAft>
              <a:buClr>
                <a:schemeClr val="dk1"/>
              </a:buClr>
              <a:buSzPts val="3500"/>
              <a:buFont typeface="Abhaya Libre"/>
              <a:buNone/>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spTree>
    <p:extLst>
      <p:ext uri="{BB962C8B-B14F-4D97-AF65-F5344CB8AC3E}">
        <p14:creationId xmlns:p14="http://schemas.microsoft.com/office/powerpoint/2010/main" val="129958116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0"/>
        <p:cNvGrpSpPr/>
        <p:nvPr/>
      </p:nvGrpSpPr>
      <p:grpSpPr>
        <a:xfrm>
          <a:off x="0" y="0"/>
          <a:ext cx="0" cy="0"/>
          <a:chOff x="0" y="0"/>
          <a:chExt cx="0" cy="0"/>
        </a:xfrm>
      </p:grpSpPr>
      <p:grpSp>
        <p:nvGrpSpPr>
          <p:cNvPr id="5" name="Google Shape;144;p14">
            <a:extLst>
              <a:ext uri="{FF2B5EF4-FFF2-40B4-BE49-F238E27FC236}">
                <a16:creationId xmlns:a16="http://schemas.microsoft.com/office/drawing/2014/main" id="{AF2D2CD6-7E05-46F5-8D79-AA04A140B69E}"/>
              </a:ext>
            </a:extLst>
          </p:cNvPr>
          <p:cNvGrpSpPr>
            <a:grpSpLocks/>
          </p:cNvGrpSpPr>
          <p:nvPr/>
        </p:nvGrpSpPr>
        <p:grpSpPr bwMode="auto">
          <a:xfrm>
            <a:off x="6696075" y="455613"/>
            <a:ext cx="614363" cy="609600"/>
            <a:chOff x="4705338" y="292646"/>
            <a:chExt cx="613379" cy="610156"/>
          </a:xfrm>
        </p:grpSpPr>
        <p:sp>
          <p:nvSpPr>
            <p:cNvPr id="6" name="Google Shape;145;p14">
              <a:extLst>
                <a:ext uri="{FF2B5EF4-FFF2-40B4-BE49-F238E27FC236}">
                  <a16:creationId xmlns:a16="http://schemas.microsoft.com/office/drawing/2014/main" id="{B334FA26-C0A0-46A9-B019-B3F2904C168A}"/>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146;p14">
              <a:extLst>
                <a:ext uri="{FF2B5EF4-FFF2-40B4-BE49-F238E27FC236}">
                  <a16:creationId xmlns:a16="http://schemas.microsoft.com/office/drawing/2014/main" id="{80CA6A53-CFE1-447A-A5E7-A400884B6CE5}"/>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8" name="Google Shape;147;p14">
            <a:extLst>
              <a:ext uri="{FF2B5EF4-FFF2-40B4-BE49-F238E27FC236}">
                <a16:creationId xmlns:a16="http://schemas.microsoft.com/office/drawing/2014/main" id="{A1397FEC-6644-4690-8E6B-517658FCBF81}"/>
              </a:ext>
            </a:extLst>
          </p:cNvPr>
          <p:cNvGrpSpPr>
            <a:grpSpLocks/>
          </p:cNvGrpSpPr>
          <p:nvPr/>
        </p:nvGrpSpPr>
        <p:grpSpPr bwMode="auto">
          <a:xfrm>
            <a:off x="8637588" y="3509963"/>
            <a:ext cx="936625" cy="936625"/>
            <a:chOff x="245275" y="-61949"/>
            <a:chExt cx="936749" cy="936749"/>
          </a:xfrm>
        </p:grpSpPr>
        <p:sp>
          <p:nvSpPr>
            <p:cNvPr id="9" name="Google Shape;148;p14">
              <a:extLst>
                <a:ext uri="{FF2B5EF4-FFF2-40B4-BE49-F238E27FC236}">
                  <a16:creationId xmlns:a16="http://schemas.microsoft.com/office/drawing/2014/main" id="{1D29FFD3-F532-4D58-BC10-B50772CD479F}"/>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0" name="Google Shape;149;p14">
              <a:extLst>
                <a:ext uri="{FF2B5EF4-FFF2-40B4-BE49-F238E27FC236}">
                  <a16:creationId xmlns:a16="http://schemas.microsoft.com/office/drawing/2014/main" id="{B47E885B-338B-4ACC-B5E4-EE6C2391E3F5}"/>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1" name="Google Shape;150;p14">
            <a:extLst>
              <a:ext uri="{FF2B5EF4-FFF2-40B4-BE49-F238E27FC236}">
                <a16:creationId xmlns:a16="http://schemas.microsoft.com/office/drawing/2014/main" id="{2D1647B0-B08A-4815-9351-A2828E4225F1}"/>
              </a:ext>
            </a:extLst>
          </p:cNvPr>
          <p:cNvSpPr>
            <a:spLocks noChangeArrowheads="1"/>
          </p:cNvSpPr>
          <p:nvPr/>
        </p:nvSpPr>
        <p:spPr bwMode="auto">
          <a:xfrm>
            <a:off x="503238" y="455613"/>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 name="Google Shape;151;p14">
            <a:extLst>
              <a:ext uri="{FF2B5EF4-FFF2-40B4-BE49-F238E27FC236}">
                <a16:creationId xmlns:a16="http://schemas.microsoft.com/office/drawing/2014/main" id="{E2415C27-4B08-42E1-9D0B-D72408B1FDBF}"/>
              </a:ext>
            </a:extLst>
          </p:cNvPr>
          <p:cNvSpPr>
            <a:spLocks/>
          </p:cNvSpPr>
          <p:nvPr/>
        </p:nvSpPr>
        <p:spPr bwMode="auto">
          <a:xfrm>
            <a:off x="436563" y="4292600"/>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3" name="Google Shape;152;p14">
            <a:extLst>
              <a:ext uri="{FF2B5EF4-FFF2-40B4-BE49-F238E27FC236}">
                <a16:creationId xmlns:a16="http://schemas.microsoft.com/office/drawing/2014/main" id="{1565C7E2-6AD3-4944-872A-06B1FC915A66}"/>
              </a:ext>
            </a:extLst>
          </p:cNvPr>
          <p:cNvCxnSpPr>
            <a:cxnSpLocks noChangeShapeType="1"/>
          </p:cNvCxnSpPr>
          <p:nvPr/>
        </p:nvCxnSpPr>
        <p:spPr bwMode="auto">
          <a:xfrm flipH="1">
            <a:off x="503238" y="1109663"/>
            <a:ext cx="587375" cy="585787"/>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14" name="Google Shape;153;p14">
            <a:extLst>
              <a:ext uri="{FF2B5EF4-FFF2-40B4-BE49-F238E27FC236}">
                <a16:creationId xmlns:a16="http://schemas.microsoft.com/office/drawing/2014/main" id="{5A55F52B-82AD-46E8-BAC4-CA6550FD813E}"/>
              </a:ext>
            </a:extLst>
          </p:cNvPr>
          <p:cNvCxnSpPr>
            <a:cxnSpLocks noChangeShapeType="1"/>
          </p:cNvCxnSpPr>
          <p:nvPr/>
        </p:nvCxnSpPr>
        <p:spPr bwMode="auto">
          <a:xfrm flipH="1">
            <a:off x="4106863" y="4292600"/>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41" name="Google Shape;141;p14"/>
          <p:cNvSpPr txBox="1">
            <a:spLocks noGrp="1"/>
          </p:cNvSpPr>
          <p:nvPr>
            <p:ph type="title"/>
          </p:nvPr>
        </p:nvSpPr>
        <p:spPr>
          <a:xfrm>
            <a:off x="713225" y="2198600"/>
            <a:ext cx="4731600" cy="1060200"/>
          </a:xfrm>
          <a:prstGeom prst="rect">
            <a:avLst/>
          </a:prstGeom>
        </p:spPr>
        <p:txBody>
          <a:bodyPr spcFirstLastPara="1" anchor="ctr">
            <a:noAutofit/>
          </a:bodyPr>
          <a:lstStyle>
            <a:lvl1pPr lvl="0" algn="ctr" rtl="0">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42" name="Google Shape;142;p14"/>
          <p:cNvSpPr txBox="1">
            <a:spLocks noGrp="1"/>
          </p:cNvSpPr>
          <p:nvPr>
            <p:ph type="title" idx="2"/>
          </p:nvPr>
        </p:nvSpPr>
        <p:spPr>
          <a:xfrm>
            <a:off x="2416025" y="1065800"/>
            <a:ext cx="1326000" cy="1132800"/>
          </a:xfrm>
          <a:prstGeom prst="rect">
            <a:avLst/>
          </a:prstGeom>
          <a:noFill/>
          <a:ln w="9525" cap="flat" cmpd="sng">
            <a:solidFill>
              <a:schemeClr val="dk1"/>
            </a:solidFill>
            <a:prstDash val="solid"/>
            <a:round/>
            <a:headEnd type="none" w="sm" len="sm"/>
            <a:tailEnd type="none" w="sm" len="sm"/>
          </a:ln>
        </p:spPr>
        <p:txBody>
          <a:bodyPr spcFirstLastPara="1" anchor="ctr">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rPr lang="en-US"/>
              <a:t>Click to edit Master title style</a:t>
            </a:r>
            <a:endParaRPr/>
          </a:p>
        </p:txBody>
      </p:sp>
      <p:sp>
        <p:nvSpPr>
          <p:cNvPr id="143" name="Google Shape;143;p14"/>
          <p:cNvSpPr txBox="1">
            <a:spLocks noGrp="1"/>
          </p:cNvSpPr>
          <p:nvPr>
            <p:ph type="subTitle" idx="1"/>
          </p:nvPr>
        </p:nvSpPr>
        <p:spPr>
          <a:xfrm>
            <a:off x="713225" y="3258575"/>
            <a:ext cx="4731600" cy="418800"/>
          </a:xfrm>
          <a:prstGeom prst="rect">
            <a:avLst/>
          </a:prstGeom>
          <a:ln w="9525" cap="flat" cmpd="sng">
            <a:solidFill>
              <a:schemeClr val="dk1"/>
            </a:solidFill>
            <a:prstDash val="solid"/>
            <a:round/>
            <a:headEnd type="none" w="sm" len="sm"/>
            <a:tailEnd type="none" w="sm" len="sm"/>
          </a:ln>
        </p:spPr>
        <p:txBody>
          <a:bodyPr spcFirstLastPara="1" anchor="b">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129247465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54"/>
        <p:cNvGrpSpPr/>
        <p:nvPr/>
      </p:nvGrpSpPr>
      <p:grpSpPr>
        <a:xfrm>
          <a:off x="0" y="0"/>
          <a:ext cx="0" cy="0"/>
          <a:chOff x="0" y="0"/>
          <a:chExt cx="0" cy="0"/>
        </a:xfrm>
      </p:grpSpPr>
      <p:grpSp>
        <p:nvGrpSpPr>
          <p:cNvPr id="5" name="Google Shape;158;p15">
            <a:extLst>
              <a:ext uri="{FF2B5EF4-FFF2-40B4-BE49-F238E27FC236}">
                <a16:creationId xmlns:a16="http://schemas.microsoft.com/office/drawing/2014/main" id="{6E491936-7524-4861-AA62-63DDBF461C86}"/>
              </a:ext>
            </a:extLst>
          </p:cNvPr>
          <p:cNvGrpSpPr>
            <a:grpSpLocks/>
          </p:cNvGrpSpPr>
          <p:nvPr/>
        </p:nvGrpSpPr>
        <p:grpSpPr bwMode="auto">
          <a:xfrm>
            <a:off x="6989763" y="4335463"/>
            <a:ext cx="614362" cy="609600"/>
            <a:chOff x="4705338" y="292646"/>
            <a:chExt cx="613379" cy="610156"/>
          </a:xfrm>
        </p:grpSpPr>
        <p:sp>
          <p:nvSpPr>
            <p:cNvPr id="6" name="Google Shape;159;p15">
              <a:extLst>
                <a:ext uri="{FF2B5EF4-FFF2-40B4-BE49-F238E27FC236}">
                  <a16:creationId xmlns:a16="http://schemas.microsoft.com/office/drawing/2014/main" id="{7386EACF-46F3-4916-9F44-9486A225DEB5}"/>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160;p15">
              <a:extLst>
                <a:ext uri="{FF2B5EF4-FFF2-40B4-BE49-F238E27FC236}">
                  <a16:creationId xmlns:a16="http://schemas.microsoft.com/office/drawing/2014/main" id="{2774BD80-06E0-436C-820F-9F2D101C1842}"/>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8" name="Google Shape;161;p15">
            <a:extLst>
              <a:ext uri="{FF2B5EF4-FFF2-40B4-BE49-F238E27FC236}">
                <a16:creationId xmlns:a16="http://schemas.microsoft.com/office/drawing/2014/main" id="{7877FBC0-420C-41D3-91BE-41FD0D899EA9}"/>
              </a:ext>
            </a:extLst>
          </p:cNvPr>
          <p:cNvCxnSpPr>
            <a:cxnSpLocks noChangeShapeType="1"/>
          </p:cNvCxnSpPr>
          <p:nvPr/>
        </p:nvCxnSpPr>
        <p:spPr bwMode="auto">
          <a:xfrm flipH="1">
            <a:off x="5491163" y="4608513"/>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9" name="Google Shape;162;p15">
            <a:extLst>
              <a:ext uri="{FF2B5EF4-FFF2-40B4-BE49-F238E27FC236}">
                <a16:creationId xmlns:a16="http://schemas.microsoft.com/office/drawing/2014/main" id="{0DE84316-81E6-4C3B-955A-4383FBED98EB}"/>
              </a:ext>
            </a:extLst>
          </p:cNvPr>
          <p:cNvCxnSpPr>
            <a:cxnSpLocks noChangeShapeType="1"/>
          </p:cNvCxnSpPr>
          <p:nvPr/>
        </p:nvCxnSpPr>
        <p:spPr bwMode="auto">
          <a:xfrm flipH="1">
            <a:off x="227013" y="1028700"/>
            <a:ext cx="585787" cy="585788"/>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grpSp>
        <p:nvGrpSpPr>
          <p:cNvPr id="10" name="Google Shape;163;p15">
            <a:extLst>
              <a:ext uri="{FF2B5EF4-FFF2-40B4-BE49-F238E27FC236}">
                <a16:creationId xmlns:a16="http://schemas.microsoft.com/office/drawing/2014/main" id="{DB1CE525-BECE-4866-801A-621521C21F29}"/>
              </a:ext>
            </a:extLst>
          </p:cNvPr>
          <p:cNvGrpSpPr>
            <a:grpSpLocks/>
          </p:cNvGrpSpPr>
          <p:nvPr/>
        </p:nvGrpSpPr>
        <p:grpSpPr bwMode="auto">
          <a:xfrm>
            <a:off x="2665413" y="71438"/>
            <a:ext cx="936625" cy="936625"/>
            <a:chOff x="245275" y="-61949"/>
            <a:chExt cx="936749" cy="936749"/>
          </a:xfrm>
        </p:grpSpPr>
        <p:sp>
          <p:nvSpPr>
            <p:cNvPr id="11" name="Google Shape;164;p15">
              <a:extLst>
                <a:ext uri="{FF2B5EF4-FFF2-40B4-BE49-F238E27FC236}">
                  <a16:creationId xmlns:a16="http://schemas.microsoft.com/office/drawing/2014/main" id="{6F24C1FD-5F10-4652-A795-8DD111C316BB}"/>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2" name="Google Shape;165;p15">
              <a:extLst>
                <a:ext uri="{FF2B5EF4-FFF2-40B4-BE49-F238E27FC236}">
                  <a16:creationId xmlns:a16="http://schemas.microsoft.com/office/drawing/2014/main" id="{D572C111-7DF2-49EB-97BD-EFDD7D24B466}"/>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3" name="Google Shape;166;p15">
            <a:extLst>
              <a:ext uri="{FF2B5EF4-FFF2-40B4-BE49-F238E27FC236}">
                <a16:creationId xmlns:a16="http://schemas.microsoft.com/office/drawing/2014/main" id="{82F326D3-B1E1-44EB-8C26-A99F9B8A856A}"/>
              </a:ext>
            </a:extLst>
          </p:cNvPr>
          <p:cNvSpPr>
            <a:spLocks/>
          </p:cNvSpPr>
          <p:nvPr/>
        </p:nvSpPr>
        <p:spPr bwMode="auto">
          <a:xfrm flipH="1">
            <a:off x="227013" y="376238"/>
            <a:ext cx="327025"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4" name="Google Shape;167;p15">
            <a:extLst>
              <a:ext uri="{FF2B5EF4-FFF2-40B4-BE49-F238E27FC236}">
                <a16:creationId xmlns:a16="http://schemas.microsoft.com/office/drawing/2014/main" id="{3B2E22A2-FB2C-4757-A75B-EE45FD504457}"/>
              </a:ext>
            </a:extLst>
          </p:cNvPr>
          <p:cNvSpPr>
            <a:spLocks/>
          </p:cNvSpPr>
          <p:nvPr/>
        </p:nvSpPr>
        <p:spPr bwMode="auto">
          <a:xfrm flipH="1">
            <a:off x="355600" y="4840288"/>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5" name="Google Shape;168;p15">
            <a:extLst>
              <a:ext uri="{FF2B5EF4-FFF2-40B4-BE49-F238E27FC236}">
                <a16:creationId xmlns:a16="http://schemas.microsoft.com/office/drawing/2014/main" id="{7DF1A243-67E3-4377-A9E1-9B3B80EB3BAB}"/>
              </a:ext>
            </a:extLst>
          </p:cNvPr>
          <p:cNvSpPr>
            <a:spLocks/>
          </p:cNvSpPr>
          <p:nvPr/>
        </p:nvSpPr>
        <p:spPr bwMode="auto">
          <a:xfrm flipH="1">
            <a:off x="1249363" y="506413"/>
            <a:ext cx="328612" cy="325437"/>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55" name="Google Shape;155;p15"/>
          <p:cNvSpPr txBox="1">
            <a:spLocks noGrp="1"/>
          </p:cNvSpPr>
          <p:nvPr>
            <p:ph type="title"/>
          </p:nvPr>
        </p:nvSpPr>
        <p:spPr>
          <a:xfrm>
            <a:off x="745675" y="2398600"/>
            <a:ext cx="4634400" cy="1060200"/>
          </a:xfrm>
          <a:prstGeom prst="rect">
            <a:avLst/>
          </a:prstGeom>
        </p:spPr>
        <p:txBody>
          <a:bodyPr spcFirstLastPara="1" anchor="ctr">
            <a:noAutofit/>
          </a:bodyPr>
          <a:lstStyle>
            <a:lvl1pPr lvl="0" algn="ctr" rtl="0">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56" name="Google Shape;156;p15"/>
          <p:cNvSpPr txBox="1">
            <a:spLocks noGrp="1"/>
          </p:cNvSpPr>
          <p:nvPr>
            <p:ph type="title" idx="2"/>
          </p:nvPr>
        </p:nvSpPr>
        <p:spPr>
          <a:xfrm>
            <a:off x="4144675" y="1265800"/>
            <a:ext cx="1235400" cy="1132800"/>
          </a:xfrm>
          <a:prstGeom prst="rect">
            <a:avLst/>
          </a:prstGeom>
          <a:noFill/>
          <a:ln w="9525" cap="flat" cmpd="sng">
            <a:solidFill>
              <a:schemeClr val="dk1"/>
            </a:solidFill>
            <a:prstDash val="solid"/>
            <a:round/>
            <a:headEnd type="none" w="sm" len="sm"/>
            <a:tailEnd type="none" w="sm" len="sm"/>
          </a:ln>
        </p:spPr>
        <p:txBody>
          <a:bodyPr spcFirstLastPara="1" anchor="ctr">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rPr lang="en-US"/>
              <a:t>Click to edit Master title style</a:t>
            </a:r>
            <a:endParaRPr/>
          </a:p>
        </p:txBody>
      </p:sp>
      <p:sp>
        <p:nvSpPr>
          <p:cNvPr id="157" name="Google Shape;157;p15"/>
          <p:cNvSpPr txBox="1">
            <a:spLocks noGrp="1"/>
          </p:cNvSpPr>
          <p:nvPr>
            <p:ph type="subTitle" idx="1"/>
          </p:nvPr>
        </p:nvSpPr>
        <p:spPr>
          <a:xfrm>
            <a:off x="745675" y="3458900"/>
            <a:ext cx="4634400" cy="418800"/>
          </a:xfrm>
          <a:prstGeom prst="rect">
            <a:avLst/>
          </a:prstGeom>
          <a:ln w="9525" cap="flat" cmpd="sng">
            <a:solidFill>
              <a:schemeClr val="dk1"/>
            </a:solidFill>
            <a:prstDash val="solid"/>
            <a:round/>
            <a:headEnd type="none" w="sm" len="sm"/>
            <a:tailEnd type="none" w="sm" len="sm"/>
          </a:ln>
        </p:spPr>
        <p:txBody>
          <a:bodyPr spcFirstLastPara="1" anchor="b">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63775459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 name="Shape 169"/>
        <p:cNvGrpSpPr/>
        <p:nvPr/>
      </p:nvGrpSpPr>
      <p:grpSpPr>
        <a:xfrm>
          <a:off x="0" y="0"/>
          <a:ext cx="0" cy="0"/>
          <a:chOff x="0" y="0"/>
          <a:chExt cx="0" cy="0"/>
        </a:xfrm>
      </p:grpSpPr>
      <p:sp>
        <p:nvSpPr>
          <p:cNvPr id="5" name="Google Shape;173;p16">
            <a:extLst>
              <a:ext uri="{FF2B5EF4-FFF2-40B4-BE49-F238E27FC236}">
                <a16:creationId xmlns:a16="http://schemas.microsoft.com/office/drawing/2014/main" id="{8666006D-123F-49FB-BF15-7B0D5CDD9DBC}"/>
              </a:ext>
            </a:extLst>
          </p:cNvPr>
          <p:cNvSpPr>
            <a:spLocks/>
          </p:cNvSpPr>
          <p:nvPr/>
        </p:nvSpPr>
        <p:spPr bwMode="auto">
          <a:xfrm>
            <a:off x="-165100" y="2505075"/>
            <a:ext cx="328613" cy="325438"/>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6" name="Google Shape;174;p16">
            <a:extLst>
              <a:ext uri="{FF2B5EF4-FFF2-40B4-BE49-F238E27FC236}">
                <a16:creationId xmlns:a16="http://schemas.microsoft.com/office/drawing/2014/main" id="{B070954E-0FC0-45C5-8437-1B85A1F2CF82}"/>
              </a:ext>
            </a:extLst>
          </p:cNvPr>
          <p:cNvGrpSpPr>
            <a:grpSpLocks/>
          </p:cNvGrpSpPr>
          <p:nvPr/>
        </p:nvGrpSpPr>
        <p:grpSpPr bwMode="auto">
          <a:xfrm>
            <a:off x="6648450" y="193675"/>
            <a:ext cx="612775" cy="611188"/>
            <a:chOff x="4705338" y="292646"/>
            <a:chExt cx="613379" cy="610156"/>
          </a:xfrm>
        </p:grpSpPr>
        <p:sp>
          <p:nvSpPr>
            <p:cNvPr id="7" name="Google Shape;175;p16">
              <a:extLst>
                <a:ext uri="{FF2B5EF4-FFF2-40B4-BE49-F238E27FC236}">
                  <a16:creationId xmlns:a16="http://schemas.microsoft.com/office/drawing/2014/main" id="{84C653C1-9158-4DFA-A4C4-BBC677894DC2}"/>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176;p16">
              <a:extLst>
                <a:ext uri="{FF2B5EF4-FFF2-40B4-BE49-F238E27FC236}">
                  <a16:creationId xmlns:a16="http://schemas.microsoft.com/office/drawing/2014/main" id="{B72F16D3-7EC3-4647-A8FB-8CD4F5335026}"/>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177;p16">
            <a:extLst>
              <a:ext uri="{FF2B5EF4-FFF2-40B4-BE49-F238E27FC236}">
                <a16:creationId xmlns:a16="http://schemas.microsoft.com/office/drawing/2014/main" id="{FE700EE3-0BE7-4D3A-BCE7-1441AD5FA6F9}"/>
              </a:ext>
            </a:extLst>
          </p:cNvPr>
          <p:cNvGrpSpPr>
            <a:grpSpLocks/>
          </p:cNvGrpSpPr>
          <p:nvPr/>
        </p:nvGrpSpPr>
        <p:grpSpPr bwMode="auto">
          <a:xfrm>
            <a:off x="854075" y="3795713"/>
            <a:ext cx="936625" cy="936625"/>
            <a:chOff x="245275" y="-61949"/>
            <a:chExt cx="936749" cy="936749"/>
          </a:xfrm>
        </p:grpSpPr>
        <p:sp>
          <p:nvSpPr>
            <p:cNvPr id="10" name="Google Shape;178;p16">
              <a:extLst>
                <a:ext uri="{FF2B5EF4-FFF2-40B4-BE49-F238E27FC236}">
                  <a16:creationId xmlns:a16="http://schemas.microsoft.com/office/drawing/2014/main" id="{E8C6C4FE-2FF4-4B82-8450-36E6AEA9D20C}"/>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1" name="Google Shape;179;p16">
              <a:extLst>
                <a:ext uri="{FF2B5EF4-FFF2-40B4-BE49-F238E27FC236}">
                  <a16:creationId xmlns:a16="http://schemas.microsoft.com/office/drawing/2014/main" id="{2516CFFC-02A7-4D78-8044-732131CAE21C}"/>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2" name="Google Shape;180;p16">
            <a:extLst>
              <a:ext uri="{FF2B5EF4-FFF2-40B4-BE49-F238E27FC236}">
                <a16:creationId xmlns:a16="http://schemas.microsoft.com/office/drawing/2014/main" id="{BC993DC3-8921-4CF6-AA3E-D2F7C2AD14F9}"/>
              </a:ext>
            </a:extLst>
          </p:cNvPr>
          <p:cNvSpPr>
            <a:spLocks noChangeArrowheads="1"/>
          </p:cNvSpPr>
          <p:nvPr/>
        </p:nvSpPr>
        <p:spPr bwMode="auto">
          <a:xfrm>
            <a:off x="212725" y="-134938"/>
            <a:ext cx="328613"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 name="Google Shape;181;p16">
            <a:extLst>
              <a:ext uri="{FF2B5EF4-FFF2-40B4-BE49-F238E27FC236}">
                <a16:creationId xmlns:a16="http://schemas.microsoft.com/office/drawing/2014/main" id="{53D1A411-1831-41AD-A07B-923FC404979B}"/>
              </a:ext>
            </a:extLst>
          </p:cNvPr>
          <p:cNvSpPr>
            <a:spLocks/>
          </p:cNvSpPr>
          <p:nvPr/>
        </p:nvSpPr>
        <p:spPr bwMode="auto">
          <a:xfrm>
            <a:off x="3627438" y="376238"/>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4" name="Google Shape;182;p16">
            <a:extLst>
              <a:ext uri="{FF2B5EF4-FFF2-40B4-BE49-F238E27FC236}">
                <a16:creationId xmlns:a16="http://schemas.microsoft.com/office/drawing/2014/main" id="{CB92832E-63B5-4E4C-90F7-3D651BE280D6}"/>
              </a:ext>
            </a:extLst>
          </p:cNvPr>
          <p:cNvCxnSpPr>
            <a:cxnSpLocks noChangeShapeType="1"/>
          </p:cNvCxnSpPr>
          <p:nvPr/>
        </p:nvCxnSpPr>
        <p:spPr bwMode="auto">
          <a:xfrm flipH="1">
            <a:off x="8759825" y="608013"/>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170" name="Google Shape;170;p16"/>
          <p:cNvSpPr txBox="1">
            <a:spLocks noGrp="1"/>
          </p:cNvSpPr>
          <p:nvPr>
            <p:ph type="title"/>
          </p:nvPr>
        </p:nvSpPr>
        <p:spPr>
          <a:xfrm>
            <a:off x="3154775" y="1776350"/>
            <a:ext cx="4725000" cy="1060200"/>
          </a:xfrm>
          <a:prstGeom prst="rect">
            <a:avLst/>
          </a:prstGeom>
        </p:spPr>
        <p:txBody>
          <a:bodyPr spcFirstLastPara="1" anchor="ctr">
            <a:noAutofit/>
          </a:bodyPr>
          <a:lstStyle>
            <a:lvl1pPr lvl="0" algn="ctr" rtl="0">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1" name="Google Shape;171;p16"/>
          <p:cNvSpPr txBox="1">
            <a:spLocks noGrp="1"/>
          </p:cNvSpPr>
          <p:nvPr>
            <p:ph type="title" idx="2"/>
          </p:nvPr>
        </p:nvSpPr>
        <p:spPr>
          <a:xfrm>
            <a:off x="1408550" y="1776350"/>
            <a:ext cx="1332600" cy="1060200"/>
          </a:xfrm>
          <a:prstGeom prst="rect">
            <a:avLst/>
          </a:prstGeom>
          <a:noFill/>
          <a:ln w="9525" cap="flat" cmpd="sng">
            <a:solidFill>
              <a:schemeClr val="dk1"/>
            </a:solidFill>
            <a:prstDash val="solid"/>
            <a:round/>
            <a:headEnd type="none" w="sm" len="sm"/>
            <a:tailEnd type="none" w="sm" len="sm"/>
          </a:ln>
        </p:spPr>
        <p:txBody>
          <a:bodyPr spcFirstLastPara="1" anchor="ctr">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rPr lang="en-US"/>
              <a:t>Click to edit Master title style</a:t>
            </a:r>
            <a:endParaRPr/>
          </a:p>
        </p:txBody>
      </p:sp>
      <p:sp>
        <p:nvSpPr>
          <p:cNvPr id="172" name="Google Shape;172;p16"/>
          <p:cNvSpPr txBox="1">
            <a:spLocks noGrp="1"/>
          </p:cNvSpPr>
          <p:nvPr>
            <p:ph type="subTitle" idx="1"/>
          </p:nvPr>
        </p:nvSpPr>
        <p:spPr>
          <a:xfrm>
            <a:off x="3154775" y="2836650"/>
            <a:ext cx="4725000" cy="418800"/>
          </a:xfrm>
          <a:prstGeom prst="rect">
            <a:avLst/>
          </a:prstGeom>
          <a:ln w="9525" cap="flat" cmpd="sng">
            <a:solidFill>
              <a:schemeClr val="dk1"/>
            </a:solidFill>
            <a:prstDash val="solid"/>
            <a:round/>
            <a:headEnd type="none" w="sm" len="sm"/>
            <a:tailEnd type="none" w="sm" len="sm"/>
          </a:ln>
        </p:spPr>
        <p:txBody>
          <a:bodyPr spcFirstLastPara="1" anchor="b">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Tree>
    <p:extLst>
      <p:ext uri="{BB962C8B-B14F-4D97-AF65-F5344CB8AC3E}">
        <p14:creationId xmlns:p14="http://schemas.microsoft.com/office/powerpoint/2010/main" val="115600796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CUSTOM_23_1_2_2">
    <p:spTree>
      <p:nvGrpSpPr>
        <p:cNvPr id="1" name="Shape 183"/>
        <p:cNvGrpSpPr/>
        <p:nvPr/>
      </p:nvGrpSpPr>
      <p:grpSpPr>
        <a:xfrm>
          <a:off x="0" y="0"/>
          <a:ext cx="0" cy="0"/>
          <a:chOff x="0" y="0"/>
          <a:chExt cx="0" cy="0"/>
        </a:xfrm>
      </p:grpSpPr>
      <p:sp>
        <p:nvSpPr>
          <p:cNvPr id="8" name="Google Shape;190;p17">
            <a:extLst>
              <a:ext uri="{FF2B5EF4-FFF2-40B4-BE49-F238E27FC236}">
                <a16:creationId xmlns:a16="http://schemas.microsoft.com/office/drawing/2014/main" id="{8D114901-103A-4676-A6D4-A9E6E4C3BE93}"/>
              </a:ext>
            </a:extLst>
          </p:cNvPr>
          <p:cNvSpPr>
            <a:spLocks noChangeArrowheads="1"/>
          </p:cNvSpPr>
          <p:nvPr/>
        </p:nvSpPr>
        <p:spPr bwMode="auto">
          <a:xfrm>
            <a:off x="846138" y="4691063"/>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9" name="Google Shape;191;p17">
            <a:extLst>
              <a:ext uri="{FF2B5EF4-FFF2-40B4-BE49-F238E27FC236}">
                <a16:creationId xmlns:a16="http://schemas.microsoft.com/office/drawing/2014/main" id="{842A109D-F360-4F1F-8F27-E0FB92959167}"/>
              </a:ext>
            </a:extLst>
          </p:cNvPr>
          <p:cNvCxnSpPr>
            <a:cxnSpLocks noChangeShapeType="1"/>
          </p:cNvCxnSpPr>
          <p:nvPr/>
        </p:nvCxnSpPr>
        <p:spPr bwMode="auto">
          <a:xfrm flipH="1">
            <a:off x="96838" y="4608513"/>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10" name="Google Shape;192;p17">
            <a:extLst>
              <a:ext uri="{FF2B5EF4-FFF2-40B4-BE49-F238E27FC236}">
                <a16:creationId xmlns:a16="http://schemas.microsoft.com/office/drawing/2014/main" id="{06DF4304-0EE0-4835-9F62-CD35A81D4E64}"/>
              </a:ext>
            </a:extLst>
          </p:cNvPr>
          <p:cNvSpPr>
            <a:spLocks/>
          </p:cNvSpPr>
          <p:nvPr/>
        </p:nvSpPr>
        <p:spPr bwMode="auto">
          <a:xfrm>
            <a:off x="8626475" y="67627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1" name="Google Shape;193;p17">
            <a:extLst>
              <a:ext uri="{FF2B5EF4-FFF2-40B4-BE49-F238E27FC236}">
                <a16:creationId xmlns:a16="http://schemas.microsoft.com/office/drawing/2014/main" id="{875B1EAD-1E28-406D-8B49-A8A1F740459E}"/>
              </a:ext>
            </a:extLst>
          </p:cNvPr>
          <p:cNvGrpSpPr>
            <a:grpSpLocks/>
          </p:cNvGrpSpPr>
          <p:nvPr/>
        </p:nvGrpSpPr>
        <p:grpSpPr bwMode="auto">
          <a:xfrm>
            <a:off x="4010025" y="4770438"/>
            <a:ext cx="612775" cy="609600"/>
            <a:chOff x="4705338" y="292646"/>
            <a:chExt cx="613379" cy="610156"/>
          </a:xfrm>
        </p:grpSpPr>
        <p:sp>
          <p:nvSpPr>
            <p:cNvPr id="12" name="Google Shape;194;p17">
              <a:extLst>
                <a:ext uri="{FF2B5EF4-FFF2-40B4-BE49-F238E27FC236}">
                  <a16:creationId xmlns:a16="http://schemas.microsoft.com/office/drawing/2014/main" id="{3406BC05-33B4-47F6-B193-AEFFE8DC2F89}"/>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3" name="Google Shape;195;p17">
              <a:extLst>
                <a:ext uri="{FF2B5EF4-FFF2-40B4-BE49-F238E27FC236}">
                  <a16:creationId xmlns:a16="http://schemas.microsoft.com/office/drawing/2014/main" id="{1333007E-3079-4B73-8150-B335E7AF3D5B}"/>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4" name="Google Shape;196;p17">
            <a:extLst>
              <a:ext uri="{FF2B5EF4-FFF2-40B4-BE49-F238E27FC236}">
                <a16:creationId xmlns:a16="http://schemas.microsoft.com/office/drawing/2014/main" id="{C47E7044-58D0-4696-B318-BD368499352A}"/>
              </a:ext>
            </a:extLst>
          </p:cNvPr>
          <p:cNvGrpSpPr>
            <a:grpSpLocks/>
          </p:cNvGrpSpPr>
          <p:nvPr/>
        </p:nvGrpSpPr>
        <p:grpSpPr bwMode="auto">
          <a:xfrm>
            <a:off x="7902575" y="3992563"/>
            <a:ext cx="936625" cy="936625"/>
            <a:chOff x="245275" y="-61949"/>
            <a:chExt cx="936749" cy="936749"/>
          </a:xfrm>
        </p:grpSpPr>
        <p:sp>
          <p:nvSpPr>
            <p:cNvPr id="15" name="Google Shape;197;p17">
              <a:extLst>
                <a:ext uri="{FF2B5EF4-FFF2-40B4-BE49-F238E27FC236}">
                  <a16:creationId xmlns:a16="http://schemas.microsoft.com/office/drawing/2014/main" id="{734B5758-C833-4E41-897E-FA1E3E773A77}"/>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6" name="Google Shape;198;p17">
              <a:extLst>
                <a:ext uri="{FF2B5EF4-FFF2-40B4-BE49-F238E27FC236}">
                  <a16:creationId xmlns:a16="http://schemas.microsoft.com/office/drawing/2014/main" id="{70852363-7C95-41C7-A904-7C34A547225F}"/>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7" name="Google Shape;199;p17">
            <a:extLst>
              <a:ext uri="{FF2B5EF4-FFF2-40B4-BE49-F238E27FC236}">
                <a16:creationId xmlns:a16="http://schemas.microsoft.com/office/drawing/2014/main" id="{91D2A591-D974-4E92-9EED-423E39BEDC6A}"/>
              </a:ext>
            </a:extLst>
          </p:cNvPr>
          <p:cNvSpPr>
            <a:spLocks/>
          </p:cNvSpPr>
          <p:nvPr/>
        </p:nvSpPr>
        <p:spPr bwMode="auto">
          <a:xfrm>
            <a:off x="7200900" y="4738688"/>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8" name="Google Shape;200;p17">
            <a:extLst>
              <a:ext uri="{FF2B5EF4-FFF2-40B4-BE49-F238E27FC236}">
                <a16:creationId xmlns:a16="http://schemas.microsoft.com/office/drawing/2014/main" id="{2A7672BD-09C9-4360-B16F-F9CA95D45AA1}"/>
              </a:ext>
            </a:extLst>
          </p:cNvPr>
          <p:cNvCxnSpPr>
            <a:cxnSpLocks noChangeShapeType="1"/>
          </p:cNvCxnSpPr>
          <p:nvPr/>
        </p:nvCxnSpPr>
        <p:spPr bwMode="auto">
          <a:xfrm flipH="1">
            <a:off x="161925" y="149225"/>
            <a:ext cx="585788"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cxnSp>
        <p:nvCxnSpPr>
          <p:cNvPr id="19" name="Google Shape;201;p17">
            <a:extLst>
              <a:ext uri="{FF2B5EF4-FFF2-40B4-BE49-F238E27FC236}">
                <a16:creationId xmlns:a16="http://schemas.microsoft.com/office/drawing/2014/main" id="{C5F6279C-E511-45B5-847D-1322846DFEDD}"/>
              </a:ext>
            </a:extLst>
          </p:cNvPr>
          <p:cNvCxnSpPr>
            <a:cxnSpLocks noChangeShapeType="1"/>
          </p:cNvCxnSpPr>
          <p:nvPr/>
        </p:nvCxnSpPr>
        <p:spPr bwMode="auto">
          <a:xfrm flipH="1">
            <a:off x="8474075" y="-107950"/>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84" name="Google Shape;184;p17"/>
          <p:cNvSpPr txBox="1">
            <a:spLocks noGrp="1"/>
          </p:cNvSpPr>
          <p:nvPr>
            <p:ph type="subTitle" idx="1"/>
          </p:nvPr>
        </p:nvSpPr>
        <p:spPr>
          <a:xfrm>
            <a:off x="4486025" y="1475300"/>
            <a:ext cx="3944700" cy="483300"/>
          </a:xfrm>
          <a:prstGeom prst="rect">
            <a:avLst/>
          </a:prstGeom>
        </p:spPr>
        <p:txBody>
          <a:bodyPr spcFirstLastPara="1" anchor="b">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85" name="Google Shape;185;p17"/>
          <p:cNvSpPr txBox="1">
            <a:spLocks noGrp="1"/>
          </p:cNvSpPr>
          <p:nvPr>
            <p:ph type="subTitle" idx="2"/>
          </p:nvPr>
        </p:nvSpPr>
        <p:spPr>
          <a:xfrm>
            <a:off x="4486027" y="1893238"/>
            <a:ext cx="3944700" cy="527400"/>
          </a:xfrm>
          <a:prstGeom prst="rect">
            <a:avLst/>
          </a:prstGeom>
        </p:spPr>
        <p:txBody>
          <a:bodyPr spcFirstLastPara="1">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86" name="Google Shape;186;p17"/>
          <p:cNvSpPr txBox="1">
            <a:spLocks noGrp="1"/>
          </p:cNvSpPr>
          <p:nvPr>
            <p:ph type="subTitle" idx="3"/>
          </p:nvPr>
        </p:nvSpPr>
        <p:spPr>
          <a:xfrm>
            <a:off x="4486025" y="2980900"/>
            <a:ext cx="3944700" cy="483300"/>
          </a:xfrm>
          <a:prstGeom prst="rect">
            <a:avLst/>
          </a:prstGeom>
        </p:spPr>
        <p:txBody>
          <a:bodyPr spcFirstLastPara="1" anchor="b">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87" name="Google Shape;187;p17"/>
          <p:cNvSpPr txBox="1">
            <a:spLocks noGrp="1"/>
          </p:cNvSpPr>
          <p:nvPr>
            <p:ph type="subTitle" idx="4"/>
          </p:nvPr>
        </p:nvSpPr>
        <p:spPr>
          <a:xfrm>
            <a:off x="4486027" y="3398650"/>
            <a:ext cx="3944700" cy="527400"/>
          </a:xfrm>
          <a:prstGeom prst="rect">
            <a:avLst/>
          </a:prstGeom>
        </p:spPr>
        <p:txBody>
          <a:bodyPr spcFirstLastPara="1">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88" name="Google Shape;188;p17"/>
          <p:cNvSpPr txBox="1">
            <a:spLocks noGrp="1"/>
          </p:cNvSpPr>
          <p:nvPr>
            <p:ph type="title"/>
          </p:nvPr>
        </p:nvSpPr>
        <p:spPr>
          <a:xfrm>
            <a:off x="713225" y="539500"/>
            <a:ext cx="7717500" cy="600600"/>
          </a:xfrm>
          <a:prstGeom prst="rect">
            <a:avLst/>
          </a:prstGeom>
        </p:spPr>
        <p:txBody>
          <a:bodyPr spcFirstLastPara="1">
            <a:noAutofit/>
          </a:bodyPr>
          <a:lstStyle>
            <a:lvl1pPr lvl="0" rtl="0">
              <a:spcBef>
                <a:spcPts val="0"/>
              </a:spcBef>
              <a:spcAft>
                <a:spcPts val="0"/>
              </a:spcAft>
              <a:buSzPts val="3500"/>
              <a:buFont typeface="Abhaya Libre"/>
              <a:buNone/>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sp>
        <p:nvSpPr>
          <p:cNvPr id="189" name="Google Shape;189;p17"/>
          <p:cNvSpPr>
            <a:spLocks noGrp="1"/>
          </p:cNvSpPr>
          <p:nvPr>
            <p:ph type="pic" idx="5"/>
          </p:nvPr>
        </p:nvSpPr>
        <p:spPr>
          <a:xfrm>
            <a:off x="713225" y="1475300"/>
            <a:ext cx="2979000" cy="2970900"/>
          </a:xfrm>
          <a:prstGeom prst="rect">
            <a:avLst/>
          </a:prstGeom>
          <a:noFill/>
          <a:ln w="9525" cap="flat" cmpd="sng">
            <a:solidFill>
              <a:schemeClr val="accent3"/>
            </a:solidFill>
            <a:prstDash val="solid"/>
            <a:round/>
            <a:headEnd type="none" w="sm" len="sm"/>
            <a:tailEnd type="none" w="sm" len="sm"/>
          </a:ln>
        </p:spPr>
      </p:sp>
    </p:spTree>
    <p:extLst>
      <p:ext uri="{BB962C8B-B14F-4D97-AF65-F5344CB8AC3E}">
        <p14:creationId xmlns:p14="http://schemas.microsoft.com/office/powerpoint/2010/main" val="369435369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_AND_BODY_1_1">
    <p:spTree>
      <p:nvGrpSpPr>
        <p:cNvPr id="1" name="Shape 202"/>
        <p:cNvGrpSpPr/>
        <p:nvPr/>
      </p:nvGrpSpPr>
      <p:grpSpPr>
        <a:xfrm>
          <a:off x="0" y="0"/>
          <a:ext cx="0" cy="0"/>
          <a:chOff x="0" y="0"/>
          <a:chExt cx="0" cy="0"/>
        </a:xfrm>
      </p:grpSpPr>
      <p:cxnSp>
        <p:nvCxnSpPr>
          <p:cNvPr id="4" name="Google Shape;205;p18">
            <a:extLst>
              <a:ext uri="{FF2B5EF4-FFF2-40B4-BE49-F238E27FC236}">
                <a16:creationId xmlns:a16="http://schemas.microsoft.com/office/drawing/2014/main" id="{D61D3EEE-918E-4914-BB15-0AB54E3E24B0}"/>
              </a:ext>
            </a:extLst>
          </p:cNvPr>
          <p:cNvCxnSpPr>
            <a:cxnSpLocks noChangeShapeType="1"/>
          </p:cNvCxnSpPr>
          <p:nvPr/>
        </p:nvCxnSpPr>
        <p:spPr bwMode="auto">
          <a:xfrm flipH="1">
            <a:off x="4014788" y="246063"/>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5" name="Google Shape;206;p18">
            <a:extLst>
              <a:ext uri="{FF2B5EF4-FFF2-40B4-BE49-F238E27FC236}">
                <a16:creationId xmlns:a16="http://schemas.microsoft.com/office/drawing/2014/main" id="{5ACF5319-B2C1-4C97-9801-45673A0C1B59}"/>
              </a:ext>
            </a:extLst>
          </p:cNvPr>
          <p:cNvSpPr>
            <a:spLocks/>
          </p:cNvSpPr>
          <p:nvPr/>
        </p:nvSpPr>
        <p:spPr bwMode="auto">
          <a:xfrm>
            <a:off x="8375650" y="954088"/>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 name="Google Shape;207;p18">
            <a:extLst>
              <a:ext uri="{FF2B5EF4-FFF2-40B4-BE49-F238E27FC236}">
                <a16:creationId xmlns:a16="http://schemas.microsoft.com/office/drawing/2014/main" id="{6043E594-DE31-46FB-86A4-692AD90843A4}"/>
              </a:ext>
            </a:extLst>
          </p:cNvPr>
          <p:cNvSpPr>
            <a:spLocks noChangeArrowheads="1"/>
          </p:cNvSpPr>
          <p:nvPr/>
        </p:nvSpPr>
        <p:spPr bwMode="auto">
          <a:xfrm>
            <a:off x="7138988" y="246063"/>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7" name="Google Shape;208;p18">
            <a:extLst>
              <a:ext uri="{FF2B5EF4-FFF2-40B4-BE49-F238E27FC236}">
                <a16:creationId xmlns:a16="http://schemas.microsoft.com/office/drawing/2014/main" id="{398EE11D-E5E7-4F1F-B084-F870530DF062}"/>
              </a:ext>
            </a:extLst>
          </p:cNvPr>
          <p:cNvGrpSpPr>
            <a:grpSpLocks/>
          </p:cNvGrpSpPr>
          <p:nvPr/>
        </p:nvGrpSpPr>
        <p:grpSpPr bwMode="auto">
          <a:xfrm>
            <a:off x="7880350" y="3790950"/>
            <a:ext cx="936625" cy="936625"/>
            <a:chOff x="245275" y="-61949"/>
            <a:chExt cx="936749" cy="936749"/>
          </a:xfrm>
        </p:grpSpPr>
        <p:sp>
          <p:nvSpPr>
            <p:cNvPr id="8" name="Google Shape;209;p18">
              <a:extLst>
                <a:ext uri="{FF2B5EF4-FFF2-40B4-BE49-F238E27FC236}">
                  <a16:creationId xmlns:a16="http://schemas.microsoft.com/office/drawing/2014/main" id="{CC7080F6-099D-4143-AFB0-F4EBB7715371}"/>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9" name="Google Shape;210;p18">
              <a:extLst>
                <a:ext uri="{FF2B5EF4-FFF2-40B4-BE49-F238E27FC236}">
                  <a16:creationId xmlns:a16="http://schemas.microsoft.com/office/drawing/2014/main" id="{79962E89-97C6-47A2-A032-7F197591B7EF}"/>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203" name="Google Shape;203;p18"/>
          <p:cNvSpPr txBox="1">
            <a:spLocks noGrp="1"/>
          </p:cNvSpPr>
          <p:nvPr>
            <p:ph type="title"/>
          </p:nvPr>
        </p:nvSpPr>
        <p:spPr>
          <a:xfrm>
            <a:off x="2537475" y="1280350"/>
            <a:ext cx="5234700" cy="1580100"/>
          </a:xfrm>
          <a:prstGeom prst="rect">
            <a:avLst/>
          </a:prstGeom>
        </p:spPr>
        <p:txBody>
          <a:bodyPr spcFirstLastPara="1">
            <a:noAutofit/>
          </a:bodyPr>
          <a:lstStyle>
            <a:lvl1pPr lvl="0" algn="ctr" rtl="0">
              <a:lnSpc>
                <a:spcPct val="115000"/>
              </a:lnSpc>
              <a:spcBef>
                <a:spcPts val="0"/>
              </a:spcBef>
              <a:spcAft>
                <a:spcPts val="0"/>
              </a:spcAft>
              <a:buSzPts val="2800"/>
              <a:buNone/>
              <a:defRPr sz="9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8"/>
          <p:cNvSpPr txBox="1">
            <a:spLocks noGrp="1"/>
          </p:cNvSpPr>
          <p:nvPr>
            <p:ph type="body" idx="1"/>
          </p:nvPr>
        </p:nvSpPr>
        <p:spPr>
          <a:xfrm>
            <a:off x="2537475" y="2982050"/>
            <a:ext cx="5234700" cy="713400"/>
          </a:xfrm>
          <a:prstGeom prst="rect">
            <a:avLst/>
          </a:prstGeom>
          <a:noFill/>
          <a:ln w="9525" cap="flat" cmpd="sng">
            <a:solidFill>
              <a:schemeClr val="dk1"/>
            </a:solidFill>
            <a:prstDash val="solid"/>
            <a:round/>
            <a:headEnd type="none" w="sm" len="sm"/>
            <a:tailEnd type="none" w="sm" len="sm"/>
          </a:ln>
        </p:spPr>
        <p:txBody>
          <a:bodyPr spcFirstLastPara="1">
            <a:noAutofit/>
          </a:bodyPr>
          <a:lstStyle>
            <a:lvl1pPr marL="457200" lvl="0" indent="-317500" algn="ctr" rtl="0">
              <a:lnSpc>
                <a:spcPct val="115000"/>
              </a:lnSpc>
              <a:spcBef>
                <a:spcPts val="0"/>
              </a:spcBef>
              <a:spcAft>
                <a:spcPts val="0"/>
              </a:spcAft>
              <a:buSzPts val="1400"/>
              <a:buFont typeface="Montserrat"/>
              <a:buChar char="●"/>
              <a:defRPr sz="1600"/>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66239212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8_1_1">
    <p:spTree>
      <p:nvGrpSpPr>
        <p:cNvPr id="1" name="Shape 259"/>
        <p:cNvGrpSpPr/>
        <p:nvPr/>
      </p:nvGrpSpPr>
      <p:grpSpPr>
        <a:xfrm>
          <a:off x="0" y="0"/>
          <a:ext cx="0" cy="0"/>
          <a:chOff x="0" y="0"/>
          <a:chExt cx="0" cy="0"/>
        </a:xfrm>
      </p:grpSpPr>
      <p:cxnSp>
        <p:nvCxnSpPr>
          <p:cNvPr id="4" name="Google Shape;262;p22">
            <a:extLst>
              <a:ext uri="{FF2B5EF4-FFF2-40B4-BE49-F238E27FC236}">
                <a16:creationId xmlns:a16="http://schemas.microsoft.com/office/drawing/2014/main" id="{D20234A4-7347-4E3A-9B64-875B49E2014B}"/>
              </a:ext>
            </a:extLst>
          </p:cNvPr>
          <p:cNvCxnSpPr>
            <a:cxnSpLocks noChangeShapeType="1"/>
          </p:cNvCxnSpPr>
          <p:nvPr/>
        </p:nvCxnSpPr>
        <p:spPr bwMode="auto">
          <a:xfrm flipH="1">
            <a:off x="6985000" y="407987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5" name="Google Shape;263;p22">
            <a:extLst>
              <a:ext uri="{FF2B5EF4-FFF2-40B4-BE49-F238E27FC236}">
                <a16:creationId xmlns:a16="http://schemas.microsoft.com/office/drawing/2014/main" id="{A8C78FC1-64DE-4551-8A21-D4E43407E5A2}"/>
              </a:ext>
            </a:extLst>
          </p:cNvPr>
          <p:cNvSpPr>
            <a:spLocks/>
          </p:cNvSpPr>
          <p:nvPr/>
        </p:nvSpPr>
        <p:spPr bwMode="auto">
          <a:xfrm>
            <a:off x="8102600" y="21272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6" name="Google Shape;264;p22">
            <a:extLst>
              <a:ext uri="{FF2B5EF4-FFF2-40B4-BE49-F238E27FC236}">
                <a16:creationId xmlns:a16="http://schemas.microsoft.com/office/drawing/2014/main" id="{DF5E38C6-5A0E-4C66-875B-56F9F6B1B5CA}"/>
              </a:ext>
            </a:extLst>
          </p:cNvPr>
          <p:cNvGrpSpPr>
            <a:grpSpLocks/>
          </p:cNvGrpSpPr>
          <p:nvPr/>
        </p:nvGrpSpPr>
        <p:grpSpPr bwMode="auto">
          <a:xfrm>
            <a:off x="1211263" y="-182563"/>
            <a:ext cx="614362" cy="609601"/>
            <a:chOff x="4705338" y="292646"/>
            <a:chExt cx="613379" cy="610156"/>
          </a:xfrm>
        </p:grpSpPr>
        <p:sp>
          <p:nvSpPr>
            <p:cNvPr id="7" name="Google Shape;265;p22">
              <a:extLst>
                <a:ext uri="{FF2B5EF4-FFF2-40B4-BE49-F238E27FC236}">
                  <a16:creationId xmlns:a16="http://schemas.microsoft.com/office/drawing/2014/main" id="{97744A84-0958-46A6-A957-607CE71D3FDF}"/>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266;p22">
              <a:extLst>
                <a:ext uri="{FF2B5EF4-FFF2-40B4-BE49-F238E27FC236}">
                  <a16:creationId xmlns:a16="http://schemas.microsoft.com/office/drawing/2014/main" id="{D6C121ED-1844-4853-A328-CA373F703691}"/>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267;p22">
            <a:extLst>
              <a:ext uri="{FF2B5EF4-FFF2-40B4-BE49-F238E27FC236}">
                <a16:creationId xmlns:a16="http://schemas.microsoft.com/office/drawing/2014/main" id="{4271FBA8-7ED3-46A8-8031-D9BFE67AC726}"/>
              </a:ext>
            </a:extLst>
          </p:cNvPr>
          <p:cNvGrpSpPr>
            <a:grpSpLocks/>
          </p:cNvGrpSpPr>
          <p:nvPr/>
        </p:nvGrpSpPr>
        <p:grpSpPr bwMode="auto">
          <a:xfrm>
            <a:off x="1182688" y="4117975"/>
            <a:ext cx="936625" cy="936625"/>
            <a:chOff x="245275" y="-61949"/>
            <a:chExt cx="936749" cy="936749"/>
          </a:xfrm>
        </p:grpSpPr>
        <p:sp>
          <p:nvSpPr>
            <p:cNvPr id="10" name="Google Shape;268;p22">
              <a:extLst>
                <a:ext uri="{FF2B5EF4-FFF2-40B4-BE49-F238E27FC236}">
                  <a16:creationId xmlns:a16="http://schemas.microsoft.com/office/drawing/2014/main" id="{B9EE8DCE-417F-42B6-9B32-287834DEBAB4}"/>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1" name="Google Shape;269;p22">
              <a:extLst>
                <a:ext uri="{FF2B5EF4-FFF2-40B4-BE49-F238E27FC236}">
                  <a16:creationId xmlns:a16="http://schemas.microsoft.com/office/drawing/2014/main" id="{BA682B8B-0141-44EE-A484-3D7E36F8F90A}"/>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2" name="Google Shape;270;p22">
            <a:extLst>
              <a:ext uri="{FF2B5EF4-FFF2-40B4-BE49-F238E27FC236}">
                <a16:creationId xmlns:a16="http://schemas.microsoft.com/office/drawing/2014/main" id="{E6C918BB-1348-47A5-8751-1E955BAD75C9}"/>
              </a:ext>
            </a:extLst>
          </p:cNvPr>
          <p:cNvSpPr>
            <a:spLocks noChangeArrowheads="1"/>
          </p:cNvSpPr>
          <p:nvPr/>
        </p:nvSpPr>
        <p:spPr bwMode="auto">
          <a:xfrm>
            <a:off x="712788" y="671513"/>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 name="Google Shape;271;p22">
            <a:extLst>
              <a:ext uri="{FF2B5EF4-FFF2-40B4-BE49-F238E27FC236}">
                <a16:creationId xmlns:a16="http://schemas.microsoft.com/office/drawing/2014/main" id="{0771F3D4-E1DA-4721-88C9-E1442D0E521D}"/>
              </a:ext>
            </a:extLst>
          </p:cNvPr>
          <p:cNvSpPr>
            <a:spLocks/>
          </p:cNvSpPr>
          <p:nvPr/>
        </p:nvSpPr>
        <p:spPr bwMode="auto">
          <a:xfrm>
            <a:off x="777875" y="3703638"/>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4" name="Google Shape;272;p22">
            <a:extLst>
              <a:ext uri="{FF2B5EF4-FFF2-40B4-BE49-F238E27FC236}">
                <a16:creationId xmlns:a16="http://schemas.microsoft.com/office/drawing/2014/main" id="{0C3B3263-E1B7-4F29-9596-E35EEFEA9CAE}"/>
              </a:ext>
            </a:extLst>
          </p:cNvPr>
          <p:cNvGrpSpPr>
            <a:grpSpLocks/>
          </p:cNvGrpSpPr>
          <p:nvPr/>
        </p:nvGrpSpPr>
        <p:grpSpPr bwMode="auto">
          <a:xfrm>
            <a:off x="8186738" y="3703638"/>
            <a:ext cx="614362" cy="609600"/>
            <a:chOff x="4705338" y="292646"/>
            <a:chExt cx="613379" cy="610156"/>
          </a:xfrm>
        </p:grpSpPr>
        <p:sp>
          <p:nvSpPr>
            <p:cNvPr id="15" name="Google Shape;273;p22">
              <a:extLst>
                <a:ext uri="{FF2B5EF4-FFF2-40B4-BE49-F238E27FC236}">
                  <a16:creationId xmlns:a16="http://schemas.microsoft.com/office/drawing/2014/main" id="{8E0FCED3-8E2F-4DDA-BEFB-A8232E721066}"/>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274;p22">
              <a:extLst>
                <a:ext uri="{FF2B5EF4-FFF2-40B4-BE49-F238E27FC236}">
                  <a16:creationId xmlns:a16="http://schemas.microsoft.com/office/drawing/2014/main" id="{EB28CF6A-D476-4897-B731-AE4DE2CB1F50}"/>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7" name="Google Shape;275;p22">
            <a:extLst>
              <a:ext uri="{FF2B5EF4-FFF2-40B4-BE49-F238E27FC236}">
                <a16:creationId xmlns:a16="http://schemas.microsoft.com/office/drawing/2014/main" id="{D6C3BFAF-3B95-4502-84C0-E846F78BD92D}"/>
              </a:ext>
            </a:extLst>
          </p:cNvPr>
          <p:cNvCxnSpPr>
            <a:cxnSpLocks noChangeShapeType="1"/>
          </p:cNvCxnSpPr>
          <p:nvPr/>
        </p:nvCxnSpPr>
        <p:spPr bwMode="auto">
          <a:xfrm flipH="1">
            <a:off x="8321675" y="784225"/>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260" name="Google Shape;260;p22"/>
          <p:cNvSpPr txBox="1">
            <a:spLocks noGrp="1"/>
          </p:cNvSpPr>
          <p:nvPr>
            <p:ph type="title"/>
          </p:nvPr>
        </p:nvSpPr>
        <p:spPr>
          <a:xfrm>
            <a:off x="2223561" y="3494085"/>
            <a:ext cx="4798200" cy="402300"/>
          </a:xfrm>
          <a:prstGeom prst="rect">
            <a:avLst/>
          </a:prstGeom>
        </p:spPr>
        <p:txBody>
          <a:bodyPr spcFirstLastPara="1" anchor="b">
            <a:noAutofit/>
          </a:bodyPr>
          <a:lstStyle>
            <a:lvl1pPr lvl="0" algn="ctr" rtl="0">
              <a:lnSpc>
                <a:spcPct val="115000"/>
              </a:lnSpc>
              <a:spcBef>
                <a:spcPts val="0"/>
              </a:spcBef>
              <a:spcAft>
                <a:spcPts val="0"/>
              </a:spcAft>
              <a:buNone/>
              <a:defRPr sz="2200"/>
            </a:lvl1pPr>
            <a:lvl2pPr lvl="1" algn="ctr" rtl="0">
              <a:lnSpc>
                <a:spcPct val="115000"/>
              </a:lnSpc>
              <a:spcBef>
                <a:spcPts val="0"/>
              </a:spcBef>
              <a:spcAft>
                <a:spcPts val="0"/>
              </a:spcAft>
              <a:buNone/>
              <a:defRPr sz="2200"/>
            </a:lvl2pPr>
            <a:lvl3pPr lvl="2" algn="ctr" rtl="0">
              <a:lnSpc>
                <a:spcPct val="115000"/>
              </a:lnSpc>
              <a:spcBef>
                <a:spcPts val="0"/>
              </a:spcBef>
              <a:spcAft>
                <a:spcPts val="0"/>
              </a:spcAft>
              <a:buNone/>
              <a:defRPr sz="2200"/>
            </a:lvl3pPr>
            <a:lvl4pPr lvl="3" algn="ctr" rtl="0">
              <a:lnSpc>
                <a:spcPct val="115000"/>
              </a:lnSpc>
              <a:spcBef>
                <a:spcPts val="0"/>
              </a:spcBef>
              <a:spcAft>
                <a:spcPts val="0"/>
              </a:spcAft>
              <a:buNone/>
              <a:defRPr sz="2200"/>
            </a:lvl4pPr>
            <a:lvl5pPr lvl="4" algn="ctr" rtl="0">
              <a:lnSpc>
                <a:spcPct val="115000"/>
              </a:lnSpc>
              <a:spcBef>
                <a:spcPts val="0"/>
              </a:spcBef>
              <a:spcAft>
                <a:spcPts val="0"/>
              </a:spcAft>
              <a:buNone/>
              <a:defRPr sz="2200"/>
            </a:lvl5pPr>
            <a:lvl6pPr lvl="5" algn="ctr" rtl="0">
              <a:lnSpc>
                <a:spcPct val="115000"/>
              </a:lnSpc>
              <a:spcBef>
                <a:spcPts val="0"/>
              </a:spcBef>
              <a:spcAft>
                <a:spcPts val="0"/>
              </a:spcAft>
              <a:buNone/>
              <a:defRPr sz="2200"/>
            </a:lvl6pPr>
            <a:lvl7pPr lvl="6" algn="ctr" rtl="0">
              <a:lnSpc>
                <a:spcPct val="115000"/>
              </a:lnSpc>
              <a:spcBef>
                <a:spcPts val="0"/>
              </a:spcBef>
              <a:spcAft>
                <a:spcPts val="0"/>
              </a:spcAft>
              <a:buNone/>
              <a:defRPr sz="2200"/>
            </a:lvl7pPr>
            <a:lvl8pPr lvl="7" algn="ctr" rtl="0">
              <a:lnSpc>
                <a:spcPct val="115000"/>
              </a:lnSpc>
              <a:spcBef>
                <a:spcPts val="0"/>
              </a:spcBef>
              <a:spcAft>
                <a:spcPts val="0"/>
              </a:spcAft>
              <a:buNone/>
              <a:defRPr sz="2200"/>
            </a:lvl8pPr>
            <a:lvl9pPr lvl="8" algn="ctr" rtl="0">
              <a:lnSpc>
                <a:spcPct val="115000"/>
              </a:lnSpc>
              <a:spcBef>
                <a:spcPts val="0"/>
              </a:spcBef>
              <a:spcAft>
                <a:spcPts val="0"/>
              </a:spcAft>
              <a:buNone/>
              <a:defRPr sz="2200"/>
            </a:lvl9pPr>
          </a:lstStyle>
          <a:p>
            <a:endParaRPr/>
          </a:p>
        </p:txBody>
      </p:sp>
      <p:sp>
        <p:nvSpPr>
          <p:cNvPr id="261" name="Google Shape;261;p22"/>
          <p:cNvSpPr txBox="1">
            <a:spLocks noGrp="1"/>
          </p:cNvSpPr>
          <p:nvPr>
            <p:ph type="subTitle" idx="1"/>
          </p:nvPr>
        </p:nvSpPr>
        <p:spPr>
          <a:xfrm>
            <a:off x="1825200" y="1215700"/>
            <a:ext cx="5493600" cy="1936500"/>
          </a:xfrm>
          <a:prstGeom prst="rect">
            <a:avLst/>
          </a:prstGeom>
        </p:spPr>
        <p:txBody>
          <a:bodyPr spcFirstLastPara="1">
            <a:noAutofit/>
          </a:bodyPr>
          <a:lstStyle>
            <a:lvl1pPr lvl="0" algn="ctr" rtl="0">
              <a:lnSpc>
                <a:spcPct val="115000"/>
              </a:lnSpc>
              <a:spcBef>
                <a:spcPts val="0"/>
              </a:spcBef>
              <a:spcAft>
                <a:spcPts val="0"/>
              </a:spcAft>
              <a:buNone/>
              <a:defRPr sz="2800"/>
            </a:lvl1pPr>
            <a:lvl2pPr lvl="1" algn="ctr" rtl="0">
              <a:lnSpc>
                <a:spcPct val="115000"/>
              </a:lnSpc>
              <a:spcBef>
                <a:spcPts val="0"/>
              </a:spcBef>
              <a:spcAft>
                <a:spcPts val="0"/>
              </a:spcAft>
              <a:buNone/>
              <a:defRPr sz="2800"/>
            </a:lvl2pPr>
            <a:lvl3pPr lvl="2" algn="ctr" rtl="0">
              <a:lnSpc>
                <a:spcPct val="115000"/>
              </a:lnSpc>
              <a:spcBef>
                <a:spcPts val="0"/>
              </a:spcBef>
              <a:spcAft>
                <a:spcPts val="0"/>
              </a:spcAft>
              <a:buNone/>
              <a:defRPr sz="2800"/>
            </a:lvl3pPr>
            <a:lvl4pPr lvl="3" algn="ctr" rtl="0">
              <a:lnSpc>
                <a:spcPct val="115000"/>
              </a:lnSpc>
              <a:spcBef>
                <a:spcPts val="0"/>
              </a:spcBef>
              <a:spcAft>
                <a:spcPts val="0"/>
              </a:spcAft>
              <a:buNone/>
              <a:defRPr sz="2800"/>
            </a:lvl4pPr>
            <a:lvl5pPr lvl="4" algn="ctr" rtl="0">
              <a:lnSpc>
                <a:spcPct val="115000"/>
              </a:lnSpc>
              <a:spcBef>
                <a:spcPts val="0"/>
              </a:spcBef>
              <a:spcAft>
                <a:spcPts val="0"/>
              </a:spcAft>
              <a:buNone/>
              <a:defRPr sz="2800"/>
            </a:lvl5pPr>
            <a:lvl6pPr lvl="5" algn="ctr" rtl="0">
              <a:lnSpc>
                <a:spcPct val="115000"/>
              </a:lnSpc>
              <a:spcBef>
                <a:spcPts val="0"/>
              </a:spcBef>
              <a:spcAft>
                <a:spcPts val="0"/>
              </a:spcAft>
              <a:buNone/>
              <a:defRPr sz="2800"/>
            </a:lvl6pPr>
            <a:lvl7pPr lvl="6" algn="ctr" rtl="0">
              <a:lnSpc>
                <a:spcPct val="115000"/>
              </a:lnSpc>
              <a:spcBef>
                <a:spcPts val="0"/>
              </a:spcBef>
              <a:spcAft>
                <a:spcPts val="0"/>
              </a:spcAft>
              <a:buNone/>
              <a:defRPr sz="2800"/>
            </a:lvl7pPr>
            <a:lvl8pPr lvl="7" algn="ctr" rtl="0">
              <a:lnSpc>
                <a:spcPct val="115000"/>
              </a:lnSpc>
              <a:spcBef>
                <a:spcPts val="0"/>
              </a:spcBef>
              <a:spcAft>
                <a:spcPts val="0"/>
              </a:spcAft>
              <a:buNone/>
              <a:defRPr sz="2800"/>
            </a:lvl8pPr>
            <a:lvl9pPr lvl="8" algn="ctr" rtl="0">
              <a:lnSpc>
                <a:spcPct val="115000"/>
              </a:lnSpc>
              <a:spcBef>
                <a:spcPts val="0"/>
              </a:spcBef>
              <a:spcAft>
                <a:spcPts val="0"/>
              </a:spcAft>
              <a:buNone/>
              <a:defRPr sz="2800"/>
            </a:lvl9pPr>
          </a:lstStyle>
          <a:p>
            <a:endParaRPr/>
          </a:p>
        </p:txBody>
      </p:sp>
    </p:spTree>
    <p:extLst>
      <p:ext uri="{BB962C8B-B14F-4D97-AF65-F5344CB8AC3E}">
        <p14:creationId xmlns:p14="http://schemas.microsoft.com/office/powerpoint/2010/main" val="385163864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76"/>
        <p:cNvGrpSpPr/>
        <p:nvPr/>
      </p:nvGrpSpPr>
      <p:grpSpPr>
        <a:xfrm>
          <a:off x="0" y="0"/>
          <a:ext cx="0" cy="0"/>
          <a:chOff x="0" y="0"/>
          <a:chExt cx="0" cy="0"/>
        </a:xfrm>
      </p:grpSpPr>
      <p:sp>
        <p:nvSpPr>
          <p:cNvPr id="3" name="Google Shape;278;p23">
            <a:extLst>
              <a:ext uri="{FF2B5EF4-FFF2-40B4-BE49-F238E27FC236}">
                <a16:creationId xmlns:a16="http://schemas.microsoft.com/office/drawing/2014/main" id="{92684497-9FE2-4ADD-B41E-1D9D7B976CA7}"/>
              </a:ext>
            </a:extLst>
          </p:cNvPr>
          <p:cNvSpPr>
            <a:spLocks noChangeArrowheads="1"/>
          </p:cNvSpPr>
          <p:nvPr/>
        </p:nvSpPr>
        <p:spPr bwMode="auto">
          <a:xfrm>
            <a:off x="385763" y="1323975"/>
            <a:ext cx="328612" cy="327025"/>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4" name="Google Shape;279;p23">
            <a:extLst>
              <a:ext uri="{FF2B5EF4-FFF2-40B4-BE49-F238E27FC236}">
                <a16:creationId xmlns:a16="http://schemas.microsoft.com/office/drawing/2014/main" id="{F61A24CE-BAA3-40BE-BFFD-B0DA04582817}"/>
              </a:ext>
            </a:extLst>
          </p:cNvPr>
          <p:cNvCxnSpPr>
            <a:cxnSpLocks noChangeShapeType="1"/>
          </p:cNvCxnSpPr>
          <p:nvPr/>
        </p:nvCxnSpPr>
        <p:spPr bwMode="auto">
          <a:xfrm flipH="1">
            <a:off x="4471988" y="4738688"/>
            <a:ext cx="585787"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5" name="Google Shape;280;p23">
            <a:extLst>
              <a:ext uri="{FF2B5EF4-FFF2-40B4-BE49-F238E27FC236}">
                <a16:creationId xmlns:a16="http://schemas.microsoft.com/office/drawing/2014/main" id="{462FE943-65A7-4E93-81EE-DE46AD04BFFB}"/>
              </a:ext>
            </a:extLst>
          </p:cNvPr>
          <p:cNvCxnSpPr>
            <a:cxnSpLocks noChangeShapeType="1"/>
          </p:cNvCxnSpPr>
          <p:nvPr/>
        </p:nvCxnSpPr>
        <p:spPr bwMode="auto">
          <a:xfrm flipH="1">
            <a:off x="8074025" y="736600"/>
            <a:ext cx="585788"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6" name="Google Shape;281;p23">
            <a:extLst>
              <a:ext uri="{FF2B5EF4-FFF2-40B4-BE49-F238E27FC236}">
                <a16:creationId xmlns:a16="http://schemas.microsoft.com/office/drawing/2014/main" id="{EFCF96C5-0812-49EC-89B7-C6BE323BBD38}"/>
              </a:ext>
            </a:extLst>
          </p:cNvPr>
          <p:cNvSpPr>
            <a:spLocks/>
          </p:cNvSpPr>
          <p:nvPr/>
        </p:nvSpPr>
        <p:spPr bwMode="auto">
          <a:xfrm>
            <a:off x="8507413" y="4945063"/>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7" name="Google Shape;282;p23">
            <a:extLst>
              <a:ext uri="{FF2B5EF4-FFF2-40B4-BE49-F238E27FC236}">
                <a16:creationId xmlns:a16="http://schemas.microsoft.com/office/drawing/2014/main" id="{B8EFC5FC-1243-46E3-B548-41FD1B73EA85}"/>
              </a:ext>
            </a:extLst>
          </p:cNvPr>
          <p:cNvGrpSpPr>
            <a:grpSpLocks/>
          </p:cNvGrpSpPr>
          <p:nvPr/>
        </p:nvGrpSpPr>
        <p:grpSpPr bwMode="auto">
          <a:xfrm>
            <a:off x="7718425" y="-163513"/>
            <a:ext cx="612775" cy="609601"/>
            <a:chOff x="4705338" y="292646"/>
            <a:chExt cx="613379" cy="610156"/>
          </a:xfrm>
        </p:grpSpPr>
        <p:sp>
          <p:nvSpPr>
            <p:cNvPr id="8" name="Google Shape;283;p23">
              <a:extLst>
                <a:ext uri="{FF2B5EF4-FFF2-40B4-BE49-F238E27FC236}">
                  <a16:creationId xmlns:a16="http://schemas.microsoft.com/office/drawing/2014/main" id="{2436D7AB-9BD9-4F8B-A20F-98C77930CA0E}"/>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 name="Google Shape;284;p23">
              <a:extLst>
                <a:ext uri="{FF2B5EF4-FFF2-40B4-BE49-F238E27FC236}">
                  <a16:creationId xmlns:a16="http://schemas.microsoft.com/office/drawing/2014/main" id="{8D25D5CE-B3E3-4F77-BB15-BF170E4C2A8E}"/>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0" name="Google Shape;285;p23">
            <a:extLst>
              <a:ext uri="{FF2B5EF4-FFF2-40B4-BE49-F238E27FC236}">
                <a16:creationId xmlns:a16="http://schemas.microsoft.com/office/drawing/2014/main" id="{DC9ADBCA-85B5-4198-B182-588320FE9560}"/>
              </a:ext>
            </a:extLst>
          </p:cNvPr>
          <p:cNvGrpSpPr>
            <a:grpSpLocks/>
          </p:cNvGrpSpPr>
          <p:nvPr/>
        </p:nvGrpSpPr>
        <p:grpSpPr bwMode="auto">
          <a:xfrm rot="10800000">
            <a:off x="-417513" y="4389438"/>
            <a:ext cx="936626" cy="936625"/>
            <a:chOff x="245275" y="-61949"/>
            <a:chExt cx="936749" cy="936749"/>
          </a:xfrm>
        </p:grpSpPr>
        <p:sp>
          <p:nvSpPr>
            <p:cNvPr id="11" name="Google Shape;286;p23">
              <a:extLst>
                <a:ext uri="{FF2B5EF4-FFF2-40B4-BE49-F238E27FC236}">
                  <a16:creationId xmlns:a16="http://schemas.microsoft.com/office/drawing/2014/main" id="{5FE3CBDD-AD77-4809-A3D3-A853E0983183}"/>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2" name="Google Shape;287;p23">
              <a:extLst>
                <a:ext uri="{FF2B5EF4-FFF2-40B4-BE49-F238E27FC236}">
                  <a16:creationId xmlns:a16="http://schemas.microsoft.com/office/drawing/2014/main" id="{3E216FB2-7D5F-4AA8-A7FB-5E25CAEFDF13}"/>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cxnSp>
        <p:nvCxnSpPr>
          <p:cNvPr id="13" name="Google Shape;288;p23">
            <a:extLst>
              <a:ext uri="{FF2B5EF4-FFF2-40B4-BE49-F238E27FC236}">
                <a16:creationId xmlns:a16="http://schemas.microsoft.com/office/drawing/2014/main" id="{4A217655-147F-441B-BED4-A7912D34EA36}"/>
              </a:ext>
            </a:extLst>
          </p:cNvPr>
          <p:cNvCxnSpPr>
            <a:cxnSpLocks noChangeShapeType="1"/>
          </p:cNvCxnSpPr>
          <p:nvPr/>
        </p:nvCxnSpPr>
        <p:spPr bwMode="auto">
          <a:xfrm flipH="1">
            <a:off x="519113" y="14922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4" name="Google Shape;289;p23">
            <a:extLst>
              <a:ext uri="{FF2B5EF4-FFF2-40B4-BE49-F238E27FC236}">
                <a16:creationId xmlns:a16="http://schemas.microsoft.com/office/drawing/2014/main" id="{8FD6C9B4-150A-4537-9310-52EEF37A6A08}"/>
              </a:ext>
            </a:extLst>
          </p:cNvPr>
          <p:cNvSpPr>
            <a:spLocks/>
          </p:cNvSpPr>
          <p:nvPr/>
        </p:nvSpPr>
        <p:spPr bwMode="auto">
          <a:xfrm>
            <a:off x="6935788" y="-163513"/>
            <a:ext cx="328612" cy="32702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277" name="Google Shape;277;p23"/>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2584617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90"/>
        <p:cNvGrpSpPr/>
        <p:nvPr/>
      </p:nvGrpSpPr>
      <p:grpSpPr>
        <a:xfrm>
          <a:off x="0" y="0"/>
          <a:ext cx="0" cy="0"/>
          <a:chOff x="0" y="0"/>
          <a:chExt cx="0" cy="0"/>
        </a:xfrm>
      </p:grpSpPr>
      <p:cxnSp>
        <p:nvCxnSpPr>
          <p:cNvPr id="3" name="Google Shape;292;p24">
            <a:extLst>
              <a:ext uri="{FF2B5EF4-FFF2-40B4-BE49-F238E27FC236}">
                <a16:creationId xmlns:a16="http://schemas.microsoft.com/office/drawing/2014/main" id="{F1DF0C55-E859-4C56-A8BB-4376376E7D0F}"/>
              </a:ext>
            </a:extLst>
          </p:cNvPr>
          <p:cNvCxnSpPr>
            <a:cxnSpLocks noChangeShapeType="1"/>
          </p:cNvCxnSpPr>
          <p:nvPr/>
        </p:nvCxnSpPr>
        <p:spPr bwMode="auto">
          <a:xfrm flipH="1">
            <a:off x="8369300" y="4144963"/>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4" name="Google Shape;293;p24">
            <a:extLst>
              <a:ext uri="{FF2B5EF4-FFF2-40B4-BE49-F238E27FC236}">
                <a16:creationId xmlns:a16="http://schemas.microsoft.com/office/drawing/2014/main" id="{886E6088-7B6E-49C8-878E-45EDA8FDD8D9}"/>
              </a:ext>
            </a:extLst>
          </p:cNvPr>
          <p:cNvSpPr>
            <a:spLocks/>
          </p:cNvSpPr>
          <p:nvPr/>
        </p:nvSpPr>
        <p:spPr bwMode="auto">
          <a:xfrm>
            <a:off x="419100" y="67627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5" name="Google Shape;294;p24">
            <a:extLst>
              <a:ext uri="{FF2B5EF4-FFF2-40B4-BE49-F238E27FC236}">
                <a16:creationId xmlns:a16="http://schemas.microsoft.com/office/drawing/2014/main" id="{473AB792-EF0F-4283-AAB1-503C94BD3883}"/>
              </a:ext>
            </a:extLst>
          </p:cNvPr>
          <p:cNvGrpSpPr>
            <a:grpSpLocks/>
          </p:cNvGrpSpPr>
          <p:nvPr/>
        </p:nvGrpSpPr>
        <p:grpSpPr bwMode="auto">
          <a:xfrm>
            <a:off x="1211263" y="-182563"/>
            <a:ext cx="614362" cy="609601"/>
            <a:chOff x="4705338" y="292646"/>
            <a:chExt cx="613379" cy="610156"/>
          </a:xfrm>
        </p:grpSpPr>
        <p:sp>
          <p:nvSpPr>
            <p:cNvPr id="6" name="Google Shape;295;p24">
              <a:extLst>
                <a:ext uri="{FF2B5EF4-FFF2-40B4-BE49-F238E27FC236}">
                  <a16:creationId xmlns:a16="http://schemas.microsoft.com/office/drawing/2014/main" id="{573475AC-DDEA-491D-AF66-2C59A9C28B1E}"/>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296;p24">
              <a:extLst>
                <a:ext uri="{FF2B5EF4-FFF2-40B4-BE49-F238E27FC236}">
                  <a16:creationId xmlns:a16="http://schemas.microsoft.com/office/drawing/2014/main" id="{7275FA31-3985-45B9-A663-2B6DB64FE5D5}"/>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8" name="Google Shape;297;p24">
            <a:extLst>
              <a:ext uri="{FF2B5EF4-FFF2-40B4-BE49-F238E27FC236}">
                <a16:creationId xmlns:a16="http://schemas.microsoft.com/office/drawing/2014/main" id="{9B8D0C02-0AB2-4E52-8762-3CA32DF2EC68}"/>
              </a:ext>
            </a:extLst>
          </p:cNvPr>
          <p:cNvGrpSpPr>
            <a:grpSpLocks/>
          </p:cNvGrpSpPr>
          <p:nvPr/>
        </p:nvGrpSpPr>
        <p:grpSpPr bwMode="auto">
          <a:xfrm>
            <a:off x="192088" y="1693863"/>
            <a:ext cx="936625" cy="936625"/>
            <a:chOff x="245275" y="-61949"/>
            <a:chExt cx="936749" cy="936749"/>
          </a:xfrm>
        </p:grpSpPr>
        <p:sp>
          <p:nvSpPr>
            <p:cNvPr id="9" name="Google Shape;298;p24">
              <a:extLst>
                <a:ext uri="{FF2B5EF4-FFF2-40B4-BE49-F238E27FC236}">
                  <a16:creationId xmlns:a16="http://schemas.microsoft.com/office/drawing/2014/main" id="{048BD1E3-C340-41F4-9A1B-A732E7743047}"/>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0" name="Google Shape;299;p24">
              <a:extLst>
                <a:ext uri="{FF2B5EF4-FFF2-40B4-BE49-F238E27FC236}">
                  <a16:creationId xmlns:a16="http://schemas.microsoft.com/office/drawing/2014/main" id="{9A7EA69A-ED66-4FDF-A3B3-0A133C02098E}"/>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1" name="Google Shape;300;p24">
            <a:extLst>
              <a:ext uri="{FF2B5EF4-FFF2-40B4-BE49-F238E27FC236}">
                <a16:creationId xmlns:a16="http://schemas.microsoft.com/office/drawing/2014/main" id="{FF99DB47-924F-40A3-9889-4B99EF15297C}"/>
              </a:ext>
            </a:extLst>
          </p:cNvPr>
          <p:cNvSpPr>
            <a:spLocks noChangeArrowheads="1"/>
          </p:cNvSpPr>
          <p:nvPr/>
        </p:nvSpPr>
        <p:spPr bwMode="auto">
          <a:xfrm>
            <a:off x="8472488" y="1639888"/>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 name="Google Shape;301;p24">
            <a:extLst>
              <a:ext uri="{FF2B5EF4-FFF2-40B4-BE49-F238E27FC236}">
                <a16:creationId xmlns:a16="http://schemas.microsoft.com/office/drawing/2014/main" id="{0529C500-2D67-4D83-8A3A-853A9BF90344}"/>
              </a:ext>
            </a:extLst>
          </p:cNvPr>
          <p:cNvSpPr>
            <a:spLocks/>
          </p:cNvSpPr>
          <p:nvPr/>
        </p:nvSpPr>
        <p:spPr bwMode="auto">
          <a:xfrm>
            <a:off x="90488" y="4514850"/>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3" name="Google Shape;302;p24">
            <a:extLst>
              <a:ext uri="{FF2B5EF4-FFF2-40B4-BE49-F238E27FC236}">
                <a16:creationId xmlns:a16="http://schemas.microsoft.com/office/drawing/2014/main" id="{C55646B8-E46A-4186-8016-B4E1A3FCD923}"/>
              </a:ext>
            </a:extLst>
          </p:cNvPr>
          <p:cNvGrpSpPr>
            <a:grpSpLocks/>
          </p:cNvGrpSpPr>
          <p:nvPr/>
        </p:nvGrpSpPr>
        <p:grpSpPr bwMode="auto">
          <a:xfrm>
            <a:off x="8596313" y="234950"/>
            <a:ext cx="612775" cy="609600"/>
            <a:chOff x="4705338" y="292646"/>
            <a:chExt cx="613379" cy="610156"/>
          </a:xfrm>
        </p:grpSpPr>
        <p:sp>
          <p:nvSpPr>
            <p:cNvPr id="14" name="Google Shape;303;p24">
              <a:extLst>
                <a:ext uri="{FF2B5EF4-FFF2-40B4-BE49-F238E27FC236}">
                  <a16:creationId xmlns:a16="http://schemas.microsoft.com/office/drawing/2014/main" id="{0AB3516A-F084-429A-9D6F-7A2874E0EC1B}"/>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5" name="Google Shape;304;p24">
              <a:extLst>
                <a:ext uri="{FF2B5EF4-FFF2-40B4-BE49-F238E27FC236}">
                  <a16:creationId xmlns:a16="http://schemas.microsoft.com/office/drawing/2014/main" id="{BD41C3C5-5471-4663-ABDD-CBC93083D02E}"/>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6" name="Google Shape;305;p24">
            <a:extLst>
              <a:ext uri="{FF2B5EF4-FFF2-40B4-BE49-F238E27FC236}">
                <a16:creationId xmlns:a16="http://schemas.microsoft.com/office/drawing/2014/main" id="{FA82B6BE-3E35-49CA-B52F-D98F1A5DE52B}"/>
              </a:ext>
            </a:extLst>
          </p:cNvPr>
          <p:cNvCxnSpPr>
            <a:cxnSpLocks noChangeShapeType="1"/>
          </p:cNvCxnSpPr>
          <p:nvPr/>
        </p:nvCxnSpPr>
        <p:spPr bwMode="auto">
          <a:xfrm flipH="1">
            <a:off x="7731125" y="-160338"/>
            <a:ext cx="587375" cy="587376"/>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291" name="Google Shape;291;p24"/>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8258124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5" name="Google Shape;20;p3">
            <a:extLst>
              <a:ext uri="{FF2B5EF4-FFF2-40B4-BE49-F238E27FC236}">
                <a16:creationId xmlns:a16="http://schemas.microsoft.com/office/drawing/2014/main" id="{754C3129-AF8A-4F2D-B1B4-124DFC05F0E7}"/>
              </a:ext>
            </a:extLst>
          </p:cNvPr>
          <p:cNvCxnSpPr>
            <a:cxnSpLocks noChangeShapeType="1"/>
          </p:cNvCxnSpPr>
          <p:nvPr/>
        </p:nvCxnSpPr>
        <p:spPr bwMode="auto">
          <a:xfrm flipH="1">
            <a:off x="4471988" y="4738688"/>
            <a:ext cx="585787"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6" name="Google Shape;21;p3">
            <a:extLst>
              <a:ext uri="{FF2B5EF4-FFF2-40B4-BE49-F238E27FC236}">
                <a16:creationId xmlns:a16="http://schemas.microsoft.com/office/drawing/2014/main" id="{E4FA28F0-D749-4D96-8DE5-7D66C69644AB}"/>
              </a:ext>
            </a:extLst>
          </p:cNvPr>
          <p:cNvCxnSpPr>
            <a:cxnSpLocks noChangeShapeType="1"/>
          </p:cNvCxnSpPr>
          <p:nvPr/>
        </p:nvCxnSpPr>
        <p:spPr bwMode="auto">
          <a:xfrm flipH="1">
            <a:off x="8074025" y="736600"/>
            <a:ext cx="585788"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7" name="Google Shape;22;p3">
            <a:extLst>
              <a:ext uri="{FF2B5EF4-FFF2-40B4-BE49-F238E27FC236}">
                <a16:creationId xmlns:a16="http://schemas.microsoft.com/office/drawing/2014/main" id="{CC3CFA85-DE7F-4B3B-8C99-F07847FE7A4C}"/>
              </a:ext>
            </a:extLst>
          </p:cNvPr>
          <p:cNvSpPr>
            <a:spLocks/>
          </p:cNvSpPr>
          <p:nvPr/>
        </p:nvSpPr>
        <p:spPr bwMode="auto">
          <a:xfrm>
            <a:off x="8507413" y="4945063"/>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8" name="Google Shape;23;p3">
            <a:extLst>
              <a:ext uri="{FF2B5EF4-FFF2-40B4-BE49-F238E27FC236}">
                <a16:creationId xmlns:a16="http://schemas.microsoft.com/office/drawing/2014/main" id="{F783D7E9-7742-4A64-803A-A73D9207D612}"/>
              </a:ext>
            </a:extLst>
          </p:cNvPr>
          <p:cNvGrpSpPr>
            <a:grpSpLocks/>
          </p:cNvGrpSpPr>
          <p:nvPr/>
        </p:nvGrpSpPr>
        <p:grpSpPr bwMode="auto">
          <a:xfrm>
            <a:off x="7718425" y="-163513"/>
            <a:ext cx="612775" cy="609601"/>
            <a:chOff x="4705338" y="292646"/>
            <a:chExt cx="613379" cy="610156"/>
          </a:xfrm>
        </p:grpSpPr>
        <p:sp>
          <p:nvSpPr>
            <p:cNvPr id="9" name="Google Shape;24;p3">
              <a:extLst>
                <a:ext uri="{FF2B5EF4-FFF2-40B4-BE49-F238E27FC236}">
                  <a16:creationId xmlns:a16="http://schemas.microsoft.com/office/drawing/2014/main" id="{1CC1BA6A-9CEB-4C51-B60E-FB65B0FDA20C}"/>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Google Shape;25;p3">
              <a:extLst>
                <a:ext uri="{FF2B5EF4-FFF2-40B4-BE49-F238E27FC236}">
                  <a16:creationId xmlns:a16="http://schemas.microsoft.com/office/drawing/2014/main" id="{9255F3BA-1AED-497C-8E75-34C8A93ECE18}"/>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1" name="Google Shape;26;p3">
            <a:extLst>
              <a:ext uri="{FF2B5EF4-FFF2-40B4-BE49-F238E27FC236}">
                <a16:creationId xmlns:a16="http://schemas.microsoft.com/office/drawing/2014/main" id="{3D0F3E27-DE0E-4C87-80A9-EA2F3D835386}"/>
              </a:ext>
            </a:extLst>
          </p:cNvPr>
          <p:cNvGrpSpPr>
            <a:grpSpLocks/>
          </p:cNvGrpSpPr>
          <p:nvPr/>
        </p:nvGrpSpPr>
        <p:grpSpPr bwMode="auto">
          <a:xfrm>
            <a:off x="7899400" y="3671888"/>
            <a:ext cx="936625" cy="936625"/>
            <a:chOff x="245275" y="-61949"/>
            <a:chExt cx="936749" cy="936749"/>
          </a:xfrm>
        </p:grpSpPr>
        <p:sp>
          <p:nvSpPr>
            <p:cNvPr id="12" name="Google Shape;27;p3">
              <a:extLst>
                <a:ext uri="{FF2B5EF4-FFF2-40B4-BE49-F238E27FC236}">
                  <a16:creationId xmlns:a16="http://schemas.microsoft.com/office/drawing/2014/main" id="{3A692150-DDD6-48FC-9954-67F5761AE4E8}"/>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3" name="Google Shape;28;p3">
              <a:extLst>
                <a:ext uri="{FF2B5EF4-FFF2-40B4-BE49-F238E27FC236}">
                  <a16:creationId xmlns:a16="http://schemas.microsoft.com/office/drawing/2014/main" id="{09EE6120-A548-4CB5-976A-0013C22BE497}"/>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4" name="Google Shape;29;p3">
            <a:extLst>
              <a:ext uri="{FF2B5EF4-FFF2-40B4-BE49-F238E27FC236}">
                <a16:creationId xmlns:a16="http://schemas.microsoft.com/office/drawing/2014/main" id="{835BE459-29EF-466C-80AF-A2C9C742287E}"/>
              </a:ext>
            </a:extLst>
          </p:cNvPr>
          <p:cNvSpPr>
            <a:spLocks/>
          </p:cNvSpPr>
          <p:nvPr/>
        </p:nvSpPr>
        <p:spPr bwMode="auto">
          <a:xfrm>
            <a:off x="6502400" y="-84138"/>
            <a:ext cx="328613" cy="32702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5" name="Google Shape;30;p3">
            <a:extLst>
              <a:ext uri="{FF2B5EF4-FFF2-40B4-BE49-F238E27FC236}">
                <a16:creationId xmlns:a16="http://schemas.microsoft.com/office/drawing/2014/main" id="{CD225BEB-9B0C-4302-BE0F-409031ECAD50}"/>
              </a:ext>
            </a:extLst>
          </p:cNvPr>
          <p:cNvCxnSpPr>
            <a:cxnSpLocks noChangeShapeType="1"/>
          </p:cNvCxnSpPr>
          <p:nvPr/>
        </p:nvCxnSpPr>
        <p:spPr bwMode="auto">
          <a:xfrm flipH="1">
            <a:off x="519113" y="14922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7" name="Google Shape;17;p3"/>
          <p:cNvSpPr txBox="1">
            <a:spLocks noGrp="1"/>
          </p:cNvSpPr>
          <p:nvPr>
            <p:ph type="title"/>
          </p:nvPr>
        </p:nvSpPr>
        <p:spPr>
          <a:xfrm>
            <a:off x="2530325" y="2088250"/>
            <a:ext cx="4785600" cy="1060200"/>
          </a:xfrm>
          <a:prstGeom prst="rect">
            <a:avLst/>
          </a:prstGeom>
        </p:spPr>
        <p:txBody>
          <a:bodyPr spcFirstLastPara="1" anchor="ctr">
            <a:noAutofit/>
          </a:bodyPr>
          <a:lstStyle>
            <a:lvl1pPr lvl="0" rtl="0">
              <a:lnSpc>
                <a:spcPct val="115000"/>
              </a:lnSpc>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8" name="Google Shape;18;p3"/>
          <p:cNvSpPr txBox="1">
            <a:spLocks noGrp="1"/>
          </p:cNvSpPr>
          <p:nvPr>
            <p:ph type="title" idx="2"/>
          </p:nvPr>
        </p:nvSpPr>
        <p:spPr>
          <a:xfrm>
            <a:off x="2530325" y="955450"/>
            <a:ext cx="1413300" cy="1132800"/>
          </a:xfrm>
          <a:prstGeom prst="rect">
            <a:avLst/>
          </a:prstGeom>
          <a:noFill/>
          <a:ln w="9525" cap="flat" cmpd="sng">
            <a:solidFill>
              <a:schemeClr val="dk1"/>
            </a:solidFill>
            <a:prstDash val="solid"/>
            <a:round/>
            <a:headEnd type="none" w="sm" len="sm"/>
            <a:tailEnd type="none" w="sm" len="sm"/>
          </a:ln>
        </p:spPr>
        <p:txBody>
          <a:bodyPr spcFirstLastPara="1" anchor="b">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rPr lang="en-US"/>
              <a:t>Click to edit Master title style</a:t>
            </a:r>
            <a:endParaRPr/>
          </a:p>
        </p:txBody>
      </p:sp>
      <p:sp>
        <p:nvSpPr>
          <p:cNvPr id="19" name="Google Shape;19;p3"/>
          <p:cNvSpPr txBox="1">
            <a:spLocks noGrp="1"/>
          </p:cNvSpPr>
          <p:nvPr>
            <p:ph type="subTitle" idx="1"/>
          </p:nvPr>
        </p:nvSpPr>
        <p:spPr>
          <a:xfrm>
            <a:off x="2530325" y="3148550"/>
            <a:ext cx="4785600" cy="418800"/>
          </a:xfrm>
          <a:prstGeom prst="rect">
            <a:avLst/>
          </a:prstGeom>
          <a:noFill/>
          <a:ln w="9525" cap="flat" cmpd="sng">
            <a:solidFill>
              <a:schemeClr val="dk1"/>
            </a:solidFill>
            <a:prstDash val="solid"/>
            <a:round/>
            <a:headEnd type="none" w="sm" len="sm"/>
            <a:tailEnd type="none" w="sm" len="sm"/>
          </a:ln>
        </p:spPr>
        <p:txBody>
          <a:bodyPr spcFirstLastPara="1" anchor="b">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Tree>
    <p:extLst>
      <p:ext uri="{BB962C8B-B14F-4D97-AF65-F5344CB8AC3E}">
        <p14:creationId xmlns:p14="http://schemas.microsoft.com/office/powerpoint/2010/main" val="40671995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322"/>
        <p:cNvGrpSpPr/>
        <p:nvPr/>
      </p:nvGrpSpPr>
      <p:grpSpPr>
        <a:xfrm>
          <a:off x="0" y="0"/>
          <a:ext cx="0" cy="0"/>
          <a:chOff x="0" y="0"/>
          <a:chExt cx="0" cy="0"/>
        </a:xfrm>
      </p:grpSpPr>
      <p:sp>
        <p:nvSpPr>
          <p:cNvPr id="3" name="Google Shape;324;p26">
            <a:extLst>
              <a:ext uri="{FF2B5EF4-FFF2-40B4-BE49-F238E27FC236}">
                <a16:creationId xmlns:a16="http://schemas.microsoft.com/office/drawing/2014/main" id="{8BA9C931-B173-4406-B79B-75D0B1F179E4}"/>
              </a:ext>
            </a:extLst>
          </p:cNvPr>
          <p:cNvSpPr>
            <a:spLocks/>
          </p:cNvSpPr>
          <p:nvPr/>
        </p:nvSpPr>
        <p:spPr bwMode="auto">
          <a:xfrm>
            <a:off x="419100" y="67627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4" name="Google Shape;325;p26">
            <a:extLst>
              <a:ext uri="{FF2B5EF4-FFF2-40B4-BE49-F238E27FC236}">
                <a16:creationId xmlns:a16="http://schemas.microsoft.com/office/drawing/2014/main" id="{9253F56B-4333-46A1-A989-5086E1ABD54A}"/>
              </a:ext>
            </a:extLst>
          </p:cNvPr>
          <p:cNvGrpSpPr>
            <a:grpSpLocks/>
          </p:cNvGrpSpPr>
          <p:nvPr/>
        </p:nvGrpSpPr>
        <p:grpSpPr bwMode="auto">
          <a:xfrm>
            <a:off x="-90488" y="2170113"/>
            <a:ext cx="612776" cy="611187"/>
            <a:chOff x="4705338" y="292646"/>
            <a:chExt cx="613379" cy="610156"/>
          </a:xfrm>
        </p:grpSpPr>
        <p:sp>
          <p:nvSpPr>
            <p:cNvPr id="5" name="Google Shape;326;p26">
              <a:extLst>
                <a:ext uri="{FF2B5EF4-FFF2-40B4-BE49-F238E27FC236}">
                  <a16:creationId xmlns:a16="http://schemas.microsoft.com/office/drawing/2014/main" id="{6235EFD1-213D-4D50-BD6C-66B5BDAFF0A8}"/>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27;p26">
              <a:extLst>
                <a:ext uri="{FF2B5EF4-FFF2-40B4-BE49-F238E27FC236}">
                  <a16:creationId xmlns:a16="http://schemas.microsoft.com/office/drawing/2014/main" id="{491AFEBC-8B3B-46F8-8E0D-D6820C4C1F6B}"/>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7" name="Google Shape;328;p26">
            <a:extLst>
              <a:ext uri="{FF2B5EF4-FFF2-40B4-BE49-F238E27FC236}">
                <a16:creationId xmlns:a16="http://schemas.microsoft.com/office/drawing/2014/main" id="{01E803E0-92A5-42C5-BFCF-6E3DCBA1E17A}"/>
              </a:ext>
            </a:extLst>
          </p:cNvPr>
          <p:cNvGrpSpPr>
            <a:grpSpLocks/>
          </p:cNvGrpSpPr>
          <p:nvPr/>
        </p:nvGrpSpPr>
        <p:grpSpPr bwMode="auto">
          <a:xfrm>
            <a:off x="1019175" y="-396875"/>
            <a:ext cx="938213" cy="936625"/>
            <a:chOff x="245275" y="-61949"/>
            <a:chExt cx="936749" cy="936749"/>
          </a:xfrm>
        </p:grpSpPr>
        <p:sp>
          <p:nvSpPr>
            <p:cNvPr id="8" name="Google Shape;329;p26">
              <a:extLst>
                <a:ext uri="{FF2B5EF4-FFF2-40B4-BE49-F238E27FC236}">
                  <a16:creationId xmlns:a16="http://schemas.microsoft.com/office/drawing/2014/main" id="{CD1501E5-F452-43A3-A869-9BB49264E9B9}"/>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9" name="Google Shape;330;p26">
              <a:extLst>
                <a:ext uri="{FF2B5EF4-FFF2-40B4-BE49-F238E27FC236}">
                  <a16:creationId xmlns:a16="http://schemas.microsoft.com/office/drawing/2014/main" id="{BCDBC683-1FAF-4B67-BBC2-D489793C419E}"/>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0" name="Google Shape;331;p26">
            <a:extLst>
              <a:ext uri="{FF2B5EF4-FFF2-40B4-BE49-F238E27FC236}">
                <a16:creationId xmlns:a16="http://schemas.microsoft.com/office/drawing/2014/main" id="{555C1D36-B8C9-4415-B507-03444661A26D}"/>
              </a:ext>
            </a:extLst>
          </p:cNvPr>
          <p:cNvSpPr>
            <a:spLocks noChangeArrowheads="1"/>
          </p:cNvSpPr>
          <p:nvPr/>
        </p:nvSpPr>
        <p:spPr bwMode="auto">
          <a:xfrm>
            <a:off x="8629650" y="493713"/>
            <a:ext cx="328613"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 name="Google Shape;332;p26">
            <a:extLst>
              <a:ext uri="{FF2B5EF4-FFF2-40B4-BE49-F238E27FC236}">
                <a16:creationId xmlns:a16="http://schemas.microsoft.com/office/drawing/2014/main" id="{29FF26EE-37BD-4B82-AD2F-26020AFFC63A}"/>
              </a:ext>
            </a:extLst>
          </p:cNvPr>
          <p:cNvSpPr>
            <a:spLocks/>
          </p:cNvSpPr>
          <p:nvPr/>
        </p:nvSpPr>
        <p:spPr bwMode="auto">
          <a:xfrm>
            <a:off x="1216025" y="464502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2" name="Google Shape;333;p26">
            <a:extLst>
              <a:ext uri="{FF2B5EF4-FFF2-40B4-BE49-F238E27FC236}">
                <a16:creationId xmlns:a16="http://schemas.microsoft.com/office/drawing/2014/main" id="{FB5F65B2-7BA8-4EA7-9787-C5624D408F19}"/>
              </a:ext>
            </a:extLst>
          </p:cNvPr>
          <p:cNvCxnSpPr>
            <a:cxnSpLocks noChangeShapeType="1"/>
          </p:cNvCxnSpPr>
          <p:nvPr/>
        </p:nvCxnSpPr>
        <p:spPr bwMode="auto">
          <a:xfrm flipH="1">
            <a:off x="8656638" y="2330450"/>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grpSp>
        <p:nvGrpSpPr>
          <p:cNvPr id="13" name="Google Shape;334;p26">
            <a:extLst>
              <a:ext uri="{FF2B5EF4-FFF2-40B4-BE49-F238E27FC236}">
                <a16:creationId xmlns:a16="http://schemas.microsoft.com/office/drawing/2014/main" id="{B63C4372-2BBA-4DA7-85D4-5992E9D6F8F0}"/>
              </a:ext>
            </a:extLst>
          </p:cNvPr>
          <p:cNvGrpSpPr>
            <a:grpSpLocks/>
          </p:cNvGrpSpPr>
          <p:nvPr/>
        </p:nvGrpSpPr>
        <p:grpSpPr bwMode="auto">
          <a:xfrm>
            <a:off x="7653338" y="4608513"/>
            <a:ext cx="614362" cy="609600"/>
            <a:chOff x="4705338" y="292646"/>
            <a:chExt cx="613379" cy="610156"/>
          </a:xfrm>
        </p:grpSpPr>
        <p:sp>
          <p:nvSpPr>
            <p:cNvPr id="14" name="Google Shape;335;p26">
              <a:extLst>
                <a:ext uri="{FF2B5EF4-FFF2-40B4-BE49-F238E27FC236}">
                  <a16:creationId xmlns:a16="http://schemas.microsoft.com/office/drawing/2014/main" id="{29D81416-60C0-4B00-85CF-E303878E4396}"/>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5" name="Google Shape;336;p26">
              <a:extLst>
                <a:ext uri="{FF2B5EF4-FFF2-40B4-BE49-F238E27FC236}">
                  <a16:creationId xmlns:a16="http://schemas.microsoft.com/office/drawing/2014/main" id="{ED13FD8B-AF12-4AAC-92AE-F0CD50C67B5E}"/>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6" name="Google Shape;337;p26">
            <a:extLst>
              <a:ext uri="{FF2B5EF4-FFF2-40B4-BE49-F238E27FC236}">
                <a16:creationId xmlns:a16="http://schemas.microsoft.com/office/drawing/2014/main" id="{0118DF04-2E2C-42FD-9DFD-6FABFD9D609B}"/>
              </a:ext>
            </a:extLst>
          </p:cNvPr>
          <p:cNvCxnSpPr>
            <a:cxnSpLocks noChangeShapeType="1"/>
          </p:cNvCxnSpPr>
          <p:nvPr/>
        </p:nvCxnSpPr>
        <p:spPr bwMode="auto">
          <a:xfrm flipH="1">
            <a:off x="125413" y="4732338"/>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17" name="Google Shape;338;p26">
            <a:extLst>
              <a:ext uri="{FF2B5EF4-FFF2-40B4-BE49-F238E27FC236}">
                <a16:creationId xmlns:a16="http://schemas.microsoft.com/office/drawing/2014/main" id="{1B4A193E-F74A-4242-A290-9F61962AE133}"/>
              </a:ext>
            </a:extLst>
          </p:cNvPr>
          <p:cNvCxnSpPr>
            <a:cxnSpLocks noChangeShapeType="1"/>
          </p:cNvCxnSpPr>
          <p:nvPr/>
        </p:nvCxnSpPr>
        <p:spPr bwMode="auto">
          <a:xfrm flipH="1">
            <a:off x="8169275" y="-222250"/>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323" name="Google Shape;323;p26"/>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286896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339"/>
        <p:cNvGrpSpPr/>
        <p:nvPr/>
      </p:nvGrpSpPr>
      <p:grpSpPr>
        <a:xfrm>
          <a:off x="0" y="0"/>
          <a:ext cx="0" cy="0"/>
          <a:chOff x="0" y="0"/>
          <a:chExt cx="0" cy="0"/>
        </a:xfrm>
      </p:grpSpPr>
      <p:sp>
        <p:nvSpPr>
          <p:cNvPr id="3" name="Google Shape;341;p27">
            <a:extLst>
              <a:ext uri="{FF2B5EF4-FFF2-40B4-BE49-F238E27FC236}">
                <a16:creationId xmlns:a16="http://schemas.microsoft.com/office/drawing/2014/main" id="{B42A2FD5-F91B-4495-98A0-ADBF2662FA43}"/>
              </a:ext>
            </a:extLst>
          </p:cNvPr>
          <p:cNvSpPr>
            <a:spLocks/>
          </p:cNvSpPr>
          <p:nvPr/>
        </p:nvSpPr>
        <p:spPr bwMode="auto">
          <a:xfrm>
            <a:off x="8970963" y="2820988"/>
            <a:ext cx="328612" cy="325437"/>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4" name="Google Shape;342;p27">
            <a:extLst>
              <a:ext uri="{FF2B5EF4-FFF2-40B4-BE49-F238E27FC236}">
                <a16:creationId xmlns:a16="http://schemas.microsoft.com/office/drawing/2014/main" id="{AED2DDEE-79E9-4FF7-BEFA-1D750AD6D7B7}"/>
              </a:ext>
            </a:extLst>
          </p:cNvPr>
          <p:cNvGrpSpPr>
            <a:grpSpLocks/>
          </p:cNvGrpSpPr>
          <p:nvPr/>
        </p:nvGrpSpPr>
        <p:grpSpPr bwMode="auto">
          <a:xfrm rot="10800000">
            <a:off x="7896225" y="4710113"/>
            <a:ext cx="936625" cy="936625"/>
            <a:chOff x="245275" y="-61949"/>
            <a:chExt cx="936749" cy="936749"/>
          </a:xfrm>
        </p:grpSpPr>
        <p:sp>
          <p:nvSpPr>
            <p:cNvPr id="5" name="Google Shape;343;p27">
              <a:extLst>
                <a:ext uri="{FF2B5EF4-FFF2-40B4-BE49-F238E27FC236}">
                  <a16:creationId xmlns:a16="http://schemas.microsoft.com/office/drawing/2014/main" id="{06D6841D-15D9-4475-9F9A-5E2008F04E2B}"/>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6" name="Google Shape;344;p27">
              <a:extLst>
                <a:ext uri="{FF2B5EF4-FFF2-40B4-BE49-F238E27FC236}">
                  <a16:creationId xmlns:a16="http://schemas.microsoft.com/office/drawing/2014/main" id="{A168E129-D6BD-4894-A52D-B8BEBD243B30}"/>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7" name="Google Shape;345;p27">
            <a:extLst>
              <a:ext uri="{FF2B5EF4-FFF2-40B4-BE49-F238E27FC236}">
                <a16:creationId xmlns:a16="http://schemas.microsoft.com/office/drawing/2014/main" id="{A2717A9E-74F7-4179-B683-60D02CECAA9A}"/>
              </a:ext>
            </a:extLst>
          </p:cNvPr>
          <p:cNvSpPr>
            <a:spLocks noChangeArrowheads="1"/>
          </p:cNvSpPr>
          <p:nvPr/>
        </p:nvSpPr>
        <p:spPr bwMode="auto">
          <a:xfrm>
            <a:off x="-117475" y="165100"/>
            <a:ext cx="328613"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346;p27">
            <a:extLst>
              <a:ext uri="{FF2B5EF4-FFF2-40B4-BE49-F238E27FC236}">
                <a16:creationId xmlns:a16="http://schemas.microsoft.com/office/drawing/2014/main" id="{49DFADCD-3D74-476F-B6D2-F26E7EC9A05E}"/>
              </a:ext>
            </a:extLst>
          </p:cNvPr>
          <p:cNvSpPr>
            <a:spLocks/>
          </p:cNvSpPr>
          <p:nvPr/>
        </p:nvSpPr>
        <p:spPr bwMode="auto">
          <a:xfrm>
            <a:off x="-117475" y="3016250"/>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9" name="Google Shape;347;p27">
            <a:extLst>
              <a:ext uri="{FF2B5EF4-FFF2-40B4-BE49-F238E27FC236}">
                <a16:creationId xmlns:a16="http://schemas.microsoft.com/office/drawing/2014/main" id="{6CF31B1E-7FD8-416C-90F0-B2FE415DB33A}"/>
              </a:ext>
            </a:extLst>
          </p:cNvPr>
          <p:cNvCxnSpPr>
            <a:cxnSpLocks noChangeShapeType="1"/>
          </p:cNvCxnSpPr>
          <p:nvPr/>
        </p:nvCxnSpPr>
        <p:spPr bwMode="auto">
          <a:xfrm flipH="1">
            <a:off x="-246063" y="1620838"/>
            <a:ext cx="587376"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grpSp>
        <p:nvGrpSpPr>
          <p:cNvPr id="10" name="Google Shape;348;p27">
            <a:extLst>
              <a:ext uri="{FF2B5EF4-FFF2-40B4-BE49-F238E27FC236}">
                <a16:creationId xmlns:a16="http://schemas.microsoft.com/office/drawing/2014/main" id="{2621D0E7-AF48-401B-9BE0-8D2C7BB80045}"/>
              </a:ext>
            </a:extLst>
          </p:cNvPr>
          <p:cNvGrpSpPr>
            <a:grpSpLocks/>
          </p:cNvGrpSpPr>
          <p:nvPr/>
        </p:nvGrpSpPr>
        <p:grpSpPr bwMode="auto">
          <a:xfrm>
            <a:off x="8299450" y="-179388"/>
            <a:ext cx="612775" cy="609601"/>
            <a:chOff x="4705338" y="292646"/>
            <a:chExt cx="613379" cy="610156"/>
          </a:xfrm>
        </p:grpSpPr>
        <p:sp>
          <p:nvSpPr>
            <p:cNvPr id="11" name="Google Shape;349;p27">
              <a:extLst>
                <a:ext uri="{FF2B5EF4-FFF2-40B4-BE49-F238E27FC236}">
                  <a16:creationId xmlns:a16="http://schemas.microsoft.com/office/drawing/2014/main" id="{B3A79DFF-3C3C-4713-BB77-E3649FD92638}"/>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Google Shape;350;p27">
              <a:extLst>
                <a:ext uri="{FF2B5EF4-FFF2-40B4-BE49-F238E27FC236}">
                  <a16:creationId xmlns:a16="http://schemas.microsoft.com/office/drawing/2014/main" id="{4D9A3E06-93F0-4E03-9AE7-75451712D32F}"/>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3" name="Google Shape;351;p27">
            <a:extLst>
              <a:ext uri="{FF2B5EF4-FFF2-40B4-BE49-F238E27FC236}">
                <a16:creationId xmlns:a16="http://schemas.microsoft.com/office/drawing/2014/main" id="{0E1DC2B6-F792-4262-AAC6-1797F3C280E0}"/>
              </a:ext>
            </a:extLst>
          </p:cNvPr>
          <p:cNvCxnSpPr>
            <a:cxnSpLocks noChangeShapeType="1"/>
          </p:cNvCxnSpPr>
          <p:nvPr/>
        </p:nvCxnSpPr>
        <p:spPr bwMode="auto">
          <a:xfrm flipH="1">
            <a:off x="-206375" y="431482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340" name="Google Shape;340;p27"/>
          <p:cNvSpPr txBox="1">
            <a:spLocks noGrp="1"/>
          </p:cNvSpPr>
          <p:nvPr>
            <p:ph type="title"/>
          </p:nvPr>
        </p:nvSpPr>
        <p:spPr>
          <a:xfrm>
            <a:off x="713225" y="539500"/>
            <a:ext cx="7717500" cy="600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8539943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TITLE_ONLY_7_1">
    <p:spTree>
      <p:nvGrpSpPr>
        <p:cNvPr id="1" name="Shape 368"/>
        <p:cNvGrpSpPr/>
        <p:nvPr/>
      </p:nvGrpSpPr>
      <p:grpSpPr>
        <a:xfrm>
          <a:off x="0" y="0"/>
          <a:ext cx="0" cy="0"/>
          <a:chOff x="0" y="0"/>
          <a:chExt cx="0" cy="0"/>
        </a:xfrm>
      </p:grpSpPr>
      <p:cxnSp>
        <p:nvCxnSpPr>
          <p:cNvPr id="3" name="Google Shape;370;p29">
            <a:extLst>
              <a:ext uri="{FF2B5EF4-FFF2-40B4-BE49-F238E27FC236}">
                <a16:creationId xmlns:a16="http://schemas.microsoft.com/office/drawing/2014/main" id="{7340164D-9519-4AEA-9231-2967B0B90D2B}"/>
              </a:ext>
            </a:extLst>
          </p:cNvPr>
          <p:cNvCxnSpPr>
            <a:cxnSpLocks noChangeShapeType="1"/>
          </p:cNvCxnSpPr>
          <p:nvPr/>
        </p:nvCxnSpPr>
        <p:spPr bwMode="auto">
          <a:xfrm flipH="1">
            <a:off x="388938" y="438467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4" name="Google Shape;371;p29">
            <a:extLst>
              <a:ext uri="{FF2B5EF4-FFF2-40B4-BE49-F238E27FC236}">
                <a16:creationId xmlns:a16="http://schemas.microsoft.com/office/drawing/2014/main" id="{08084608-1B3B-4889-A101-AC213060A3B7}"/>
              </a:ext>
            </a:extLst>
          </p:cNvPr>
          <p:cNvSpPr>
            <a:spLocks/>
          </p:cNvSpPr>
          <p:nvPr/>
        </p:nvSpPr>
        <p:spPr bwMode="auto">
          <a:xfrm>
            <a:off x="844550" y="-112713"/>
            <a:ext cx="328613" cy="32702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5" name="Google Shape;372;p29">
            <a:extLst>
              <a:ext uri="{FF2B5EF4-FFF2-40B4-BE49-F238E27FC236}">
                <a16:creationId xmlns:a16="http://schemas.microsoft.com/office/drawing/2014/main" id="{80BCC535-85E1-409E-AF69-9A721D3460C6}"/>
              </a:ext>
            </a:extLst>
          </p:cNvPr>
          <p:cNvGrpSpPr>
            <a:grpSpLocks/>
          </p:cNvGrpSpPr>
          <p:nvPr/>
        </p:nvGrpSpPr>
        <p:grpSpPr bwMode="auto">
          <a:xfrm>
            <a:off x="-252413" y="92075"/>
            <a:ext cx="614363" cy="609600"/>
            <a:chOff x="4705338" y="292646"/>
            <a:chExt cx="613379" cy="610156"/>
          </a:xfrm>
        </p:grpSpPr>
        <p:sp>
          <p:nvSpPr>
            <p:cNvPr id="6" name="Google Shape;373;p29">
              <a:extLst>
                <a:ext uri="{FF2B5EF4-FFF2-40B4-BE49-F238E27FC236}">
                  <a16:creationId xmlns:a16="http://schemas.microsoft.com/office/drawing/2014/main" id="{2B4D317A-A3E1-4C64-ACF5-59D3DC6A57A7}"/>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74;p29">
              <a:extLst>
                <a:ext uri="{FF2B5EF4-FFF2-40B4-BE49-F238E27FC236}">
                  <a16:creationId xmlns:a16="http://schemas.microsoft.com/office/drawing/2014/main" id="{7F52C62A-3546-4087-997C-ECE8D77BEF15}"/>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8" name="Google Shape;375;p29">
            <a:extLst>
              <a:ext uri="{FF2B5EF4-FFF2-40B4-BE49-F238E27FC236}">
                <a16:creationId xmlns:a16="http://schemas.microsoft.com/office/drawing/2014/main" id="{A78AC6BA-748D-41DA-A651-B8744F88C4C5}"/>
              </a:ext>
            </a:extLst>
          </p:cNvPr>
          <p:cNvGrpSpPr>
            <a:grpSpLocks/>
          </p:cNvGrpSpPr>
          <p:nvPr/>
        </p:nvGrpSpPr>
        <p:grpSpPr bwMode="auto">
          <a:xfrm>
            <a:off x="8134350" y="4140200"/>
            <a:ext cx="936625" cy="936625"/>
            <a:chOff x="245275" y="-61949"/>
            <a:chExt cx="936749" cy="936749"/>
          </a:xfrm>
        </p:grpSpPr>
        <p:sp>
          <p:nvSpPr>
            <p:cNvPr id="9" name="Google Shape;376;p29">
              <a:extLst>
                <a:ext uri="{FF2B5EF4-FFF2-40B4-BE49-F238E27FC236}">
                  <a16:creationId xmlns:a16="http://schemas.microsoft.com/office/drawing/2014/main" id="{8AF65186-5573-437D-9459-CD22B0987F0F}"/>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0" name="Google Shape;377;p29">
              <a:extLst>
                <a:ext uri="{FF2B5EF4-FFF2-40B4-BE49-F238E27FC236}">
                  <a16:creationId xmlns:a16="http://schemas.microsoft.com/office/drawing/2014/main" id="{FB0E9763-232F-4E33-BAC8-11FFB161363D}"/>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1" name="Google Shape;378;p29">
            <a:extLst>
              <a:ext uri="{FF2B5EF4-FFF2-40B4-BE49-F238E27FC236}">
                <a16:creationId xmlns:a16="http://schemas.microsoft.com/office/drawing/2014/main" id="{FF876805-B86F-4108-A2F9-263802F7932B}"/>
              </a:ext>
            </a:extLst>
          </p:cNvPr>
          <p:cNvSpPr>
            <a:spLocks/>
          </p:cNvSpPr>
          <p:nvPr/>
        </p:nvSpPr>
        <p:spPr bwMode="auto">
          <a:xfrm>
            <a:off x="-109538" y="3579813"/>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 name="Google Shape;379;p29">
            <a:extLst>
              <a:ext uri="{FF2B5EF4-FFF2-40B4-BE49-F238E27FC236}">
                <a16:creationId xmlns:a16="http://schemas.microsoft.com/office/drawing/2014/main" id="{587049D8-C29D-497F-B0D1-2AB66F9EDBC6}"/>
              </a:ext>
            </a:extLst>
          </p:cNvPr>
          <p:cNvSpPr>
            <a:spLocks noChangeArrowheads="1"/>
          </p:cNvSpPr>
          <p:nvPr/>
        </p:nvSpPr>
        <p:spPr bwMode="auto">
          <a:xfrm>
            <a:off x="8664575" y="165100"/>
            <a:ext cx="328613"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69" name="Google Shape;369;p29"/>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4013466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8">
  <p:cSld name="TITLE_ONLY_7_1_1">
    <p:spTree>
      <p:nvGrpSpPr>
        <p:cNvPr id="1" name="Shape 380"/>
        <p:cNvGrpSpPr/>
        <p:nvPr/>
      </p:nvGrpSpPr>
      <p:grpSpPr>
        <a:xfrm>
          <a:off x="0" y="0"/>
          <a:ext cx="0" cy="0"/>
          <a:chOff x="0" y="0"/>
          <a:chExt cx="0" cy="0"/>
        </a:xfrm>
      </p:grpSpPr>
      <p:grpSp>
        <p:nvGrpSpPr>
          <p:cNvPr id="3" name="Google Shape;382;p30">
            <a:extLst>
              <a:ext uri="{FF2B5EF4-FFF2-40B4-BE49-F238E27FC236}">
                <a16:creationId xmlns:a16="http://schemas.microsoft.com/office/drawing/2014/main" id="{E0353D30-0C85-496C-A189-4C8F6225366C}"/>
              </a:ext>
            </a:extLst>
          </p:cNvPr>
          <p:cNvGrpSpPr>
            <a:grpSpLocks/>
          </p:cNvGrpSpPr>
          <p:nvPr/>
        </p:nvGrpSpPr>
        <p:grpSpPr bwMode="auto">
          <a:xfrm rot="10800000">
            <a:off x="-301625" y="276225"/>
            <a:ext cx="936625" cy="936625"/>
            <a:chOff x="245275" y="-61949"/>
            <a:chExt cx="936749" cy="936749"/>
          </a:xfrm>
        </p:grpSpPr>
        <p:sp>
          <p:nvSpPr>
            <p:cNvPr id="4" name="Google Shape;383;p30">
              <a:extLst>
                <a:ext uri="{FF2B5EF4-FFF2-40B4-BE49-F238E27FC236}">
                  <a16:creationId xmlns:a16="http://schemas.microsoft.com/office/drawing/2014/main" id="{B9C7A3B0-A88A-4742-B872-881B521BB53C}"/>
                </a:ext>
              </a:extLst>
            </p:cNvPr>
            <p:cNvSpPr/>
            <p:nvPr/>
          </p:nvSpPr>
          <p:spPr>
            <a:xfrm>
              <a:off x="248450" y="760485"/>
              <a:ext cx="114315" cy="114315"/>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5" name="Google Shape;384;p30">
              <a:extLst>
                <a:ext uri="{FF2B5EF4-FFF2-40B4-BE49-F238E27FC236}">
                  <a16:creationId xmlns:a16="http://schemas.microsoft.com/office/drawing/2014/main" id="{D9BD9577-E545-44E1-A502-47722B8B6E12}"/>
                </a:ext>
              </a:extLst>
            </p:cNvPr>
            <p:cNvCxnSpPr>
              <a:stCxn id="383" idx="7"/>
            </p:cNvCxnSpPr>
            <p:nvPr/>
          </p:nvCxnSpPr>
          <p:spPr>
            <a:xfrm rot="10800000" flipH="1">
              <a:off x="343713" y="-60362"/>
              <a:ext cx="839899" cy="839899"/>
            </a:xfrm>
            <a:prstGeom prst="straightConnector1">
              <a:avLst/>
            </a:prstGeom>
            <a:noFill/>
            <a:ln w="9525" cap="flat" cmpd="sng">
              <a:solidFill>
                <a:schemeClr val="accent3"/>
              </a:solidFill>
              <a:prstDash val="solid"/>
              <a:round/>
              <a:headEnd type="none" w="med" len="med"/>
              <a:tailEnd type="none" w="med" len="med"/>
            </a:ln>
          </p:spPr>
        </p:cxnSp>
      </p:grpSp>
      <p:sp>
        <p:nvSpPr>
          <p:cNvPr id="6" name="Google Shape;385;p30">
            <a:extLst>
              <a:ext uri="{FF2B5EF4-FFF2-40B4-BE49-F238E27FC236}">
                <a16:creationId xmlns:a16="http://schemas.microsoft.com/office/drawing/2014/main" id="{00D02B78-DC34-48D8-9E12-B4E437677E51}"/>
              </a:ext>
            </a:extLst>
          </p:cNvPr>
          <p:cNvSpPr/>
          <p:nvPr/>
        </p:nvSpPr>
        <p:spPr>
          <a:xfrm>
            <a:off x="8623300" y="1254125"/>
            <a:ext cx="328613" cy="327025"/>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grpSp>
        <p:nvGrpSpPr>
          <p:cNvPr id="7" name="Google Shape;386;p30">
            <a:extLst>
              <a:ext uri="{FF2B5EF4-FFF2-40B4-BE49-F238E27FC236}">
                <a16:creationId xmlns:a16="http://schemas.microsoft.com/office/drawing/2014/main" id="{95202C07-167D-49A9-B3DD-B1067C46518F}"/>
              </a:ext>
            </a:extLst>
          </p:cNvPr>
          <p:cNvGrpSpPr>
            <a:grpSpLocks/>
          </p:cNvGrpSpPr>
          <p:nvPr/>
        </p:nvGrpSpPr>
        <p:grpSpPr bwMode="auto">
          <a:xfrm>
            <a:off x="8010525" y="4648200"/>
            <a:ext cx="612775" cy="609600"/>
            <a:chOff x="4705338" y="292646"/>
            <a:chExt cx="613379" cy="610156"/>
          </a:xfrm>
        </p:grpSpPr>
        <p:sp>
          <p:nvSpPr>
            <p:cNvPr id="8" name="Google Shape;387;p30">
              <a:extLst>
                <a:ext uri="{FF2B5EF4-FFF2-40B4-BE49-F238E27FC236}">
                  <a16:creationId xmlns:a16="http://schemas.microsoft.com/office/drawing/2014/main" id="{0F18D5D1-ED56-420D-8D83-D9F5DF032A33}"/>
                </a:ext>
              </a:extLst>
            </p:cNvPr>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9" name="Google Shape;388;p30">
              <a:extLst>
                <a:ext uri="{FF2B5EF4-FFF2-40B4-BE49-F238E27FC236}">
                  <a16:creationId xmlns:a16="http://schemas.microsoft.com/office/drawing/2014/main" id="{D2211149-C452-4ECA-8FEB-75D34DCAB83A}"/>
                </a:ext>
              </a:extLst>
            </p:cNvPr>
            <p:cNvSpPr/>
            <p:nvPr/>
          </p:nvSpPr>
          <p:spPr>
            <a:xfrm>
              <a:off x="4848354" y="434063"/>
              <a:ext cx="327347" cy="327323"/>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grpSp>
      <p:sp>
        <p:nvSpPr>
          <p:cNvPr id="10" name="Google Shape;389;p30">
            <a:extLst>
              <a:ext uri="{FF2B5EF4-FFF2-40B4-BE49-F238E27FC236}">
                <a16:creationId xmlns:a16="http://schemas.microsoft.com/office/drawing/2014/main" id="{776FAF55-EC69-485B-B375-70A915F1163E}"/>
              </a:ext>
            </a:extLst>
          </p:cNvPr>
          <p:cNvSpPr/>
          <p:nvPr/>
        </p:nvSpPr>
        <p:spPr>
          <a:xfrm>
            <a:off x="280988" y="4586288"/>
            <a:ext cx="328612" cy="327025"/>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dk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11" name="Google Shape;390;p30">
            <a:extLst>
              <a:ext uri="{FF2B5EF4-FFF2-40B4-BE49-F238E27FC236}">
                <a16:creationId xmlns:a16="http://schemas.microsoft.com/office/drawing/2014/main" id="{B0697288-E463-4AF9-983C-4E590CA1C1BC}"/>
              </a:ext>
            </a:extLst>
          </p:cNvPr>
          <p:cNvCxnSpPr/>
          <p:nvPr/>
        </p:nvCxnSpPr>
        <p:spPr>
          <a:xfrm flipH="1">
            <a:off x="8218488" y="246063"/>
            <a:ext cx="587375" cy="587375"/>
          </a:xfrm>
          <a:prstGeom prst="straightConnector1">
            <a:avLst/>
          </a:prstGeom>
          <a:noFill/>
          <a:ln w="19050" cap="flat" cmpd="sng">
            <a:solidFill>
              <a:schemeClr val="accent3"/>
            </a:solidFill>
            <a:prstDash val="dot"/>
            <a:round/>
            <a:headEnd type="none" w="med" len="med"/>
            <a:tailEnd type="oval" w="med" len="med"/>
          </a:ln>
        </p:spPr>
      </p:cxnSp>
      <p:sp>
        <p:nvSpPr>
          <p:cNvPr id="381" name="Google Shape;381;p30"/>
          <p:cNvSpPr txBox="1">
            <a:spLocks noGrp="1"/>
          </p:cNvSpPr>
          <p:nvPr>
            <p:ph type="title"/>
          </p:nvPr>
        </p:nvSpPr>
        <p:spPr>
          <a:xfrm>
            <a:off x="713225" y="539500"/>
            <a:ext cx="7717500" cy="600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437557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TITLE_ONLY_8">
    <p:spTree>
      <p:nvGrpSpPr>
        <p:cNvPr id="1" name="Shape 405"/>
        <p:cNvGrpSpPr/>
        <p:nvPr/>
      </p:nvGrpSpPr>
      <p:grpSpPr>
        <a:xfrm>
          <a:off x="0" y="0"/>
          <a:ext cx="0" cy="0"/>
          <a:chOff x="0" y="0"/>
          <a:chExt cx="0" cy="0"/>
        </a:xfrm>
      </p:grpSpPr>
      <p:grpSp>
        <p:nvGrpSpPr>
          <p:cNvPr id="4" name="Google Shape;408;p32">
            <a:extLst>
              <a:ext uri="{FF2B5EF4-FFF2-40B4-BE49-F238E27FC236}">
                <a16:creationId xmlns:a16="http://schemas.microsoft.com/office/drawing/2014/main" id="{1C9A021A-7500-4F07-9D27-F7463F31070B}"/>
              </a:ext>
            </a:extLst>
          </p:cNvPr>
          <p:cNvGrpSpPr>
            <a:grpSpLocks/>
          </p:cNvGrpSpPr>
          <p:nvPr/>
        </p:nvGrpSpPr>
        <p:grpSpPr bwMode="auto">
          <a:xfrm rot="10800000">
            <a:off x="-193675" y="4010025"/>
            <a:ext cx="938213" cy="936625"/>
            <a:chOff x="245275" y="-61949"/>
            <a:chExt cx="936749" cy="936749"/>
          </a:xfrm>
        </p:grpSpPr>
        <p:sp>
          <p:nvSpPr>
            <p:cNvPr id="5" name="Google Shape;409;p32">
              <a:extLst>
                <a:ext uri="{FF2B5EF4-FFF2-40B4-BE49-F238E27FC236}">
                  <a16:creationId xmlns:a16="http://schemas.microsoft.com/office/drawing/2014/main" id="{0CE9D4F0-CC00-4934-8417-03A2540C0D5F}"/>
                </a:ext>
              </a:extLst>
            </p:cNvPr>
            <p:cNvSpPr/>
            <p:nvPr/>
          </p:nvSpPr>
          <p:spPr>
            <a:xfrm>
              <a:off x="248445" y="760485"/>
              <a:ext cx="114122" cy="114315"/>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6" name="Google Shape;410;p32">
              <a:extLst>
                <a:ext uri="{FF2B5EF4-FFF2-40B4-BE49-F238E27FC236}">
                  <a16:creationId xmlns:a16="http://schemas.microsoft.com/office/drawing/2014/main" id="{2A1DEB41-82D5-4B1F-8E3E-05C88C38207A}"/>
                </a:ext>
              </a:extLst>
            </p:cNvPr>
            <p:cNvCxnSpPr>
              <a:stCxn id="409" idx="7"/>
            </p:cNvCxnSpPr>
            <p:nvPr/>
          </p:nvCxnSpPr>
          <p:spPr>
            <a:xfrm rot="10800000" flipH="1">
              <a:off x="340376" y="-60362"/>
              <a:ext cx="840063" cy="839899"/>
            </a:xfrm>
            <a:prstGeom prst="straightConnector1">
              <a:avLst/>
            </a:prstGeom>
            <a:noFill/>
            <a:ln w="9525" cap="flat" cmpd="sng">
              <a:solidFill>
                <a:schemeClr val="accent3"/>
              </a:solidFill>
              <a:prstDash val="solid"/>
              <a:round/>
              <a:headEnd type="none" w="med" len="med"/>
              <a:tailEnd type="none" w="med" len="med"/>
            </a:ln>
          </p:spPr>
        </p:cxnSp>
      </p:grpSp>
      <p:cxnSp>
        <p:nvCxnSpPr>
          <p:cNvPr id="7" name="Google Shape;411;p32">
            <a:extLst>
              <a:ext uri="{FF2B5EF4-FFF2-40B4-BE49-F238E27FC236}">
                <a16:creationId xmlns:a16="http://schemas.microsoft.com/office/drawing/2014/main" id="{3EFD7D17-942B-4FDA-AB8E-F5802FAF3CB4}"/>
              </a:ext>
            </a:extLst>
          </p:cNvPr>
          <p:cNvCxnSpPr/>
          <p:nvPr/>
        </p:nvCxnSpPr>
        <p:spPr>
          <a:xfrm flipH="1">
            <a:off x="8218488" y="246063"/>
            <a:ext cx="587375" cy="587375"/>
          </a:xfrm>
          <a:prstGeom prst="straightConnector1">
            <a:avLst/>
          </a:prstGeom>
          <a:noFill/>
          <a:ln w="19050" cap="flat" cmpd="sng">
            <a:solidFill>
              <a:schemeClr val="accent3"/>
            </a:solidFill>
            <a:prstDash val="dot"/>
            <a:round/>
            <a:headEnd type="none" w="med" len="med"/>
            <a:tailEnd type="oval" w="med" len="med"/>
          </a:ln>
        </p:spPr>
      </p:cxnSp>
      <p:sp>
        <p:nvSpPr>
          <p:cNvPr id="8" name="Google Shape;412;p32">
            <a:extLst>
              <a:ext uri="{FF2B5EF4-FFF2-40B4-BE49-F238E27FC236}">
                <a16:creationId xmlns:a16="http://schemas.microsoft.com/office/drawing/2014/main" id="{8C1F48E6-4667-4634-A244-17E87C86212C}"/>
              </a:ext>
            </a:extLst>
          </p:cNvPr>
          <p:cNvSpPr/>
          <p:nvPr/>
        </p:nvSpPr>
        <p:spPr>
          <a:xfrm>
            <a:off x="930275" y="4445000"/>
            <a:ext cx="328613" cy="327025"/>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dk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9" name="Google Shape;413;p32">
            <a:extLst>
              <a:ext uri="{FF2B5EF4-FFF2-40B4-BE49-F238E27FC236}">
                <a16:creationId xmlns:a16="http://schemas.microsoft.com/office/drawing/2014/main" id="{3C94E236-6CC9-4B57-92DB-451CAC89E3FD}"/>
              </a:ext>
            </a:extLst>
          </p:cNvPr>
          <p:cNvCxnSpPr>
            <a:cxnSpLocks noChangeShapeType="1"/>
          </p:cNvCxnSpPr>
          <p:nvPr/>
        </p:nvCxnSpPr>
        <p:spPr bwMode="auto">
          <a:xfrm flipH="1">
            <a:off x="-150813" y="211138"/>
            <a:ext cx="587376"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10" name="Google Shape;414;p32">
            <a:extLst>
              <a:ext uri="{FF2B5EF4-FFF2-40B4-BE49-F238E27FC236}">
                <a16:creationId xmlns:a16="http://schemas.microsoft.com/office/drawing/2014/main" id="{989DACF5-7053-4E50-ADEE-A53FCCF42FD0}"/>
              </a:ext>
            </a:extLst>
          </p:cNvPr>
          <p:cNvSpPr/>
          <p:nvPr/>
        </p:nvSpPr>
        <p:spPr>
          <a:xfrm>
            <a:off x="8623300" y="1254125"/>
            <a:ext cx="328613" cy="327025"/>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406" name="Google Shape;406;p32"/>
          <p:cNvSpPr txBox="1">
            <a:spLocks noGrp="1"/>
          </p:cNvSpPr>
          <p:nvPr>
            <p:ph type="title"/>
          </p:nvPr>
        </p:nvSpPr>
        <p:spPr>
          <a:xfrm>
            <a:off x="713225" y="539500"/>
            <a:ext cx="7717500" cy="600600"/>
          </a:xfrm>
          <a:prstGeom prst="rect">
            <a:avLst/>
          </a:prstGeom>
        </p:spPr>
        <p:txBody>
          <a:bodyPr spcFirstLastPara="1">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7" name="Google Shape;407;p32"/>
          <p:cNvSpPr txBox="1">
            <a:spLocks noGrp="1"/>
          </p:cNvSpPr>
          <p:nvPr>
            <p:ph type="body" idx="1"/>
          </p:nvPr>
        </p:nvSpPr>
        <p:spPr>
          <a:xfrm>
            <a:off x="720025" y="1254600"/>
            <a:ext cx="6656400" cy="2325600"/>
          </a:xfrm>
          <a:prstGeom prst="rect">
            <a:avLst/>
          </a:prstGeom>
        </p:spPr>
        <p:txBody>
          <a:bodyPr spcFirstLastPara="1">
            <a:noAutofit/>
          </a:bodyPr>
          <a:lstStyle>
            <a:lvl1pPr marL="457200" lvl="0" indent="-317500" rtl="0">
              <a:lnSpc>
                <a:spcPct val="115000"/>
              </a:lnSpc>
              <a:spcBef>
                <a:spcPts val="0"/>
              </a:spcBef>
              <a:spcAft>
                <a:spcPts val="0"/>
              </a:spcAft>
              <a:buClr>
                <a:schemeClr val="accent1"/>
              </a:buClr>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05533584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3">
  <p:cSld name="CUSTOM_23_1">
    <p:spTree>
      <p:nvGrpSpPr>
        <p:cNvPr id="1" name="Shape 445"/>
        <p:cNvGrpSpPr/>
        <p:nvPr/>
      </p:nvGrpSpPr>
      <p:grpSpPr>
        <a:xfrm>
          <a:off x="0" y="0"/>
          <a:ext cx="0" cy="0"/>
          <a:chOff x="0" y="0"/>
          <a:chExt cx="0" cy="0"/>
        </a:xfrm>
      </p:grpSpPr>
      <p:sp>
        <p:nvSpPr>
          <p:cNvPr id="5" name="Google Shape;449;p35">
            <a:extLst>
              <a:ext uri="{FF2B5EF4-FFF2-40B4-BE49-F238E27FC236}">
                <a16:creationId xmlns:a16="http://schemas.microsoft.com/office/drawing/2014/main" id="{08761FA5-E1DE-4992-9DA3-5A83A7C2EEE3}"/>
              </a:ext>
            </a:extLst>
          </p:cNvPr>
          <p:cNvSpPr>
            <a:spLocks/>
          </p:cNvSpPr>
          <p:nvPr/>
        </p:nvSpPr>
        <p:spPr bwMode="auto">
          <a:xfrm>
            <a:off x="-150813" y="1624013"/>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 name="Google Shape;450;p35">
            <a:extLst>
              <a:ext uri="{FF2B5EF4-FFF2-40B4-BE49-F238E27FC236}">
                <a16:creationId xmlns:a16="http://schemas.microsoft.com/office/drawing/2014/main" id="{5B3BA0D1-522C-48BF-A4A5-30E6F34236DD}"/>
              </a:ext>
            </a:extLst>
          </p:cNvPr>
          <p:cNvSpPr>
            <a:spLocks noChangeArrowheads="1"/>
          </p:cNvSpPr>
          <p:nvPr/>
        </p:nvSpPr>
        <p:spPr bwMode="auto">
          <a:xfrm>
            <a:off x="250825" y="223838"/>
            <a:ext cx="328613"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7" name="Google Shape;451;p35">
            <a:extLst>
              <a:ext uri="{FF2B5EF4-FFF2-40B4-BE49-F238E27FC236}">
                <a16:creationId xmlns:a16="http://schemas.microsoft.com/office/drawing/2014/main" id="{ABB1282B-8F21-41A9-B580-8CA58D3EE730}"/>
              </a:ext>
            </a:extLst>
          </p:cNvPr>
          <p:cNvGrpSpPr>
            <a:grpSpLocks/>
          </p:cNvGrpSpPr>
          <p:nvPr/>
        </p:nvGrpSpPr>
        <p:grpSpPr bwMode="auto">
          <a:xfrm>
            <a:off x="7759700" y="-292100"/>
            <a:ext cx="938213" cy="938213"/>
            <a:chOff x="245275" y="-61949"/>
            <a:chExt cx="936749" cy="936749"/>
          </a:xfrm>
        </p:grpSpPr>
        <p:sp>
          <p:nvSpPr>
            <p:cNvPr id="8" name="Google Shape;452;p35">
              <a:extLst>
                <a:ext uri="{FF2B5EF4-FFF2-40B4-BE49-F238E27FC236}">
                  <a16:creationId xmlns:a16="http://schemas.microsoft.com/office/drawing/2014/main" id="{492B3F1A-04FD-48C8-B6D9-6EEFF11B4C31}"/>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9" name="Google Shape;453;p35">
              <a:extLst>
                <a:ext uri="{FF2B5EF4-FFF2-40B4-BE49-F238E27FC236}">
                  <a16:creationId xmlns:a16="http://schemas.microsoft.com/office/drawing/2014/main" id="{5D848AF5-6387-468B-81D6-038FB6787EE8}"/>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446" name="Google Shape;446;p35"/>
          <p:cNvSpPr txBox="1">
            <a:spLocks noGrp="1"/>
          </p:cNvSpPr>
          <p:nvPr>
            <p:ph type="body" idx="1"/>
          </p:nvPr>
        </p:nvSpPr>
        <p:spPr>
          <a:xfrm>
            <a:off x="4748375" y="1244800"/>
            <a:ext cx="3675600" cy="3363900"/>
          </a:xfrm>
          <a:prstGeom prst="rect">
            <a:avLst/>
          </a:prstGeom>
        </p:spPr>
        <p:txBody>
          <a:bodyPr spcFirstLastPara="1">
            <a:noAutofit/>
          </a:bodyPr>
          <a:lstStyle>
            <a:lvl1pPr marL="457200" lvl="0" indent="-317500" rtl="0">
              <a:lnSpc>
                <a:spcPct val="115000"/>
              </a:lnSpc>
              <a:spcBef>
                <a:spcPts val="0"/>
              </a:spcBef>
              <a:spcAft>
                <a:spcPts val="0"/>
              </a:spcAft>
              <a:buClr>
                <a:schemeClr val="accent1"/>
              </a:buClr>
              <a:buSzPts val="14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sp>
        <p:nvSpPr>
          <p:cNvPr id="447" name="Google Shape;447;p35"/>
          <p:cNvSpPr txBox="1">
            <a:spLocks noGrp="1"/>
          </p:cNvSpPr>
          <p:nvPr>
            <p:ph type="body" idx="2"/>
          </p:nvPr>
        </p:nvSpPr>
        <p:spPr>
          <a:xfrm>
            <a:off x="720025" y="1244800"/>
            <a:ext cx="3675600" cy="3363900"/>
          </a:xfrm>
          <a:prstGeom prst="rect">
            <a:avLst/>
          </a:prstGeom>
        </p:spPr>
        <p:txBody>
          <a:bodyPr spcFirstLastPara="1">
            <a:noAutofit/>
          </a:bodyPr>
          <a:lstStyle>
            <a:lvl1pPr marL="457200" lvl="0" indent="-323850" rtl="0">
              <a:lnSpc>
                <a:spcPct val="115000"/>
              </a:lnSpc>
              <a:spcBef>
                <a:spcPts val="0"/>
              </a:spcBef>
              <a:spcAft>
                <a:spcPts val="0"/>
              </a:spcAft>
              <a:buClr>
                <a:schemeClr val="accent1"/>
              </a:buClr>
              <a:buSzPts val="15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sp>
        <p:nvSpPr>
          <p:cNvPr id="448" name="Google Shape;448;p35"/>
          <p:cNvSpPr txBox="1">
            <a:spLocks noGrp="1"/>
          </p:cNvSpPr>
          <p:nvPr>
            <p:ph type="title"/>
          </p:nvPr>
        </p:nvSpPr>
        <p:spPr>
          <a:xfrm>
            <a:off x="720025" y="551725"/>
            <a:ext cx="7717500" cy="5727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0303478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CUSTOM_2_2_1_1_1">
    <p:spTree>
      <p:nvGrpSpPr>
        <p:cNvPr id="1" name="Shape 479"/>
        <p:cNvGrpSpPr/>
        <p:nvPr/>
      </p:nvGrpSpPr>
      <p:grpSpPr>
        <a:xfrm>
          <a:off x="0" y="0"/>
          <a:ext cx="0" cy="0"/>
          <a:chOff x="0" y="0"/>
          <a:chExt cx="0" cy="0"/>
        </a:xfrm>
      </p:grpSpPr>
      <p:cxnSp>
        <p:nvCxnSpPr>
          <p:cNvPr id="9" name="Google Shape;487;p37">
            <a:extLst>
              <a:ext uri="{FF2B5EF4-FFF2-40B4-BE49-F238E27FC236}">
                <a16:creationId xmlns:a16="http://schemas.microsoft.com/office/drawing/2014/main" id="{C7E9A364-65ED-4099-8EC1-111D2EDB0CBC}"/>
              </a:ext>
            </a:extLst>
          </p:cNvPr>
          <p:cNvCxnSpPr>
            <a:cxnSpLocks noChangeShapeType="1"/>
          </p:cNvCxnSpPr>
          <p:nvPr/>
        </p:nvCxnSpPr>
        <p:spPr bwMode="auto">
          <a:xfrm flipH="1">
            <a:off x="-366713" y="642938"/>
            <a:ext cx="587376"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10" name="Google Shape;488;p37">
            <a:extLst>
              <a:ext uri="{FF2B5EF4-FFF2-40B4-BE49-F238E27FC236}">
                <a16:creationId xmlns:a16="http://schemas.microsoft.com/office/drawing/2014/main" id="{44DF1BFD-64C4-4C7E-BE83-63A986B26691}"/>
              </a:ext>
            </a:extLst>
          </p:cNvPr>
          <p:cNvCxnSpPr>
            <a:cxnSpLocks noChangeShapeType="1"/>
          </p:cNvCxnSpPr>
          <p:nvPr/>
        </p:nvCxnSpPr>
        <p:spPr bwMode="auto">
          <a:xfrm flipH="1">
            <a:off x="4471988" y="4738688"/>
            <a:ext cx="585787"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11" name="Google Shape;489;p37">
            <a:extLst>
              <a:ext uri="{FF2B5EF4-FFF2-40B4-BE49-F238E27FC236}">
                <a16:creationId xmlns:a16="http://schemas.microsoft.com/office/drawing/2014/main" id="{1152327D-C424-4A8E-8F17-7AD18F8CD5D1}"/>
              </a:ext>
            </a:extLst>
          </p:cNvPr>
          <p:cNvSpPr>
            <a:spLocks/>
          </p:cNvSpPr>
          <p:nvPr/>
        </p:nvSpPr>
        <p:spPr bwMode="auto">
          <a:xfrm>
            <a:off x="7847013" y="4956175"/>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2" name="Google Shape;490;p37">
            <a:extLst>
              <a:ext uri="{FF2B5EF4-FFF2-40B4-BE49-F238E27FC236}">
                <a16:creationId xmlns:a16="http://schemas.microsoft.com/office/drawing/2014/main" id="{7A1530CF-9C64-4106-B85D-802B65CDE6D7}"/>
              </a:ext>
            </a:extLst>
          </p:cNvPr>
          <p:cNvGrpSpPr>
            <a:grpSpLocks/>
          </p:cNvGrpSpPr>
          <p:nvPr/>
        </p:nvGrpSpPr>
        <p:grpSpPr bwMode="auto">
          <a:xfrm>
            <a:off x="-366713" y="4129088"/>
            <a:ext cx="612776" cy="609600"/>
            <a:chOff x="4705338" y="292646"/>
            <a:chExt cx="613379" cy="610156"/>
          </a:xfrm>
        </p:grpSpPr>
        <p:sp>
          <p:nvSpPr>
            <p:cNvPr id="13" name="Google Shape;491;p37">
              <a:extLst>
                <a:ext uri="{FF2B5EF4-FFF2-40B4-BE49-F238E27FC236}">
                  <a16:creationId xmlns:a16="http://schemas.microsoft.com/office/drawing/2014/main" id="{5ADB387B-26ED-4D63-8DD6-30329874097B}"/>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4" name="Google Shape;492;p37">
              <a:extLst>
                <a:ext uri="{FF2B5EF4-FFF2-40B4-BE49-F238E27FC236}">
                  <a16:creationId xmlns:a16="http://schemas.microsoft.com/office/drawing/2014/main" id="{1009D802-FBED-44E1-81B3-298C14644E6C}"/>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5" name="Google Shape;493;p37">
            <a:extLst>
              <a:ext uri="{FF2B5EF4-FFF2-40B4-BE49-F238E27FC236}">
                <a16:creationId xmlns:a16="http://schemas.microsoft.com/office/drawing/2014/main" id="{9A825D8E-B3AE-46AD-BF00-85A46CEFD8D1}"/>
              </a:ext>
            </a:extLst>
          </p:cNvPr>
          <p:cNvGrpSpPr>
            <a:grpSpLocks/>
          </p:cNvGrpSpPr>
          <p:nvPr/>
        </p:nvGrpSpPr>
        <p:grpSpPr bwMode="auto">
          <a:xfrm rot="10800000">
            <a:off x="965200" y="4508500"/>
            <a:ext cx="936625" cy="936625"/>
            <a:chOff x="245275" y="-61949"/>
            <a:chExt cx="936749" cy="936749"/>
          </a:xfrm>
        </p:grpSpPr>
        <p:sp>
          <p:nvSpPr>
            <p:cNvPr id="16" name="Google Shape;494;p37">
              <a:extLst>
                <a:ext uri="{FF2B5EF4-FFF2-40B4-BE49-F238E27FC236}">
                  <a16:creationId xmlns:a16="http://schemas.microsoft.com/office/drawing/2014/main" id="{C80DA3E1-FE83-4BA2-A9B6-2623C3854821}"/>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7" name="Google Shape;495;p37">
              <a:extLst>
                <a:ext uri="{FF2B5EF4-FFF2-40B4-BE49-F238E27FC236}">
                  <a16:creationId xmlns:a16="http://schemas.microsoft.com/office/drawing/2014/main" id="{79B42E66-8E91-4D02-BEBD-6D5AED3E3A4C}"/>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cxnSp>
        <p:nvCxnSpPr>
          <p:cNvPr id="18" name="Google Shape;496;p37">
            <a:extLst>
              <a:ext uri="{FF2B5EF4-FFF2-40B4-BE49-F238E27FC236}">
                <a16:creationId xmlns:a16="http://schemas.microsoft.com/office/drawing/2014/main" id="{EE18429F-6B6F-4AB1-B107-96978A2C86F1}"/>
              </a:ext>
            </a:extLst>
          </p:cNvPr>
          <p:cNvCxnSpPr>
            <a:cxnSpLocks noChangeShapeType="1"/>
          </p:cNvCxnSpPr>
          <p:nvPr/>
        </p:nvCxnSpPr>
        <p:spPr bwMode="auto">
          <a:xfrm flipH="1">
            <a:off x="552450" y="57150"/>
            <a:ext cx="585788" cy="585788"/>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cxnSp>
        <p:nvCxnSpPr>
          <p:cNvPr id="19" name="Google Shape;497;p37">
            <a:extLst>
              <a:ext uri="{FF2B5EF4-FFF2-40B4-BE49-F238E27FC236}">
                <a16:creationId xmlns:a16="http://schemas.microsoft.com/office/drawing/2014/main" id="{D880E4D7-9FAF-4780-80BB-3CDF483DB6A3}"/>
              </a:ext>
            </a:extLst>
          </p:cNvPr>
          <p:cNvCxnSpPr>
            <a:cxnSpLocks noChangeShapeType="1"/>
          </p:cNvCxnSpPr>
          <p:nvPr/>
        </p:nvCxnSpPr>
        <p:spPr bwMode="auto">
          <a:xfrm flipH="1">
            <a:off x="8734425" y="546100"/>
            <a:ext cx="585788"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480" name="Google Shape;480;p37"/>
          <p:cNvSpPr txBox="1">
            <a:spLocks noGrp="1"/>
          </p:cNvSpPr>
          <p:nvPr>
            <p:ph type="subTitle" idx="1"/>
          </p:nvPr>
        </p:nvSpPr>
        <p:spPr>
          <a:xfrm>
            <a:off x="712025" y="2016375"/>
            <a:ext cx="2373300" cy="4389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481" name="Google Shape;481;p37"/>
          <p:cNvSpPr txBox="1">
            <a:spLocks noGrp="1"/>
          </p:cNvSpPr>
          <p:nvPr>
            <p:ph type="subTitle" idx="2"/>
          </p:nvPr>
        </p:nvSpPr>
        <p:spPr>
          <a:xfrm>
            <a:off x="712025" y="2455104"/>
            <a:ext cx="2373300" cy="8916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82" name="Google Shape;482;p37"/>
          <p:cNvSpPr txBox="1">
            <a:spLocks noGrp="1"/>
          </p:cNvSpPr>
          <p:nvPr>
            <p:ph type="subTitle" idx="3"/>
          </p:nvPr>
        </p:nvSpPr>
        <p:spPr>
          <a:xfrm>
            <a:off x="3385350" y="2016375"/>
            <a:ext cx="2373300" cy="4389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483" name="Google Shape;483;p37"/>
          <p:cNvSpPr txBox="1">
            <a:spLocks noGrp="1"/>
          </p:cNvSpPr>
          <p:nvPr>
            <p:ph type="subTitle" idx="4"/>
          </p:nvPr>
        </p:nvSpPr>
        <p:spPr>
          <a:xfrm>
            <a:off x="3385350" y="2455104"/>
            <a:ext cx="2373300" cy="8916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84" name="Google Shape;484;p37"/>
          <p:cNvSpPr txBox="1">
            <a:spLocks noGrp="1"/>
          </p:cNvSpPr>
          <p:nvPr>
            <p:ph type="subTitle" idx="5"/>
          </p:nvPr>
        </p:nvSpPr>
        <p:spPr>
          <a:xfrm>
            <a:off x="6058675" y="2016375"/>
            <a:ext cx="2373300" cy="4389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485" name="Google Shape;485;p37"/>
          <p:cNvSpPr txBox="1">
            <a:spLocks noGrp="1"/>
          </p:cNvSpPr>
          <p:nvPr>
            <p:ph type="subTitle" idx="6"/>
          </p:nvPr>
        </p:nvSpPr>
        <p:spPr>
          <a:xfrm>
            <a:off x="6058675" y="2455104"/>
            <a:ext cx="2373300" cy="8916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86" name="Google Shape;486;p37"/>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1863778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498"/>
        <p:cNvGrpSpPr/>
        <p:nvPr/>
      </p:nvGrpSpPr>
      <p:grpSpPr>
        <a:xfrm>
          <a:off x="0" y="0"/>
          <a:ext cx="0" cy="0"/>
          <a:chOff x="0" y="0"/>
          <a:chExt cx="0" cy="0"/>
        </a:xfrm>
      </p:grpSpPr>
      <p:grpSp>
        <p:nvGrpSpPr>
          <p:cNvPr id="8" name="Google Shape;505;p38">
            <a:extLst>
              <a:ext uri="{FF2B5EF4-FFF2-40B4-BE49-F238E27FC236}">
                <a16:creationId xmlns:a16="http://schemas.microsoft.com/office/drawing/2014/main" id="{3B04B3B6-903A-4C0C-B17C-EA78610DBFFE}"/>
              </a:ext>
            </a:extLst>
          </p:cNvPr>
          <p:cNvGrpSpPr>
            <a:grpSpLocks/>
          </p:cNvGrpSpPr>
          <p:nvPr/>
        </p:nvGrpSpPr>
        <p:grpSpPr bwMode="auto">
          <a:xfrm>
            <a:off x="-320675" y="2746375"/>
            <a:ext cx="936625" cy="938213"/>
            <a:chOff x="245275" y="-61949"/>
            <a:chExt cx="936749" cy="936749"/>
          </a:xfrm>
        </p:grpSpPr>
        <p:sp>
          <p:nvSpPr>
            <p:cNvPr id="9" name="Google Shape;506;p38">
              <a:extLst>
                <a:ext uri="{FF2B5EF4-FFF2-40B4-BE49-F238E27FC236}">
                  <a16:creationId xmlns:a16="http://schemas.microsoft.com/office/drawing/2014/main" id="{DA8E72E7-18A7-45EC-88C2-FAB9D448909C}"/>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0" name="Google Shape;507;p38">
              <a:extLst>
                <a:ext uri="{FF2B5EF4-FFF2-40B4-BE49-F238E27FC236}">
                  <a16:creationId xmlns:a16="http://schemas.microsoft.com/office/drawing/2014/main" id="{2D91C3FC-149B-463B-A45C-333C23AB5E40}"/>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1" name="Google Shape;508;p38">
            <a:extLst>
              <a:ext uri="{FF2B5EF4-FFF2-40B4-BE49-F238E27FC236}">
                <a16:creationId xmlns:a16="http://schemas.microsoft.com/office/drawing/2014/main" id="{380028FD-D0A2-4213-B251-3CB75B8D326E}"/>
              </a:ext>
            </a:extLst>
          </p:cNvPr>
          <p:cNvSpPr>
            <a:spLocks noChangeArrowheads="1"/>
          </p:cNvSpPr>
          <p:nvPr/>
        </p:nvSpPr>
        <p:spPr bwMode="auto">
          <a:xfrm>
            <a:off x="149225" y="1341438"/>
            <a:ext cx="328613"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 name="Google Shape;509;p38">
            <a:extLst>
              <a:ext uri="{FF2B5EF4-FFF2-40B4-BE49-F238E27FC236}">
                <a16:creationId xmlns:a16="http://schemas.microsoft.com/office/drawing/2014/main" id="{FF940D4C-75C8-44B8-861F-C117F39557A3}"/>
              </a:ext>
            </a:extLst>
          </p:cNvPr>
          <p:cNvSpPr>
            <a:spLocks/>
          </p:cNvSpPr>
          <p:nvPr/>
        </p:nvSpPr>
        <p:spPr bwMode="auto">
          <a:xfrm>
            <a:off x="198438" y="4076700"/>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3" name="Google Shape;510;p38">
            <a:extLst>
              <a:ext uri="{FF2B5EF4-FFF2-40B4-BE49-F238E27FC236}">
                <a16:creationId xmlns:a16="http://schemas.microsoft.com/office/drawing/2014/main" id="{3D3B5DE0-48FD-43D8-A346-DD27433BB07D}"/>
              </a:ext>
            </a:extLst>
          </p:cNvPr>
          <p:cNvCxnSpPr>
            <a:cxnSpLocks noChangeShapeType="1"/>
          </p:cNvCxnSpPr>
          <p:nvPr/>
        </p:nvCxnSpPr>
        <p:spPr bwMode="auto">
          <a:xfrm flipH="1">
            <a:off x="-320675" y="257175"/>
            <a:ext cx="585788"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grpSp>
        <p:nvGrpSpPr>
          <p:cNvPr id="14" name="Google Shape;511;p38">
            <a:extLst>
              <a:ext uri="{FF2B5EF4-FFF2-40B4-BE49-F238E27FC236}">
                <a16:creationId xmlns:a16="http://schemas.microsoft.com/office/drawing/2014/main" id="{9E13679C-FA01-4393-AE53-DBDB48942B42}"/>
              </a:ext>
            </a:extLst>
          </p:cNvPr>
          <p:cNvGrpSpPr>
            <a:grpSpLocks/>
          </p:cNvGrpSpPr>
          <p:nvPr/>
        </p:nvGrpSpPr>
        <p:grpSpPr bwMode="auto">
          <a:xfrm>
            <a:off x="954088" y="-315913"/>
            <a:ext cx="612775" cy="609601"/>
            <a:chOff x="4705338" y="292646"/>
            <a:chExt cx="613379" cy="610156"/>
          </a:xfrm>
        </p:grpSpPr>
        <p:sp>
          <p:nvSpPr>
            <p:cNvPr id="15" name="Google Shape;512;p38">
              <a:extLst>
                <a:ext uri="{FF2B5EF4-FFF2-40B4-BE49-F238E27FC236}">
                  <a16:creationId xmlns:a16="http://schemas.microsoft.com/office/drawing/2014/main" id="{47F7FC7D-9A44-4ED2-BB03-F57598352E81}"/>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513;p38">
              <a:extLst>
                <a:ext uri="{FF2B5EF4-FFF2-40B4-BE49-F238E27FC236}">
                  <a16:creationId xmlns:a16="http://schemas.microsoft.com/office/drawing/2014/main" id="{9FF2D446-88B8-4169-ABCD-2249D8B58AE7}"/>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7" name="Google Shape;514;p38">
            <a:extLst>
              <a:ext uri="{FF2B5EF4-FFF2-40B4-BE49-F238E27FC236}">
                <a16:creationId xmlns:a16="http://schemas.microsoft.com/office/drawing/2014/main" id="{6597E899-4F58-4AA4-AD9A-125B35E3618B}"/>
              </a:ext>
            </a:extLst>
          </p:cNvPr>
          <p:cNvGrpSpPr>
            <a:grpSpLocks/>
          </p:cNvGrpSpPr>
          <p:nvPr/>
        </p:nvGrpSpPr>
        <p:grpSpPr bwMode="auto">
          <a:xfrm>
            <a:off x="6580188" y="234950"/>
            <a:ext cx="614362" cy="609600"/>
            <a:chOff x="4705338" y="292646"/>
            <a:chExt cx="613379" cy="610156"/>
          </a:xfrm>
        </p:grpSpPr>
        <p:sp>
          <p:nvSpPr>
            <p:cNvPr id="18" name="Google Shape;515;p38">
              <a:extLst>
                <a:ext uri="{FF2B5EF4-FFF2-40B4-BE49-F238E27FC236}">
                  <a16:creationId xmlns:a16="http://schemas.microsoft.com/office/drawing/2014/main" id="{17701108-2751-4829-BEBC-5D45EDAEFBF9}"/>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516;p38">
              <a:extLst>
                <a:ext uri="{FF2B5EF4-FFF2-40B4-BE49-F238E27FC236}">
                  <a16:creationId xmlns:a16="http://schemas.microsoft.com/office/drawing/2014/main" id="{4AAF5F75-AD8B-4369-9FBC-7BC597FA8A9A}"/>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20" name="Google Shape;517;p38">
            <a:extLst>
              <a:ext uri="{FF2B5EF4-FFF2-40B4-BE49-F238E27FC236}">
                <a16:creationId xmlns:a16="http://schemas.microsoft.com/office/drawing/2014/main" id="{8257C3D5-E3B1-423D-93CB-74A0EFB7C889}"/>
              </a:ext>
            </a:extLst>
          </p:cNvPr>
          <p:cNvCxnSpPr>
            <a:cxnSpLocks noChangeShapeType="1"/>
          </p:cNvCxnSpPr>
          <p:nvPr/>
        </p:nvCxnSpPr>
        <p:spPr bwMode="auto">
          <a:xfrm flipH="1">
            <a:off x="8824913" y="357187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499" name="Google Shape;499;p38"/>
          <p:cNvSpPr txBox="1">
            <a:spLocks noGrp="1"/>
          </p:cNvSpPr>
          <p:nvPr>
            <p:ph type="title"/>
          </p:nvPr>
        </p:nvSpPr>
        <p:spPr>
          <a:xfrm>
            <a:off x="1003387" y="3306138"/>
            <a:ext cx="4085400" cy="694200"/>
          </a:xfrm>
          <a:prstGeom prst="rect">
            <a:avLst/>
          </a:prstGeom>
          <a:noFill/>
          <a:ln>
            <a:noFill/>
          </a:ln>
        </p:spPr>
        <p:txBody>
          <a:bodyPr spcFirstLastPara="1" anchor="ctr">
            <a:noAutofit/>
          </a:bodyPr>
          <a:lstStyle>
            <a:lvl1pPr lvl="0" algn="ctr" rtl="0">
              <a:spcBef>
                <a:spcPts val="0"/>
              </a:spcBef>
              <a:spcAft>
                <a:spcPts val="0"/>
              </a:spcAft>
              <a:buSzPts val="4800"/>
              <a:buNone/>
              <a:defRPr sz="4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en-US"/>
              <a:t>Click to edit Master title style</a:t>
            </a:r>
            <a:endParaRPr/>
          </a:p>
        </p:txBody>
      </p:sp>
      <p:sp>
        <p:nvSpPr>
          <p:cNvPr id="500" name="Google Shape;500;p38"/>
          <p:cNvSpPr txBox="1">
            <a:spLocks noGrp="1"/>
          </p:cNvSpPr>
          <p:nvPr>
            <p:ph type="title" idx="2"/>
          </p:nvPr>
        </p:nvSpPr>
        <p:spPr>
          <a:xfrm>
            <a:off x="1003387" y="647088"/>
            <a:ext cx="4085400" cy="694200"/>
          </a:xfrm>
          <a:prstGeom prst="rect">
            <a:avLst/>
          </a:prstGeom>
          <a:noFill/>
          <a:ln>
            <a:noFill/>
          </a:ln>
        </p:spPr>
        <p:txBody>
          <a:bodyPr spcFirstLastPara="1" anchor="ctr">
            <a:noAutofit/>
          </a:bodyPr>
          <a:lstStyle>
            <a:lvl1pPr lvl="0" algn="ctr" rtl="0">
              <a:spcBef>
                <a:spcPts val="0"/>
              </a:spcBef>
              <a:spcAft>
                <a:spcPts val="0"/>
              </a:spcAft>
              <a:buSzPts val="4800"/>
              <a:buNone/>
              <a:defRPr sz="4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en-US"/>
              <a:t>Click to edit Master title style</a:t>
            </a:r>
            <a:endParaRPr/>
          </a:p>
        </p:txBody>
      </p:sp>
      <p:sp>
        <p:nvSpPr>
          <p:cNvPr id="501" name="Google Shape;501;p38"/>
          <p:cNvSpPr txBox="1">
            <a:spLocks noGrp="1"/>
          </p:cNvSpPr>
          <p:nvPr>
            <p:ph type="title" idx="3"/>
          </p:nvPr>
        </p:nvSpPr>
        <p:spPr>
          <a:xfrm>
            <a:off x="1003387" y="1976650"/>
            <a:ext cx="4085400" cy="694200"/>
          </a:xfrm>
          <a:prstGeom prst="rect">
            <a:avLst/>
          </a:prstGeom>
          <a:noFill/>
          <a:ln>
            <a:noFill/>
          </a:ln>
        </p:spPr>
        <p:txBody>
          <a:bodyPr spcFirstLastPara="1" anchor="ctr">
            <a:noAutofit/>
          </a:bodyPr>
          <a:lstStyle>
            <a:lvl1pPr lvl="0" algn="ctr" rtl="0">
              <a:spcBef>
                <a:spcPts val="0"/>
              </a:spcBef>
              <a:spcAft>
                <a:spcPts val="0"/>
              </a:spcAft>
              <a:buSzPts val="4800"/>
              <a:buNone/>
              <a:defRPr sz="4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en-US"/>
              <a:t>Click to edit Master title style</a:t>
            </a:r>
            <a:endParaRPr/>
          </a:p>
        </p:txBody>
      </p:sp>
      <p:sp>
        <p:nvSpPr>
          <p:cNvPr id="502" name="Google Shape;502;p38"/>
          <p:cNvSpPr txBox="1">
            <a:spLocks noGrp="1"/>
          </p:cNvSpPr>
          <p:nvPr>
            <p:ph type="subTitle" idx="1"/>
          </p:nvPr>
        </p:nvSpPr>
        <p:spPr>
          <a:xfrm>
            <a:off x="1003387" y="4076547"/>
            <a:ext cx="4085400" cy="388500"/>
          </a:xfrm>
          <a:prstGeom prst="rect">
            <a:avLst/>
          </a:prstGeom>
          <a:ln w="9525" cap="flat" cmpd="sng">
            <a:solidFill>
              <a:schemeClr val="dk1"/>
            </a:solidFill>
            <a:prstDash val="solid"/>
            <a:round/>
            <a:headEnd type="none" w="sm" len="sm"/>
            <a:tailEnd type="none" w="sm" len="sm"/>
          </a:ln>
        </p:spPr>
        <p:txBody>
          <a:bodyPr spcFirstLastPara="1">
            <a:noAutofit/>
          </a:bodyPr>
          <a:lstStyle>
            <a:lvl1pPr lvl="0" algn="ctr"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03" name="Google Shape;503;p38"/>
          <p:cNvSpPr txBox="1">
            <a:spLocks noGrp="1"/>
          </p:cNvSpPr>
          <p:nvPr>
            <p:ph type="subTitle" idx="4"/>
          </p:nvPr>
        </p:nvSpPr>
        <p:spPr>
          <a:xfrm>
            <a:off x="1003387" y="2747050"/>
            <a:ext cx="4085400" cy="388500"/>
          </a:xfrm>
          <a:prstGeom prst="rect">
            <a:avLst/>
          </a:prstGeom>
          <a:ln w="9525" cap="flat" cmpd="sng">
            <a:solidFill>
              <a:schemeClr val="dk1"/>
            </a:solidFill>
            <a:prstDash val="solid"/>
            <a:round/>
            <a:headEnd type="none" w="sm" len="sm"/>
            <a:tailEnd type="none" w="sm" len="sm"/>
          </a:ln>
        </p:spPr>
        <p:txBody>
          <a:bodyPr spcFirstLastPara="1">
            <a:noAutofit/>
          </a:bodyPr>
          <a:lstStyle>
            <a:lvl1pPr lvl="0" algn="ctr"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04" name="Google Shape;504;p38"/>
          <p:cNvSpPr txBox="1">
            <a:spLocks noGrp="1"/>
          </p:cNvSpPr>
          <p:nvPr>
            <p:ph type="subTitle" idx="5"/>
          </p:nvPr>
        </p:nvSpPr>
        <p:spPr>
          <a:xfrm>
            <a:off x="1003387" y="1417546"/>
            <a:ext cx="4085400" cy="388500"/>
          </a:xfrm>
          <a:prstGeom prst="rect">
            <a:avLst/>
          </a:prstGeom>
          <a:ln w="9525" cap="flat" cmpd="sng">
            <a:solidFill>
              <a:schemeClr val="dk1"/>
            </a:solidFill>
            <a:prstDash val="solid"/>
            <a:round/>
            <a:headEnd type="none" w="sm" len="sm"/>
            <a:tailEnd type="none" w="sm" len="sm"/>
          </a:ln>
        </p:spPr>
        <p:txBody>
          <a:bodyPr spcFirstLastPara="1">
            <a:noAutofit/>
          </a:bodyPr>
          <a:lstStyle>
            <a:lvl1pPr lvl="0" algn="ctr"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59711378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518"/>
        <p:cNvGrpSpPr/>
        <p:nvPr/>
      </p:nvGrpSpPr>
      <p:grpSpPr>
        <a:xfrm>
          <a:off x="0" y="0"/>
          <a:ext cx="0" cy="0"/>
          <a:chOff x="0" y="0"/>
          <a:chExt cx="0" cy="0"/>
        </a:xfrm>
      </p:grpSpPr>
      <p:sp>
        <p:nvSpPr>
          <p:cNvPr id="11" name="Google Shape;528;p39">
            <a:extLst>
              <a:ext uri="{FF2B5EF4-FFF2-40B4-BE49-F238E27FC236}">
                <a16:creationId xmlns:a16="http://schemas.microsoft.com/office/drawing/2014/main" id="{AC533C3F-322D-46AC-8A95-BBD9E68F0DF5}"/>
              </a:ext>
            </a:extLst>
          </p:cNvPr>
          <p:cNvSpPr>
            <a:spLocks noChangeArrowheads="1"/>
          </p:cNvSpPr>
          <p:nvPr/>
        </p:nvSpPr>
        <p:spPr bwMode="auto">
          <a:xfrm flipH="1">
            <a:off x="8178800" y="4589463"/>
            <a:ext cx="328613"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2" name="Google Shape;529;p39">
            <a:extLst>
              <a:ext uri="{FF2B5EF4-FFF2-40B4-BE49-F238E27FC236}">
                <a16:creationId xmlns:a16="http://schemas.microsoft.com/office/drawing/2014/main" id="{98FE760E-813C-4FE1-B39F-F3C7B3CA05B3}"/>
              </a:ext>
            </a:extLst>
          </p:cNvPr>
          <p:cNvCxnSpPr>
            <a:cxnSpLocks noChangeShapeType="1"/>
          </p:cNvCxnSpPr>
          <p:nvPr/>
        </p:nvCxnSpPr>
        <p:spPr bwMode="auto">
          <a:xfrm flipH="1">
            <a:off x="5491163" y="4608513"/>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grpSp>
        <p:nvGrpSpPr>
          <p:cNvPr id="13" name="Google Shape;530;p39">
            <a:extLst>
              <a:ext uri="{FF2B5EF4-FFF2-40B4-BE49-F238E27FC236}">
                <a16:creationId xmlns:a16="http://schemas.microsoft.com/office/drawing/2014/main" id="{DE1C60E7-320D-43C4-93EB-22907447F64A}"/>
              </a:ext>
            </a:extLst>
          </p:cNvPr>
          <p:cNvGrpSpPr>
            <a:grpSpLocks/>
          </p:cNvGrpSpPr>
          <p:nvPr/>
        </p:nvGrpSpPr>
        <p:grpSpPr bwMode="auto">
          <a:xfrm flipH="1">
            <a:off x="8680450" y="3808413"/>
            <a:ext cx="612775" cy="609600"/>
            <a:chOff x="4705338" y="292646"/>
            <a:chExt cx="613379" cy="610156"/>
          </a:xfrm>
        </p:grpSpPr>
        <p:sp>
          <p:nvSpPr>
            <p:cNvPr id="14" name="Google Shape;531;p39">
              <a:extLst>
                <a:ext uri="{FF2B5EF4-FFF2-40B4-BE49-F238E27FC236}">
                  <a16:creationId xmlns:a16="http://schemas.microsoft.com/office/drawing/2014/main" id="{53B63FFD-4DB5-45A6-AE10-3FAF84818384}"/>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5" name="Google Shape;532;p39">
              <a:extLst>
                <a:ext uri="{FF2B5EF4-FFF2-40B4-BE49-F238E27FC236}">
                  <a16:creationId xmlns:a16="http://schemas.microsoft.com/office/drawing/2014/main" id="{F0CD9815-AF81-49A0-ACEC-37B3D48BB8B3}"/>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6" name="Google Shape;533;p39">
            <a:extLst>
              <a:ext uri="{FF2B5EF4-FFF2-40B4-BE49-F238E27FC236}">
                <a16:creationId xmlns:a16="http://schemas.microsoft.com/office/drawing/2014/main" id="{21F0ECAD-C531-4D29-AEDF-52FA535DB3E9}"/>
              </a:ext>
            </a:extLst>
          </p:cNvPr>
          <p:cNvCxnSpPr>
            <a:cxnSpLocks noChangeShapeType="1"/>
          </p:cNvCxnSpPr>
          <p:nvPr/>
        </p:nvCxnSpPr>
        <p:spPr bwMode="auto">
          <a:xfrm rot="10800000" flipH="1">
            <a:off x="8250238" y="703263"/>
            <a:ext cx="585787"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7" name="Google Shape;534;p39">
            <a:extLst>
              <a:ext uri="{FF2B5EF4-FFF2-40B4-BE49-F238E27FC236}">
                <a16:creationId xmlns:a16="http://schemas.microsoft.com/office/drawing/2014/main" id="{B734EDB5-0ADE-4C58-826C-89576D8CE8B1}"/>
              </a:ext>
            </a:extLst>
          </p:cNvPr>
          <p:cNvSpPr>
            <a:spLocks/>
          </p:cNvSpPr>
          <p:nvPr/>
        </p:nvSpPr>
        <p:spPr bwMode="auto">
          <a:xfrm flipH="1">
            <a:off x="919163" y="4591050"/>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19" name="Google Shape;519;p39"/>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0" name="Google Shape;520;p39"/>
          <p:cNvSpPr txBox="1">
            <a:spLocks noGrp="1"/>
          </p:cNvSpPr>
          <p:nvPr>
            <p:ph type="subTitle" idx="1"/>
          </p:nvPr>
        </p:nvSpPr>
        <p:spPr>
          <a:xfrm>
            <a:off x="1706885" y="1567413"/>
            <a:ext cx="2504400" cy="4527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1" name="Google Shape;521;p39"/>
          <p:cNvSpPr txBox="1">
            <a:spLocks noGrp="1"/>
          </p:cNvSpPr>
          <p:nvPr>
            <p:ph type="subTitle" idx="2"/>
          </p:nvPr>
        </p:nvSpPr>
        <p:spPr>
          <a:xfrm>
            <a:off x="1706874" y="1952813"/>
            <a:ext cx="25044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22" name="Google Shape;522;p39"/>
          <p:cNvSpPr txBox="1">
            <a:spLocks noGrp="1"/>
          </p:cNvSpPr>
          <p:nvPr>
            <p:ph type="subTitle" idx="3"/>
          </p:nvPr>
        </p:nvSpPr>
        <p:spPr>
          <a:xfrm>
            <a:off x="1706885" y="3052463"/>
            <a:ext cx="2504400" cy="4515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3" name="Google Shape;523;p39"/>
          <p:cNvSpPr txBox="1">
            <a:spLocks noGrp="1"/>
          </p:cNvSpPr>
          <p:nvPr>
            <p:ph type="subTitle" idx="4"/>
          </p:nvPr>
        </p:nvSpPr>
        <p:spPr>
          <a:xfrm>
            <a:off x="1706874" y="3437863"/>
            <a:ext cx="25044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24" name="Google Shape;524;p39"/>
          <p:cNvSpPr txBox="1">
            <a:spLocks noGrp="1"/>
          </p:cNvSpPr>
          <p:nvPr>
            <p:ph type="subTitle" idx="5"/>
          </p:nvPr>
        </p:nvSpPr>
        <p:spPr>
          <a:xfrm>
            <a:off x="4932676" y="1567425"/>
            <a:ext cx="2504400" cy="4527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5" name="Google Shape;525;p39"/>
          <p:cNvSpPr txBox="1">
            <a:spLocks noGrp="1"/>
          </p:cNvSpPr>
          <p:nvPr>
            <p:ph type="subTitle" idx="6"/>
          </p:nvPr>
        </p:nvSpPr>
        <p:spPr>
          <a:xfrm>
            <a:off x="4932400" y="1952796"/>
            <a:ext cx="25044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26" name="Google Shape;526;p39"/>
          <p:cNvSpPr txBox="1">
            <a:spLocks noGrp="1"/>
          </p:cNvSpPr>
          <p:nvPr>
            <p:ph type="subTitle" idx="7"/>
          </p:nvPr>
        </p:nvSpPr>
        <p:spPr>
          <a:xfrm>
            <a:off x="4932411" y="3053547"/>
            <a:ext cx="2504400" cy="4515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7" name="Google Shape;527;p39"/>
          <p:cNvSpPr txBox="1">
            <a:spLocks noGrp="1"/>
          </p:cNvSpPr>
          <p:nvPr>
            <p:ph type="subTitle" idx="8"/>
          </p:nvPr>
        </p:nvSpPr>
        <p:spPr>
          <a:xfrm>
            <a:off x="4932400" y="3437850"/>
            <a:ext cx="25044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Tree>
    <p:extLst>
      <p:ext uri="{BB962C8B-B14F-4D97-AF65-F5344CB8AC3E}">
        <p14:creationId xmlns:p14="http://schemas.microsoft.com/office/powerpoint/2010/main" val="205659657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CUSTOM_3_1_4_2_1">
    <p:spTree>
      <p:nvGrpSpPr>
        <p:cNvPr id="1" name="Shape 535"/>
        <p:cNvGrpSpPr/>
        <p:nvPr/>
      </p:nvGrpSpPr>
      <p:grpSpPr>
        <a:xfrm>
          <a:off x="0" y="0"/>
          <a:ext cx="0" cy="0"/>
          <a:chOff x="0" y="0"/>
          <a:chExt cx="0" cy="0"/>
        </a:xfrm>
      </p:grpSpPr>
      <p:cxnSp>
        <p:nvCxnSpPr>
          <p:cNvPr id="3" name="Google Shape;537;p40">
            <a:extLst>
              <a:ext uri="{FF2B5EF4-FFF2-40B4-BE49-F238E27FC236}">
                <a16:creationId xmlns:a16="http://schemas.microsoft.com/office/drawing/2014/main" id="{0967C183-F946-42B5-B633-198D31191BE1}"/>
              </a:ext>
            </a:extLst>
          </p:cNvPr>
          <p:cNvCxnSpPr>
            <a:cxnSpLocks noChangeShapeType="1"/>
          </p:cNvCxnSpPr>
          <p:nvPr/>
        </p:nvCxnSpPr>
        <p:spPr bwMode="auto">
          <a:xfrm flipH="1">
            <a:off x="8467725" y="130175"/>
            <a:ext cx="587375" cy="585788"/>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4" name="Google Shape;538;p40">
            <a:extLst>
              <a:ext uri="{FF2B5EF4-FFF2-40B4-BE49-F238E27FC236}">
                <a16:creationId xmlns:a16="http://schemas.microsoft.com/office/drawing/2014/main" id="{7976B83C-E816-445A-BB5B-12913B5FBD5A}"/>
              </a:ext>
            </a:extLst>
          </p:cNvPr>
          <p:cNvSpPr>
            <a:spLocks/>
          </p:cNvSpPr>
          <p:nvPr/>
        </p:nvSpPr>
        <p:spPr bwMode="auto">
          <a:xfrm>
            <a:off x="906463" y="212725"/>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5" name="Google Shape;539;p40">
            <a:extLst>
              <a:ext uri="{FF2B5EF4-FFF2-40B4-BE49-F238E27FC236}">
                <a16:creationId xmlns:a16="http://schemas.microsoft.com/office/drawing/2014/main" id="{78C29C5D-8D3A-44D3-BCF7-634ADD69896A}"/>
              </a:ext>
            </a:extLst>
          </p:cNvPr>
          <p:cNvGrpSpPr>
            <a:grpSpLocks/>
          </p:cNvGrpSpPr>
          <p:nvPr/>
        </p:nvGrpSpPr>
        <p:grpSpPr bwMode="auto">
          <a:xfrm>
            <a:off x="-161925" y="454025"/>
            <a:ext cx="612775" cy="611188"/>
            <a:chOff x="4705338" y="292646"/>
            <a:chExt cx="613379" cy="610156"/>
          </a:xfrm>
        </p:grpSpPr>
        <p:sp>
          <p:nvSpPr>
            <p:cNvPr id="6" name="Google Shape;540;p40">
              <a:extLst>
                <a:ext uri="{FF2B5EF4-FFF2-40B4-BE49-F238E27FC236}">
                  <a16:creationId xmlns:a16="http://schemas.microsoft.com/office/drawing/2014/main" id="{E44FC30C-F0EE-4114-B9AE-6120971A8A52}"/>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541;p40">
              <a:extLst>
                <a:ext uri="{FF2B5EF4-FFF2-40B4-BE49-F238E27FC236}">
                  <a16:creationId xmlns:a16="http://schemas.microsoft.com/office/drawing/2014/main" id="{ECF526E5-8422-4067-ACF2-449C0A3DD447}"/>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8" name="Google Shape;542;p40">
            <a:extLst>
              <a:ext uri="{FF2B5EF4-FFF2-40B4-BE49-F238E27FC236}">
                <a16:creationId xmlns:a16="http://schemas.microsoft.com/office/drawing/2014/main" id="{A83CF0E4-C662-4712-96B0-ECDC2D6B47BC}"/>
              </a:ext>
            </a:extLst>
          </p:cNvPr>
          <p:cNvGrpSpPr>
            <a:grpSpLocks/>
          </p:cNvGrpSpPr>
          <p:nvPr/>
        </p:nvGrpSpPr>
        <p:grpSpPr bwMode="auto">
          <a:xfrm>
            <a:off x="2859088" y="4043363"/>
            <a:ext cx="936625" cy="936625"/>
            <a:chOff x="245275" y="-61949"/>
            <a:chExt cx="936749" cy="936749"/>
          </a:xfrm>
        </p:grpSpPr>
        <p:sp>
          <p:nvSpPr>
            <p:cNvPr id="9" name="Google Shape;543;p40">
              <a:extLst>
                <a:ext uri="{FF2B5EF4-FFF2-40B4-BE49-F238E27FC236}">
                  <a16:creationId xmlns:a16="http://schemas.microsoft.com/office/drawing/2014/main" id="{2E4629FA-1A66-4F34-BBD0-0CBAD249E8DF}"/>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0" name="Google Shape;544;p40">
              <a:extLst>
                <a:ext uri="{FF2B5EF4-FFF2-40B4-BE49-F238E27FC236}">
                  <a16:creationId xmlns:a16="http://schemas.microsoft.com/office/drawing/2014/main" id="{FCEF8BD3-B2CC-47BC-9A61-0C7EE6E6E96E}"/>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1" name="Google Shape;545;p40">
            <a:extLst>
              <a:ext uri="{FF2B5EF4-FFF2-40B4-BE49-F238E27FC236}">
                <a16:creationId xmlns:a16="http://schemas.microsoft.com/office/drawing/2014/main" id="{EE7857E7-630C-4163-98F1-E240FBF7FFFC}"/>
              </a:ext>
            </a:extLst>
          </p:cNvPr>
          <p:cNvSpPr>
            <a:spLocks noChangeArrowheads="1"/>
          </p:cNvSpPr>
          <p:nvPr/>
        </p:nvSpPr>
        <p:spPr bwMode="auto">
          <a:xfrm>
            <a:off x="793750" y="4608513"/>
            <a:ext cx="328613"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 name="Google Shape;546;p40">
            <a:extLst>
              <a:ext uri="{FF2B5EF4-FFF2-40B4-BE49-F238E27FC236}">
                <a16:creationId xmlns:a16="http://schemas.microsoft.com/office/drawing/2014/main" id="{7E831F8E-D98A-4068-AFE5-5293109ED616}"/>
              </a:ext>
            </a:extLst>
          </p:cNvPr>
          <p:cNvSpPr>
            <a:spLocks/>
          </p:cNvSpPr>
          <p:nvPr/>
        </p:nvSpPr>
        <p:spPr bwMode="auto">
          <a:xfrm>
            <a:off x="290513" y="4076700"/>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3" name="Google Shape;547;p40">
            <a:extLst>
              <a:ext uri="{FF2B5EF4-FFF2-40B4-BE49-F238E27FC236}">
                <a16:creationId xmlns:a16="http://schemas.microsoft.com/office/drawing/2014/main" id="{70AB0BDA-D66E-41E8-89EF-BAFB213FD322}"/>
              </a:ext>
            </a:extLst>
          </p:cNvPr>
          <p:cNvGrpSpPr>
            <a:grpSpLocks/>
          </p:cNvGrpSpPr>
          <p:nvPr/>
        </p:nvGrpSpPr>
        <p:grpSpPr bwMode="auto">
          <a:xfrm>
            <a:off x="8080375" y="4732338"/>
            <a:ext cx="614363" cy="609600"/>
            <a:chOff x="4705338" y="292646"/>
            <a:chExt cx="613379" cy="610156"/>
          </a:xfrm>
        </p:grpSpPr>
        <p:sp>
          <p:nvSpPr>
            <p:cNvPr id="14" name="Google Shape;548;p40">
              <a:extLst>
                <a:ext uri="{FF2B5EF4-FFF2-40B4-BE49-F238E27FC236}">
                  <a16:creationId xmlns:a16="http://schemas.microsoft.com/office/drawing/2014/main" id="{EE8AC431-4DF1-4008-9DB9-D584E41F7745}"/>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5" name="Google Shape;549;p40">
              <a:extLst>
                <a:ext uri="{FF2B5EF4-FFF2-40B4-BE49-F238E27FC236}">
                  <a16:creationId xmlns:a16="http://schemas.microsoft.com/office/drawing/2014/main" id="{718F46C8-BD49-400B-9158-623839D607A1}"/>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6" name="Google Shape;550;p40">
            <a:extLst>
              <a:ext uri="{FF2B5EF4-FFF2-40B4-BE49-F238E27FC236}">
                <a16:creationId xmlns:a16="http://schemas.microsoft.com/office/drawing/2014/main" id="{283F7E34-CE48-4E29-A995-F5569F0CD50E}"/>
              </a:ext>
            </a:extLst>
          </p:cNvPr>
          <p:cNvCxnSpPr>
            <a:cxnSpLocks noChangeShapeType="1"/>
          </p:cNvCxnSpPr>
          <p:nvPr/>
        </p:nvCxnSpPr>
        <p:spPr bwMode="auto">
          <a:xfrm flipH="1">
            <a:off x="8328025" y="3859213"/>
            <a:ext cx="587375" cy="585787"/>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17" name="Google Shape;551;p40">
            <a:extLst>
              <a:ext uri="{FF2B5EF4-FFF2-40B4-BE49-F238E27FC236}">
                <a16:creationId xmlns:a16="http://schemas.microsoft.com/office/drawing/2014/main" id="{4F83E25A-C094-4D00-B0BF-5C853097C8F2}"/>
              </a:ext>
            </a:extLst>
          </p:cNvPr>
          <p:cNvCxnSpPr>
            <a:cxnSpLocks noChangeShapeType="1"/>
          </p:cNvCxnSpPr>
          <p:nvPr/>
        </p:nvCxnSpPr>
        <p:spPr bwMode="auto">
          <a:xfrm flipH="1">
            <a:off x="8224838" y="-133350"/>
            <a:ext cx="585787"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536" name="Google Shape;536;p40"/>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122917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5" name="Google Shape;35;p4">
            <a:extLst>
              <a:ext uri="{FF2B5EF4-FFF2-40B4-BE49-F238E27FC236}">
                <a16:creationId xmlns:a16="http://schemas.microsoft.com/office/drawing/2014/main" id="{78F779EB-15B5-4127-A9E0-E4A80C35D57E}"/>
              </a:ext>
            </a:extLst>
          </p:cNvPr>
          <p:cNvSpPr>
            <a:spLocks/>
          </p:cNvSpPr>
          <p:nvPr/>
        </p:nvSpPr>
        <p:spPr bwMode="auto">
          <a:xfrm>
            <a:off x="325438" y="212725"/>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6" name="Google Shape;36;p4">
            <a:extLst>
              <a:ext uri="{FF2B5EF4-FFF2-40B4-BE49-F238E27FC236}">
                <a16:creationId xmlns:a16="http://schemas.microsoft.com/office/drawing/2014/main" id="{5EA6F575-3BF0-4A05-B20A-7BF2906D467D}"/>
              </a:ext>
            </a:extLst>
          </p:cNvPr>
          <p:cNvGrpSpPr>
            <a:grpSpLocks/>
          </p:cNvGrpSpPr>
          <p:nvPr/>
        </p:nvGrpSpPr>
        <p:grpSpPr bwMode="auto">
          <a:xfrm>
            <a:off x="4757738" y="257175"/>
            <a:ext cx="614362" cy="609600"/>
            <a:chOff x="4705338" y="292646"/>
            <a:chExt cx="613379" cy="610156"/>
          </a:xfrm>
        </p:grpSpPr>
        <p:sp>
          <p:nvSpPr>
            <p:cNvPr id="7" name="Google Shape;37;p4">
              <a:extLst>
                <a:ext uri="{FF2B5EF4-FFF2-40B4-BE49-F238E27FC236}">
                  <a16:creationId xmlns:a16="http://schemas.microsoft.com/office/drawing/2014/main" id="{52925024-D645-4339-B451-9A7D8E79A08B}"/>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8;p4">
              <a:extLst>
                <a:ext uri="{FF2B5EF4-FFF2-40B4-BE49-F238E27FC236}">
                  <a16:creationId xmlns:a16="http://schemas.microsoft.com/office/drawing/2014/main" id="{E94AB0F2-19B9-4FDA-A553-CF4B4B1DA67A}"/>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9" name="Google Shape;39;p4">
            <a:extLst>
              <a:ext uri="{FF2B5EF4-FFF2-40B4-BE49-F238E27FC236}">
                <a16:creationId xmlns:a16="http://schemas.microsoft.com/office/drawing/2014/main" id="{DDEF48C8-9916-43E3-BDA8-3BB4ECDF269E}"/>
              </a:ext>
            </a:extLst>
          </p:cNvPr>
          <p:cNvSpPr>
            <a:spLocks noChangeArrowheads="1"/>
          </p:cNvSpPr>
          <p:nvPr/>
        </p:nvSpPr>
        <p:spPr bwMode="auto">
          <a:xfrm>
            <a:off x="293688" y="4325938"/>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0" name="Google Shape;40;p4">
            <a:extLst>
              <a:ext uri="{FF2B5EF4-FFF2-40B4-BE49-F238E27FC236}">
                <a16:creationId xmlns:a16="http://schemas.microsoft.com/office/drawing/2014/main" id="{508FC327-3974-415A-B71A-2840904FEA01}"/>
              </a:ext>
            </a:extLst>
          </p:cNvPr>
          <p:cNvSpPr>
            <a:spLocks/>
          </p:cNvSpPr>
          <p:nvPr/>
        </p:nvSpPr>
        <p:spPr bwMode="auto">
          <a:xfrm>
            <a:off x="8704263" y="4110038"/>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1" name="Google Shape;41;p4">
            <a:extLst>
              <a:ext uri="{FF2B5EF4-FFF2-40B4-BE49-F238E27FC236}">
                <a16:creationId xmlns:a16="http://schemas.microsoft.com/office/drawing/2014/main" id="{1BDC05C2-D509-4A36-8081-3FB2C13F38C5}"/>
              </a:ext>
            </a:extLst>
          </p:cNvPr>
          <p:cNvCxnSpPr>
            <a:cxnSpLocks noChangeShapeType="1"/>
          </p:cNvCxnSpPr>
          <p:nvPr/>
        </p:nvCxnSpPr>
        <p:spPr bwMode="auto">
          <a:xfrm flipH="1">
            <a:off x="8116888" y="-114300"/>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12" name="Google Shape;42;p4">
            <a:extLst>
              <a:ext uri="{FF2B5EF4-FFF2-40B4-BE49-F238E27FC236}">
                <a16:creationId xmlns:a16="http://schemas.microsoft.com/office/drawing/2014/main" id="{B04E007A-2D74-4E6F-80AA-591F7D3D0E88}"/>
              </a:ext>
            </a:extLst>
          </p:cNvPr>
          <p:cNvCxnSpPr>
            <a:cxnSpLocks noChangeShapeType="1"/>
          </p:cNvCxnSpPr>
          <p:nvPr/>
        </p:nvCxnSpPr>
        <p:spPr bwMode="auto">
          <a:xfrm flipH="1">
            <a:off x="698500" y="4325938"/>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32" name="Google Shape;32;p4"/>
          <p:cNvSpPr txBox="1">
            <a:spLocks noGrp="1"/>
          </p:cNvSpPr>
          <p:nvPr>
            <p:ph type="title"/>
          </p:nvPr>
        </p:nvSpPr>
        <p:spPr>
          <a:xfrm>
            <a:off x="704150" y="1196575"/>
            <a:ext cx="4449900" cy="572700"/>
          </a:xfrm>
          <a:prstGeom prst="rect">
            <a:avLst/>
          </a:prstGeom>
        </p:spPr>
        <p:txBody>
          <a:bodyPr spcFirstLastPara="1">
            <a:noAutofit/>
          </a:bodyPr>
          <a:lstStyle>
            <a:lvl1pPr lvl="0">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4"/>
          <p:cNvSpPr txBox="1">
            <a:spLocks noGrp="1"/>
          </p:cNvSpPr>
          <p:nvPr>
            <p:ph type="body" idx="1"/>
          </p:nvPr>
        </p:nvSpPr>
        <p:spPr>
          <a:xfrm>
            <a:off x="704150" y="1870450"/>
            <a:ext cx="4449900" cy="2025300"/>
          </a:xfrm>
          <a:prstGeom prst="rect">
            <a:avLst/>
          </a:prstGeom>
        </p:spPr>
        <p:txBody>
          <a:bodyPr spcFirstLastPara="1">
            <a:noAutofit/>
          </a:bodyPr>
          <a:lstStyle>
            <a:lvl1pPr marL="457200" lvl="0" indent="-323850">
              <a:lnSpc>
                <a:spcPct val="115000"/>
              </a:lnSpc>
              <a:spcBef>
                <a:spcPts val="0"/>
              </a:spcBef>
              <a:spcAft>
                <a:spcPts val="0"/>
              </a:spcAft>
              <a:buClr>
                <a:schemeClr val="accent1"/>
              </a:buClr>
              <a:buSzPts val="1500"/>
              <a:buFont typeface="Chivo"/>
              <a:buChar char="●"/>
              <a:defRPr sz="1400"/>
            </a:lvl1pPr>
            <a:lvl2pPr marL="914400" lvl="1" indent="-323850">
              <a:spcBef>
                <a:spcPts val="0"/>
              </a:spcBef>
              <a:spcAft>
                <a:spcPts val="0"/>
              </a:spcAft>
              <a:buClr>
                <a:srgbClr val="434343"/>
              </a:buClr>
              <a:buSzPts val="1500"/>
              <a:buFont typeface="Roboto Condensed Light"/>
              <a:buChar char="○"/>
              <a:defRPr/>
            </a:lvl2pPr>
            <a:lvl3pPr marL="1371600" lvl="2" indent="-323850">
              <a:spcBef>
                <a:spcPts val="0"/>
              </a:spcBef>
              <a:spcAft>
                <a:spcPts val="0"/>
              </a:spcAft>
              <a:buClr>
                <a:srgbClr val="434343"/>
              </a:buClr>
              <a:buSzPts val="1500"/>
              <a:buFont typeface="Roboto Condensed Light"/>
              <a:buChar char="■"/>
              <a:defRPr/>
            </a:lvl3pPr>
            <a:lvl4pPr marL="1828800" lvl="3" indent="-323850">
              <a:spcBef>
                <a:spcPts val="0"/>
              </a:spcBef>
              <a:spcAft>
                <a:spcPts val="0"/>
              </a:spcAft>
              <a:buClr>
                <a:srgbClr val="434343"/>
              </a:buClr>
              <a:buSzPts val="1500"/>
              <a:buFont typeface="Roboto Condensed Light"/>
              <a:buChar char="●"/>
              <a:defRPr/>
            </a:lvl4pPr>
            <a:lvl5pPr marL="2286000" lvl="4" indent="-323850">
              <a:spcBef>
                <a:spcPts val="0"/>
              </a:spcBef>
              <a:spcAft>
                <a:spcPts val="0"/>
              </a:spcAft>
              <a:buClr>
                <a:srgbClr val="434343"/>
              </a:buClr>
              <a:buSzPts val="1500"/>
              <a:buFont typeface="Roboto Condensed Light"/>
              <a:buChar char="○"/>
              <a:defRPr/>
            </a:lvl5pPr>
            <a:lvl6pPr marL="2743200" lvl="5" indent="-323850">
              <a:spcBef>
                <a:spcPts val="0"/>
              </a:spcBef>
              <a:spcAft>
                <a:spcPts val="0"/>
              </a:spcAft>
              <a:buClr>
                <a:srgbClr val="434343"/>
              </a:buClr>
              <a:buSzPts val="1500"/>
              <a:buFont typeface="Roboto Condensed Light"/>
              <a:buChar char="■"/>
              <a:defRPr/>
            </a:lvl6pPr>
            <a:lvl7pPr marL="3200400" lvl="6" indent="-323850">
              <a:spcBef>
                <a:spcPts val="0"/>
              </a:spcBef>
              <a:spcAft>
                <a:spcPts val="0"/>
              </a:spcAft>
              <a:buClr>
                <a:srgbClr val="434343"/>
              </a:buClr>
              <a:buSzPts val="1500"/>
              <a:buFont typeface="Roboto Condensed Light"/>
              <a:buChar char="●"/>
              <a:defRPr/>
            </a:lvl7pPr>
            <a:lvl8pPr marL="3657600" lvl="7" indent="-323850">
              <a:spcBef>
                <a:spcPts val="0"/>
              </a:spcBef>
              <a:spcAft>
                <a:spcPts val="0"/>
              </a:spcAft>
              <a:buClr>
                <a:srgbClr val="434343"/>
              </a:buClr>
              <a:buSzPts val="1500"/>
              <a:buFont typeface="Roboto Condensed Light"/>
              <a:buChar char="○"/>
              <a:defRPr/>
            </a:lvl8pPr>
            <a:lvl9pPr marL="4114800" lvl="8" indent="-323850">
              <a:spcBef>
                <a:spcPts val="0"/>
              </a:spcBef>
              <a:spcAft>
                <a:spcPts val="0"/>
              </a:spcAft>
              <a:buClr>
                <a:srgbClr val="434343"/>
              </a:buClr>
              <a:buSzPts val="1500"/>
              <a:buFont typeface="Roboto Condensed Light"/>
              <a:buChar char="■"/>
              <a:defRPr/>
            </a:lvl9pPr>
          </a:lstStyle>
          <a:p>
            <a:endParaRPr/>
          </a:p>
        </p:txBody>
      </p:sp>
      <p:sp>
        <p:nvSpPr>
          <p:cNvPr id="34" name="Google Shape;34;p4"/>
          <p:cNvSpPr>
            <a:spLocks noGrp="1"/>
          </p:cNvSpPr>
          <p:nvPr>
            <p:ph type="pic" idx="2"/>
          </p:nvPr>
        </p:nvSpPr>
        <p:spPr>
          <a:xfrm>
            <a:off x="5561850" y="950400"/>
            <a:ext cx="2868900" cy="3242700"/>
          </a:xfrm>
          <a:prstGeom prst="rect">
            <a:avLst/>
          </a:prstGeom>
          <a:noFill/>
          <a:ln w="9525" cap="flat" cmpd="sng">
            <a:solidFill>
              <a:schemeClr val="accent3"/>
            </a:solidFill>
            <a:prstDash val="solid"/>
            <a:round/>
            <a:headEnd type="none" w="sm" len="sm"/>
            <a:tailEnd type="none" w="sm" len="sm"/>
          </a:ln>
        </p:spPr>
      </p:sp>
    </p:spTree>
    <p:extLst>
      <p:ext uri="{BB962C8B-B14F-4D97-AF65-F5344CB8AC3E}">
        <p14:creationId xmlns:p14="http://schemas.microsoft.com/office/powerpoint/2010/main" val="96608701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ive columns ">
  <p:cSld name="CUSTOM_3_1_4_2_1_1">
    <p:spTree>
      <p:nvGrpSpPr>
        <p:cNvPr id="1" name="Shape 552"/>
        <p:cNvGrpSpPr/>
        <p:nvPr/>
      </p:nvGrpSpPr>
      <p:grpSpPr>
        <a:xfrm>
          <a:off x="0" y="0"/>
          <a:ext cx="0" cy="0"/>
          <a:chOff x="0" y="0"/>
          <a:chExt cx="0" cy="0"/>
        </a:xfrm>
      </p:grpSpPr>
      <p:sp>
        <p:nvSpPr>
          <p:cNvPr id="13" name="Google Shape;564;p41">
            <a:extLst>
              <a:ext uri="{FF2B5EF4-FFF2-40B4-BE49-F238E27FC236}">
                <a16:creationId xmlns:a16="http://schemas.microsoft.com/office/drawing/2014/main" id="{6D68DDE7-2283-4649-A72C-3D9AD3CC0E43}"/>
              </a:ext>
            </a:extLst>
          </p:cNvPr>
          <p:cNvSpPr>
            <a:spLocks/>
          </p:cNvSpPr>
          <p:nvPr/>
        </p:nvSpPr>
        <p:spPr bwMode="auto">
          <a:xfrm>
            <a:off x="8102600" y="21272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4" name="Google Shape;565;p41">
            <a:extLst>
              <a:ext uri="{FF2B5EF4-FFF2-40B4-BE49-F238E27FC236}">
                <a16:creationId xmlns:a16="http://schemas.microsoft.com/office/drawing/2014/main" id="{36980DF3-7339-48D8-8763-4EAA43F97329}"/>
              </a:ext>
            </a:extLst>
          </p:cNvPr>
          <p:cNvGrpSpPr>
            <a:grpSpLocks/>
          </p:cNvGrpSpPr>
          <p:nvPr/>
        </p:nvGrpSpPr>
        <p:grpSpPr bwMode="auto">
          <a:xfrm>
            <a:off x="-146050" y="1509713"/>
            <a:ext cx="612775" cy="609600"/>
            <a:chOff x="4705338" y="292646"/>
            <a:chExt cx="613379" cy="610156"/>
          </a:xfrm>
        </p:grpSpPr>
        <p:sp>
          <p:nvSpPr>
            <p:cNvPr id="15" name="Google Shape;566;p41">
              <a:extLst>
                <a:ext uri="{FF2B5EF4-FFF2-40B4-BE49-F238E27FC236}">
                  <a16:creationId xmlns:a16="http://schemas.microsoft.com/office/drawing/2014/main" id="{9D42FE1D-85F8-4D7D-AC71-4B715E994600}"/>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567;p41">
              <a:extLst>
                <a:ext uri="{FF2B5EF4-FFF2-40B4-BE49-F238E27FC236}">
                  <a16:creationId xmlns:a16="http://schemas.microsoft.com/office/drawing/2014/main" id="{39575339-E12B-4177-962B-A917E622C487}"/>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7" name="Google Shape;568;p41">
            <a:extLst>
              <a:ext uri="{FF2B5EF4-FFF2-40B4-BE49-F238E27FC236}">
                <a16:creationId xmlns:a16="http://schemas.microsoft.com/office/drawing/2014/main" id="{4377B791-FEB0-4CBA-8BB0-961725642E49}"/>
              </a:ext>
            </a:extLst>
          </p:cNvPr>
          <p:cNvGrpSpPr>
            <a:grpSpLocks/>
          </p:cNvGrpSpPr>
          <p:nvPr/>
        </p:nvGrpSpPr>
        <p:grpSpPr bwMode="auto">
          <a:xfrm>
            <a:off x="8275638" y="3865563"/>
            <a:ext cx="936625" cy="936625"/>
            <a:chOff x="245275" y="-61949"/>
            <a:chExt cx="936749" cy="936749"/>
          </a:xfrm>
        </p:grpSpPr>
        <p:sp>
          <p:nvSpPr>
            <p:cNvPr id="18" name="Google Shape;569;p41">
              <a:extLst>
                <a:ext uri="{FF2B5EF4-FFF2-40B4-BE49-F238E27FC236}">
                  <a16:creationId xmlns:a16="http://schemas.microsoft.com/office/drawing/2014/main" id="{FCD2435F-7623-4B23-BA71-7F62A6A4D96F}"/>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9" name="Google Shape;570;p41">
              <a:extLst>
                <a:ext uri="{FF2B5EF4-FFF2-40B4-BE49-F238E27FC236}">
                  <a16:creationId xmlns:a16="http://schemas.microsoft.com/office/drawing/2014/main" id="{22374E09-991C-4151-BA9F-2FFF8ECCB347}"/>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20" name="Google Shape;571;p41">
            <a:extLst>
              <a:ext uri="{FF2B5EF4-FFF2-40B4-BE49-F238E27FC236}">
                <a16:creationId xmlns:a16="http://schemas.microsoft.com/office/drawing/2014/main" id="{3F78AAA3-6715-4224-A337-895F116334AA}"/>
              </a:ext>
            </a:extLst>
          </p:cNvPr>
          <p:cNvSpPr>
            <a:spLocks noChangeArrowheads="1"/>
          </p:cNvSpPr>
          <p:nvPr/>
        </p:nvSpPr>
        <p:spPr bwMode="auto">
          <a:xfrm>
            <a:off x="466725" y="419100"/>
            <a:ext cx="328613"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1" name="Google Shape;572;p41">
            <a:extLst>
              <a:ext uri="{FF2B5EF4-FFF2-40B4-BE49-F238E27FC236}">
                <a16:creationId xmlns:a16="http://schemas.microsoft.com/office/drawing/2014/main" id="{71A14834-80B4-497F-AE7C-5DEC88EA195D}"/>
              </a:ext>
            </a:extLst>
          </p:cNvPr>
          <p:cNvSpPr>
            <a:spLocks/>
          </p:cNvSpPr>
          <p:nvPr/>
        </p:nvSpPr>
        <p:spPr bwMode="auto">
          <a:xfrm>
            <a:off x="8385175" y="1690688"/>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22" name="Google Shape;573;p41">
            <a:extLst>
              <a:ext uri="{FF2B5EF4-FFF2-40B4-BE49-F238E27FC236}">
                <a16:creationId xmlns:a16="http://schemas.microsoft.com/office/drawing/2014/main" id="{5544197C-479A-4920-8272-A5726E808BB0}"/>
              </a:ext>
            </a:extLst>
          </p:cNvPr>
          <p:cNvCxnSpPr>
            <a:cxnSpLocks noChangeShapeType="1"/>
          </p:cNvCxnSpPr>
          <p:nvPr/>
        </p:nvCxnSpPr>
        <p:spPr bwMode="auto">
          <a:xfrm flipH="1">
            <a:off x="1720850" y="-168275"/>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grpSp>
        <p:nvGrpSpPr>
          <p:cNvPr id="23" name="Google Shape;574;p41">
            <a:extLst>
              <a:ext uri="{FF2B5EF4-FFF2-40B4-BE49-F238E27FC236}">
                <a16:creationId xmlns:a16="http://schemas.microsoft.com/office/drawing/2014/main" id="{96A118B5-7A20-4744-850F-47FFA9D3384D}"/>
              </a:ext>
            </a:extLst>
          </p:cNvPr>
          <p:cNvGrpSpPr>
            <a:grpSpLocks/>
          </p:cNvGrpSpPr>
          <p:nvPr/>
        </p:nvGrpSpPr>
        <p:grpSpPr bwMode="auto">
          <a:xfrm>
            <a:off x="2871788" y="4694238"/>
            <a:ext cx="614362" cy="609600"/>
            <a:chOff x="4705338" y="292646"/>
            <a:chExt cx="613379" cy="610156"/>
          </a:xfrm>
        </p:grpSpPr>
        <p:sp>
          <p:nvSpPr>
            <p:cNvPr id="24" name="Google Shape;575;p41">
              <a:extLst>
                <a:ext uri="{FF2B5EF4-FFF2-40B4-BE49-F238E27FC236}">
                  <a16:creationId xmlns:a16="http://schemas.microsoft.com/office/drawing/2014/main" id="{CC1CC6B5-32A1-4DE8-9979-0C575F1D7151}"/>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5" name="Google Shape;576;p41">
              <a:extLst>
                <a:ext uri="{FF2B5EF4-FFF2-40B4-BE49-F238E27FC236}">
                  <a16:creationId xmlns:a16="http://schemas.microsoft.com/office/drawing/2014/main" id="{14A7256A-15FE-4E2B-B4F7-D090C1617065}"/>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26" name="Google Shape;577;p41">
            <a:extLst>
              <a:ext uri="{FF2B5EF4-FFF2-40B4-BE49-F238E27FC236}">
                <a16:creationId xmlns:a16="http://schemas.microsoft.com/office/drawing/2014/main" id="{94E68D5F-45B1-4B39-8219-C1A427A2C7DF}"/>
              </a:ext>
            </a:extLst>
          </p:cNvPr>
          <p:cNvCxnSpPr>
            <a:cxnSpLocks noChangeShapeType="1"/>
          </p:cNvCxnSpPr>
          <p:nvPr/>
        </p:nvCxnSpPr>
        <p:spPr bwMode="auto">
          <a:xfrm flipH="1">
            <a:off x="127000" y="4398963"/>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553" name="Google Shape;553;p41"/>
          <p:cNvSpPr txBox="1">
            <a:spLocks noGrp="1"/>
          </p:cNvSpPr>
          <p:nvPr>
            <p:ph type="title"/>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4" name="Google Shape;554;p41"/>
          <p:cNvSpPr txBox="1">
            <a:spLocks noGrp="1"/>
          </p:cNvSpPr>
          <p:nvPr>
            <p:ph type="subTitle" idx="1"/>
          </p:nvPr>
        </p:nvSpPr>
        <p:spPr>
          <a:xfrm>
            <a:off x="2001589" y="1815346"/>
            <a:ext cx="21732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55" name="Google Shape;555;p41"/>
          <p:cNvSpPr txBox="1">
            <a:spLocks noGrp="1"/>
          </p:cNvSpPr>
          <p:nvPr>
            <p:ph type="subTitle" idx="2"/>
          </p:nvPr>
        </p:nvSpPr>
        <p:spPr>
          <a:xfrm>
            <a:off x="2001588" y="2119462"/>
            <a:ext cx="21732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56" name="Google Shape;556;p41"/>
          <p:cNvSpPr txBox="1">
            <a:spLocks noGrp="1"/>
          </p:cNvSpPr>
          <p:nvPr>
            <p:ph type="subTitle" idx="3"/>
          </p:nvPr>
        </p:nvSpPr>
        <p:spPr>
          <a:xfrm>
            <a:off x="3485376" y="3300412"/>
            <a:ext cx="21732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57" name="Google Shape;557;p41"/>
          <p:cNvSpPr txBox="1">
            <a:spLocks noGrp="1"/>
          </p:cNvSpPr>
          <p:nvPr>
            <p:ph type="subTitle" idx="4"/>
          </p:nvPr>
        </p:nvSpPr>
        <p:spPr>
          <a:xfrm>
            <a:off x="4971087" y="1815346"/>
            <a:ext cx="21732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58" name="Google Shape;558;p41"/>
          <p:cNvSpPr txBox="1">
            <a:spLocks noGrp="1"/>
          </p:cNvSpPr>
          <p:nvPr>
            <p:ph type="subTitle" idx="5"/>
          </p:nvPr>
        </p:nvSpPr>
        <p:spPr>
          <a:xfrm>
            <a:off x="4971087" y="2119462"/>
            <a:ext cx="21732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59" name="Google Shape;559;p41"/>
          <p:cNvSpPr txBox="1">
            <a:spLocks noGrp="1"/>
          </p:cNvSpPr>
          <p:nvPr>
            <p:ph type="subTitle" idx="6"/>
          </p:nvPr>
        </p:nvSpPr>
        <p:spPr>
          <a:xfrm>
            <a:off x="714164" y="3300412"/>
            <a:ext cx="21732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60" name="Google Shape;560;p41"/>
          <p:cNvSpPr txBox="1">
            <a:spLocks noGrp="1"/>
          </p:cNvSpPr>
          <p:nvPr>
            <p:ph type="subTitle" idx="7"/>
          </p:nvPr>
        </p:nvSpPr>
        <p:spPr>
          <a:xfrm>
            <a:off x="3485375" y="3606362"/>
            <a:ext cx="21732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61" name="Google Shape;561;p41"/>
          <p:cNvSpPr txBox="1">
            <a:spLocks noGrp="1"/>
          </p:cNvSpPr>
          <p:nvPr>
            <p:ph type="subTitle" idx="8"/>
          </p:nvPr>
        </p:nvSpPr>
        <p:spPr>
          <a:xfrm>
            <a:off x="6256587" y="3300396"/>
            <a:ext cx="21732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62" name="Google Shape;562;p41"/>
          <p:cNvSpPr txBox="1">
            <a:spLocks noGrp="1"/>
          </p:cNvSpPr>
          <p:nvPr>
            <p:ph type="subTitle" idx="9"/>
          </p:nvPr>
        </p:nvSpPr>
        <p:spPr>
          <a:xfrm>
            <a:off x="6256587" y="3604512"/>
            <a:ext cx="21732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63" name="Google Shape;563;p41"/>
          <p:cNvSpPr txBox="1">
            <a:spLocks noGrp="1"/>
          </p:cNvSpPr>
          <p:nvPr>
            <p:ph type="subTitle" idx="13"/>
          </p:nvPr>
        </p:nvSpPr>
        <p:spPr>
          <a:xfrm>
            <a:off x="714163" y="3606362"/>
            <a:ext cx="2173200" cy="5274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Tree>
    <p:extLst>
      <p:ext uri="{BB962C8B-B14F-4D97-AF65-F5344CB8AC3E}">
        <p14:creationId xmlns:p14="http://schemas.microsoft.com/office/powerpoint/2010/main" val="22450462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CUSTOM_4_1_1_1">
    <p:spTree>
      <p:nvGrpSpPr>
        <p:cNvPr id="1" name="Shape 578"/>
        <p:cNvGrpSpPr/>
        <p:nvPr/>
      </p:nvGrpSpPr>
      <p:grpSpPr>
        <a:xfrm>
          <a:off x="0" y="0"/>
          <a:ext cx="0" cy="0"/>
          <a:chOff x="0" y="0"/>
          <a:chExt cx="0" cy="0"/>
        </a:xfrm>
      </p:grpSpPr>
      <p:sp>
        <p:nvSpPr>
          <p:cNvPr id="15" name="Google Shape;592;p42">
            <a:extLst>
              <a:ext uri="{FF2B5EF4-FFF2-40B4-BE49-F238E27FC236}">
                <a16:creationId xmlns:a16="http://schemas.microsoft.com/office/drawing/2014/main" id="{C587BE75-2400-479E-B65A-444322CEB3D2}"/>
              </a:ext>
            </a:extLst>
          </p:cNvPr>
          <p:cNvSpPr>
            <a:spLocks noChangeArrowheads="1"/>
          </p:cNvSpPr>
          <p:nvPr/>
        </p:nvSpPr>
        <p:spPr bwMode="auto">
          <a:xfrm>
            <a:off x="938213" y="4475163"/>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6" name="Google Shape;593;p42">
            <a:extLst>
              <a:ext uri="{FF2B5EF4-FFF2-40B4-BE49-F238E27FC236}">
                <a16:creationId xmlns:a16="http://schemas.microsoft.com/office/drawing/2014/main" id="{ECDEDF9B-BF45-4D3B-8FDF-8DC4FCD2D780}"/>
              </a:ext>
            </a:extLst>
          </p:cNvPr>
          <p:cNvCxnSpPr>
            <a:cxnSpLocks noChangeShapeType="1"/>
          </p:cNvCxnSpPr>
          <p:nvPr/>
        </p:nvCxnSpPr>
        <p:spPr bwMode="auto">
          <a:xfrm flipH="1">
            <a:off x="4471988" y="4738688"/>
            <a:ext cx="585787"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17" name="Google Shape;594;p42">
            <a:extLst>
              <a:ext uri="{FF2B5EF4-FFF2-40B4-BE49-F238E27FC236}">
                <a16:creationId xmlns:a16="http://schemas.microsoft.com/office/drawing/2014/main" id="{5F6D6F23-C2B6-45DA-9029-7FF26C2E87AC}"/>
              </a:ext>
            </a:extLst>
          </p:cNvPr>
          <p:cNvCxnSpPr>
            <a:cxnSpLocks noChangeShapeType="1"/>
          </p:cNvCxnSpPr>
          <p:nvPr/>
        </p:nvCxnSpPr>
        <p:spPr bwMode="auto">
          <a:xfrm flipH="1">
            <a:off x="8750300" y="0"/>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8" name="Google Shape;595;p42">
            <a:extLst>
              <a:ext uri="{FF2B5EF4-FFF2-40B4-BE49-F238E27FC236}">
                <a16:creationId xmlns:a16="http://schemas.microsoft.com/office/drawing/2014/main" id="{903A5184-1213-4309-B453-68CDD51EB44D}"/>
              </a:ext>
            </a:extLst>
          </p:cNvPr>
          <p:cNvSpPr>
            <a:spLocks/>
          </p:cNvSpPr>
          <p:nvPr/>
        </p:nvSpPr>
        <p:spPr bwMode="auto">
          <a:xfrm>
            <a:off x="7950200" y="491807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9" name="Google Shape;596;p42">
            <a:extLst>
              <a:ext uri="{FF2B5EF4-FFF2-40B4-BE49-F238E27FC236}">
                <a16:creationId xmlns:a16="http://schemas.microsoft.com/office/drawing/2014/main" id="{BDEBDB04-E664-415F-B4EC-7DED34AEE098}"/>
              </a:ext>
            </a:extLst>
          </p:cNvPr>
          <p:cNvGrpSpPr>
            <a:grpSpLocks/>
          </p:cNvGrpSpPr>
          <p:nvPr/>
        </p:nvGrpSpPr>
        <p:grpSpPr bwMode="auto">
          <a:xfrm>
            <a:off x="-74613" y="4533900"/>
            <a:ext cx="612776" cy="609600"/>
            <a:chOff x="4705338" y="292646"/>
            <a:chExt cx="613379" cy="610156"/>
          </a:xfrm>
        </p:grpSpPr>
        <p:sp>
          <p:nvSpPr>
            <p:cNvPr id="20" name="Google Shape;597;p42">
              <a:extLst>
                <a:ext uri="{FF2B5EF4-FFF2-40B4-BE49-F238E27FC236}">
                  <a16:creationId xmlns:a16="http://schemas.microsoft.com/office/drawing/2014/main" id="{4F5B9D05-AF23-4328-9A32-40BE3AF5828D}"/>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598;p42">
              <a:extLst>
                <a:ext uri="{FF2B5EF4-FFF2-40B4-BE49-F238E27FC236}">
                  <a16:creationId xmlns:a16="http://schemas.microsoft.com/office/drawing/2014/main" id="{2CFE10E7-E3D5-4E44-BADB-5C9AB2E973AD}"/>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2" name="Google Shape;599;p42">
            <a:extLst>
              <a:ext uri="{FF2B5EF4-FFF2-40B4-BE49-F238E27FC236}">
                <a16:creationId xmlns:a16="http://schemas.microsoft.com/office/drawing/2014/main" id="{650EC208-29AF-43AE-B27D-18A0E4FD7254}"/>
              </a:ext>
            </a:extLst>
          </p:cNvPr>
          <p:cNvGrpSpPr>
            <a:grpSpLocks/>
          </p:cNvGrpSpPr>
          <p:nvPr/>
        </p:nvGrpSpPr>
        <p:grpSpPr bwMode="auto">
          <a:xfrm>
            <a:off x="8475663" y="3538538"/>
            <a:ext cx="936625" cy="936625"/>
            <a:chOff x="245275" y="-61949"/>
            <a:chExt cx="936749" cy="936749"/>
          </a:xfrm>
        </p:grpSpPr>
        <p:sp>
          <p:nvSpPr>
            <p:cNvPr id="23" name="Google Shape;600;p42">
              <a:extLst>
                <a:ext uri="{FF2B5EF4-FFF2-40B4-BE49-F238E27FC236}">
                  <a16:creationId xmlns:a16="http://schemas.microsoft.com/office/drawing/2014/main" id="{818642F1-A9DD-4BBF-A12D-1CB8268F9B30}"/>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24" name="Google Shape;601;p42">
              <a:extLst>
                <a:ext uri="{FF2B5EF4-FFF2-40B4-BE49-F238E27FC236}">
                  <a16:creationId xmlns:a16="http://schemas.microsoft.com/office/drawing/2014/main" id="{37A87C6F-6D4C-475F-AC44-4FCFC2827862}"/>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cxnSp>
        <p:nvCxnSpPr>
          <p:cNvPr id="25" name="Google Shape;602;p42">
            <a:extLst>
              <a:ext uri="{FF2B5EF4-FFF2-40B4-BE49-F238E27FC236}">
                <a16:creationId xmlns:a16="http://schemas.microsoft.com/office/drawing/2014/main" id="{B0A9B7BC-7CDE-4A58-AAC1-077019E61F96}"/>
              </a:ext>
            </a:extLst>
          </p:cNvPr>
          <p:cNvCxnSpPr>
            <a:cxnSpLocks noChangeShapeType="1"/>
          </p:cNvCxnSpPr>
          <p:nvPr/>
        </p:nvCxnSpPr>
        <p:spPr bwMode="auto">
          <a:xfrm rot="10800000" flipH="1">
            <a:off x="161925" y="149225"/>
            <a:ext cx="585788"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26" name="Google Shape;603;p42">
            <a:extLst>
              <a:ext uri="{FF2B5EF4-FFF2-40B4-BE49-F238E27FC236}">
                <a16:creationId xmlns:a16="http://schemas.microsoft.com/office/drawing/2014/main" id="{5387B4EF-F30B-4CB1-867D-3872EAF712C3}"/>
              </a:ext>
            </a:extLst>
          </p:cNvPr>
          <p:cNvSpPr>
            <a:spLocks/>
          </p:cNvSpPr>
          <p:nvPr/>
        </p:nvSpPr>
        <p:spPr bwMode="auto">
          <a:xfrm>
            <a:off x="8147050" y="21272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79" name="Google Shape;579;p42"/>
          <p:cNvSpPr txBox="1">
            <a:spLocks noGrp="1"/>
          </p:cNvSpPr>
          <p:nvPr>
            <p:ph type="title"/>
          </p:nvPr>
        </p:nvSpPr>
        <p:spPr>
          <a:xfrm>
            <a:off x="713225" y="539500"/>
            <a:ext cx="7717500" cy="600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0" name="Google Shape;580;p42"/>
          <p:cNvSpPr txBox="1">
            <a:spLocks noGrp="1"/>
          </p:cNvSpPr>
          <p:nvPr>
            <p:ph type="subTitle" idx="1"/>
          </p:nvPr>
        </p:nvSpPr>
        <p:spPr>
          <a:xfrm>
            <a:off x="3352175" y="3107261"/>
            <a:ext cx="24396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81" name="Google Shape;581;p42"/>
          <p:cNvSpPr txBox="1">
            <a:spLocks noGrp="1"/>
          </p:cNvSpPr>
          <p:nvPr>
            <p:ph type="subTitle" idx="2"/>
          </p:nvPr>
        </p:nvSpPr>
        <p:spPr>
          <a:xfrm>
            <a:off x="3352175" y="3422499"/>
            <a:ext cx="2439600" cy="5727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82" name="Google Shape;582;p42"/>
          <p:cNvSpPr txBox="1">
            <a:spLocks noGrp="1"/>
          </p:cNvSpPr>
          <p:nvPr>
            <p:ph type="subTitle" idx="3"/>
          </p:nvPr>
        </p:nvSpPr>
        <p:spPr>
          <a:xfrm>
            <a:off x="3352175" y="1678650"/>
            <a:ext cx="24396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83" name="Google Shape;583;p42"/>
          <p:cNvSpPr txBox="1">
            <a:spLocks noGrp="1"/>
          </p:cNvSpPr>
          <p:nvPr>
            <p:ph type="subTitle" idx="4"/>
          </p:nvPr>
        </p:nvSpPr>
        <p:spPr>
          <a:xfrm>
            <a:off x="3352175" y="1993877"/>
            <a:ext cx="2439600" cy="5727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84" name="Google Shape;584;p42"/>
          <p:cNvSpPr txBox="1">
            <a:spLocks noGrp="1"/>
          </p:cNvSpPr>
          <p:nvPr>
            <p:ph type="subTitle" idx="5"/>
          </p:nvPr>
        </p:nvSpPr>
        <p:spPr>
          <a:xfrm>
            <a:off x="5991150" y="1678660"/>
            <a:ext cx="2439600" cy="371400"/>
          </a:xfrm>
          <a:prstGeom prst="rect">
            <a:avLst/>
          </a:prstGeom>
          <a:noFill/>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85" name="Google Shape;585;p42"/>
          <p:cNvSpPr txBox="1">
            <a:spLocks noGrp="1"/>
          </p:cNvSpPr>
          <p:nvPr>
            <p:ph type="subTitle" idx="6"/>
          </p:nvPr>
        </p:nvSpPr>
        <p:spPr>
          <a:xfrm>
            <a:off x="5991150" y="1993888"/>
            <a:ext cx="2439600" cy="5727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86" name="Google Shape;586;p42"/>
          <p:cNvSpPr txBox="1">
            <a:spLocks noGrp="1"/>
          </p:cNvSpPr>
          <p:nvPr>
            <p:ph type="subTitle" idx="7"/>
          </p:nvPr>
        </p:nvSpPr>
        <p:spPr>
          <a:xfrm>
            <a:off x="713200" y="1678650"/>
            <a:ext cx="24396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87" name="Google Shape;587;p42"/>
          <p:cNvSpPr txBox="1">
            <a:spLocks noGrp="1"/>
          </p:cNvSpPr>
          <p:nvPr>
            <p:ph type="subTitle" idx="8"/>
          </p:nvPr>
        </p:nvSpPr>
        <p:spPr>
          <a:xfrm>
            <a:off x="713200" y="1993877"/>
            <a:ext cx="2439600" cy="5727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88" name="Google Shape;588;p42"/>
          <p:cNvSpPr txBox="1">
            <a:spLocks noGrp="1"/>
          </p:cNvSpPr>
          <p:nvPr>
            <p:ph type="subTitle" idx="9"/>
          </p:nvPr>
        </p:nvSpPr>
        <p:spPr>
          <a:xfrm>
            <a:off x="713200" y="3107261"/>
            <a:ext cx="24396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89" name="Google Shape;589;p42"/>
          <p:cNvSpPr txBox="1">
            <a:spLocks noGrp="1"/>
          </p:cNvSpPr>
          <p:nvPr>
            <p:ph type="subTitle" idx="13"/>
          </p:nvPr>
        </p:nvSpPr>
        <p:spPr>
          <a:xfrm>
            <a:off x="713200" y="3422499"/>
            <a:ext cx="2439600" cy="5727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90" name="Google Shape;590;p42"/>
          <p:cNvSpPr txBox="1">
            <a:spLocks noGrp="1"/>
          </p:cNvSpPr>
          <p:nvPr>
            <p:ph type="subTitle" idx="14"/>
          </p:nvPr>
        </p:nvSpPr>
        <p:spPr>
          <a:xfrm>
            <a:off x="5991150" y="3107250"/>
            <a:ext cx="2439600" cy="371400"/>
          </a:xfrm>
          <a:prstGeom prst="rect">
            <a:avLst/>
          </a:prstGeom>
        </p:spPr>
        <p:txBody>
          <a:bodyPr spcFirstLastPara="1" anchor="b">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91" name="Google Shape;591;p42"/>
          <p:cNvSpPr txBox="1">
            <a:spLocks noGrp="1"/>
          </p:cNvSpPr>
          <p:nvPr>
            <p:ph type="subTitle" idx="15"/>
          </p:nvPr>
        </p:nvSpPr>
        <p:spPr>
          <a:xfrm>
            <a:off x="5991150" y="3422475"/>
            <a:ext cx="2439600" cy="5727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Tree>
    <p:extLst>
      <p:ext uri="{BB962C8B-B14F-4D97-AF65-F5344CB8AC3E}">
        <p14:creationId xmlns:p14="http://schemas.microsoft.com/office/powerpoint/2010/main" val="194836456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CUSTOM_12_3">
    <p:spTree>
      <p:nvGrpSpPr>
        <p:cNvPr id="1" name="Shape 604"/>
        <p:cNvGrpSpPr/>
        <p:nvPr/>
      </p:nvGrpSpPr>
      <p:grpSpPr>
        <a:xfrm>
          <a:off x="0" y="0"/>
          <a:ext cx="0" cy="0"/>
          <a:chOff x="0" y="0"/>
          <a:chExt cx="0" cy="0"/>
        </a:xfrm>
      </p:grpSpPr>
      <p:grpSp>
        <p:nvGrpSpPr>
          <p:cNvPr id="4" name="Google Shape;607;p43">
            <a:extLst>
              <a:ext uri="{FF2B5EF4-FFF2-40B4-BE49-F238E27FC236}">
                <a16:creationId xmlns:a16="http://schemas.microsoft.com/office/drawing/2014/main" id="{51A0AC50-A1F6-4076-B476-BF58DEEC4183}"/>
              </a:ext>
            </a:extLst>
          </p:cNvPr>
          <p:cNvGrpSpPr>
            <a:grpSpLocks/>
          </p:cNvGrpSpPr>
          <p:nvPr/>
        </p:nvGrpSpPr>
        <p:grpSpPr bwMode="auto">
          <a:xfrm>
            <a:off x="8283575" y="-66675"/>
            <a:ext cx="938213" cy="936625"/>
            <a:chOff x="245275" y="-61949"/>
            <a:chExt cx="936749" cy="936749"/>
          </a:xfrm>
        </p:grpSpPr>
        <p:sp>
          <p:nvSpPr>
            <p:cNvPr id="5" name="Google Shape;608;p43">
              <a:extLst>
                <a:ext uri="{FF2B5EF4-FFF2-40B4-BE49-F238E27FC236}">
                  <a16:creationId xmlns:a16="http://schemas.microsoft.com/office/drawing/2014/main" id="{745AD67A-6507-4266-8C78-0CD4343F69B4}"/>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6" name="Google Shape;609;p43">
              <a:extLst>
                <a:ext uri="{FF2B5EF4-FFF2-40B4-BE49-F238E27FC236}">
                  <a16:creationId xmlns:a16="http://schemas.microsoft.com/office/drawing/2014/main" id="{886B290D-0F79-4A00-A6F6-2BABFC2DA75B}"/>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7" name="Google Shape;610;p43">
            <a:extLst>
              <a:ext uri="{FF2B5EF4-FFF2-40B4-BE49-F238E27FC236}">
                <a16:creationId xmlns:a16="http://schemas.microsoft.com/office/drawing/2014/main" id="{93A2C016-190A-4A5E-8DAE-D9EC06F16C90}"/>
              </a:ext>
            </a:extLst>
          </p:cNvPr>
          <p:cNvSpPr>
            <a:spLocks noChangeArrowheads="1"/>
          </p:cNvSpPr>
          <p:nvPr/>
        </p:nvSpPr>
        <p:spPr bwMode="auto">
          <a:xfrm>
            <a:off x="2206625" y="2806700"/>
            <a:ext cx="327025"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611;p43">
            <a:extLst>
              <a:ext uri="{FF2B5EF4-FFF2-40B4-BE49-F238E27FC236}">
                <a16:creationId xmlns:a16="http://schemas.microsoft.com/office/drawing/2014/main" id="{1E7F374B-E58E-47EF-AF29-2AF7BB2DA0AF}"/>
              </a:ext>
            </a:extLst>
          </p:cNvPr>
          <p:cNvSpPr>
            <a:spLocks/>
          </p:cNvSpPr>
          <p:nvPr/>
        </p:nvSpPr>
        <p:spPr bwMode="auto">
          <a:xfrm>
            <a:off x="1768475" y="4608513"/>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9" name="Google Shape;612;p43">
            <a:extLst>
              <a:ext uri="{FF2B5EF4-FFF2-40B4-BE49-F238E27FC236}">
                <a16:creationId xmlns:a16="http://schemas.microsoft.com/office/drawing/2014/main" id="{E0520654-3620-40E5-8ACB-BD77BA4B5F67}"/>
              </a:ext>
            </a:extLst>
          </p:cNvPr>
          <p:cNvGrpSpPr>
            <a:grpSpLocks/>
          </p:cNvGrpSpPr>
          <p:nvPr/>
        </p:nvGrpSpPr>
        <p:grpSpPr bwMode="auto">
          <a:xfrm>
            <a:off x="8715375" y="2498725"/>
            <a:ext cx="612775" cy="609600"/>
            <a:chOff x="4705338" y="292646"/>
            <a:chExt cx="613379" cy="610156"/>
          </a:xfrm>
        </p:grpSpPr>
        <p:sp>
          <p:nvSpPr>
            <p:cNvPr id="10" name="Google Shape;613;p43">
              <a:extLst>
                <a:ext uri="{FF2B5EF4-FFF2-40B4-BE49-F238E27FC236}">
                  <a16:creationId xmlns:a16="http://schemas.microsoft.com/office/drawing/2014/main" id="{B7D79284-422E-42A1-AD80-E3AD7EFFAAFF}"/>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Google Shape;614;p43">
              <a:extLst>
                <a:ext uri="{FF2B5EF4-FFF2-40B4-BE49-F238E27FC236}">
                  <a16:creationId xmlns:a16="http://schemas.microsoft.com/office/drawing/2014/main" id="{0632C91C-3727-4A34-9EA4-0F59B20F8C66}"/>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2" name="Google Shape;615;p43">
            <a:extLst>
              <a:ext uri="{FF2B5EF4-FFF2-40B4-BE49-F238E27FC236}">
                <a16:creationId xmlns:a16="http://schemas.microsoft.com/office/drawing/2014/main" id="{0AC6850A-7CEF-4AEB-97EB-4CF2935F1654}"/>
              </a:ext>
            </a:extLst>
          </p:cNvPr>
          <p:cNvCxnSpPr>
            <a:cxnSpLocks noChangeShapeType="1"/>
          </p:cNvCxnSpPr>
          <p:nvPr/>
        </p:nvCxnSpPr>
        <p:spPr bwMode="auto">
          <a:xfrm flipH="1">
            <a:off x="8072438" y="4184650"/>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3" name="Google Shape;616;p43">
            <a:extLst>
              <a:ext uri="{FF2B5EF4-FFF2-40B4-BE49-F238E27FC236}">
                <a16:creationId xmlns:a16="http://schemas.microsoft.com/office/drawing/2014/main" id="{7974EB5B-90B3-477E-8337-ED4FE557DFDD}"/>
              </a:ext>
            </a:extLst>
          </p:cNvPr>
          <p:cNvSpPr txBox="1">
            <a:spLocks noChangeArrowheads="1"/>
          </p:cNvSpPr>
          <p:nvPr/>
        </p:nvSpPr>
        <p:spPr bwMode="auto">
          <a:xfrm>
            <a:off x="3876675" y="3582988"/>
            <a:ext cx="38496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spcBef>
                <a:spcPts val="300"/>
              </a:spcBef>
            </a:pPr>
            <a:r>
              <a:rPr lang="en-US" altLang="en-US" sz="1200">
                <a:solidFill>
                  <a:srgbClr val="134F5C"/>
                </a:solidFill>
                <a:latin typeface="Albert Sans" charset="0"/>
                <a:cs typeface="Albert Sans" charset="0"/>
                <a:sym typeface="Albert Sans" charset="0"/>
              </a:rPr>
              <a:t>CREDITS: This presentation template was created by </a:t>
            </a:r>
            <a:r>
              <a:rPr lang="en-US" altLang="en-US" sz="1200" b="1" u="sng">
                <a:solidFill>
                  <a:srgbClr val="134F5C"/>
                </a:solidFill>
                <a:latin typeface="Albert Sans" charset="0"/>
                <a:cs typeface="Albert Sans" charset="0"/>
                <a:sym typeface="Albert Sans" charset="0"/>
                <a:hlinkClick r:id="rId2"/>
              </a:rPr>
              <a:t>Slidesgo</a:t>
            </a:r>
            <a:r>
              <a:rPr lang="en-US" altLang="en-US" sz="1200">
                <a:solidFill>
                  <a:srgbClr val="134F5C"/>
                </a:solidFill>
                <a:latin typeface="Albert Sans" charset="0"/>
                <a:cs typeface="Albert Sans" charset="0"/>
                <a:sym typeface="Albert Sans" charset="0"/>
              </a:rPr>
              <a:t>, including icons by </a:t>
            </a:r>
            <a:r>
              <a:rPr lang="en-US" altLang="en-US" sz="1200" b="1" u="sng">
                <a:solidFill>
                  <a:srgbClr val="134F5C"/>
                </a:solidFill>
                <a:latin typeface="Albert Sans" charset="0"/>
                <a:cs typeface="Albert Sans" charset="0"/>
                <a:sym typeface="Albert Sans" charset="0"/>
                <a:hlinkClick r:id="rId3"/>
              </a:rPr>
              <a:t>Flaticon</a:t>
            </a:r>
            <a:r>
              <a:rPr lang="en-US" altLang="en-US" sz="1200">
                <a:solidFill>
                  <a:srgbClr val="134F5C"/>
                </a:solidFill>
                <a:latin typeface="Albert Sans" charset="0"/>
                <a:cs typeface="Albert Sans" charset="0"/>
                <a:sym typeface="Albert Sans" charset="0"/>
              </a:rPr>
              <a:t>, and infographics &amp; images by </a:t>
            </a:r>
            <a:r>
              <a:rPr lang="en-US" altLang="en-US" sz="1200" b="1" u="sng">
                <a:solidFill>
                  <a:srgbClr val="134F5C"/>
                </a:solidFill>
                <a:latin typeface="Albert Sans" charset="0"/>
                <a:cs typeface="Albert Sans" charset="0"/>
                <a:sym typeface="Albert Sans" charset="0"/>
                <a:hlinkClick r:id="rId4"/>
              </a:rPr>
              <a:t>Freepik</a:t>
            </a:r>
            <a:endParaRPr lang="en-US" altLang="en-US" sz="1200" b="1" u="sng">
              <a:solidFill>
                <a:srgbClr val="134F5C"/>
              </a:solidFill>
              <a:latin typeface="Albert Sans" charset="0"/>
              <a:cs typeface="Albert Sans" charset="0"/>
              <a:sym typeface="Albert Sans" charset="0"/>
            </a:endParaRPr>
          </a:p>
        </p:txBody>
      </p:sp>
      <p:sp>
        <p:nvSpPr>
          <p:cNvPr id="605" name="Google Shape;605;p43"/>
          <p:cNvSpPr txBox="1">
            <a:spLocks noGrp="1"/>
          </p:cNvSpPr>
          <p:nvPr>
            <p:ph type="subTitle" idx="1"/>
          </p:nvPr>
        </p:nvSpPr>
        <p:spPr>
          <a:xfrm>
            <a:off x="3876950" y="1788747"/>
            <a:ext cx="3849600" cy="1017300"/>
          </a:xfrm>
          <a:prstGeom prst="rect">
            <a:avLst/>
          </a:prstGeom>
        </p:spPr>
        <p:txBody>
          <a:bodyPr spcFirstLastPara="1" anchor="ctr">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606" name="Google Shape;606;p43"/>
          <p:cNvSpPr txBox="1">
            <a:spLocks noGrp="1"/>
          </p:cNvSpPr>
          <p:nvPr>
            <p:ph type="title"/>
          </p:nvPr>
        </p:nvSpPr>
        <p:spPr>
          <a:xfrm>
            <a:off x="3823650" y="693750"/>
            <a:ext cx="4613400" cy="1095000"/>
          </a:xfrm>
          <a:prstGeom prst="rect">
            <a:avLst/>
          </a:prstGeom>
        </p:spPr>
        <p:txBody>
          <a:bodyPr spcFirstLastPara="1" anchor="ctr">
            <a:noAutofit/>
          </a:bodyPr>
          <a:lstStyle>
            <a:lvl1pPr lvl="0" rtl="0">
              <a:lnSpc>
                <a:spcPct val="115000"/>
              </a:lnSpc>
              <a:spcBef>
                <a:spcPts val="0"/>
              </a:spcBef>
              <a:spcAft>
                <a:spcPts val="0"/>
              </a:spcAft>
              <a:buSzPts val="50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6407760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17"/>
        <p:cNvGrpSpPr/>
        <p:nvPr/>
      </p:nvGrpSpPr>
      <p:grpSpPr>
        <a:xfrm>
          <a:off x="0" y="0"/>
          <a:ext cx="0" cy="0"/>
          <a:chOff x="0" y="0"/>
          <a:chExt cx="0" cy="0"/>
        </a:xfrm>
      </p:grpSpPr>
      <p:grpSp>
        <p:nvGrpSpPr>
          <p:cNvPr id="2" name="Google Shape;618;p44">
            <a:extLst>
              <a:ext uri="{FF2B5EF4-FFF2-40B4-BE49-F238E27FC236}">
                <a16:creationId xmlns:a16="http://schemas.microsoft.com/office/drawing/2014/main" id="{92A6FF5F-8F5C-429D-87E0-BCA518BF4FC6}"/>
              </a:ext>
            </a:extLst>
          </p:cNvPr>
          <p:cNvGrpSpPr>
            <a:grpSpLocks/>
          </p:cNvGrpSpPr>
          <p:nvPr/>
        </p:nvGrpSpPr>
        <p:grpSpPr bwMode="auto">
          <a:xfrm rot="-4218355">
            <a:off x="-1801812" y="704850"/>
            <a:ext cx="4781550" cy="5927725"/>
            <a:chOff x="3453675" y="959025"/>
            <a:chExt cx="2670400" cy="3310675"/>
          </a:xfrm>
        </p:grpSpPr>
        <p:sp>
          <p:nvSpPr>
            <p:cNvPr id="3" name="Google Shape;619;p44">
              <a:extLst>
                <a:ext uri="{FF2B5EF4-FFF2-40B4-BE49-F238E27FC236}">
                  <a16:creationId xmlns:a16="http://schemas.microsoft.com/office/drawing/2014/main" id="{E5C70633-66B9-426E-8141-5A409041E4D4}"/>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 name="Google Shape;620;p44">
              <a:extLst>
                <a:ext uri="{FF2B5EF4-FFF2-40B4-BE49-F238E27FC236}">
                  <a16:creationId xmlns:a16="http://schemas.microsoft.com/office/drawing/2014/main" id="{E867CD11-9497-478F-9D7F-72720E902F88}"/>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 name="Google Shape;621;p44">
              <a:extLst>
                <a:ext uri="{FF2B5EF4-FFF2-40B4-BE49-F238E27FC236}">
                  <a16:creationId xmlns:a16="http://schemas.microsoft.com/office/drawing/2014/main" id="{B9BB5436-2342-42F7-9790-6CAE67503B14}"/>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 name="Google Shape;622;p44">
              <a:extLst>
                <a:ext uri="{FF2B5EF4-FFF2-40B4-BE49-F238E27FC236}">
                  <a16:creationId xmlns:a16="http://schemas.microsoft.com/office/drawing/2014/main" id="{67F154CF-0D54-4565-9344-28ABFCC23912}"/>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7" name="Google Shape;623;p44">
              <a:extLst>
                <a:ext uri="{FF2B5EF4-FFF2-40B4-BE49-F238E27FC236}">
                  <a16:creationId xmlns:a16="http://schemas.microsoft.com/office/drawing/2014/main" id="{9B2F3039-BACE-43E8-A496-BBCE9AFCFF5D}"/>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8" name="Google Shape;624;p44">
              <a:extLst>
                <a:ext uri="{FF2B5EF4-FFF2-40B4-BE49-F238E27FC236}">
                  <a16:creationId xmlns:a16="http://schemas.microsoft.com/office/drawing/2014/main" id="{C0DCD045-2783-486C-B3DF-2773F41329AC}"/>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9" name="Google Shape;625;p44">
              <a:extLst>
                <a:ext uri="{FF2B5EF4-FFF2-40B4-BE49-F238E27FC236}">
                  <a16:creationId xmlns:a16="http://schemas.microsoft.com/office/drawing/2014/main" id="{72BF5C83-DB4B-49C6-BF50-48B2B417E44A}"/>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 name="Google Shape;626;p44">
              <a:extLst>
                <a:ext uri="{FF2B5EF4-FFF2-40B4-BE49-F238E27FC236}">
                  <a16:creationId xmlns:a16="http://schemas.microsoft.com/office/drawing/2014/main" id="{A07A7638-D5C7-474C-8A2B-AECD5D1ED9C7}"/>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1" name="Google Shape;627;p44">
              <a:extLst>
                <a:ext uri="{FF2B5EF4-FFF2-40B4-BE49-F238E27FC236}">
                  <a16:creationId xmlns:a16="http://schemas.microsoft.com/office/drawing/2014/main" id="{5881C7E3-F317-4F04-B551-716BC916E986}"/>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 name="Google Shape;628;p44">
              <a:extLst>
                <a:ext uri="{FF2B5EF4-FFF2-40B4-BE49-F238E27FC236}">
                  <a16:creationId xmlns:a16="http://schemas.microsoft.com/office/drawing/2014/main" id="{2BC6C45C-E54D-4AC9-8B42-0030FE13753D}"/>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 name="Google Shape;629;p44">
              <a:extLst>
                <a:ext uri="{FF2B5EF4-FFF2-40B4-BE49-F238E27FC236}">
                  <a16:creationId xmlns:a16="http://schemas.microsoft.com/office/drawing/2014/main" id="{BA889EF3-BDBA-45F8-A265-1EB3A4C72484}"/>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4" name="Google Shape;630;p44">
              <a:extLst>
                <a:ext uri="{FF2B5EF4-FFF2-40B4-BE49-F238E27FC236}">
                  <a16:creationId xmlns:a16="http://schemas.microsoft.com/office/drawing/2014/main" id="{7235D3D9-D9A4-48E6-80CA-CC3397BB11FF}"/>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5" name="Google Shape;631;p44">
              <a:extLst>
                <a:ext uri="{FF2B5EF4-FFF2-40B4-BE49-F238E27FC236}">
                  <a16:creationId xmlns:a16="http://schemas.microsoft.com/office/drawing/2014/main" id="{F516371C-5863-4420-A54A-6850BA246F2D}"/>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6" name="Google Shape;632;p44">
              <a:extLst>
                <a:ext uri="{FF2B5EF4-FFF2-40B4-BE49-F238E27FC236}">
                  <a16:creationId xmlns:a16="http://schemas.microsoft.com/office/drawing/2014/main" id="{A8E44FB0-C2DA-4795-9545-BF9BD79A403F}"/>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7" name="Google Shape;633;p44">
              <a:extLst>
                <a:ext uri="{FF2B5EF4-FFF2-40B4-BE49-F238E27FC236}">
                  <a16:creationId xmlns:a16="http://schemas.microsoft.com/office/drawing/2014/main" id="{F89B3185-EB5B-4EA3-A98E-299AFF32B2FC}"/>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8" name="Google Shape;634;p44">
              <a:extLst>
                <a:ext uri="{FF2B5EF4-FFF2-40B4-BE49-F238E27FC236}">
                  <a16:creationId xmlns:a16="http://schemas.microsoft.com/office/drawing/2014/main" id="{74D07E00-1547-432A-AF19-9DCC3559BF92}"/>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9" name="Google Shape;635;p44">
              <a:extLst>
                <a:ext uri="{FF2B5EF4-FFF2-40B4-BE49-F238E27FC236}">
                  <a16:creationId xmlns:a16="http://schemas.microsoft.com/office/drawing/2014/main" id="{DF29C8A1-AFE1-4043-BF70-00245B3F8C9F}"/>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20" name="Google Shape;636;p44">
              <a:extLst>
                <a:ext uri="{FF2B5EF4-FFF2-40B4-BE49-F238E27FC236}">
                  <a16:creationId xmlns:a16="http://schemas.microsoft.com/office/drawing/2014/main" id="{A5936447-DB4A-41D3-A58A-AA28CB7D97DD}"/>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21" name="Google Shape;637;p44">
              <a:extLst>
                <a:ext uri="{FF2B5EF4-FFF2-40B4-BE49-F238E27FC236}">
                  <a16:creationId xmlns:a16="http://schemas.microsoft.com/office/drawing/2014/main" id="{BEDD0161-B093-475F-90E2-05E07B7C6ACC}"/>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22" name="Google Shape;638;p44">
              <a:extLst>
                <a:ext uri="{FF2B5EF4-FFF2-40B4-BE49-F238E27FC236}">
                  <a16:creationId xmlns:a16="http://schemas.microsoft.com/office/drawing/2014/main" id="{BEE7BF56-FB66-4186-82D2-135E6DF742D7}"/>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23" name="Google Shape;639;p44">
              <a:extLst>
                <a:ext uri="{FF2B5EF4-FFF2-40B4-BE49-F238E27FC236}">
                  <a16:creationId xmlns:a16="http://schemas.microsoft.com/office/drawing/2014/main" id="{A45A32FF-3244-45E0-A3D4-6D5534D32170}"/>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24" name="Google Shape;640;p44">
              <a:extLst>
                <a:ext uri="{FF2B5EF4-FFF2-40B4-BE49-F238E27FC236}">
                  <a16:creationId xmlns:a16="http://schemas.microsoft.com/office/drawing/2014/main" id="{DDA248C4-588B-4E9C-8B49-DFDFDD5914B4}"/>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25" name="Google Shape;641;p44">
              <a:extLst>
                <a:ext uri="{FF2B5EF4-FFF2-40B4-BE49-F238E27FC236}">
                  <a16:creationId xmlns:a16="http://schemas.microsoft.com/office/drawing/2014/main" id="{01BA2FF6-C282-4214-A2F4-9BD32CB8CAEF}"/>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sp>
        <p:nvSpPr>
          <p:cNvPr id="26" name="Google Shape;642;p44">
            <a:extLst>
              <a:ext uri="{FF2B5EF4-FFF2-40B4-BE49-F238E27FC236}">
                <a16:creationId xmlns:a16="http://schemas.microsoft.com/office/drawing/2014/main" id="{DD67EB95-62D0-4499-990F-96845B97AD43}"/>
              </a:ext>
            </a:extLst>
          </p:cNvPr>
          <p:cNvSpPr>
            <a:spLocks noChangeArrowheads="1"/>
          </p:cNvSpPr>
          <p:nvPr/>
        </p:nvSpPr>
        <p:spPr bwMode="auto">
          <a:xfrm>
            <a:off x="4054475" y="4279900"/>
            <a:ext cx="328613"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27" name="Google Shape;643;p44">
            <a:extLst>
              <a:ext uri="{FF2B5EF4-FFF2-40B4-BE49-F238E27FC236}">
                <a16:creationId xmlns:a16="http://schemas.microsoft.com/office/drawing/2014/main" id="{62793AAE-8940-4B16-AD7C-FBEB99C5207B}"/>
              </a:ext>
            </a:extLst>
          </p:cNvPr>
          <p:cNvCxnSpPr>
            <a:cxnSpLocks noChangeShapeType="1"/>
          </p:cNvCxnSpPr>
          <p:nvPr/>
        </p:nvCxnSpPr>
        <p:spPr bwMode="auto">
          <a:xfrm flipH="1">
            <a:off x="4471988" y="4738688"/>
            <a:ext cx="585787"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28" name="Google Shape;644;p44">
            <a:extLst>
              <a:ext uri="{FF2B5EF4-FFF2-40B4-BE49-F238E27FC236}">
                <a16:creationId xmlns:a16="http://schemas.microsoft.com/office/drawing/2014/main" id="{DFC13E8E-1041-4538-8394-1D220825F397}"/>
              </a:ext>
            </a:extLst>
          </p:cNvPr>
          <p:cNvCxnSpPr>
            <a:cxnSpLocks noChangeShapeType="1"/>
          </p:cNvCxnSpPr>
          <p:nvPr/>
        </p:nvCxnSpPr>
        <p:spPr bwMode="auto">
          <a:xfrm flipH="1">
            <a:off x="7843838" y="-20002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29" name="Google Shape;645;p44">
            <a:extLst>
              <a:ext uri="{FF2B5EF4-FFF2-40B4-BE49-F238E27FC236}">
                <a16:creationId xmlns:a16="http://schemas.microsoft.com/office/drawing/2014/main" id="{7224BA07-5FBF-4C10-8AD8-09EB83B4149C}"/>
              </a:ext>
            </a:extLst>
          </p:cNvPr>
          <p:cNvSpPr>
            <a:spLocks/>
          </p:cNvSpPr>
          <p:nvPr/>
        </p:nvSpPr>
        <p:spPr bwMode="auto">
          <a:xfrm>
            <a:off x="8507413" y="4945063"/>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30" name="Google Shape;646;p44">
            <a:extLst>
              <a:ext uri="{FF2B5EF4-FFF2-40B4-BE49-F238E27FC236}">
                <a16:creationId xmlns:a16="http://schemas.microsoft.com/office/drawing/2014/main" id="{1587DCCC-F749-45C9-98E2-09FC56005691}"/>
              </a:ext>
            </a:extLst>
          </p:cNvPr>
          <p:cNvGrpSpPr>
            <a:grpSpLocks/>
          </p:cNvGrpSpPr>
          <p:nvPr/>
        </p:nvGrpSpPr>
        <p:grpSpPr bwMode="auto">
          <a:xfrm>
            <a:off x="7383463" y="736600"/>
            <a:ext cx="612775" cy="609600"/>
            <a:chOff x="4705338" y="292646"/>
            <a:chExt cx="613379" cy="610156"/>
          </a:xfrm>
        </p:grpSpPr>
        <p:sp>
          <p:nvSpPr>
            <p:cNvPr id="31" name="Google Shape;647;p44">
              <a:extLst>
                <a:ext uri="{FF2B5EF4-FFF2-40B4-BE49-F238E27FC236}">
                  <a16:creationId xmlns:a16="http://schemas.microsoft.com/office/drawing/2014/main" id="{CBFCE087-CCFE-430D-9913-2E1D7FE6E9C7}"/>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2" name="Google Shape;648;p44">
              <a:extLst>
                <a:ext uri="{FF2B5EF4-FFF2-40B4-BE49-F238E27FC236}">
                  <a16:creationId xmlns:a16="http://schemas.microsoft.com/office/drawing/2014/main" id="{900E8776-2CCE-4ED3-BBE3-DB060B33C8C7}"/>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3" name="Google Shape;649;p44">
            <a:extLst>
              <a:ext uri="{FF2B5EF4-FFF2-40B4-BE49-F238E27FC236}">
                <a16:creationId xmlns:a16="http://schemas.microsoft.com/office/drawing/2014/main" id="{E2A42C9A-E72B-47AC-A68E-6A05818A3A9D}"/>
              </a:ext>
            </a:extLst>
          </p:cNvPr>
          <p:cNvGrpSpPr>
            <a:grpSpLocks/>
          </p:cNvGrpSpPr>
          <p:nvPr/>
        </p:nvGrpSpPr>
        <p:grpSpPr bwMode="auto">
          <a:xfrm>
            <a:off x="7899400" y="3671888"/>
            <a:ext cx="936625" cy="936625"/>
            <a:chOff x="245275" y="-61949"/>
            <a:chExt cx="936749" cy="936749"/>
          </a:xfrm>
        </p:grpSpPr>
        <p:sp>
          <p:nvSpPr>
            <p:cNvPr id="34" name="Google Shape;650;p44">
              <a:extLst>
                <a:ext uri="{FF2B5EF4-FFF2-40B4-BE49-F238E27FC236}">
                  <a16:creationId xmlns:a16="http://schemas.microsoft.com/office/drawing/2014/main" id="{D651B399-B75C-45D1-9081-D68364B6B5B2}"/>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35" name="Google Shape;651;p44">
              <a:extLst>
                <a:ext uri="{FF2B5EF4-FFF2-40B4-BE49-F238E27FC236}">
                  <a16:creationId xmlns:a16="http://schemas.microsoft.com/office/drawing/2014/main" id="{063E1D51-AE64-411F-80D5-123FCEA54C01}"/>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36" name="Google Shape;652;p44">
            <a:extLst>
              <a:ext uri="{FF2B5EF4-FFF2-40B4-BE49-F238E27FC236}">
                <a16:creationId xmlns:a16="http://schemas.microsoft.com/office/drawing/2014/main" id="{03E056FA-9561-4572-9770-39BCD89FA6B8}"/>
              </a:ext>
            </a:extLst>
          </p:cNvPr>
          <p:cNvSpPr>
            <a:spLocks/>
          </p:cNvSpPr>
          <p:nvPr/>
        </p:nvSpPr>
        <p:spPr bwMode="auto">
          <a:xfrm>
            <a:off x="6448425" y="-2222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37" name="Google Shape;653;p44">
            <a:extLst>
              <a:ext uri="{FF2B5EF4-FFF2-40B4-BE49-F238E27FC236}">
                <a16:creationId xmlns:a16="http://schemas.microsoft.com/office/drawing/2014/main" id="{1B78FFF3-B358-4298-993C-3E511ACC769C}"/>
              </a:ext>
            </a:extLst>
          </p:cNvPr>
          <p:cNvCxnSpPr>
            <a:cxnSpLocks noChangeShapeType="1"/>
          </p:cNvCxnSpPr>
          <p:nvPr/>
        </p:nvCxnSpPr>
        <p:spPr bwMode="auto">
          <a:xfrm flipH="1">
            <a:off x="519113" y="14922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4674861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654"/>
        <p:cNvGrpSpPr/>
        <p:nvPr/>
      </p:nvGrpSpPr>
      <p:grpSpPr>
        <a:xfrm>
          <a:off x="0" y="0"/>
          <a:ext cx="0" cy="0"/>
          <a:chOff x="0" y="0"/>
          <a:chExt cx="0" cy="0"/>
        </a:xfrm>
      </p:grpSpPr>
      <p:sp>
        <p:nvSpPr>
          <p:cNvPr id="2" name="Google Shape;655;p45">
            <a:extLst>
              <a:ext uri="{FF2B5EF4-FFF2-40B4-BE49-F238E27FC236}">
                <a16:creationId xmlns:a16="http://schemas.microsoft.com/office/drawing/2014/main" id="{C006A4EC-42FC-4B5B-A810-0AE9FA4B7381}"/>
              </a:ext>
            </a:extLst>
          </p:cNvPr>
          <p:cNvSpPr>
            <a:spLocks noChangeArrowheads="1"/>
          </p:cNvSpPr>
          <p:nvPr/>
        </p:nvSpPr>
        <p:spPr bwMode="auto">
          <a:xfrm>
            <a:off x="1900238" y="4445000"/>
            <a:ext cx="328612"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3" name="Google Shape;656;p45">
            <a:extLst>
              <a:ext uri="{FF2B5EF4-FFF2-40B4-BE49-F238E27FC236}">
                <a16:creationId xmlns:a16="http://schemas.microsoft.com/office/drawing/2014/main" id="{7F1BBE9A-3373-4623-9C57-E34BF61102C5}"/>
              </a:ext>
            </a:extLst>
          </p:cNvPr>
          <p:cNvCxnSpPr>
            <a:cxnSpLocks noChangeShapeType="1"/>
          </p:cNvCxnSpPr>
          <p:nvPr/>
        </p:nvCxnSpPr>
        <p:spPr bwMode="auto">
          <a:xfrm flipH="1">
            <a:off x="2913063" y="4945063"/>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cxnSp>
        <p:nvCxnSpPr>
          <p:cNvPr id="4" name="Google Shape;657;p45">
            <a:extLst>
              <a:ext uri="{FF2B5EF4-FFF2-40B4-BE49-F238E27FC236}">
                <a16:creationId xmlns:a16="http://schemas.microsoft.com/office/drawing/2014/main" id="{8F04823A-3BF4-48C0-8CAD-75A0A5837DBB}"/>
              </a:ext>
            </a:extLst>
          </p:cNvPr>
          <p:cNvCxnSpPr>
            <a:cxnSpLocks noChangeShapeType="1"/>
          </p:cNvCxnSpPr>
          <p:nvPr/>
        </p:nvCxnSpPr>
        <p:spPr bwMode="auto">
          <a:xfrm flipH="1">
            <a:off x="8556625" y="0"/>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5" name="Google Shape;658;p45">
            <a:extLst>
              <a:ext uri="{FF2B5EF4-FFF2-40B4-BE49-F238E27FC236}">
                <a16:creationId xmlns:a16="http://schemas.microsoft.com/office/drawing/2014/main" id="{09C2A036-10EB-4E99-A6B8-88B4F173245F}"/>
              </a:ext>
            </a:extLst>
          </p:cNvPr>
          <p:cNvSpPr>
            <a:spLocks/>
          </p:cNvSpPr>
          <p:nvPr/>
        </p:nvSpPr>
        <p:spPr bwMode="auto">
          <a:xfrm>
            <a:off x="8431213" y="1373188"/>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6" name="Google Shape;659;p45">
            <a:extLst>
              <a:ext uri="{FF2B5EF4-FFF2-40B4-BE49-F238E27FC236}">
                <a16:creationId xmlns:a16="http://schemas.microsoft.com/office/drawing/2014/main" id="{9BE1FDDC-FD90-4E4B-9F73-5298BD98017B}"/>
              </a:ext>
            </a:extLst>
          </p:cNvPr>
          <p:cNvGrpSpPr>
            <a:grpSpLocks/>
          </p:cNvGrpSpPr>
          <p:nvPr/>
        </p:nvGrpSpPr>
        <p:grpSpPr bwMode="auto">
          <a:xfrm>
            <a:off x="406400" y="4187825"/>
            <a:ext cx="612775" cy="609600"/>
            <a:chOff x="4705338" y="292646"/>
            <a:chExt cx="613379" cy="610156"/>
          </a:xfrm>
        </p:grpSpPr>
        <p:sp>
          <p:nvSpPr>
            <p:cNvPr id="7" name="Google Shape;660;p45">
              <a:extLst>
                <a:ext uri="{FF2B5EF4-FFF2-40B4-BE49-F238E27FC236}">
                  <a16:creationId xmlns:a16="http://schemas.microsoft.com/office/drawing/2014/main" id="{83F75D74-2E0E-458B-B13C-B5C790BB6CEB}"/>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661;p45">
              <a:extLst>
                <a:ext uri="{FF2B5EF4-FFF2-40B4-BE49-F238E27FC236}">
                  <a16:creationId xmlns:a16="http://schemas.microsoft.com/office/drawing/2014/main" id="{F4FE79E1-940B-4DA2-8A99-E78224CEDFF3}"/>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662;p45">
            <a:extLst>
              <a:ext uri="{FF2B5EF4-FFF2-40B4-BE49-F238E27FC236}">
                <a16:creationId xmlns:a16="http://schemas.microsoft.com/office/drawing/2014/main" id="{A5832A8D-8E1C-4612-BFAC-E405455371DB}"/>
              </a:ext>
            </a:extLst>
          </p:cNvPr>
          <p:cNvGrpSpPr>
            <a:grpSpLocks/>
          </p:cNvGrpSpPr>
          <p:nvPr/>
        </p:nvGrpSpPr>
        <p:grpSpPr bwMode="auto">
          <a:xfrm>
            <a:off x="244475" y="385763"/>
            <a:ext cx="936625" cy="938212"/>
            <a:chOff x="245275" y="-61949"/>
            <a:chExt cx="936749" cy="936749"/>
          </a:xfrm>
        </p:grpSpPr>
        <p:sp>
          <p:nvSpPr>
            <p:cNvPr id="10" name="Google Shape;663;p45">
              <a:extLst>
                <a:ext uri="{FF2B5EF4-FFF2-40B4-BE49-F238E27FC236}">
                  <a16:creationId xmlns:a16="http://schemas.microsoft.com/office/drawing/2014/main" id="{2352924C-9C95-448E-A99A-C048E0017B13}"/>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1" name="Google Shape;664;p45">
              <a:extLst>
                <a:ext uri="{FF2B5EF4-FFF2-40B4-BE49-F238E27FC236}">
                  <a16:creationId xmlns:a16="http://schemas.microsoft.com/office/drawing/2014/main" id="{A2BACF28-CC00-416D-9D6A-BEADB233C341}"/>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2" name="Google Shape;665;p45">
            <a:extLst>
              <a:ext uri="{FF2B5EF4-FFF2-40B4-BE49-F238E27FC236}">
                <a16:creationId xmlns:a16="http://schemas.microsoft.com/office/drawing/2014/main" id="{0CFDB8A6-412C-4A5A-BDE9-9296FF31E75A}"/>
              </a:ext>
            </a:extLst>
          </p:cNvPr>
          <p:cNvSpPr>
            <a:spLocks/>
          </p:cNvSpPr>
          <p:nvPr/>
        </p:nvSpPr>
        <p:spPr bwMode="auto">
          <a:xfrm>
            <a:off x="7607300" y="376238"/>
            <a:ext cx="327025"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3" name="Google Shape;666;p45">
            <a:extLst>
              <a:ext uri="{FF2B5EF4-FFF2-40B4-BE49-F238E27FC236}">
                <a16:creationId xmlns:a16="http://schemas.microsoft.com/office/drawing/2014/main" id="{2D518B68-42F6-4318-911E-A2E35366436D}"/>
              </a:ext>
            </a:extLst>
          </p:cNvPr>
          <p:cNvCxnSpPr>
            <a:cxnSpLocks noChangeShapeType="1"/>
          </p:cNvCxnSpPr>
          <p:nvPr/>
        </p:nvCxnSpPr>
        <p:spPr bwMode="auto">
          <a:xfrm flipH="1">
            <a:off x="7727950" y="431482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4" name="Google Shape;667;p45">
            <a:extLst>
              <a:ext uri="{FF2B5EF4-FFF2-40B4-BE49-F238E27FC236}">
                <a16:creationId xmlns:a16="http://schemas.microsoft.com/office/drawing/2014/main" id="{78E38B16-8611-476B-9CD8-4E8DB1897FC2}"/>
              </a:ext>
            </a:extLst>
          </p:cNvPr>
          <p:cNvSpPr>
            <a:spLocks/>
          </p:cNvSpPr>
          <p:nvPr/>
        </p:nvSpPr>
        <p:spPr bwMode="auto">
          <a:xfrm>
            <a:off x="1633538" y="-130175"/>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Tree>
    <p:extLst>
      <p:ext uri="{BB962C8B-B14F-4D97-AF65-F5344CB8AC3E}">
        <p14:creationId xmlns:p14="http://schemas.microsoft.com/office/powerpoint/2010/main" val="219455343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cxnSp>
        <p:nvCxnSpPr>
          <p:cNvPr id="7" name="Google Shape;49;p5">
            <a:extLst>
              <a:ext uri="{FF2B5EF4-FFF2-40B4-BE49-F238E27FC236}">
                <a16:creationId xmlns:a16="http://schemas.microsoft.com/office/drawing/2014/main" id="{58A79C6A-1FB8-41B0-8E8B-A7A3303FA9D5}"/>
              </a:ext>
            </a:extLst>
          </p:cNvPr>
          <p:cNvCxnSpPr>
            <a:cxnSpLocks noChangeShapeType="1"/>
          </p:cNvCxnSpPr>
          <p:nvPr/>
        </p:nvCxnSpPr>
        <p:spPr bwMode="auto">
          <a:xfrm flipH="1">
            <a:off x="4106863" y="4292600"/>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8" name="Google Shape;50;p5">
            <a:extLst>
              <a:ext uri="{FF2B5EF4-FFF2-40B4-BE49-F238E27FC236}">
                <a16:creationId xmlns:a16="http://schemas.microsoft.com/office/drawing/2014/main" id="{2FE5C647-EF3C-4687-8DE2-C18750F84FF5}"/>
              </a:ext>
            </a:extLst>
          </p:cNvPr>
          <p:cNvSpPr>
            <a:spLocks/>
          </p:cNvSpPr>
          <p:nvPr/>
        </p:nvSpPr>
        <p:spPr bwMode="auto">
          <a:xfrm>
            <a:off x="433388" y="1489075"/>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9" name="Google Shape;51;p5">
            <a:extLst>
              <a:ext uri="{FF2B5EF4-FFF2-40B4-BE49-F238E27FC236}">
                <a16:creationId xmlns:a16="http://schemas.microsoft.com/office/drawing/2014/main" id="{AD65D4D3-ED71-42AC-AA19-6061EBC75759}"/>
              </a:ext>
            </a:extLst>
          </p:cNvPr>
          <p:cNvGrpSpPr>
            <a:grpSpLocks/>
          </p:cNvGrpSpPr>
          <p:nvPr/>
        </p:nvGrpSpPr>
        <p:grpSpPr bwMode="auto">
          <a:xfrm>
            <a:off x="331788" y="373063"/>
            <a:ext cx="614362" cy="609600"/>
            <a:chOff x="4705338" y="292646"/>
            <a:chExt cx="613379" cy="610156"/>
          </a:xfrm>
        </p:grpSpPr>
        <p:sp>
          <p:nvSpPr>
            <p:cNvPr id="10" name="Google Shape;52;p5">
              <a:extLst>
                <a:ext uri="{FF2B5EF4-FFF2-40B4-BE49-F238E27FC236}">
                  <a16:creationId xmlns:a16="http://schemas.microsoft.com/office/drawing/2014/main" id="{E837CD14-E9D6-4492-AA6F-A1D86EA6358A}"/>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Google Shape;53;p5">
              <a:extLst>
                <a:ext uri="{FF2B5EF4-FFF2-40B4-BE49-F238E27FC236}">
                  <a16:creationId xmlns:a16="http://schemas.microsoft.com/office/drawing/2014/main" id="{1844D70E-7A2B-4CCB-99E2-15D98C2EDD55}"/>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2" name="Google Shape;54;p5">
            <a:extLst>
              <a:ext uri="{FF2B5EF4-FFF2-40B4-BE49-F238E27FC236}">
                <a16:creationId xmlns:a16="http://schemas.microsoft.com/office/drawing/2014/main" id="{A9BF6E66-B900-4441-9303-B8ED24F0A8C9}"/>
              </a:ext>
            </a:extLst>
          </p:cNvPr>
          <p:cNvGrpSpPr>
            <a:grpSpLocks/>
          </p:cNvGrpSpPr>
          <p:nvPr/>
        </p:nvGrpSpPr>
        <p:grpSpPr bwMode="auto">
          <a:xfrm>
            <a:off x="8140700" y="3943350"/>
            <a:ext cx="936625" cy="936625"/>
            <a:chOff x="245275" y="-61949"/>
            <a:chExt cx="936749" cy="936749"/>
          </a:xfrm>
        </p:grpSpPr>
        <p:sp>
          <p:nvSpPr>
            <p:cNvPr id="13" name="Google Shape;55;p5">
              <a:extLst>
                <a:ext uri="{FF2B5EF4-FFF2-40B4-BE49-F238E27FC236}">
                  <a16:creationId xmlns:a16="http://schemas.microsoft.com/office/drawing/2014/main" id="{97CF6409-26C9-477C-8565-5B13AE85D40C}"/>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4" name="Google Shape;56;p5">
              <a:extLst>
                <a:ext uri="{FF2B5EF4-FFF2-40B4-BE49-F238E27FC236}">
                  <a16:creationId xmlns:a16="http://schemas.microsoft.com/office/drawing/2014/main" id="{D1D711EF-4429-4305-B14E-DEE1C4D7EAB3}"/>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5" name="Google Shape;57;p5">
            <a:extLst>
              <a:ext uri="{FF2B5EF4-FFF2-40B4-BE49-F238E27FC236}">
                <a16:creationId xmlns:a16="http://schemas.microsoft.com/office/drawing/2014/main" id="{EDEC958E-298E-4C33-9A0E-8E3B69061D02}"/>
              </a:ext>
            </a:extLst>
          </p:cNvPr>
          <p:cNvSpPr>
            <a:spLocks/>
          </p:cNvSpPr>
          <p:nvPr/>
        </p:nvSpPr>
        <p:spPr bwMode="auto">
          <a:xfrm>
            <a:off x="762000" y="4552950"/>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6" name="Google Shape;58;p5">
            <a:extLst>
              <a:ext uri="{FF2B5EF4-FFF2-40B4-BE49-F238E27FC236}">
                <a16:creationId xmlns:a16="http://schemas.microsoft.com/office/drawing/2014/main" id="{26B15358-A25B-45DC-80B0-99A7A02952F7}"/>
              </a:ext>
            </a:extLst>
          </p:cNvPr>
          <p:cNvSpPr>
            <a:spLocks noChangeArrowheads="1"/>
          </p:cNvSpPr>
          <p:nvPr/>
        </p:nvSpPr>
        <p:spPr bwMode="auto">
          <a:xfrm>
            <a:off x="8664575" y="165100"/>
            <a:ext cx="328613"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44" name="Google Shape;44;p5"/>
          <p:cNvSpPr txBox="1">
            <a:spLocks noGrp="1"/>
          </p:cNvSpPr>
          <p:nvPr>
            <p:ph type="subTitle" idx="1"/>
          </p:nvPr>
        </p:nvSpPr>
        <p:spPr>
          <a:xfrm>
            <a:off x="1065975" y="2224250"/>
            <a:ext cx="3124800" cy="18699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5" name="Google Shape;45;p5"/>
          <p:cNvSpPr txBox="1">
            <a:spLocks noGrp="1"/>
          </p:cNvSpPr>
          <p:nvPr>
            <p:ph type="subTitle" idx="2"/>
          </p:nvPr>
        </p:nvSpPr>
        <p:spPr>
          <a:xfrm>
            <a:off x="4953225" y="2224259"/>
            <a:ext cx="3124800" cy="1869900"/>
          </a:xfrm>
          <a:prstGeom prst="rect">
            <a:avLst/>
          </a:prstGeom>
        </p:spPr>
        <p:txBody>
          <a:bodyPr spcFirstLastPara="1">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6" name="Google Shape;46;p5"/>
          <p:cNvSpPr txBox="1">
            <a:spLocks noGrp="1"/>
          </p:cNvSpPr>
          <p:nvPr>
            <p:ph type="title"/>
          </p:nvPr>
        </p:nvSpPr>
        <p:spPr>
          <a:xfrm>
            <a:off x="1065975" y="1778300"/>
            <a:ext cx="3124800" cy="445800"/>
          </a:xfrm>
          <a:prstGeom prst="rect">
            <a:avLst/>
          </a:prstGeom>
          <a:noFill/>
        </p:spPr>
        <p:txBody>
          <a:bodyPr spcFirstLastPara="1" anchor="b">
            <a:noAutofit/>
          </a:bodyPr>
          <a:lstStyle>
            <a:lvl1pPr lvl="0" algn="ctr" rtl="0">
              <a:lnSpc>
                <a:spcPct val="115000"/>
              </a:lnSpc>
              <a:spcBef>
                <a:spcPts val="0"/>
              </a:spcBef>
              <a:spcAft>
                <a:spcPts val="0"/>
              </a:spcAft>
              <a:buClr>
                <a:schemeClr val="dk2"/>
              </a:buClr>
              <a:buSzPts val="3200"/>
              <a:buFont typeface="Fredoka One"/>
              <a:buNone/>
              <a:defRPr sz="2200"/>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7" name="Google Shape;47;p5"/>
          <p:cNvSpPr txBox="1">
            <a:spLocks noGrp="1"/>
          </p:cNvSpPr>
          <p:nvPr>
            <p:ph type="title" idx="3"/>
          </p:nvPr>
        </p:nvSpPr>
        <p:spPr>
          <a:xfrm>
            <a:off x="4953226" y="1778300"/>
            <a:ext cx="3124800" cy="445800"/>
          </a:xfrm>
          <a:prstGeom prst="rect">
            <a:avLst/>
          </a:prstGeom>
          <a:noFill/>
        </p:spPr>
        <p:txBody>
          <a:bodyPr spcFirstLastPara="1" anchor="b">
            <a:noAutofit/>
          </a:bodyPr>
          <a:lstStyle>
            <a:lvl1pPr lvl="0" algn="ctr" rtl="0">
              <a:lnSpc>
                <a:spcPct val="115000"/>
              </a:lnSpc>
              <a:spcBef>
                <a:spcPts val="0"/>
              </a:spcBef>
              <a:spcAft>
                <a:spcPts val="0"/>
              </a:spcAft>
              <a:buClr>
                <a:schemeClr val="dk2"/>
              </a:buClr>
              <a:buSzPts val="3200"/>
              <a:buFont typeface="Fredoka One"/>
              <a:buNone/>
              <a:defRPr sz="2200"/>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8" name="Google Shape;48;p5"/>
          <p:cNvSpPr txBox="1">
            <a:spLocks noGrp="1"/>
          </p:cNvSpPr>
          <p:nvPr>
            <p:ph type="title" idx="4"/>
          </p:nvPr>
        </p:nvSpPr>
        <p:spPr>
          <a:xfrm>
            <a:off x="713225" y="539500"/>
            <a:ext cx="7717500" cy="6006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580525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3" name="Google Shape;61;p6">
            <a:extLst>
              <a:ext uri="{FF2B5EF4-FFF2-40B4-BE49-F238E27FC236}">
                <a16:creationId xmlns:a16="http://schemas.microsoft.com/office/drawing/2014/main" id="{28AFAEA7-8E72-490A-9314-4B9B2B4450A3}"/>
              </a:ext>
            </a:extLst>
          </p:cNvPr>
          <p:cNvSpPr>
            <a:spLocks/>
          </p:cNvSpPr>
          <p:nvPr/>
        </p:nvSpPr>
        <p:spPr bwMode="auto">
          <a:xfrm>
            <a:off x="8580438" y="349250"/>
            <a:ext cx="328612"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4" name="Google Shape;62;p6">
            <a:extLst>
              <a:ext uri="{FF2B5EF4-FFF2-40B4-BE49-F238E27FC236}">
                <a16:creationId xmlns:a16="http://schemas.microsoft.com/office/drawing/2014/main" id="{6582A20E-0A18-43A4-84A5-8B322CF39BA1}"/>
              </a:ext>
            </a:extLst>
          </p:cNvPr>
          <p:cNvGrpSpPr>
            <a:grpSpLocks/>
          </p:cNvGrpSpPr>
          <p:nvPr/>
        </p:nvGrpSpPr>
        <p:grpSpPr bwMode="auto">
          <a:xfrm>
            <a:off x="3884613" y="4694238"/>
            <a:ext cx="612775" cy="611187"/>
            <a:chOff x="4705338" y="292646"/>
            <a:chExt cx="613379" cy="610156"/>
          </a:xfrm>
        </p:grpSpPr>
        <p:sp>
          <p:nvSpPr>
            <p:cNvPr id="5" name="Google Shape;63;p6">
              <a:extLst>
                <a:ext uri="{FF2B5EF4-FFF2-40B4-BE49-F238E27FC236}">
                  <a16:creationId xmlns:a16="http://schemas.microsoft.com/office/drawing/2014/main" id="{4B498464-C5B2-48EE-8E8B-21C9A28E8F61}"/>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64;p6">
              <a:extLst>
                <a:ext uri="{FF2B5EF4-FFF2-40B4-BE49-F238E27FC236}">
                  <a16:creationId xmlns:a16="http://schemas.microsoft.com/office/drawing/2014/main" id="{F327F54D-2645-481B-92BA-1D17E9BB957E}"/>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60" name="Google Shape;60;p6"/>
          <p:cNvSpPr txBox="1">
            <a:spLocks noGrp="1"/>
          </p:cNvSpPr>
          <p:nvPr>
            <p:ph type="title"/>
          </p:nvPr>
        </p:nvSpPr>
        <p:spPr>
          <a:xfrm>
            <a:off x="713225" y="539500"/>
            <a:ext cx="7717500" cy="557100"/>
          </a:xfrm>
          <a:prstGeom prst="rect">
            <a:avLst/>
          </a:prstGeom>
        </p:spPr>
        <p:txBody>
          <a:bodyPr spcFirstLastPara="1">
            <a:noAutofit/>
          </a:bodyPr>
          <a:lstStyle>
            <a:lvl1pPr lvl="0">
              <a:spcBef>
                <a:spcPts val="0"/>
              </a:spcBef>
              <a:spcAft>
                <a:spcPts val="0"/>
              </a:spcAft>
              <a:buSzPts val="2800"/>
              <a:buNone/>
              <a:defRPr sz="2800">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6117168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grpSp>
        <p:nvGrpSpPr>
          <p:cNvPr id="5" name="Google Shape;69;p7">
            <a:extLst>
              <a:ext uri="{FF2B5EF4-FFF2-40B4-BE49-F238E27FC236}">
                <a16:creationId xmlns:a16="http://schemas.microsoft.com/office/drawing/2014/main" id="{E4648C44-5468-477F-8E3A-D034730D7DE1}"/>
              </a:ext>
            </a:extLst>
          </p:cNvPr>
          <p:cNvGrpSpPr>
            <a:grpSpLocks/>
          </p:cNvGrpSpPr>
          <p:nvPr/>
        </p:nvGrpSpPr>
        <p:grpSpPr bwMode="auto">
          <a:xfrm>
            <a:off x="8140700" y="3943350"/>
            <a:ext cx="936625" cy="936625"/>
            <a:chOff x="245275" y="-61949"/>
            <a:chExt cx="936749" cy="936749"/>
          </a:xfrm>
        </p:grpSpPr>
        <p:sp>
          <p:nvSpPr>
            <p:cNvPr id="6" name="Google Shape;70;p7">
              <a:extLst>
                <a:ext uri="{FF2B5EF4-FFF2-40B4-BE49-F238E27FC236}">
                  <a16:creationId xmlns:a16="http://schemas.microsoft.com/office/drawing/2014/main" id="{DC997683-CAF4-4992-8F88-0B26285CB2BD}"/>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7" name="Google Shape;71;p7">
              <a:extLst>
                <a:ext uri="{FF2B5EF4-FFF2-40B4-BE49-F238E27FC236}">
                  <a16:creationId xmlns:a16="http://schemas.microsoft.com/office/drawing/2014/main" id="{FBCB2E74-683A-462B-9B49-14B02AC02F3D}"/>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66" name="Google Shape;66;p7"/>
          <p:cNvSpPr txBox="1">
            <a:spLocks noGrp="1"/>
          </p:cNvSpPr>
          <p:nvPr>
            <p:ph type="subTitle" idx="1"/>
          </p:nvPr>
        </p:nvSpPr>
        <p:spPr>
          <a:xfrm>
            <a:off x="4208275" y="2940650"/>
            <a:ext cx="3887700" cy="1208100"/>
          </a:xfrm>
          <a:prstGeom prst="rect">
            <a:avLst/>
          </a:prstGeom>
          <a:noFill/>
        </p:spPr>
        <p:txBody>
          <a:bodyPr spcFirstLastPara="1">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
        <p:nvSpPr>
          <p:cNvPr id="67" name="Google Shape;67;p7"/>
          <p:cNvSpPr txBox="1">
            <a:spLocks noGrp="1"/>
          </p:cNvSpPr>
          <p:nvPr>
            <p:ph type="title"/>
          </p:nvPr>
        </p:nvSpPr>
        <p:spPr>
          <a:xfrm>
            <a:off x="4208275" y="994750"/>
            <a:ext cx="3887700" cy="1839600"/>
          </a:xfrm>
          <a:prstGeom prst="rect">
            <a:avLst/>
          </a:prstGeom>
        </p:spPr>
        <p:txBody>
          <a:bodyPr spcFirstLastPara="1" anchor="ctr">
            <a:noAutofit/>
          </a:bodyPr>
          <a:lstStyle>
            <a:lvl1pPr lvl="0" rtl="0">
              <a:lnSpc>
                <a:spcPct val="115000"/>
              </a:lnSpc>
              <a:spcBef>
                <a:spcPts val="0"/>
              </a:spcBef>
              <a:spcAft>
                <a:spcPts val="0"/>
              </a:spcAft>
              <a:buSzPts val="2800"/>
              <a:buNone/>
              <a:defRPr sz="3500"/>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68" name="Google Shape;68;p7"/>
          <p:cNvSpPr>
            <a:spLocks noGrp="1"/>
          </p:cNvSpPr>
          <p:nvPr>
            <p:ph type="pic" idx="2"/>
          </p:nvPr>
        </p:nvSpPr>
        <p:spPr>
          <a:xfrm>
            <a:off x="713225" y="950400"/>
            <a:ext cx="3215400" cy="3242700"/>
          </a:xfrm>
          <a:prstGeom prst="rect">
            <a:avLst/>
          </a:prstGeom>
          <a:noFill/>
          <a:ln w="9525" cap="flat" cmpd="sng">
            <a:solidFill>
              <a:schemeClr val="accent3"/>
            </a:solidFill>
            <a:prstDash val="solid"/>
            <a:round/>
            <a:headEnd type="none" w="sm" len="sm"/>
            <a:tailEnd type="none" w="sm" len="sm"/>
          </a:ln>
        </p:spPr>
      </p:sp>
    </p:spTree>
    <p:extLst>
      <p:ext uri="{BB962C8B-B14F-4D97-AF65-F5344CB8AC3E}">
        <p14:creationId xmlns:p14="http://schemas.microsoft.com/office/powerpoint/2010/main" val="189989589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cxnSp>
        <p:nvCxnSpPr>
          <p:cNvPr id="4" name="Google Shape;92;p9">
            <a:extLst>
              <a:ext uri="{FF2B5EF4-FFF2-40B4-BE49-F238E27FC236}">
                <a16:creationId xmlns:a16="http://schemas.microsoft.com/office/drawing/2014/main" id="{38FE8E37-9F41-4F2F-9B81-73879C9F9CD3}"/>
              </a:ext>
            </a:extLst>
          </p:cNvPr>
          <p:cNvCxnSpPr>
            <a:cxnSpLocks noChangeShapeType="1"/>
          </p:cNvCxnSpPr>
          <p:nvPr/>
        </p:nvCxnSpPr>
        <p:spPr bwMode="auto">
          <a:xfrm flipH="1">
            <a:off x="827088" y="4249738"/>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grpSp>
        <p:nvGrpSpPr>
          <p:cNvPr id="5" name="Google Shape;93;p9">
            <a:extLst>
              <a:ext uri="{FF2B5EF4-FFF2-40B4-BE49-F238E27FC236}">
                <a16:creationId xmlns:a16="http://schemas.microsoft.com/office/drawing/2014/main" id="{0040A586-493F-4B17-95B2-1AB286D66D23}"/>
              </a:ext>
            </a:extLst>
          </p:cNvPr>
          <p:cNvGrpSpPr>
            <a:grpSpLocks/>
          </p:cNvGrpSpPr>
          <p:nvPr/>
        </p:nvGrpSpPr>
        <p:grpSpPr bwMode="auto">
          <a:xfrm>
            <a:off x="141288" y="1444625"/>
            <a:ext cx="936625" cy="936625"/>
            <a:chOff x="245275" y="-61949"/>
            <a:chExt cx="936749" cy="936749"/>
          </a:xfrm>
        </p:grpSpPr>
        <p:sp>
          <p:nvSpPr>
            <p:cNvPr id="6" name="Google Shape;94;p9">
              <a:extLst>
                <a:ext uri="{FF2B5EF4-FFF2-40B4-BE49-F238E27FC236}">
                  <a16:creationId xmlns:a16="http://schemas.microsoft.com/office/drawing/2014/main" id="{AFD342E7-9A6C-4C89-BE18-325EBE6B4C50}"/>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7" name="Google Shape;95;p9">
              <a:extLst>
                <a:ext uri="{FF2B5EF4-FFF2-40B4-BE49-F238E27FC236}">
                  <a16:creationId xmlns:a16="http://schemas.microsoft.com/office/drawing/2014/main" id="{A1506DCA-D711-40E1-A754-D075B6E04155}"/>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8" name="Google Shape;96;p9">
            <a:extLst>
              <a:ext uri="{FF2B5EF4-FFF2-40B4-BE49-F238E27FC236}">
                <a16:creationId xmlns:a16="http://schemas.microsoft.com/office/drawing/2014/main" id="{745CB3A5-1A3B-412A-8289-F26FA88C2ED4}"/>
              </a:ext>
            </a:extLst>
          </p:cNvPr>
          <p:cNvSpPr>
            <a:spLocks noChangeArrowheads="1"/>
          </p:cNvSpPr>
          <p:nvPr/>
        </p:nvSpPr>
        <p:spPr bwMode="auto">
          <a:xfrm>
            <a:off x="446088" y="446088"/>
            <a:ext cx="328612"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 name="Google Shape;97;p9">
            <a:extLst>
              <a:ext uri="{FF2B5EF4-FFF2-40B4-BE49-F238E27FC236}">
                <a16:creationId xmlns:a16="http://schemas.microsoft.com/office/drawing/2014/main" id="{6F7E143C-89CA-48E8-AAA9-536F93D34B58}"/>
              </a:ext>
            </a:extLst>
          </p:cNvPr>
          <p:cNvSpPr>
            <a:spLocks/>
          </p:cNvSpPr>
          <p:nvPr/>
        </p:nvSpPr>
        <p:spPr bwMode="auto">
          <a:xfrm>
            <a:off x="5264150" y="239713"/>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90" name="Google Shape;90;p9"/>
          <p:cNvSpPr txBox="1">
            <a:spLocks noGrp="1"/>
          </p:cNvSpPr>
          <p:nvPr>
            <p:ph type="title"/>
          </p:nvPr>
        </p:nvSpPr>
        <p:spPr>
          <a:xfrm>
            <a:off x="1621275" y="1397525"/>
            <a:ext cx="4017000" cy="749400"/>
          </a:xfrm>
          <a:prstGeom prst="rect">
            <a:avLst/>
          </a:prstGeom>
        </p:spPr>
        <p:txBody>
          <a:bodyPr spcFirstLastPara="1">
            <a:noAutofit/>
          </a:bodyPr>
          <a:lstStyle>
            <a:lvl1pPr lvl="0" algn="ctr">
              <a:lnSpc>
                <a:spcPct val="115000"/>
              </a:lnSpc>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1" name="Google Shape;91;p9"/>
          <p:cNvSpPr txBox="1">
            <a:spLocks noGrp="1"/>
          </p:cNvSpPr>
          <p:nvPr>
            <p:ph type="subTitle" idx="1"/>
          </p:nvPr>
        </p:nvSpPr>
        <p:spPr>
          <a:xfrm>
            <a:off x="1621275" y="2310675"/>
            <a:ext cx="4017000" cy="1551900"/>
          </a:xfrm>
          <a:prstGeom prst="rect">
            <a:avLst/>
          </a:prstGeom>
        </p:spPr>
        <p:txBody>
          <a:bodyPr spcFirstLastPara="1">
            <a:noAutofit/>
          </a:bodyPr>
          <a:lstStyle>
            <a:lvl1pPr lvl="0" algn="ctr">
              <a:lnSpc>
                <a:spcPct val="115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09956480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
        <p:cNvGrpSpPr/>
        <p:nvPr/>
      </p:nvGrpSpPr>
      <p:grpSpPr>
        <a:xfrm>
          <a:off x="0" y="0"/>
          <a:ext cx="0" cy="0"/>
          <a:chOff x="0" y="0"/>
          <a:chExt cx="0" cy="0"/>
        </a:xfrm>
      </p:grpSpPr>
      <p:sp>
        <p:nvSpPr>
          <p:cNvPr id="99" name="Google Shape;99;p10"/>
          <p:cNvSpPr>
            <a:spLocks noGrp="1"/>
          </p:cNvSpPr>
          <p:nvPr>
            <p:ph type="pic" idx="2"/>
          </p:nvPr>
        </p:nvSpPr>
        <p:spPr>
          <a:xfrm>
            <a:off x="-39700" y="-43300"/>
            <a:ext cx="9308400" cy="5238900"/>
          </a:xfrm>
          <a:prstGeom prst="rect">
            <a:avLst/>
          </a:prstGeom>
          <a:noFill/>
          <a:ln>
            <a:noFill/>
          </a:ln>
        </p:spPr>
      </p:sp>
      <p:sp>
        <p:nvSpPr>
          <p:cNvPr id="100" name="Google Shape;100;p10"/>
          <p:cNvSpPr txBox="1">
            <a:spLocks noGrp="1"/>
          </p:cNvSpPr>
          <p:nvPr>
            <p:ph type="body" idx="1"/>
          </p:nvPr>
        </p:nvSpPr>
        <p:spPr>
          <a:xfrm>
            <a:off x="713250" y="4012725"/>
            <a:ext cx="7717500" cy="595800"/>
          </a:xfrm>
          <a:prstGeom prst="rect">
            <a:avLst/>
          </a:prstGeom>
          <a:solidFill>
            <a:schemeClr val="lt1"/>
          </a:solidFill>
        </p:spPr>
        <p:txBody>
          <a:bodyPr spcFirstLastPara="1" anchor="ctr">
            <a:noAutofit/>
          </a:bodyPr>
          <a:lstStyle>
            <a:lvl1pPr marL="457200" lvl="0" indent="-228600" algn="ctr">
              <a:lnSpc>
                <a:spcPct val="100000"/>
              </a:lnSpc>
              <a:spcBef>
                <a:spcPts val="0"/>
              </a:spcBef>
              <a:spcAft>
                <a:spcPts val="0"/>
              </a:spcAft>
              <a:buSzPts val="1800"/>
              <a:buNone/>
              <a:defRPr sz="2800" b="1">
                <a:latin typeface="Cairo"/>
                <a:ea typeface="Cairo"/>
                <a:cs typeface="Cairo"/>
                <a:sym typeface="Cairo"/>
              </a:defRPr>
            </a:lvl1pPr>
          </a:lstStyle>
          <a:p>
            <a:endParaRPr/>
          </a:p>
        </p:txBody>
      </p:sp>
    </p:spTree>
    <p:extLst>
      <p:ext uri="{BB962C8B-B14F-4D97-AF65-F5344CB8AC3E}">
        <p14:creationId xmlns:p14="http://schemas.microsoft.com/office/powerpoint/2010/main" val="334301446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
        <p:cNvGrpSpPr/>
        <p:nvPr/>
      </p:nvGrpSpPr>
      <p:grpSpPr>
        <a:xfrm>
          <a:off x="0" y="0"/>
          <a:ext cx="0" cy="0"/>
          <a:chOff x="0" y="0"/>
          <a:chExt cx="0" cy="0"/>
        </a:xfrm>
      </p:grpSpPr>
      <p:cxnSp>
        <p:nvCxnSpPr>
          <p:cNvPr id="4" name="Google Shape;104;p11">
            <a:extLst>
              <a:ext uri="{FF2B5EF4-FFF2-40B4-BE49-F238E27FC236}">
                <a16:creationId xmlns:a16="http://schemas.microsoft.com/office/drawing/2014/main" id="{2885E711-AA33-4C05-8D8B-B7F3A4B3D88C}"/>
              </a:ext>
            </a:extLst>
          </p:cNvPr>
          <p:cNvCxnSpPr>
            <a:cxnSpLocks noChangeShapeType="1"/>
          </p:cNvCxnSpPr>
          <p:nvPr/>
        </p:nvCxnSpPr>
        <p:spPr bwMode="auto">
          <a:xfrm flipH="1">
            <a:off x="4116388" y="-47625"/>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5" name="Google Shape;105;p11">
            <a:extLst>
              <a:ext uri="{FF2B5EF4-FFF2-40B4-BE49-F238E27FC236}">
                <a16:creationId xmlns:a16="http://schemas.microsoft.com/office/drawing/2014/main" id="{6A439159-2196-44E6-90F5-4550A7F3DD98}"/>
              </a:ext>
            </a:extLst>
          </p:cNvPr>
          <p:cNvSpPr>
            <a:spLocks/>
          </p:cNvSpPr>
          <p:nvPr/>
        </p:nvSpPr>
        <p:spPr bwMode="auto">
          <a:xfrm>
            <a:off x="419100" y="67627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6" name="Google Shape;106;p11">
            <a:extLst>
              <a:ext uri="{FF2B5EF4-FFF2-40B4-BE49-F238E27FC236}">
                <a16:creationId xmlns:a16="http://schemas.microsoft.com/office/drawing/2014/main" id="{525833C9-AA9D-4BC7-B798-A952ADC6C237}"/>
              </a:ext>
            </a:extLst>
          </p:cNvPr>
          <p:cNvGrpSpPr>
            <a:grpSpLocks/>
          </p:cNvGrpSpPr>
          <p:nvPr/>
        </p:nvGrpSpPr>
        <p:grpSpPr bwMode="auto">
          <a:xfrm>
            <a:off x="1211263" y="-182563"/>
            <a:ext cx="614362" cy="609601"/>
            <a:chOff x="4705338" y="292646"/>
            <a:chExt cx="613379" cy="610156"/>
          </a:xfrm>
        </p:grpSpPr>
        <p:sp>
          <p:nvSpPr>
            <p:cNvPr id="7" name="Google Shape;107;p11">
              <a:extLst>
                <a:ext uri="{FF2B5EF4-FFF2-40B4-BE49-F238E27FC236}">
                  <a16:creationId xmlns:a16="http://schemas.microsoft.com/office/drawing/2014/main" id="{58955205-1B31-45C6-8509-B2382C232D07}"/>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108;p11">
              <a:extLst>
                <a:ext uri="{FF2B5EF4-FFF2-40B4-BE49-F238E27FC236}">
                  <a16:creationId xmlns:a16="http://schemas.microsoft.com/office/drawing/2014/main" id="{55C4EEF2-386E-4CAD-BB76-BA8B96D740F6}"/>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109;p11">
            <a:extLst>
              <a:ext uri="{FF2B5EF4-FFF2-40B4-BE49-F238E27FC236}">
                <a16:creationId xmlns:a16="http://schemas.microsoft.com/office/drawing/2014/main" id="{79F90266-BCA3-4AE2-AA9D-EAF02416EAE2}"/>
              </a:ext>
            </a:extLst>
          </p:cNvPr>
          <p:cNvGrpSpPr>
            <a:grpSpLocks/>
          </p:cNvGrpSpPr>
          <p:nvPr/>
        </p:nvGrpSpPr>
        <p:grpSpPr bwMode="auto">
          <a:xfrm rot="10800000">
            <a:off x="-188913" y="4011613"/>
            <a:ext cx="936626" cy="936625"/>
            <a:chOff x="245275" y="-61949"/>
            <a:chExt cx="936749" cy="936749"/>
          </a:xfrm>
        </p:grpSpPr>
        <p:sp>
          <p:nvSpPr>
            <p:cNvPr id="10" name="Google Shape;110;p11">
              <a:extLst>
                <a:ext uri="{FF2B5EF4-FFF2-40B4-BE49-F238E27FC236}">
                  <a16:creationId xmlns:a16="http://schemas.microsoft.com/office/drawing/2014/main" id="{F4DA5EE8-673F-4E7E-9473-1333367B0B8B}"/>
                </a:ext>
              </a:extLst>
            </p:cNvPr>
            <p:cNvSpPr>
              <a:spLocks noChangeArrowheads="1"/>
            </p:cNvSpPr>
            <p:nvPr/>
          </p:nvSpPr>
          <p:spPr bwMode="auto">
            <a:xfrm>
              <a:off x="245275" y="761100"/>
              <a:ext cx="113700" cy="113700"/>
            </a:xfrm>
            <a:prstGeom prst="ellipse">
              <a:avLst/>
            </a:prstGeom>
            <a:solidFill>
              <a:schemeClr val="tx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11" name="Google Shape;111;p11">
              <a:extLst>
                <a:ext uri="{FF2B5EF4-FFF2-40B4-BE49-F238E27FC236}">
                  <a16:creationId xmlns:a16="http://schemas.microsoft.com/office/drawing/2014/main" id="{FE203395-A14C-498B-98DB-A1D5DB497024}"/>
                </a:ext>
              </a:extLst>
            </p:cNvPr>
            <p:cNvCxnSpPr>
              <a:cxnSpLocks noChangeShapeType="1"/>
            </p:cNvCxnSpPr>
            <p:nvPr/>
          </p:nvCxnSpPr>
          <p:spPr bwMode="auto">
            <a:xfrm rot="10800000" flipH="1">
              <a:off x="342324" y="-61949"/>
              <a:ext cx="839700" cy="839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2" name="Google Shape;112;p11">
            <a:extLst>
              <a:ext uri="{FF2B5EF4-FFF2-40B4-BE49-F238E27FC236}">
                <a16:creationId xmlns:a16="http://schemas.microsoft.com/office/drawing/2014/main" id="{08CC92EF-137B-47B9-8A85-A71738D33332}"/>
              </a:ext>
            </a:extLst>
          </p:cNvPr>
          <p:cNvSpPr>
            <a:spLocks noChangeArrowheads="1"/>
          </p:cNvSpPr>
          <p:nvPr/>
        </p:nvSpPr>
        <p:spPr bwMode="auto">
          <a:xfrm>
            <a:off x="7721600" y="4938713"/>
            <a:ext cx="328613" cy="328612"/>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 name="Google Shape;113;p11">
            <a:extLst>
              <a:ext uri="{FF2B5EF4-FFF2-40B4-BE49-F238E27FC236}">
                <a16:creationId xmlns:a16="http://schemas.microsoft.com/office/drawing/2014/main" id="{D54CD44A-0D62-4137-B1CE-CB82B59F56D6}"/>
              </a:ext>
            </a:extLst>
          </p:cNvPr>
          <p:cNvSpPr>
            <a:spLocks/>
          </p:cNvSpPr>
          <p:nvPr/>
        </p:nvSpPr>
        <p:spPr bwMode="auto">
          <a:xfrm>
            <a:off x="815975" y="4503738"/>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cxnSp>
        <p:nvCxnSpPr>
          <p:cNvPr id="14" name="Google Shape;114;p11">
            <a:extLst>
              <a:ext uri="{FF2B5EF4-FFF2-40B4-BE49-F238E27FC236}">
                <a16:creationId xmlns:a16="http://schemas.microsoft.com/office/drawing/2014/main" id="{D471A597-22D7-4CCB-9904-CF213C0218EA}"/>
              </a:ext>
            </a:extLst>
          </p:cNvPr>
          <p:cNvCxnSpPr>
            <a:cxnSpLocks noChangeShapeType="1"/>
          </p:cNvCxnSpPr>
          <p:nvPr/>
        </p:nvCxnSpPr>
        <p:spPr bwMode="auto">
          <a:xfrm flipH="1">
            <a:off x="6865938" y="4938713"/>
            <a:ext cx="587375" cy="585787"/>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grpSp>
        <p:nvGrpSpPr>
          <p:cNvPr id="15" name="Google Shape;115;p11">
            <a:extLst>
              <a:ext uri="{FF2B5EF4-FFF2-40B4-BE49-F238E27FC236}">
                <a16:creationId xmlns:a16="http://schemas.microsoft.com/office/drawing/2014/main" id="{9B4C16E5-768C-4A74-AF5C-962C6C8AE299}"/>
              </a:ext>
            </a:extLst>
          </p:cNvPr>
          <p:cNvGrpSpPr>
            <a:grpSpLocks/>
          </p:cNvGrpSpPr>
          <p:nvPr/>
        </p:nvGrpSpPr>
        <p:grpSpPr bwMode="auto">
          <a:xfrm>
            <a:off x="8858250" y="4173538"/>
            <a:ext cx="612775" cy="611187"/>
            <a:chOff x="4705338" y="292646"/>
            <a:chExt cx="613379" cy="610156"/>
          </a:xfrm>
        </p:grpSpPr>
        <p:sp>
          <p:nvSpPr>
            <p:cNvPr id="16" name="Google Shape;116;p11">
              <a:extLst>
                <a:ext uri="{FF2B5EF4-FFF2-40B4-BE49-F238E27FC236}">
                  <a16:creationId xmlns:a16="http://schemas.microsoft.com/office/drawing/2014/main" id="{6F0AB535-8E98-4637-912F-F3E5DAD87D38}"/>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7" name="Google Shape;117;p11">
              <a:extLst>
                <a:ext uri="{FF2B5EF4-FFF2-40B4-BE49-F238E27FC236}">
                  <a16:creationId xmlns:a16="http://schemas.microsoft.com/office/drawing/2014/main" id="{FF9ABF4B-4232-44FF-8501-FD469DEC0020}"/>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102" name="Google Shape;102;p11"/>
          <p:cNvSpPr txBox="1">
            <a:spLocks noGrp="1"/>
          </p:cNvSpPr>
          <p:nvPr>
            <p:ph type="title"/>
          </p:nvPr>
        </p:nvSpPr>
        <p:spPr>
          <a:xfrm>
            <a:off x="1629750" y="1559400"/>
            <a:ext cx="6011100" cy="1511700"/>
          </a:xfrm>
          <a:prstGeom prst="rect">
            <a:avLst/>
          </a:prstGeom>
          <a:noFill/>
        </p:spPr>
        <p:txBody>
          <a:bodyPr spcFirstLastPara="1" anchor="b">
            <a:noAutofit/>
          </a:bodyPr>
          <a:lstStyle>
            <a:lvl1pPr lvl="0" algn="ctr">
              <a:lnSpc>
                <a:spcPct val="115000"/>
              </a:lnSpc>
              <a:spcBef>
                <a:spcPts val="0"/>
              </a:spcBef>
              <a:spcAft>
                <a:spcPts val="0"/>
              </a:spcAft>
              <a:buSzPts val="12000"/>
              <a:buNone/>
              <a:defRPr sz="85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a:t>Click to edit Master title style</a:t>
            </a:r>
            <a:endParaRPr/>
          </a:p>
        </p:txBody>
      </p:sp>
      <p:sp>
        <p:nvSpPr>
          <p:cNvPr id="103" name="Google Shape;103;p11"/>
          <p:cNvSpPr txBox="1">
            <a:spLocks noGrp="1"/>
          </p:cNvSpPr>
          <p:nvPr>
            <p:ph type="body" idx="1"/>
          </p:nvPr>
        </p:nvSpPr>
        <p:spPr>
          <a:xfrm>
            <a:off x="1629750" y="3233425"/>
            <a:ext cx="6011100" cy="451200"/>
          </a:xfrm>
          <a:prstGeom prst="rect">
            <a:avLst/>
          </a:prstGeom>
          <a:ln w="9525" cap="flat" cmpd="sng">
            <a:solidFill>
              <a:schemeClr val="dk1"/>
            </a:solidFill>
            <a:prstDash val="solid"/>
            <a:round/>
            <a:headEnd type="none" w="sm" len="sm"/>
            <a:tailEnd type="none" w="sm" len="sm"/>
          </a:ln>
        </p:spPr>
        <p:txBody>
          <a:bodyPr spcFirstLastPara="1">
            <a:noAutofit/>
          </a:bodyPr>
          <a:lstStyle>
            <a:lvl1pPr marL="457200" lvl="0" indent="-342900" algn="ctr">
              <a:lnSpc>
                <a:spcPct val="115000"/>
              </a:lnSpc>
              <a:spcBef>
                <a:spcPts val="0"/>
              </a:spcBef>
              <a:spcAft>
                <a:spcPts val="0"/>
              </a:spcAft>
              <a:buSzPts val="18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126851692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082BF070-9312-46ED-8CEA-3072E30565A6}"/>
              </a:ext>
            </a:extLst>
          </p:cNvPr>
          <p:cNvSpPr txBox="1">
            <a:spLocks noGrp="1" noChangeArrowheads="1"/>
          </p:cNvSpPr>
          <p:nvPr>
            <p:ph type="title"/>
          </p:nvPr>
        </p:nvSpPr>
        <p:spPr bwMode="auto">
          <a:xfrm>
            <a:off x="712788" y="539750"/>
            <a:ext cx="7718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1050DFBD-0FE7-43DF-B5E6-382E3FC06ED2}"/>
              </a:ext>
            </a:extLst>
          </p:cNvPr>
          <p:cNvSpPr txBox="1">
            <a:spLocks noGrp="1" noChangeArrowheads="1"/>
          </p:cNvSpPr>
          <p:nvPr>
            <p:ph type="body" idx="1"/>
          </p:nvPr>
        </p:nvSpPr>
        <p:spPr bwMode="auto">
          <a:xfrm>
            <a:off x="712788" y="1246188"/>
            <a:ext cx="7718425"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42"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Lst>
  <p:transition spd="med">
    <p:fade/>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jp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55.png"/><Relationship Id="rId18" Type="http://schemas.openxmlformats.org/officeDocument/2006/relationships/slide" Target="slide55.xml"/><Relationship Id="rId3" Type="http://schemas.openxmlformats.org/officeDocument/2006/relationships/audio" Target="../media/audio1.wav"/><Relationship Id="rId7" Type="http://schemas.openxmlformats.org/officeDocument/2006/relationships/image" Target="../media/image52.png"/><Relationship Id="rId12" Type="http://schemas.openxmlformats.org/officeDocument/2006/relationships/slide" Target="slide52.xml"/><Relationship Id="rId17" Type="http://schemas.openxmlformats.org/officeDocument/2006/relationships/image" Target="../media/image57.png"/><Relationship Id="rId2" Type="http://schemas.openxmlformats.org/officeDocument/2006/relationships/notesSlide" Target="../notesSlides/notesSlide33.xml"/><Relationship Id="rId16" Type="http://schemas.openxmlformats.org/officeDocument/2006/relationships/slide" Target="slide54.xml"/><Relationship Id="rId1" Type="http://schemas.openxmlformats.org/officeDocument/2006/relationships/slideLayout" Target="../slideLayouts/slideLayout5.xml"/><Relationship Id="rId6" Type="http://schemas.openxmlformats.org/officeDocument/2006/relationships/slide" Target="slide49.xml"/><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10" Type="http://schemas.openxmlformats.org/officeDocument/2006/relationships/slide" Target="slide51.xml"/><Relationship Id="rId4" Type="http://schemas.openxmlformats.org/officeDocument/2006/relationships/slide" Target="slide48.xml"/><Relationship Id="rId9" Type="http://schemas.openxmlformats.org/officeDocument/2006/relationships/image" Target="../media/image53.png"/><Relationship Id="rId14" Type="http://schemas.openxmlformats.org/officeDocument/2006/relationships/slide" Target="slide53.xml"/></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47.xml"/></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47.xml"/></Relationships>
</file>

<file path=ppt/slides/_rels/slide5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47.xml"/></Relationships>
</file>

<file path=ppt/slides/_rels/slide5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47.xml"/></Relationships>
</file>

<file path=ppt/slides/_rels/slide5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47.xml"/></Relationships>
</file>

<file path=ppt/slides/_rels/slide5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oogle Shape;680;p49">
            <a:extLst>
              <a:ext uri="{FF2B5EF4-FFF2-40B4-BE49-F238E27FC236}">
                <a16:creationId xmlns:a16="http://schemas.microsoft.com/office/drawing/2014/main" id="{573AA7D9-70D5-40D0-888B-42ADEA464064}"/>
              </a:ext>
            </a:extLst>
          </p:cNvPr>
          <p:cNvGrpSpPr>
            <a:grpSpLocks/>
          </p:cNvGrpSpPr>
          <p:nvPr/>
        </p:nvGrpSpPr>
        <p:grpSpPr bwMode="auto">
          <a:xfrm>
            <a:off x="5832475" y="630238"/>
            <a:ext cx="4779963" cy="5926137"/>
            <a:chOff x="3453675" y="959025"/>
            <a:chExt cx="2670400" cy="3310675"/>
          </a:xfrm>
        </p:grpSpPr>
        <p:sp>
          <p:nvSpPr>
            <p:cNvPr id="681" name="Google Shape;681;p49">
              <a:extLst>
                <a:ext uri="{FF2B5EF4-FFF2-40B4-BE49-F238E27FC236}">
                  <a16:creationId xmlns:a16="http://schemas.microsoft.com/office/drawing/2014/main" id="{C6FBD85A-C572-4E95-BDC0-C9520CEBB367}"/>
                </a:ext>
              </a:extLst>
            </p:cNvPr>
            <p:cNvSpPr/>
            <p:nvPr/>
          </p:nvSpPr>
          <p:spPr>
            <a:xfrm>
              <a:off x="3453675" y="3646233"/>
              <a:ext cx="440780" cy="236793"/>
            </a:xfrm>
            <a:custGeom>
              <a:avLst/>
              <a:gdLst/>
              <a:ahLst/>
              <a:cxnLst/>
              <a:rect l="l" t="t"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2" name="Google Shape;682;p49">
              <a:extLst>
                <a:ext uri="{FF2B5EF4-FFF2-40B4-BE49-F238E27FC236}">
                  <a16:creationId xmlns:a16="http://schemas.microsoft.com/office/drawing/2014/main" id="{1C5BBD48-B67A-49D6-BB5E-D424C8881728}"/>
                </a:ext>
              </a:extLst>
            </p:cNvPr>
            <p:cNvSpPr/>
            <p:nvPr/>
          </p:nvSpPr>
          <p:spPr>
            <a:xfrm>
              <a:off x="4055868" y="1387382"/>
              <a:ext cx="1466015" cy="2454848"/>
            </a:xfrm>
            <a:custGeom>
              <a:avLst/>
              <a:gdLst/>
              <a:ahLst/>
              <a:cxnLst/>
              <a:rect l="l" t="t"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3" name="Google Shape;683;p49">
              <a:extLst>
                <a:ext uri="{FF2B5EF4-FFF2-40B4-BE49-F238E27FC236}">
                  <a16:creationId xmlns:a16="http://schemas.microsoft.com/office/drawing/2014/main" id="{AB846C3B-09F6-491E-9B6B-81D83A95788E}"/>
                </a:ext>
              </a:extLst>
            </p:cNvPr>
            <p:cNvSpPr/>
            <p:nvPr/>
          </p:nvSpPr>
          <p:spPr>
            <a:xfrm>
              <a:off x="4637662" y="2003755"/>
              <a:ext cx="147222" cy="158749"/>
            </a:xfrm>
            <a:custGeom>
              <a:avLst/>
              <a:gdLst/>
              <a:ahLst/>
              <a:cxnLst/>
              <a:rect l="l" t="t"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4" name="Google Shape;684;p49">
              <a:extLst>
                <a:ext uri="{FF2B5EF4-FFF2-40B4-BE49-F238E27FC236}">
                  <a16:creationId xmlns:a16="http://schemas.microsoft.com/office/drawing/2014/main" id="{02FA12EE-2D1A-4C44-AABA-9BE1679BCA9B}"/>
                </a:ext>
              </a:extLst>
            </p:cNvPr>
            <p:cNvSpPr/>
            <p:nvPr/>
          </p:nvSpPr>
          <p:spPr>
            <a:xfrm>
              <a:off x="4762712" y="1730599"/>
              <a:ext cx="127711" cy="113519"/>
            </a:xfrm>
            <a:custGeom>
              <a:avLst/>
              <a:gdLst/>
              <a:ahLst/>
              <a:cxnLst/>
              <a:rect l="l" t="t"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5" name="Google Shape;685;p49">
              <a:extLst>
                <a:ext uri="{FF2B5EF4-FFF2-40B4-BE49-F238E27FC236}">
                  <a16:creationId xmlns:a16="http://schemas.microsoft.com/office/drawing/2014/main" id="{78DD9D4D-9C83-43DF-94E0-F69CDE6A9469}"/>
                </a:ext>
              </a:extLst>
            </p:cNvPr>
            <p:cNvSpPr/>
            <p:nvPr/>
          </p:nvSpPr>
          <p:spPr>
            <a:xfrm>
              <a:off x="4987093" y="1525733"/>
              <a:ext cx="185358" cy="125049"/>
            </a:xfrm>
            <a:custGeom>
              <a:avLst/>
              <a:gdLst/>
              <a:ahLst/>
              <a:cxnLst/>
              <a:rect l="l" t="t"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6" name="Google Shape;686;p49">
              <a:extLst>
                <a:ext uri="{FF2B5EF4-FFF2-40B4-BE49-F238E27FC236}">
                  <a16:creationId xmlns:a16="http://schemas.microsoft.com/office/drawing/2014/main" id="{EA40AD3B-475E-4175-83C0-D50DC24B260C}"/>
                </a:ext>
              </a:extLst>
            </p:cNvPr>
            <p:cNvSpPr/>
            <p:nvPr/>
          </p:nvSpPr>
          <p:spPr>
            <a:xfrm>
              <a:off x="5683295" y="1345699"/>
              <a:ext cx="440780" cy="236793"/>
            </a:xfrm>
            <a:custGeom>
              <a:avLst/>
              <a:gdLst/>
              <a:ahLst/>
              <a:cxnLst/>
              <a:rect l="l" t="t"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7" name="Google Shape;687;p49">
              <a:extLst>
                <a:ext uri="{FF2B5EF4-FFF2-40B4-BE49-F238E27FC236}">
                  <a16:creationId xmlns:a16="http://schemas.microsoft.com/office/drawing/2014/main" id="{72F30836-B876-4C41-AF0F-9D1A1CBFD39A}"/>
                </a:ext>
              </a:extLst>
            </p:cNvPr>
            <p:cNvSpPr/>
            <p:nvPr/>
          </p:nvSpPr>
          <p:spPr>
            <a:xfrm>
              <a:off x="4405299" y="3578831"/>
              <a:ext cx="190679" cy="124161"/>
            </a:xfrm>
            <a:custGeom>
              <a:avLst/>
              <a:gdLst/>
              <a:ahLst/>
              <a:cxnLst/>
              <a:rect l="l" t="t"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8" name="Google Shape;688;p49">
              <a:extLst>
                <a:ext uri="{FF2B5EF4-FFF2-40B4-BE49-F238E27FC236}">
                  <a16:creationId xmlns:a16="http://schemas.microsoft.com/office/drawing/2014/main" id="{CE0F2028-5E04-4EAC-9289-D25BF6C618C4}"/>
                </a:ext>
              </a:extLst>
            </p:cNvPr>
            <p:cNvSpPr/>
            <p:nvPr/>
          </p:nvSpPr>
          <p:spPr>
            <a:xfrm>
              <a:off x="4687327" y="3384607"/>
              <a:ext cx="127711" cy="113519"/>
            </a:xfrm>
            <a:custGeom>
              <a:avLst/>
              <a:gdLst/>
              <a:ahLst/>
              <a:cxnLst/>
              <a:rect l="l" t="t"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89" name="Google Shape;689;p49">
              <a:extLst>
                <a:ext uri="{FF2B5EF4-FFF2-40B4-BE49-F238E27FC236}">
                  <a16:creationId xmlns:a16="http://schemas.microsoft.com/office/drawing/2014/main" id="{0EA54643-3C73-40FF-88A1-EAF4E1A81D97}"/>
                </a:ext>
              </a:extLst>
            </p:cNvPr>
            <p:cNvSpPr/>
            <p:nvPr/>
          </p:nvSpPr>
          <p:spPr>
            <a:xfrm>
              <a:off x="4792866" y="3066221"/>
              <a:ext cx="141901" cy="158749"/>
            </a:xfrm>
            <a:custGeom>
              <a:avLst/>
              <a:gdLst/>
              <a:ahLst/>
              <a:cxnLst/>
              <a:rect l="l" t="t"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0" name="Google Shape;690;p49">
              <a:extLst>
                <a:ext uri="{FF2B5EF4-FFF2-40B4-BE49-F238E27FC236}">
                  <a16:creationId xmlns:a16="http://schemas.microsoft.com/office/drawing/2014/main" id="{224D5932-9EA6-40CE-AD17-DE630D111797}"/>
                </a:ext>
              </a:extLst>
            </p:cNvPr>
            <p:cNvSpPr/>
            <p:nvPr/>
          </p:nvSpPr>
          <p:spPr>
            <a:xfrm>
              <a:off x="3723287" y="2516364"/>
              <a:ext cx="985325" cy="1753336"/>
            </a:xfrm>
            <a:custGeom>
              <a:avLst/>
              <a:gdLst/>
              <a:ahLst/>
              <a:cxnLst/>
              <a:rect l="l" t="t"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1" name="Google Shape;691;p49">
              <a:extLst>
                <a:ext uri="{FF2B5EF4-FFF2-40B4-BE49-F238E27FC236}">
                  <a16:creationId xmlns:a16="http://schemas.microsoft.com/office/drawing/2014/main" id="{4784DCD3-A722-4B65-AA14-0B0D0F98FCB1}"/>
                </a:ext>
              </a:extLst>
            </p:cNvPr>
            <p:cNvSpPr/>
            <p:nvPr/>
          </p:nvSpPr>
          <p:spPr>
            <a:xfrm>
              <a:off x="4762712" y="1730599"/>
              <a:ext cx="782229" cy="584445"/>
            </a:xfrm>
            <a:custGeom>
              <a:avLst/>
              <a:gdLst/>
              <a:ahLst/>
              <a:cxnLst/>
              <a:rect l="l" t="t"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2" name="Google Shape;692;p49">
              <a:extLst>
                <a:ext uri="{FF2B5EF4-FFF2-40B4-BE49-F238E27FC236}">
                  <a16:creationId xmlns:a16="http://schemas.microsoft.com/office/drawing/2014/main" id="{5AFFAF2D-E9B3-4002-B932-FEF2662946FE}"/>
                </a:ext>
              </a:extLst>
            </p:cNvPr>
            <p:cNvSpPr/>
            <p:nvPr/>
          </p:nvSpPr>
          <p:spPr>
            <a:xfrm>
              <a:off x="4762712" y="1730599"/>
              <a:ext cx="454970" cy="349426"/>
            </a:xfrm>
            <a:custGeom>
              <a:avLst/>
              <a:gdLst/>
              <a:ahLst/>
              <a:cxnLst/>
              <a:rect l="l" t="t"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3" name="Google Shape;693;p49">
              <a:extLst>
                <a:ext uri="{FF2B5EF4-FFF2-40B4-BE49-F238E27FC236}">
                  <a16:creationId xmlns:a16="http://schemas.microsoft.com/office/drawing/2014/main" id="{21321FDA-533F-4A85-9073-5C6E4C01B934}"/>
                </a:ext>
              </a:extLst>
            </p:cNvPr>
            <p:cNvSpPr/>
            <p:nvPr/>
          </p:nvSpPr>
          <p:spPr>
            <a:xfrm>
              <a:off x="4987093" y="1525733"/>
              <a:ext cx="624364" cy="505514"/>
            </a:xfrm>
            <a:custGeom>
              <a:avLst/>
              <a:gdLst/>
              <a:ahLst/>
              <a:cxnLst/>
              <a:rect l="l" t="t"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4" name="Google Shape;694;p49">
              <a:extLst>
                <a:ext uri="{FF2B5EF4-FFF2-40B4-BE49-F238E27FC236}">
                  <a16:creationId xmlns:a16="http://schemas.microsoft.com/office/drawing/2014/main" id="{95C6255D-93FF-4E47-AA3D-DBBC20F90FE7}"/>
                </a:ext>
              </a:extLst>
            </p:cNvPr>
            <p:cNvSpPr/>
            <p:nvPr/>
          </p:nvSpPr>
          <p:spPr>
            <a:xfrm>
              <a:off x="5346280" y="1780264"/>
              <a:ext cx="265178" cy="250983"/>
            </a:xfrm>
            <a:custGeom>
              <a:avLst/>
              <a:gdLst/>
              <a:ahLst/>
              <a:cxnLst/>
              <a:rect l="l" t="t"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5" name="Google Shape;695;p49">
              <a:extLst>
                <a:ext uri="{FF2B5EF4-FFF2-40B4-BE49-F238E27FC236}">
                  <a16:creationId xmlns:a16="http://schemas.microsoft.com/office/drawing/2014/main" id="{9CA9A6A7-E8AB-4EDA-8B24-EEFF38B043E5}"/>
                </a:ext>
              </a:extLst>
            </p:cNvPr>
            <p:cNvSpPr/>
            <p:nvPr/>
          </p:nvSpPr>
          <p:spPr>
            <a:xfrm>
              <a:off x="4637662" y="2003755"/>
              <a:ext cx="671369" cy="470926"/>
            </a:xfrm>
            <a:custGeom>
              <a:avLst/>
              <a:gdLst/>
              <a:ahLst/>
              <a:cxnLst/>
              <a:rect l="l" t="t"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6" name="Google Shape;696;p49">
              <a:extLst>
                <a:ext uri="{FF2B5EF4-FFF2-40B4-BE49-F238E27FC236}">
                  <a16:creationId xmlns:a16="http://schemas.microsoft.com/office/drawing/2014/main" id="{E5BDD511-E012-4D1E-97E1-AAD53B12173A}"/>
                </a:ext>
              </a:extLst>
            </p:cNvPr>
            <p:cNvSpPr/>
            <p:nvPr/>
          </p:nvSpPr>
          <p:spPr>
            <a:xfrm>
              <a:off x="5002170" y="2258285"/>
              <a:ext cx="306861" cy="216396"/>
            </a:xfrm>
            <a:custGeom>
              <a:avLst/>
              <a:gdLst/>
              <a:ahLst/>
              <a:cxnLst/>
              <a:rect l="l" t="t"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7" name="Google Shape;697;p49">
              <a:extLst>
                <a:ext uri="{FF2B5EF4-FFF2-40B4-BE49-F238E27FC236}">
                  <a16:creationId xmlns:a16="http://schemas.microsoft.com/office/drawing/2014/main" id="{F49DB8DE-95AF-4C10-8D6F-48B564D36FF4}"/>
                </a:ext>
              </a:extLst>
            </p:cNvPr>
            <p:cNvSpPr/>
            <p:nvPr/>
          </p:nvSpPr>
          <p:spPr>
            <a:xfrm>
              <a:off x="4869138" y="959025"/>
              <a:ext cx="985325" cy="1753336"/>
            </a:xfrm>
            <a:custGeom>
              <a:avLst/>
              <a:gdLst/>
              <a:ahLst/>
              <a:cxnLst/>
              <a:rect l="l" t="t"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8" name="Google Shape;698;p49">
              <a:extLst>
                <a:ext uri="{FF2B5EF4-FFF2-40B4-BE49-F238E27FC236}">
                  <a16:creationId xmlns:a16="http://schemas.microsoft.com/office/drawing/2014/main" id="{D5FEC3FA-D092-4082-80D3-700E8D3E27E1}"/>
                </a:ext>
              </a:extLst>
            </p:cNvPr>
            <p:cNvSpPr/>
            <p:nvPr/>
          </p:nvSpPr>
          <p:spPr>
            <a:xfrm>
              <a:off x="4032809" y="2913680"/>
              <a:ext cx="782229" cy="584445"/>
            </a:xfrm>
            <a:custGeom>
              <a:avLst/>
              <a:gdLst/>
              <a:ahLst/>
              <a:cxnLst/>
              <a:rect l="l" t="t"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699" name="Google Shape;699;p49">
              <a:extLst>
                <a:ext uri="{FF2B5EF4-FFF2-40B4-BE49-F238E27FC236}">
                  <a16:creationId xmlns:a16="http://schemas.microsoft.com/office/drawing/2014/main" id="{DDECB87D-B107-4C32-84F2-0447C5C526DA}"/>
                </a:ext>
              </a:extLst>
            </p:cNvPr>
            <p:cNvSpPr/>
            <p:nvPr/>
          </p:nvSpPr>
          <p:spPr>
            <a:xfrm>
              <a:off x="4032809" y="2913680"/>
              <a:ext cx="370716" cy="296214"/>
            </a:xfrm>
            <a:custGeom>
              <a:avLst/>
              <a:gdLst/>
              <a:ahLst/>
              <a:cxnLst/>
              <a:rect l="l" t="t"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700" name="Google Shape;700;p49">
              <a:extLst>
                <a:ext uri="{FF2B5EF4-FFF2-40B4-BE49-F238E27FC236}">
                  <a16:creationId xmlns:a16="http://schemas.microsoft.com/office/drawing/2014/main" id="{A8026C2F-C87E-49A0-92CB-593EC2C93634}"/>
                </a:ext>
              </a:extLst>
            </p:cNvPr>
            <p:cNvSpPr/>
            <p:nvPr/>
          </p:nvSpPr>
          <p:spPr>
            <a:xfrm>
              <a:off x="4267832" y="2754044"/>
              <a:ext cx="666935" cy="470926"/>
            </a:xfrm>
            <a:custGeom>
              <a:avLst/>
              <a:gdLst/>
              <a:ahLst/>
              <a:cxnLst/>
              <a:rect l="l" t="t"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701" name="Google Shape;701;p49">
              <a:extLst>
                <a:ext uri="{FF2B5EF4-FFF2-40B4-BE49-F238E27FC236}">
                  <a16:creationId xmlns:a16="http://schemas.microsoft.com/office/drawing/2014/main" id="{2BE98C68-E691-4CC6-B747-37B34F630074}"/>
                </a:ext>
              </a:extLst>
            </p:cNvPr>
            <p:cNvSpPr/>
            <p:nvPr/>
          </p:nvSpPr>
          <p:spPr>
            <a:xfrm>
              <a:off x="4532123" y="2910133"/>
              <a:ext cx="402644" cy="314838"/>
            </a:xfrm>
            <a:custGeom>
              <a:avLst/>
              <a:gdLst/>
              <a:ahLst/>
              <a:cxnLst/>
              <a:rect l="l" t="t"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702" name="Google Shape;702;p49">
              <a:extLst>
                <a:ext uri="{FF2B5EF4-FFF2-40B4-BE49-F238E27FC236}">
                  <a16:creationId xmlns:a16="http://schemas.microsoft.com/office/drawing/2014/main" id="{49CDA8EE-C662-449A-8349-F6C393678F56}"/>
                </a:ext>
              </a:extLst>
            </p:cNvPr>
            <p:cNvSpPr/>
            <p:nvPr/>
          </p:nvSpPr>
          <p:spPr>
            <a:xfrm>
              <a:off x="3966292" y="3197478"/>
              <a:ext cx="629686" cy="505514"/>
            </a:xfrm>
            <a:custGeom>
              <a:avLst/>
              <a:gdLst/>
              <a:ahLst/>
              <a:cxnLst/>
              <a:rect l="l" t="t"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703" name="Google Shape;703;p49">
              <a:extLst>
                <a:ext uri="{FF2B5EF4-FFF2-40B4-BE49-F238E27FC236}">
                  <a16:creationId xmlns:a16="http://schemas.microsoft.com/office/drawing/2014/main" id="{EA28FF0D-3642-4E6A-827F-9EFE92030ADE}"/>
                </a:ext>
              </a:extLst>
            </p:cNvPr>
            <p:cNvSpPr/>
            <p:nvPr/>
          </p:nvSpPr>
          <p:spPr>
            <a:xfrm>
              <a:off x="4188013" y="3388154"/>
              <a:ext cx="407965" cy="314838"/>
            </a:xfrm>
            <a:custGeom>
              <a:avLst/>
              <a:gdLst/>
              <a:ahLst/>
              <a:cxnLst/>
              <a:rect l="l" t="t"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grpSp>
      <p:cxnSp>
        <p:nvCxnSpPr>
          <p:cNvPr id="704" name="Google Shape;704;p49">
            <a:extLst>
              <a:ext uri="{FF2B5EF4-FFF2-40B4-BE49-F238E27FC236}">
                <a16:creationId xmlns:a16="http://schemas.microsoft.com/office/drawing/2014/main" id="{55201412-0540-4877-8D89-0FD68AF56364}"/>
              </a:ext>
            </a:extLst>
          </p:cNvPr>
          <p:cNvCxnSpPr/>
          <p:nvPr/>
        </p:nvCxnSpPr>
        <p:spPr>
          <a:xfrm flipH="1">
            <a:off x="4695825" y="4021138"/>
            <a:ext cx="587375" cy="587375"/>
          </a:xfrm>
          <a:prstGeom prst="straightConnector1">
            <a:avLst/>
          </a:prstGeom>
          <a:noFill/>
          <a:ln w="19050" cap="flat" cmpd="sng">
            <a:solidFill>
              <a:schemeClr val="accent3"/>
            </a:solidFill>
            <a:prstDash val="dot"/>
            <a:round/>
            <a:headEnd type="none" w="med" len="med"/>
            <a:tailEnd type="oval" w="med" len="med"/>
          </a:ln>
        </p:spPr>
      </p:cxnSp>
      <p:grpSp>
        <p:nvGrpSpPr>
          <p:cNvPr id="38916" name="Google Shape;705;p49">
            <a:extLst>
              <a:ext uri="{FF2B5EF4-FFF2-40B4-BE49-F238E27FC236}">
                <a16:creationId xmlns:a16="http://schemas.microsoft.com/office/drawing/2014/main" id="{939E5F49-6DB7-462E-A086-E68A3FEA6E76}"/>
              </a:ext>
            </a:extLst>
          </p:cNvPr>
          <p:cNvGrpSpPr>
            <a:grpSpLocks/>
          </p:cNvGrpSpPr>
          <p:nvPr/>
        </p:nvGrpSpPr>
        <p:grpSpPr bwMode="auto">
          <a:xfrm>
            <a:off x="7126288" y="1336675"/>
            <a:ext cx="612775" cy="611188"/>
            <a:chOff x="4705338" y="292646"/>
            <a:chExt cx="613379" cy="610156"/>
          </a:xfrm>
        </p:grpSpPr>
        <p:sp>
          <p:nvSpPr>
            <p:cNvPr id="706" name="Google Shape;706;p49">
              <a:extLst>
                <a:ext uri="{FF2B5EF4-FFF2-40B4-BE49-F238E27FC236}">
                  <a16:creationId xmlns:a16="http://schemas.microsoft.com/office/drawing/2014/main" id="{974B19BE-3145-458E-91EC-96C461E98ED7}"/>
                </a:ext>
              </a:extLst>
            </p:cNvPr>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707" name="Google Shape;707;p49">
              <a:extLst>
                <a:ext uri="{FF2B5EF4-FFF2-40B4-BE49-F238E27FC236}">
                  <a16:creationId xmlns:a16="http://schemas.microsoft.com/office/drawing/2014/main" id="{4F81C91B-28E0-4000-ACDC-60F08BC0BA5F}"/>
                </a:ext>
              </a:extLst>
            </p:cNvPr>
            <p:cNvSpPr/>
            <p:nvPr/>
          </p:nvSpPr>
          <p:spPr>
            <a:xfrm>
              <a:off x="4848354" y="433695"/>
              <a:ext cx="327347" cy="328057"/>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grpSp>
      <p:sp>
        <p:nvSpPr>
          <p:cNvPr id="8" name="Rectangle 7">
            <a:extLst>
              <a:ext uri="{FF2B5EF4-FFF2-40B4-BE49-F238E27FC236}">
                <a16:creationId xmlns:a16="http://schemas.microsoft.com/office/drawing/2014/main" id="{2D6C3544-4AA8-D360-73E9-936E3D3FFFC4}"/>
              </a:ext>
            </a:extLst>
          </p:cNvPr>
          <p:cNvSpPr/>
          <p:nvPr/>
        </p:nvSpPr>
        <p:spPr>
          <a:xfrm>
            <a:off x="630238" y="852488"/>
            <a:ext cx="5829300" cy="717550"/>
          </a:xfrm>
          <a:prstGeom prst="rect">
            <a:avLst/>
          </a:prstGeom>
          <a:noFill/>
          <a:ln>
            <a:solidFill>
              <a:srgbClr val="134F5C"/>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4400" b="1" kern="0" dirty="0">
                <a:solidFill>
                  <a:srgbClr val="134F5C"/>
                </a:solidFill>
                <a:sym typeface="Arial"/>
              </a:rPr>
              <a:t>XIN CHÀO CÁC EM</a:t>
            </a:r>
          </a:p>
        </p:txBody>
      </p:sp>
      <p:sp>
        <p:nvSpPr>
          <p:cNvPr id="9" name="TextBox 8">
            <a:extLst>
              <a:ext uri="{FF2B5EF4-FFF2-40B4-BE49-F238E27FC236}">
                <a16:creationId xmlns:a16="http://schemas.microsoft.com/office/drawing/2014/main" id="{55D6E97F-468D-F226-2817-A47F88E7D012}"/>
              </a:ext>
            </a:extLst>
          </p:cNvPr>
          <p:cNvSpPr txBox="1"/>
          <p:nvPr/>
        </p:nvSpPr>
        <p:spPr>
          <a:xfrm>
            <a:off x="574675" y="1644650"/>
            <a:ext cx="5837238" cy="3013075"/>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4400" b="1">
                <a:solidFill>
                  <a:srgbClr val="D94949"/>
                </a:solidFill>
              </a:rPr>
              <a:t>CHÀO MỪNG </a:t>
            </a:r>
          </a:p>
          <a:p>
            <a:pPr algn="ctr" eaLnBrk="1" hangingPunct="1">
              <a:lnSpc>
                <a:spcPct val="150000"/>
              </a:lnSpc>
            </a:pPr>
            <a:r>
              <a:rPr lang="en-US" altLang="en-US" sz="4400" b="1" dirty="0">
                <a:solidFill>
                  <a:srgbClr val="D94949"/>
                </a:solidFill>
              </a:rPr>
              <a:t>CÁC EM ĐẾN VỚI BÀI HỌC MÔN SINH!</a:t>
            </a:r>
            <a:endParaRPr lang="en-US" altLang="en-US" sz="4400" dirty="0">
              <a:solidFill>
                <a:srgbClr val="D94949"/>
              </a:solidFill>
            </a:endParaRPr>
          </a:p>
        </p:txBody>
      </p:sp>
      <p:pic>
        <p:nvPicPr>
          <p:cNvPr id="38919" name="Picture 1">
            <a:hlinkClick r:id="rId3" action="ppaction://hlinksldjump"/>
            <a:extLst>
              <a:ext uri="{FF2B5EF4-FFF2-40B4-BE49-F238E27FC236}">
                <a16:creationId xmlns:a16="http://schemas.microsoft.com/office/drawing/2014/main" id="{04D8D7EF-1233-4D8A-A6A1-90503B080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288" y="47625"/>
            <a:ext cx="8540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CEC0AE-D6D5-4E84-8E87-F07237539C72}"/>
              </a:ext>
            </a:extLst>
          </p:cNvPr>
          <p:cNvGrpSpPr>
            <a:grpSpLocks/>
          </p:cNvGrpSpPr>
          <p:nvPr/>
        </p:nvGrpSpPr>
        <p:grpSpPr bwMode="auto">
          <a:xfrm>
            <a:off x="319088" y="261938"/>
            <a:ext cx="4606925" cy="3443287"/>
            <a:chOff x="318709" y="262467"/>
            <a:chExt cx="4607389" cy="3442732"/>
          </a:xfrm>
        </p:grpSpPr>
        <p:pic>
          <p:nvPicPr>
            <p:cNvPr id="56326" name="Picture 5" descr="A person and person with a baby&#10;&#10;Description automatically generated">
              <a:extLst>
                <a:ext uri="{FF2B5EF4-FFF2-40B4-BE49-F238E27FC236}">
                  <a16:creationId xmlns:a16="http://schemas.microsoft.com/office/drawing/2014/main" id="{D3568D1E-6B66-470A-9345-CA5D5C99D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09" y="262467"/>
              <a:ext cx="4607389"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6">
              <a:extLst>
                <a:ext uri="{FF2B5EF4-FFF2-40B4-BE49-F238E27FC236}">
                  <a16:creationId xmlns:a16="http://schemas.microsoft.com/office/drawing/2014/main" id="{F5E48FF0-F663-4FB4-91ED-E08FD56F6CC6}"/>
                </a:ext>
              </a:extLst>
            </p:cNvPr>
            <p:cNvSpPr txBox="1">
              <a:spLocks noChangeArrowheads="1"/>
            </p:cNvSpPr>
            <p:nvPr/>
          </p:nvSpPr>
          <p:spPr bwMode="auto">
            <a:xfrm>
              <a:off x="908887" y="3335867"/>
              <a:ext cx="3427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Ví dụ về hiện tượng di truyền</a:t>
              </a:r>
            </a:p>
          </p:txBody>
        </p:sp>
      </p:grpSp>
      <p:grpSp>
        <p:nvGrpSpPr>
          <p:cNvPr id="10" name="Group 9">
            <a:extLst>
              <a:ext uri="{FF2B5EF4-FFF2-40B4-BE49-F238E27FC236}">
                <a16:creationId xmlns:a16="http://schemas.microsoft.com/office/drawing/2014/main" id="{1F56DF63-7203-4FCF-AA8E-8BABF7FAFACC}"/>
              </a:ext>
            </a:extLst>
          </p:cNvPr>
          <p:cNvGrpSpPr>
            <a:grpSpLocks/>
          </p:cNvGrpSpPr>
          <p:nvPr/>
        </p:nvGrpSpPr>
        <p:grpSpPr bwMode="auto">
          <a:xfrm>
            <a:off x="4987925" y="566738"/>
            <a:ext cx="3836988" cy="4222750"/>
            <a:chOff x="4987775" y="566742"/>
            <a:chExt cx="3837516" cy="4223248"/>
          </a:xfrm>
        </p:grpSpPr>
        <p:pic>
          <p:nvPicPr>
            <p:cNvPr id="56324" name="Picture 3" descr="A person and person with two babies&#10;&#10;Description automatically generated">
              <a:extLst>
                <a:ext uri="{FF2B5EF4-FFF2-40B4-BE49-F238E27FC236}">
                  <a16:creationId xmlns:a16="http://schemas.microsoft.com/office/drawing/2014/main" id="{2AF08E32-1A50-4FE4-B2C6-707BC8EA9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775" y="566742"/>
              <a:ext cx="3837516" cy="38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8">
              <a:extLst>
                <a:ext uri="{FF2B5EF4-FFF2-40B4-BE49-F238E27FC236}">
                  <a16:creationId xmlns:a16="http://schemas.microsoft.com/office/drawing/2014/main" id="{5836D98A-E6F0-457A-BE36-1D9223B03750}"/>
                </a:ext>
              </a:extLst>
            </p:cNvPr>
            <p:cNvSpPr txBox="1">
              <a:spLocks noChangeArrowheads="1"/>
            </p:cNvSpPr>
            <p:nvPr/>
          </p:nvSpPr>
          <p:spPr bwMode="auto">
            <a:xfrm>
              <a:off x="5193017" y="4420658"/>
              <a:ext cx="3427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Ví dụ về hiện tượng biến dị</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A68AC421-FBAC-3624-4423-1D33D682B555}"/>
              </a:ext>
            </a:extLst>
          </p:cNvPr>
          <p:cNvSpPr/>
          <p:nvPr/>
        </p:nvSpPr>
        <p:spPr>
          <a:xfrm>
            <a:off x="0" y="452438"/>
            <a:ext cx="2938463"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2200" b="1">
                <a:solidFill>
                  <a:srgbClr val="FFFFFF"/>
                </a:solidFill>
              </a:rPr>
              <a:t>Biến dị</a:t>
            </a:r>
          </a:p>
        </p:txBody>
      </p:sp>
      <p:sp>
        <p:nvSpPr>
          <p:cNvPr id="5" name="TextBox 4">
            <a:extLst>
              <a:ext uri="{FF2B5EF4-FFF2-40B4-BE49-F238E27FC236}">
                <a16:creationId xmlns:a16="http://schemas.microsoft.com/office/drawing/2014/main" id="{C722D787-E2B8-4D27-85B1-127B97EB70D9}"/>
              </a:ext>
            </a:extLst>
          </p:cNvPr>
          <p:cNvSpPr txBox="1">
            <a:spLocks noChangeArrowheads="1"/>
          </p:cNvSpPr>
          <p:nvPr/>
        </p:nvSpPr>
        <p:spPr bwMode="auto">
          <a:xfrm>
            <a:off x="3149600" y="255588"/>
            <a:ext cx="5257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dirty="0"/>
              <a:t>L</a:t>
            </a:r>
            <a:r>
              <a:rPr lang="vi-VN" altLang="en-US" sz="2000" dirty="0"/>
              <a:t>à hiện tượng con sinh ra có các đặc điểm khác nhau và khác bố mẹ.</a:t>
            </a:r>
            <a:endParaRPr lang="en-US" altLang="en-US" sz="2000" dirty="0"/>
          </a:p>
        </p:txBody>
      </p:sp>
      <p:sp>
        <p:nvSpPr>
          <p:cNvPr id="9" name="Multiplication Sign 8">
            <a:extLst>
              <a:ext uri="{FF2B5EF4-FFF2-40B4-BE49-F238E27FC236}">
                <a16:creationId xmlns:a16="http://schemas.microsoft.com/office/drawing/2014/main" id="{AC32FDB9-8E55-B89A-4A39-CD0E13819988}"/>
              </a:ext>
            </a:extLst>
          </p:cNvPr>
          <p:cNvSpPr/>
          <p:nvPr/>
        </p:nvSpPr>
        <p:spPr>
          <a:xfrm>
            <a:off x="1852613" y="1522413"/>
            <a:ext cx="1254125" cy="1198562"/>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12" name="Straight Arrow Connector 11">
            <a:extLst>
              <a:ext uri="{FF2B5EF4-FFF2-40B4-BE49-F238E27FC236}">
                <a16:creationId xmlns:a16="http://schemas.microsoft.com/office/drawing/2014/main" id="{E826F8BA-FEAD-884A-190B-1CCC5BD0282D}"/>
              </a:ext>
            </a:extLst>
          </p:cNvPr>
          <p:cNvCxnSpPr/>
          <p:nvPr/>
        </p:nvCxnSpPr>
        <p:spPr>
          <a:xfrm>
            <a:off x="2446338" y="2647950"/>
            <a:ext cx="0" cy="512763"/>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5" name="Multiplication Sign 24">
            <a:extLst>
              <a:ext uri="{FF2B5EF4-FFF2-40B4-BE49-F238E27FC236}">
                <a16:creationId xmlns:a16="http://schemas.microsoft.com/office/drawing/2014/main" id="{2AE710D6-DC77-732B-F4FA-71EFE585B94C}"/>
              </a:ext>
            </a:extLst>
          </p:cNvPr>
          <p:cNvSpPr/>
          <p:nvPr/>
        </p:nvSpPr>
        <p:spPr>
          <a:xfrm>
            <a:off x="6269038" y="1531938"/>
            <a:ext cx="1252537" cy="120015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26" name="Straight Arrow Connector 25">
            <a:extLst>
              <a:ext uri="{FF2B5EF4-FFF2-40B4-BE49-F238E27FC236}">
                <a16:creationId xmlns:a16="http://schemas.microsoft.com/office/drawing/2014/main" id="{BBC21F9F-B0AB-06B3-4D3B-3BC46001F447}"/>
              </a:ext>
            </a:extLst>
          </p:cNvPr>
          <p:cNvCxnSpPr/>
          <p:nvPr/>
        </p:nvCxnSpPr>
        <p:spPr>
          <a:xfrm>
            <a:off x="6861175" y="2657475"/>
            <a:ext cx="0" cy="512763"/>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47C32BF-0174-46FB-B624-824BF1FAC60B}"/>
              </a:ext>
            </a:extLst>
          </p:cNvPr>
          <p:cNvGrpSpPr>
            <a:grpSpLocks/>
          </p:cNvGrpSpPr>
          <p:nvPr/>
        </p:nvGrpSpPr>
        <p:grpSpPr bwMode="auto">
          <a:xfrm>
            <a:off x="477838" y="1425575"/>
            <a:ext cx="1481137" cy="2297113"/>
            <a:chOff x="477748" y="1426237"/>
            <a:chExt cx="1481667" cy="2296354"/>
          </a:xfrm>
        </p:grpSpPr>
        <p:sp>
          <p:nvSpPr>
            <p:cNvPr id="57372" name="TextBox 14">
              <a:extLst>
                <a:ext uri="{FF2B5EF4-FFF2-40B4-BE49-F238E27FC236}">
                  <a16:creationId xmlns:a16="http://schemas.microsoft.com/office/drawing/2014/main" id="{2FA83B6B-9A91-4664-8C8A-0BFD6CD64019}"/>
                </a:ext>
              </a:extLst>
            </p:cNvPr>
            <p:cNvSpPr txBox="1">
              <a:spLocks noChangeArrowheads="1"/>
            </p:cNvSpPr>
            <p:nvPr/>
          </p:nvSpPr>
          <p:spPr bwMode="auto">
            <a:xfrm>
              <a:off x="477748" y="2850557"/>
              <a:ext cx="1481667"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de-DE" altLang="en-US" sz="1800"/>
                <a:t>Bố da đen, tóc đen</a:t>
              </a:r>
              <a:endParaRPr lang="en-US" altLang="en-US" sz="1800"/>
            </a:p>
          </p:txBody>
        </p:sp>
        <p:sp>
          <p:nvSpPr>
            <p:cNvPr id="2" name="Freeform 2">
              <a:extLst>
                <a:ext uri="{FF2B5EF4-FFF2-40B4-BE49-F238E27FC236}">
                  <a16:creationId xmlns:a16="http://schemas.microsoft.com/office/drawing/2014/main" id="{AAB2AB00-D832-CB86-46AC-76775E72785D}"/>
                </a:ext>
              </a:extLst>
            </p:cNvPr>
            <p:cNvSpPr/>
            <p:nvPr/>
          </p:nvSpPr>
          <p:spPr>
            <a:xfrm>
              <a:off x="709987" y="1426237"/>
              <a:ext cx="966391" cy="1424321"/>
            </a:xfrm>
            <a:custGeom>
              <a:avLst/>
              <a:gdLst/>
              <a:ahLst/>
              <a:cxnLst/>
              <a:rect l="l" t="t" r="r" b="b"/>
              <a:pathLst>
                <a:path w="2633472" h="4114800">
                  <a:moveTo>
                    <a:pt x="0" y="0"/>
                  </a:moveTo>
                  <a:lnTo>
                    <a:pt x="2633472" y="0"/>
                  </a:lnTo>
                  <a:lnTo>
                    <a:pt x="2633472" y="4114800"/>
                  </a:lnTo>
                  <a:lnTo>
                    <a:pt x="0" y="4114800"/>
                  </a:lnTo>
                  <a:lnTo>
                    <a:pt x="0" y="0"/>
                  </a:lnTo>
                  <a:close/>
                </a:path>
              </a:pathLst>
            </a:custGeom>
            <a:blipFill>
              <a:blip r:embed="rId2">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grpSp>
        <p:nvGrpSpPr>
          <p:cNvPr id="13" name="Group 12">
            <a:extLst>
              <a:ext uri="{FF2B5EF4-FFF2-40B4-BE49-F238E27FC236}">
                <a16:creationId xmlns:a16="http://schemas.microsoft.com/office/drawing/2014/main" id="{576011A6-748F-42EE-B519-C6405D89F6E7}"/>
              </a:ext>
            </a:extLst>
          </p:cNvPr>
          <p:cNvGrpSpPr>
            <a:grpSpLocks/>
          </p:cNvGrpSpPr>
          <p:nvPr/>
        </p:nvGrpSpPr>
        <p:grpSpPr bwMode="auto">
          <a:xfrm>
            <a:off x="3062288" y="1470025"/>
            <a:ext cx="1481137" cy="2227263"/>
            <a:chOff x="3062093" y="1469964"/>
            <a:chExt cx="1481667" cy="2227673"/>
          </a:xfrm>
        </p:grpSpPr>
        <p:sp>
          <p:nvSpPr>
            <p:cNvPr id="57368" name="TextBox 15">
              <a:extLst>
                <a:ext uri="{FF2B5EF4-FFF2-40B4-BE49-F238E27FC236}">
                  <a16:creationId xmlns:a16="http://schemas.microsoft.com/office/drawing/2014/main" id="{CB850864-5C46-419F-A4A8-4A5448DA5036}"/>
                </a:ext>
              </a:extLst>
            </p:cNvPr>
            <p:cNvSpPr txBox="1">
              <a:spLocks noChangeArrowheads="1"/>
            </p:cNvSpPr>
            <p:nvPr/>
          </p:nvSpPr>
          <p:spPr bwMode="auto">
            <a:xfrm>
              <a:off x="3062093" y="2825603"/>
              <a:ext cx="1481667"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de-DE" altLang="en-US" sz="1800"/>
                <a:t>Bố da đen, tóc đen</a:t>
              </a:r>
              <a:endParaRPr lang="en-US" altLang="en-US" sz="1800"/>
            </a:p>
          </p:txBody>
        </p:sp>
        <p:sp>
          <p:nvSpPr>
            <p:cNvPr id="4" name="Freeform 3">
              <a:extLst>
                <a:ext uri="{FF2B5EF4-FFF2-40B4-BE49-F238E27FC236}">
                  <a16:creationId xmlns:a16="http://schemas.microsoft.com/office/drawing/2014/main" id="{26F8FCFF-72F6-3AE2-649D-38D3AFFA1C35}"/>
                </a:ext>
              </a:extLst>
            </p:cNvPr>
            <p:cNvSpPr/>
            <p:nvPr/>
          </p:nvSpPr>
          <p:spPr>
            <a:xfrm>
              <a:off x="3106661" y="1469964"/>
              <a:ext cx="1358632" cy="1336866"/>
            </a:xfrm>
            <a:custGeom>
              <a:avLst/>
              <a:gdLst/>
              <a:ahLst/>
              <a:cxnLst/>
              <a:rect l="l" t="t" r="r" b="b"/>
              <a:pathLst>
                <a:path w="4337075" h="4114800">
                  <a:moveTo>
                    <a:pt x="0" y="0"/>
                  </a:moveTo>
                  <a:lnTo>
                    <a:pt x="4337076" y="0"/>
                  </a:lnTo>
                  <a:lnTo>
                    <a:pt x="4337076" y="4114800"/>
                  </a:lnTo>
                  <a:lnTo>
                    <a:pt x="0" y="4114800"/>
                  </a:lnTo>
                  <a:lnTo>
                    <a:pt x="0" y="0"/>
                  </a:lnTo>
                  <a:close/>
                </a:path>
              </a:pathLst>
            </a:custGeom>
            <a:blipFill>
              <a:blip r:embed="rId3">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grpSp>
        <p:nvGrpSpPr>
          <p:cNvPr id="23" name="Group 22">
            <a:extLst>
              <a:ext uri="{FF2B5EF4-FFF2-40B4-BE49-F238E27FC236}">
                <a16:creationId xmlns:a16="http://schemas.microsoft.com/office/drawing/2014/main" id="{3B5B3FE5-A170-41EF-8942-D3642464E3DB}"/>
              </a:ext>
            </a:extLst>
          </p:cNvPr>
          <p:cNvGrpSpPr>
            <a:grpSpLocks/>
          </p:cNvGrpSpPr>
          <p:nvPr/>
        </p:nvGrpSpPr>
        <p:grpSpPr bwMode="auto">
          <a:xfrm>
            <a:off x="1190625" y="3308350"/>
            <a:ext cx="2641600" cy="1579563"/>
            <a:chOff x="1144397" y="3386370"/>
            <a:chExt cx="2641580" cy="1580545"/>
          </a:xfrm>
        </p:grpSpPr>
        <p:sp>
          <p:nvSpPr>
            <p:cNvPr id="57364" name="TextBox 18">
              <a:extLst>
                <a:ext uri="{FF2B5EF4-FFF2-40B4-BE49-F238E27FC236}">
                  <a16:creationId xmlns:a16="http://schemas.microsoft.com/office/drawing/2014/main" id="{7F5EB45C-BB67-4333-B88A-C299FC0E0C94}"/>
                </a:ext>
              </a:extLst>
            </p:cNvPr>
            <p:cNvSpPr txBox="1">
              <a:spLocks noChangeArrowheads="1"/>
            </p:cNvSpPr>
            <p:nvPr/>
          </p:nvSpPr>
          <p:spPr bwMode="auto">
            <a:xfrm>
              <a:off x="1144397" y="4510380"/>
              <a:ext cx="2641580"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t>Con da trắng, tóc vàng</a:t>
              </a:r>
            </a:p>
          </p:txBody>
        </p:sp>
        <p:sp>
          <p:nvSpPr>
            <p:cNvPr id="22" name="Freeform 19">
              <a:extLst>
                <a:ext uri="{FF2B5EF4-FFF2-40B4-BE49-F238E27FC236}">
                  <a16:creationId xmlns:a16="http://schemas.microsoft.com/office/drawing/2014/main" id="{C4011ADB-897E-72E2-22E5-C5D86C7546B9}"/>
                </a:ext>
              </a:extLst>
            </p:cNvPr>
            <p:cNvSpPr/>
            <p:nvPr/>
          </p:nvSpPr>
          <p:spPr>
            <a:xfrm>
              <a:off x="1916349" y="3386370"/>
              <a:ext cx="1163079" cy="1199725"/>
            </a:xfrm>
            <a:custGeom>
              <a:avLst/>
              <a:gdLst/>
              <a:ahLst/>
              <a:cxnLst/>
              <a:rect l="l" t="t" r="r" b="b"/>
              <a:pathLst>
                <a:path w="2168538" h="2325509">
                  <a:moveTo>
                    <a:pt x="0" y="0"/>
                  </a:moveTo>
                  <a:lnTo>
                    <a:pt x="2168538" y="0"/>
                  </a:lnTo>
                  <a:lnTo>
                    <a:pt x="2168538" y="2325509"/>
                  </a:lnTo>
                  <a:lnTo>
                    <a:pt x="0" y="2325509"/>
                  </a:lnTo>
                  <a:lnTo>
                    <a:pt x="0" y="0"/>
                  </a:lnTo>
                  <a:close/>
                </a:path>
              </a:pathLst>
            </a:custGeom>
            <a:blipFill>
              <a:blip r:embed="rId4">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grpSp>
        <p:nvGrpSpPr>
          <p:cNvPr id="27" name="Group 26">
            <a:extLst>
              <a:ext uri="{FF2B5EF4-FFF2-40B4-BE49-F238E27FC236}">
                <a16:creationId xmlns:a16="http://schemas.microsoft.com/office/drawing/2014/main" id="{0FBA8209-6FDB-4DAB-B7A6-A5BE8E8E4FC4}"/>
              </a:ext>
            </a:extLst>
          </p:cNvPr>
          <p:cNvGrpSpPr>
            <a:grpSpLocks/>
          </p:cNvGrpSpPr>
          <p:nvPr/>
        </p:nvGrpSpPr>
        <p:grpSpPr bwMode="auto">
          <a:xfrm>
            <a:off x="5080000" y="1362075"/>
            <a:ext cx="1482725" cy="2390775"/>
            <a:chOff x="4806001" y="1366319"/>
            <a:chExt cx="1481667" cy="2389937"/>
          </a:xfrm>
        </p:grpSpPr>
        <p:sp>
          <p:nvSpPr>
            <p:cNvPr id="57362" name="TextBox 28">
              <a:extLst>
                <a:ext uri="{FF2B5EF4-FFF2-40B4-BE49-F238E27FC236}">
                  <a16:creationId xmlns:a16="http://schemas.microsoft.com/office/drawing/2014/main" id="{FE8D2F1B-284E-4868-BB4C-4FA22669B8E1}"/>
                </a:ext>
              </a:extLst>
            </p:cNvPr>
            <p:cNvSpPr txBox="1">
              <a:spLocks noChangeArrowheads="1"/>
            </p:cNvSpPr>
            <p:nvPr/>
          </p:nvSpPr>
          <p:spPr bwMode="auto">
            <a:xfrm>
              <a:off x="4806001" y="2884222"/>
              <a:ext cx="1481667"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t>Bố nhóm máu A</a:t>
              </a:r>
            </a:p>
          </p:txBody>
        </p:sp>
        <p:sp>
          <p:nvSpPr>
            <p:cNvPr id="57363" name="Freeform 15">
              <a:extLst>
                <a:ext uri="{FF2B5EF4-FFF2-40B4-BE49-F238E27FC236}">
                  <a16:creationId xmlns:a16="http://schemas.microsoft.com/office/drawing/2014/main" id="{FFDD218D-86F7-4537-82EF-255E7990E915}"/>
                </a:ext>
              </a:extLst>
            </p:cNvPr>
            <p:cNvSpPr>
              <a:spLocks/>
            </p:cNvSpPr>
            <p:nvPr/>
          </p:nvSpPr>
          <p:spPr bwMode="auto">
            <a:xfrm>
              <a:off x="5062586" y="1366319"/>
              <a:ext cx="734577" cy="1544156"/>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8" name="Group 27">
            <a:extLst>
              <a:ext uri="{FF2B5EF4-FFF2-40B4-BE49-F238E27FC236}">
                <a16:creationId xmlns:a16="http://schemas.microsoft.com/office/drawing/2014/main" id="{DC3410DB-8DDB-43AD-B6C7-987456204382}"/>
              </a:ext>
            </a:extLst>
          </p:cNvPr>
          <p:cNvGrpSpPr>
            <a:grpSpLocks/>
          </p:cNvGrpSpPr>
          <p:nvPr/>
        </p:nvGrpSpPr>
        <p:grpSpPr bwMode="auto">
          <a:xfrm>
            <a:off x="7291388" y="1376363"/>
            <a:ext cx="1481137" cy="2390775"/>
            <a:chOff x="4806001" y="1366319"/>
            <a:chExt cx="1481667" cy="2389937"/>
          </a:xfrm>
        </p:grpSpPr>
        <p:sp>
          <p:nvSpPr>
            <p:cNvPr id="57360" name="TextBox 29">
              <a:extLst>
                <a:ext uri="{FF2B5EF4-FFF2-40B4-BE49-F238E27FC236}">
                  <a16:creationId xmlns:a16="http://schemas.microsoft.com/office/drawing/2014/main" id="{D6A2EC38-0D9A-4EAA-9F86-720C6D30496E}"/>
                </a:ext>
              </a:extLst>
            </p:cNvPr>
            <p:cNvSpPr txBox="1">
              <a:spLocks noChangeArrowheads="1"/>
            </p:cNvSpPr>
            <p:nvPr/>
          </p:nvSpPr>
          <p:spPr bwMode="auto">
            <a:xfrm>
              <a:off x="4806001" y="2884222"/>
              <a:ext cx="1481667"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t>Mẹ nhóm máu A</a:t>
              </a:r>
            </a:p>
          </p:txBody>
        </p:sp>
        <p:sp>
          <p:nvSpPr>
            <p:cNvPr id="57361" name="Freeform 15">
              <a:extLst>
                <a:ext uri="{FF2B5EF4-FFF2-40B4-BE49-F238E27FC236}">
                  <a16:creationId xmlns:a16="http://schemas.microsoft.com/office/drawing/2014/main" id="{94A745D5-81C8-4239-9249-429773F1DD95}"/>
                </a:ext>
              </a:extLst>
            </p:cNvPr>
            <p:cNvSpPr>
              <a:spLocks/>
            </p:cNvSpPr>
            <p:nvPr/>
          </p:nvSpPr>
          <p:spPr bwMode="auto">
            <a:xfrm>
              <a:off x="5062586" y="1366319"/>
              <a:ext cx="734577" cy="1544156"/>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0" name="Group 39">
            <a:extLst>
              <a:ext uri="{FF2B5EF4-FFF2-40B4-BE49-F238E27FC236}">
                <a16:creationId xmlns:a16="http://schemas.microsoft.com/office/drawing/2014/main" id="{812985D5-19DC-462A-8B27-B4BB98AACCE4}"/>
              </a:ext>
            </a:extLst>
          </p:cNvPr>
          <p:cNvGrpSpPr>
            <a:grpSpLocks/>
          </p:cNvGrpSpPr>
          <p:nvPr/>
        </p:nvGrpSpPr>
        <p:grpSpPr bwMode="auto">
          <a:xfrm>
            <a:off x="5541963" y="3357563"/>
            <a:ext cx="1914525" cy="1606550"/>
            <a:chOff x="5445150" y="3286574"/>
            <a:chExt cx="1913628" cy="1606618"/>
          </a:xfrm>
        </p:grpSpPr>
        <p:sp>
          <p:nvSpPr>
            <p:cNvPr id="57358" name="TextBox 34">
              <a:extLst>
                <a:ext uri="{FF2B5EF4-FFF2-40B4-BE49-F238E27FC236}">
                  <a16:creationId xmlns:a16="http://schemas.microsoft.com/office/drawing/2014/main" id="{1628FDD3-94D2-44D3-93B1-68E0D67D976A}"/>
                </a:ext>
              </a:extLst>
            </p:cNvPr>
            <p:cNvSpPr txBox="1">
              <a:spLocks noChangeArrowheads="1"/>
            </p:cNvSpPr>
            <p:nvPr/>
          </p:nvSpPr>
          <p:spPr bwMode="auto">
            <a:xfrm>
              <a:off x="5445150" y="4021158"/>
              <a:ext cx="1253404"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t>Con nhóm màu O</a:t>
              </a:r>
            </a:p>
          </p:txBody>
        </p:sp>
        <p:sp>
          <p:nvSpPr>
            <p:cNvPr id="57359" name="Freeform 16">
              <a:extLst>
                <a:ext uri="{FF2B5EF4-FFF2-40B4-BE49-F238E27FC236}">
                  <a16:creationId xmlns:a16="http://schemas.microsoft.com/office/drawing/2014/main" id="{44DAEC94-ABBD-43F2-B848-04D41A8740A0}"/>
                </a:ext>
              </a:extLst>
            </p:cNvPr>
            <p:cNvSpPr>
              <a:spLocks/>
            </p:cNvSpPr>
            <p:nvPr/>
          </p:nvSpPr>
          <p:spPr bwMode="auto">
            <a:xfrm>
              <a:off x="6624200" y="3286574"/>
              <a:ext cx="734578" cy="1544156"/>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nodeType="afterGroup">
                            <p:stCondLst>
                              <p:cond delay="500"/>
                            </p:stCondLst>
                            <p:childTnLst>
                              <p:par>
                                <p:cTn id="32" presetID="22" presetClass="entr" presetSubtype="4"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53" presetClass="entr" presetSubtype="16"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cTn>
                              </p:par>
                            </p:childTnLst>
                          </p:cTn>
                        </p:par>
                        <p:par>
                          <p:cTn id="53" fill="hold" nodeType="afterGroup">
                            <p:stCondLst>
                              <p:cond delay="500"/>
                            </p:stCondLst>
                            <p:childTnLst>
                              <p:par>
                                <p:cTn id="54" presetID="22" presetClass="entr" presetSubtype="4"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down)">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412F-FE67-4E13-8D08-762DDAD914FC}"/>
              </a:ext>
            </a:extLst>
          </p:cNvPr>
          <p:cNvSpPr>
            <a:spLocks noGrp="1"/>
          </p:cNvSpPr>
          <p:nvPr>
            <p:ph type="title"/>
          </p:nvPr>
        </p:nvSpPr>
        <p:spPr>
          <a:xfrm>
            <a:off x="0" y="105508"/>
            <a:ext cx="9144000" cy="5037992"/>
          </a:xfrm>
        </p:spPr>
        <p:txBody>
          <a:bodyPr/>
          <a:lstStyle/>
          <a:p>
            <a:r>
              <a:rPr lang="en-US" sz="4000" b="1" dirty="0">
                <a:solidFill>
                  <a:srgbClr val="FF0000"/>
                </a:solidFill>
                <a:latin typeface="Times New Roman" panose="02020603050405020304" pitchFamily="18" charset="0"/>
                <a:cs typeface="Times New Roman" panose="02020603050405020304" pitchFamily="18" charset="0"/>
              </a:rPr>
              <a:t>I/ DI TRUYỀN VÀ BIẾN DỊ.</a:t>
            </a:r>
            <a:br>
              <a:rPr lang="en-US" sz="4000"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-Di </a:t>
            </a:r>
            <a:r>
              <a:rPr lang="en-US" sz="4800" b="1" dirty="0" err="1">
                <a:solidFill>
                  <a:srgbClr val="FF0000"/>
                </a:solidFill>
                <a:latin typeface="Times New Roman" panose="02020603050405020304" pitchFamily="18" charset="0"/>
                <a:cs typeface="Times New Roman" panose="02020603050405020304" pitchFamily="18" charset="0"/>
              </a:rPr>
              <a:t>truyền</a:t>
            </a:r>
            <a:r>
              <a:rPr lang="en-US" sz="4800" b="1" dirty="0">
                <a:solidFill>
                  <a:srgbClr val="FF0000"/>
                </a:solidFill>
                <a:latin typeface="Times New Roman" panose="02020603050405020304" pitchFamily="18" charset="0"/>
                <a:cs typeface="Times New Roman" panose="02020603050405020304" pitchFamily="18" charset="0"/>
              </a:rPr>
              <a:t>:-</a:t>
            </a:r>
            <a:r>
              <a:rPr lang="en-US" altLang="en-US" sz="4800" b="1" dirty="0">
                <a:solidFill>
                  <a:srgbClr val="FF0000"/>
                </a:solidFill>
                <a:latin typeface="Times New Roman" panose="02020603050405020304" pitchFamily="18" charset="0"/>
                <a:cs typeface="Times New Roman" panose="02020603050405020304" pitchFamily="18" charset="0"/>
              </a:rPr>
              <a:t>L</a:t>
            </a:r>
            <a:r>
              <a:rPr lang="vi-VN" altLang="en-US" sz="4800" b="1" dirty="0">
                <a:solidFill>
                  <a:srgbClr val="FF0000"/>
                </a:solidFill>
                <a:latin typeface="Times New Roman" panose="02020603050405020304" pitchFamily="18" charset="0"/>
                <a:cs typeface="Times New Roman" panose="02020603050405020304" pitchFamily="18" charset="0"/>
              </a:rPr>
              <a:t>à hiện tượng truyền đạt các tính trạng của bố mẹ, tổ tiên cho các thế hệ con cháu.</a:t>
            </a:r>
            <a:br>
              <a:rPr lang="en-US" altLang="en-US" sz="4800" b="1" dirty="0">
                <a:solidFill>
                  <a:srgbClr val="FF0000"/>
                </a:solidFill>
                <a:latin typeface="Times New Roman" panose="02020603050405020304" pitchFamily="18" charset="0"/>
                <a:cs typeface="Times New Roman" panose="02020603050405020304" pitchFamily="18" charset="0"/>
              </a:rPr>
            </a:b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Biến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dị:L</a:t>
            </a:r>
            <a:r>
              <a:rPr lang="vi-VN" altLang="en-US" sz="4800" b="1" dirty="0">
                <a:solidFill>
                  <a:srgbClr val="FF0000"/>
                </a:solidFill>
                <a:latin typeface="Times New Roman" panose="02020603050405020304" pitchFamily="18" charset="0"/>
                <a:cs typeface="Times New Roman" panose="02020603050405020304" pitchFamily="18" charset="0"/>
              </a:rPr>
              <a:t>à hiện tượng con sinh ra có các đặc điểm khác nhau và khác bố mẹ.</a:t>
            </a:r>
            <a:br>
              <a:rPr lang="en-US" altLang="en-US" sz="4800" b="1" dirty="0">
                <a:solidFill>
                  <a:srgbClr val="FF0000"/>
                </a:solidFill>
                <a:latin typeface="Times New Roman" panose="02020603050405020304" pitchFamily="18" charset="0"/>
                <a:cs typeface="Times New Roman" panose="02020603050405020304" pitchFamily="18" charset="0"/>
              </a:rPr>
            </a:br>
            <a:br>
              <a:rPr lang="en-US" altLang="en-US" sz="4000" dirty="0">
                <a:latin typeface="Times New Roman" panose="02020603050405020304" pitchFamily="18" charset="0"/>
                <a:cs typeface="Times New Roman" panose="02020603050405020304" pitchFamily="18" charset="0"/>
              </a:rPr>
            </a:br>
            <a:br>
              <a:rPr lang="en-US" altLang="en-US" dirty="0"/>
            </a:br>
            <a:br>
              <a:rPr lang="en-US" altLang="en-US" dirty="0"/>
            </a:br>
            <a:endParaRPr lang="en-US" dirty="0"/>
          </a:p>
        </p:txBody>
      </p:sp>
    </p:spTree>
    <p:extLst>
      <p:ext uri="{BB962C8B-B14F-4D97-AF65-F5344CB8AC3E}">
        <p14:creationId xmlns:p14="http://schemas.microsoft.com/office/powerpoint/2010/main" val="385257459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oogle Shape;769;p52">
            <a:extLst>
              <a:ext uri="{FF2B5EF4-FFF2-40B4-BE49-F238E27FC236}">
                <a16:creationId xmlns:a16="http://schemas.microsoft.com/office/drawing/2014/main" id="{6726B1C1-479C-47ED-A5F7-52934FD445E7}"/>
              </a:ext>
            </a:extLst>
          </p:cNvPr>
          <p:cNvGrpSpPr>
            <a:grpSpLocks/>
          </p:cNvGrpSpPr>
          <p:nvPr/>
        </p:nvGrpSpPr>
        <p:grpSpPr bwMode="auto">
          <a:xfrm>
            <a:off x="-323850" y="-568325"/>
            <a:ext cx="4779963" cy="5927725"/>
            <a:chOff x="3453675" y="959025"/>
            <a:chExt cx="2670400" cy="3310675"/>
          </a:xfrm>
        </p:grpSpPr>
        <p:sp>
          <p:nvSpPr>
            <p:cNvPr id="58379" name="Google Shape;770;p52">
              <a:extLst>
                <a:ext uri="{FF2B5EF4-FFF2-40B4-BE49-F238E27FC236}">
                  <a16:creationId xmlns:a16="http://schemas.microsoft.com/office/drawing/2014/main" id="{E1F20F01-5746-4959-AD9E-76AA985B818F}"/>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0" name="Google Shape;771;p52">
              <a:extLst>
                <a:ext uri="{FF2B5EF4-FFF2-40B4-BE49-F238E27FC236}">
                  <a16:creationId xmlns:a16="http://schemas.microsoft.com/office/drawing/2014/main" id="{59221FCD-1374-47E6-BF2E-0E945EF2FA50}"/>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1" name="Google Shape;772;p52">
              <a:extLst>
                <a:ext uri="{FF2B5EF4-FFF2-40B4-BE49-F238E27FC236}">
                  <a16:creationId xmlns:a16="http://schemas.microsoft.com/office/drawing/2014/main" id="{17F766C6-A737-4DF8-B2BC-BD983BF4FB2E}"/>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2" name="Google Shape;773;p52">
              <a:extLst>
                <a:ext uri="{FF2B5EF4-FFF2-40B4-BE49-F238E27FC236}">
                  <a16:creationId xmlns:a16="http://schemas.microsoft.com/office/drawing/2014/main" id="{0E71548B-F7DE-4036-B278-7A3E301F4E0F}"/>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3" name="Google Shape;774;p52">
              <a:extLst>
                <a:ext uri="{FF2B5EF4-FFF2-40B4-BE49-F238E27FC236}">
                  <a16:creationId xmlns:a16="http://schemas.microsoft.com/office/drawing/2014/main" id="{239CD370-F5A7-4F95-9E3F-BFF973B07F8B}"/>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4" name="Google Shape;775;p52">
              <a:extLst>
                <a:ext uri="{FF2B5EF4-FFF2-40B4-BE49-F238E27FC236}">
                  <a16:creationId xmlns:a16="http://schemas.microsoft.com/office/drawing/2014/main" id="{AD46F4FA-D649-4999-8D0B-917EC189610B}"/>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5" name="Google Shape;776;p52">
              <a:extLst>
                <a:ext uri="{FF2B5EF4-FFF2-40B4-BE49-F238E27FC236}">
                  <a16:creationId xmlns:a16="http://schemas.microsoft.com/office/drawing/2014/main" id="{CD1442E8-AC88-4CD7-906E-83EFC910ECCB}"/>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6" name="Google Shape;777;p52">
              <a:extLst>
                <a:ext uri="{FF2B5EF4-FFF2-40B4-BE49-F238E27FC236}">
                  <a16:creationId xmlns:a16="http://schemas.microsoft.com/office/drawing/2014/main" id="{1AB1A5A8-563F-472E-829E-F74709A0472C}"/>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7" name="Google Shape;778;p52">
              <a:extLst>
                <a:ext uri="{FF2B5EF4-FFF2-40B4-BE49-F238E27FC236}">
                  <a16:creationId xmlns:a16="http://schemas.microsoft.com/office/drawing/2014/main" id="{48D44B11-497C-44FC-A2B8-4090380D29C4}"/>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8" name="Google Shape;779;p52">
              <a:extLst>
                <a:ext uri="{FF2B5EF4-FFF2-40B4-BE49-F238E27FC236}">
                  <a16:creationId xmlns:a16="http://schemas.microsoft.com/office/drawing/2014/main" id="{4645FE8D-6B5B-4982-95C5-77384DFF0CAC}"/>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89" name="Google Shape;780;p52">
              <a:extLst>
                <a:ext uri="{FF2B5EF4-FFF2-40B4-BE49-F238E27FC236}">
                  <a16:creationId xmlns:a16="http://schemas.microsoft.com/office/drawing/2014/main" id="{D1FCD7FA-DF77-46F4-8BD8-61018665BE7D}"/>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0" name="Google Shape;781;p52">
              <a:extLst>
                <a:ext uri="{FF2B5EF4-FFF2-40B4-BE49-F238E27FC236}">
                  <a16:creationId xmlns:a16="http://schemas.microsoft.com/office/drawing/2014/main" id="{68791FBC-4887-4034-A63D-A30A5CFE0ED7}"/>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1" name="Google Shape;782;p52">
              <a:extLst>
                <a:ext uri="{FF2B5EF4-FFF2-40B4-BE49-F238E27FC236}">
                  <a16:creationId xmlns:a16="http://schemas.microsoft.com/office/drawing/2014/main" id="{E1A97D7F-81FB-4DAC-952E-18C83A4B4ADA}"/>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2" name="Google Shape;783;p52">
              <a:extLst>
                <a:ext uri="{FF2B5EF4-FFF2-40B4-BE49-F238E27FC236}">
                  <a16:creationId xmlns:a16="http://schemas.microsoft.com/office/drawing/2014/main" id="{0F06A18C-F979-42BF-B7D5-7DA2511BE0A3}"/>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3" name="Google Shape;784;p52">
              <a:extLst>
                <a:ext uri="{FF2B5EF4-FFF2-40B4-BE49-F238E27FC236}">
                  <a16:creationId xmlns:a16="http://schemas.microsoft.com/office/drawing/2014/main" id="{9F9FD8F7-868A-47ED-94D1-6EED297C8D06}"/>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4" name="Google Shape;785;p52">
              <a:extLst>
                <a:ext uri="{FF2B5EF4-FFF2-40B4-BE49-F238E27FC236}">
                  <a16:creationId xmlns:a16="http://schemas.microsoft.com/office/drawing/2014/main" id="{B85AA2C6-2D1F-4B6D-ACCB-517B2A963B9C}"/>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5" name="Google Shape;786;p52">
              <a:extLst>
                <a:ext uri="{FF2B5EF4-FFF2-40B4-BE49-F238E27FC236}">
                  <a16:creationId xmlns:a16="http://schemas.microsoft.com/office/drawing/2014/main" id="{94A4C1B1-D225-459E-A336-B35D85F2AA61}"/>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6" name="Google Shape;787;p52">
              <a:extLst>
                <a:ext uri="{FF2B5EF4-FFF2-40B4-BE49-F238E27FC236}">
                  <a16:creationId xmlns:a16="http://schemas.microsoft.com/office/drawing/2014/main" id="{F2084745-5E15-44E8-A23C-5D1E7C1B3FC0}"/>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7" name="Google Shape;788;p52">
              <a:extLst>
                <a:ext uri="{FF2B5EF4-FFF2-40B4-BE49-F238E27FC236}">
                  <a16:creationId xmlns:a16="http://schemas.microsoft.com/office/drawing/2014/main" id="{A0BFAA7B-BA57-4528-88D7-C3C596560D6A}"/>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8" name="Google Shape;789;p52">
              <a:extLst>
                <a:ext uri="{FF2B5EF4-FFF2-40B4-BE49-F238E27FC236}">
                  <a16:creationId xmlns:a16="http://schemas.microsoft.com/office/drawing/2014/main" id="{E0FDD906-DCB6-4722-A3FB-46C37C4C958E}"/>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399" name="Google Shape;790;p52">
              <a:extLst>
                <a:ext uri="{FF2B5EF4-FFF2-40B4-BE49-F238E27FC236}">
                  <a16:creationId xmlns:a16="http://schemas.microsoft.com/office/drawing/2014/main" id="{25A8F663-0F9D-4407-929B-2BF8A3694E6C}"/>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400" name="Google Shape;791;p52">
              <a:extLst>
                <a:ext uri="{FF2B5EF4-FFF2-40B4-BE49-F238E27FC236}">
                  <a16:creationId xmlns:a16="http://schemas.microsoft.com/office/drawing/2014/main" id="{1214C33A-6510-4713-8921-B0367B4212E2}"/>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58401" name="Google Shape;792;p52">
              <a:extLst>
                <a:ext uri="{FF2B5EF4-FFF2-40B4-BE49-F238E27FC236}">
                  <a16:creationId xmlns:a16="http://schemas.microsoft.com/office/drawing/2014/main" id="{1BFEA72E-27BC-4460-8F53-5483BBEF0BC8}"/>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grpSp>
        <p:nvGrpSpPr>
          <p:cNvPr id="58371" name="Google Shape;793;p52">
            <a:extLst>
              <a:ext uri="{FF2B5EF4-FFF2-40B4-BE49-F238E27FC236}">
                <a16:creationId xmlns:a16="http://schemas.microsoft.com/office/drawing/2014/main" id="{C52080E8-A21E-4489-8CBE-E43E1D8E6045}"/>
              </a:ext>
            </a:extLst>
          </p:cNvPr>
          <p:cNvGrpSpPr>
            <a:grpSpLocks/>
          </p:cNvGrpSpPr>
          <p:nvPr/>
        </p:nvGrpSpPr>
        <p:grpSpPr bwMode="auto">
          <a:xfrm>
            <a:off x="1333500" y="3954463"/>
            <a:ext cx="612775" cy="609600"/>
            <a:chOff x="4705338" y="292646"/>
            <a:chExt cx="613379" cy="610156"/>
          </a:xfrm>
        </p:grpSpPr>
        <p:sp>
          <p:nvSpPr>
            <p:cNvPr id="58377" name="Google Shape;794;p52">
              <a:extLst>
                <a:ext uri="{FF2B5EF4-FFF2-40B4-BE49-F238E27FC236}">
                  <a16:creationId xmlns:a16="http://schemas.microsoft.com/office/drawing/2014/main" id="{FAE848D9-89AA-4CA7-B8D9-80B5D90982F0}"/>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58378" name="Google Shape;795;p52">
              <a:extLst>
                <a:ext uri="{FF2B5EF4-FFF2-40B4-BE49-F238E27FC236}">
                  <a16:creationId xmlns:a16="http://schemas.microsoft.com/office/drawing/2014/main" id="{CCB200C2-342D-4F00-B54F-9056348A6C12}"/>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0" name="Group 9">
            <a:extLst>
              <a:ext uri="{FF2B5EF4-FFF2-40B4-BE49-F238E27FC236}">
                <a16:creationId xmlns:a16="http://schemas.microsoft.com/office/drawing/2014/main" id="{038B6636-F129-4F16-B3F0-A7EF32460A27}"/>
              </a:ext>
            </a:extLst>
          </p:cNvPr>
          <p:cNvGrpSpPr>
            <a:grpSpLocks/>
          </p:cNvGrpSpPr>
          <p:nvPr/>
        </p:nvGrpSpPr>
        <p:grpSpPr bwMode="auto">
          <a:xfrm>
            <a:off x="4184650" y="465138"/>
            <a:ext cx="4208463" cy="4141787"/>
            <a:chOff x="3589790" y="-966027"/>
            <a:chExt cx="4208712" cy="4141079"/>
          </a:xfrm>
        </p:grpSpPr>
        <p:sp>
          <p:nvSpPr>
            <p:cNvPr id="8" name="Rectangle 7">
              <a:extLst>
                <a:ext uri="{FF2B5EF4-FFF2-40B4-BE49-F238E27FC236}">
                  <a16:creationId xmlns:a16="http://schemas.microsoft.com/office/drawing/2014/main" id="{5D3949F1-9590-5F76-4EA5-5D1DF2BB5555}"/>
                </a:ext>
              </a:extLst>
            </p:cNvPr>
            <p:cNvSpPr/>
            <p:nvPr/>
          </p:nvSpPr>
          <p:spPr>
            <a:xfrm>
              <a:off x="3589790" y="1157685"/>
              <a:ext cx="4208712" cy="2017367"/>
            </a:xfrm>
            <a:prstGeom prst="rect">
              <a:avLst/>
            </a:prstGeom>
            <a:solidFill>
              <a:schemeClr val="accent1">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Font typeface="Arial" panose="020B0604020202020204" pitchFamily="34" charset="0"/>
                <a:buChar char="•"/>
              </a:pPr>
              <a:r>
                <a:rPr lang="en-US" altLang="en-US" sz="2400">
                  <a:cs typeface="Calibri" panose="020F0502020204030204" pitchFamily="34" charset="0"/>
                </a:rPr>
                <a:t>Di truyền học là gì?</a:t>
              </a:r>
            </a:p>
            <a:p>
              <a:pPr algn="just" eaLnBrk="1" hangingPunct="1">
                <a:lnSpc>
                  <a:spcPct val="150000"/>
                </a:lnSpc>
                <a:buFont typeface="Arial" panose="020B0604020202020204" pitchFamily="34" charset="0"/>
                <a:buChar char="•"/>
              </a:pPr>
              <a:r>
                <a:rPr lang="vi-VN" altLang="en-US" sz="2400">
                  <a:cs typeface="Calibri" panose="020F0502020204030204" pitchFamily="34" charset="0"/>
                </a:rPr>
                <a:t>Yếu tố nào quy định hiện tượng di truyền và biến dị? </a:t>
              </a:r>
              <a:endParaRPr lang="en-US" altLang="en-US" sz="2400"/>
            </a:p>
          </p:txBody>
        </p:sp>
        <p:sp>
          <p:nvSpPr>
            <p:cNvPr id="9" name="Freeform 10">
              <a:extLst>
                <a:ext uri="{FF2B5EF4-FFF2-40B4-BE49-F238E27FC236}">
                  <a16:creationId xmlns:a16="http://schemas.microsoft.com/office/drawing/2014/main" id="{D9D49AD4-0D7D-949E-C870-663F0926261B}"/>
                </a:ext>
              </a:extLst>
            </p:cNvPr>
            <p:cNvSpPr/>
            <p:nvPr/>
          </p:nvSpPr>
          <p:spPr>
            <a:xfrm>
              <a:off x="4812271" y="-966027"/>
              <a:ext cx="1763750" cy="2395845"/>
            </a:xfrm>
            <a:custGeom>
              <a:avLst/>
              <a:gdLst/>
              <a:ahLst/>
              <a:cxnLst/>
              <a:rect l="l" t="t" r="r" b="b"/>
              <a:pathLst>
                <a:path w="3158109" h="4114800">
                  <a:moveTo>
                    <a:pt x="0" y="0"/>
                  </a:moveTo>
                  <a:lnTo>
                    <a:pt x="3158109" y="0"/>
                  </a:lnTo>
                  <a:lnTo>
                    <a:pt x="3158109" y="4114800"/>
                  </a:lnTo>
                  <a:lnTo>
                    <a:pt x="0" y="4114800"/>
                  </a:lnTo>
                  <a:lnTo>
                    <a:pt x="0" y="0"/>
                  </a:lnTo>
                  <a:close/>
                </a:path>
              </a:pathLst>
            </a:custGeom>
            <a:blipFill>
              <a:blip r:embed="rId3">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2A8A74-F410-BA51-68FA-650ACBACEAC6}"/>
              </a:ext>
            </a:extLst>
          </p:cNvPr>
          <p:cNvSpPr/>
          <p:nvPr/>
        </p:nvSpPr>
        <p:spPr>
          <a:xfrm>
            <a:off x="0" y="312738"/>
            <a:ext cx="9144000" cy="685800"/>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t>Lĩnh vực di truyền học và một số ứng dụng:</a:t>
            </a:r>
          </a:p>
        </p:txBody>
      </p:sp>
      <p:sp>
        <p:nvSpPr>
          <p:cNvPr id="7" name="TextBox 6">
            <a:extLst>
              <a:ext uri="{FF2B5EF4-FFF2-40B4-BE49-F238E27FC236}">
                <a16:creationId xmlns:a16="http://schemas.microsoft.com/office/drawing/2014/main" id="{3D2FB49D-B41C-4125-B428-D6909954368E}"/>
              </a:ext>
            </a:extLst>
          </p:cNvPr>
          <p:cNvSpPr txBox="1">
            <a:spLocks noChangeArrowheads="1"/>
          </p:cNvSpPr>
          <p:nvPr/>
        </p:nvSpPr>
        <p:spPr bwMode="auto">
          <a:xfrm>
            <a:off x="393700" y="998538"/>
            <a:ext cx="8356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Font typeface="Arial" panose="020B0604020202020204" pitchFamily="34" charset="0"/>
              <a:buChar char="•"/>
            </a:pPr>
            <a:r>
              <a:rPr lang="en-US" altLang="en-US" sz="2000" dirty="0" err="1"/>
              <a:t>Khái</a:t>
            </a:r>
            <a:r>
              <a:rPr lang="en-US" altLang="en-US" sz="2000" dirty="0"/>
              <a:t> </a:t>
            </a:r>
            <a:r>
              <a:rPr lang="en-US" altLang="en-US" sz="2000" dirty="0" err="1"/>
              <a:t>niệm</a:t>
            </a:r>
            <a:r>
              <a:rPr lang="en-US" altLang="en-US" sz="2000" dirty="0"/>
              <a:t>: </a:t>
            </a:r>
            <a:r>
              <a:rPr lang="en-US" altLang="en-US" sz="2000" dirty="0" err="1"/>
              <a:t>là</a:t>
            </a:r>
            <a:r>
              <a:rPr lang="en-US" altLang="en-US" sz="2000" dirty="0"/>
              <a:t> khoa </a:t>
            </a:r>
            <a:r>
              <a:rPr lang="en-US" altLang="en-US" sz="2000" dirty="0" err="1"/>
              <a:t>học</a:t>
            </a:r>
            <a:r>
              <a:rPr lang="en-US" altLang="en-US" sz="2000" dirty="0"/>
              <a:t> </a:t>
            </a:r>
            <a:r>
              <a:rPr lang="en-US" altLang="en-US" sz="2000" dirty="0" err="1"/>
              <a:t>nghiên</a:t>
            </a:r>
            <a:r>
              <a:rPr lang="en-US" altLang="en-US" sz="2000" dirty="0"/>
              <a:t> </a:t>
            </a:r>
            <a:r>
              <a:rPr lang="en-US" altLang="en-US" sz="2000" dirty="0" err="1"/>
              <a:t>cứu</a:t>
            </a:r>
            <a:r>
              <a:rPr lang="en-US" altLang="en-US" sz="2000" dirty="0"/>
              <a:t> </a:t>
            </a:r>
            <a:r>
              <a:rPr lang="en-US" altLang="en-US" sz="2000" dirty="0" err="1"/>
              <a:t>về</a:t>
            </a:r>
            <a:r>
              <a:rPr lang="en-US" altLang="en-US" sz="2000" dirty="0"/>
              <a:t> </a:t>
            </a:r>
            <a:r>
              <a:rPr lang="en-US" altLang="en-US" sz="2000" dirty="0" err="1"/>
              <a:t>tính</a:t>
            </a:r>
            <a:r>
              <a:rPr lang="en-US" altLang="en-US" sz="2000" dirty="0"/>
              <a:t> di </a:t>
            </a:r>
            <a:r>
              <a:rPr lang="en-US" altLang="en-US" sz="2000" dirty="0" err="1"/>
              <a:t>truyền</a:t>
            </a:r>
            <a:r>
              <a:rPr lang="en-US" altLang="en-US" sz="2000" dirty="0"/>
              <a:t> </a:t>
            </a:r>
            <a:r>
              <a:rPr lang="en-US" altLang="en-US" sz="2000" dirty="0" err="1"/>
              <a:t>và</a:t>
            </a:r>
            <a:r>
              <a:rPr lang="en-US" altLang="en-US" sz="2000" dirty="0"/>
              <a:t> </a:t>
            </a:r>
            <a:r>
              <a:rPr lang="en-US" altLang="en-US" sz="2000" dirty="0" err="1"/>
              <a:t>biến</a:t>
            </a:r>
            <a:r>
              <a:rPr lang="en-US" altLang="en-US" sz="2000" dirty="0"/>
              <a:t> </a:t>
            </a:r>
            <a:r>
              <a:rPr lang="en-US" altLang="en-US" sz="2000" dirty="0" err="1"/>
              <a:t>dị</a:t>
            </a:r>
            <a:r>
              <a:rPr lang="en-US" altLang="en-US" sz="2000" dirty="0"/>
              <a:t> ở </a:t>
            </a:r>
            <a:r>
              <a:rPr lang="en-US" altLang="en-US" sz="2000" dirty="0" err="1"/>
              <a:t>các</a:t>
            </a:r>
            <a:r>
              <a:rPr lang="en-US" altLang="en-US" sz="2000" dirty="0"/>
              <a:t> </a:t>
            </a:r>
            <a:r>
              <a:rPr lang="en-US" altLang="en-US" sz="2000" dirty="0" err="1"/>
              <a:t>sinh</a:t>
            </a:r>
            <a:r>
              <a:rPr lang="en-US" altLang="en-US" sz="2000" dirty="0"/>
              <a:t> </a:t>
            </a:r>
            <a:r>
              <a:rPr lang="en-US" altLang="en-US" sz="2000" dirty="0" err="1"/>
              <a:t>vật</a:t>
            </a:r>
            <a:r>
              <a:rPr lang="en-US" altLang="en-US" sz="2000" dirty="0"/>
              <a:t>.</a:t>
            </a:r>
          </a:p>
          <a:p>
            <a:pPr algn="just" eaLnBrk="1" hangingPunct="1">
              <a:lnSpc>
                <a:spcPct val="150000"/>
              </a:lnSpc>
              <a:buFont typeface="Arial" panose="020B0604020202020204" pitchFamily="34" charset="0"/>
              <a:buChar char="•"/>
            </a:pPr>
            <a:r>
              <a:rPr lang="en-US" altLang="en-US" sz="2000" dirty="0" err="1"/>
              <a:t>Nhân</a:t>
            </a:r>
            <a:r>
              <a:rPr lang="en-US" altLang="en-US" sz="2000" dirty="0"/>
              <a:t> </a:t>
            </a:r>
            <a:r>
              <a:rPr lang="en-US" altLang="en-US" sz="2000" dirty="0" err="1"/>
              <a:t>tố</a:t>
            </a:r>
            <a:r>
              <a:rPr lang="en-US" altLang="en-US" sz="2000" dirty="0"/>
              <a:t> </a:t>
            </a:r>
            <a:r>
              <a:rPr lang="en-US" altLang="en-US" sz="2000" dirty="0" err="1"/>
              <a:t>ảnh</a:t>
            </a:r>
            <a:r>
              <a:rPr lang="en-US" altLang="en-US" sz="2000" dirty="0"/>
              <a:t> </a:t>
            </a:r>
            <a:r>
              <a:rPr lang="en-US" altLang="en-US" sz="2000" dirty="0" err="1"/>
              <a:t>hưởng</a:t>
            </a:r>
            <a:r>
              <a:rPr lang="en-US" altLang="en-US" sz="2000" dirty="0"/>
              <a:t>: do gene</a:t>
            </a:r>
            <a:r>
              <a:rPr lang="vi-VN" altLang="en-US" sz="2000" dirty="0"/>
              <a:t> quy định, </a:t>
            </a:r>
            <a:r>
              <a:rPr lang="en-US" altLang="en-US" sz="2000" dirty="0" err="1"/>
              <a:t>nên</a:t>
            </a:r>
            <a:r>
              <a:rPr lang="en-US" altLang="en-US" sz="2000" dirty="0"/>
              <a:t> </a:t>
            </a:r>
            <a:r>
              <a:rPr lang="vi-VN" altLang="en-US" sz="2000" dirty="0"/>
              <a:t>được xem là trung tâm của di truyền học.</a:t>
            </a:r>
            <a:endParaRPr lang="en-US" altLang="en-US" sz="2000" dirty="0"/>
          </a:p>
        </p:txBody>
      </p:sp>
      <p:grpSp>
        <p:nvGrpSpPr>
          <p:cNvPr id="15" name="Group 14">
            <a:extLst>
              <a:ext uri="{FF2B5EF4-FFF2-40B4-BE49-F238E27FC236}">
                <a16:creationId xmlns:a16="http://schemas.microsoft.com/office/drawing/2014/main" id="{218CABE9-3303-4766-AE85-25F8BA921AC7}"/>
              </a:ext>
            </a:extLst>
          </p:cNvPr>
          <p:cNvGrpSpPr>
            <a:grpSpLocks/>
          </p:cNvGrpSpPr>
          <p:nvPr/>
        </p:nvGrpSpPr>
        <p:grpSpPr bwMode="auto">
          <a:xfrm>
            <a:off x="300038" y="2881313"/>
            <a:ext cx="4271962" cy="2057400"/>
            <a:chOff x="97368" y="3002834"/>
            <a:chExt cx="4271432" cy="2057103"/>
          </a:xfrm>
        </p:grpSpPr>
        <p:pic>
          <p:nvPicPr>
            <p:cNvPr id="60424" name="Picture 8" descr="A close-up of a sheep&#10;&#10;Description automatically generated">
              <a:extLst>
                <a:ext uri="{FF2B5EF4-FFF2-40B4-BE49-F238E27FC236}">
                  <a16:creationId xmlns:a16="http://schemas.microsoft.com/office/drawing/2014/main" id="{D06713B9-CFB1-4221-878A-7009AC9E2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161" y="3002834"/>
              <a:ext cx="3079639" cy="205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Box 13">
              <a:extLst>
                <a:ext uri="{FF2B5EF4-FFF2-40B4-BE49-F238E27FC236}">
                  <a16:creationId xmlns:a16="http://schemas.microsoft.com/office/drawing/2014/main" id="{2E49BC8C-0367-4EFB-865F-FB6FC84735E6}"/>
                </a:ext>
              </a:extLst>
            </p:cNvPr>
            <p:cNvSpPr txBox="1">
              <a:spLocks noChangeArrowheads="1"/>
            </p:cNvSpPr>
            <p:nvPr/>
          </p:nvSpPr>
          <p:spPr bwMode="auto">
            <a:xfrm>
              <a:off x="97368" y="3714889"/>
              <a:ext cx="1193800" cy="134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a:t>Kĩ thuật nhân bản vô tính để tạo cừu Dolly</a:t>
              </a:r>
            </a:p>
          </p:txBody>
        </p:sp>
      </p:grpSp>
      <p:grpSp>
        <p:nvGrpSpPr>
          <p:cNvPr id="16" name="Group 15">
            <a:extLst>
              <a:ext uri="{FF2B5EF4-FFF2-40B4-BE49-F238E27FC236}">
                <a16:creationId xmlns:a16="http://schemas.microsoft.com/office/drawing/2014/main" id="{18475273-FFD4-4D08-8534-087216B89090}"/>
              </a:ext>
            </a:extLst>
          </p:cNvPr>
          <p:cNvGrpSpPr>
            <a:grpSpLocks/>
          </p:cNvGrpSpPr>
          <p:nvPr/>
        </p:nvGrpSpPr>
        <p:grpSpPr bwMode="auto">
          <a:xfrm>
            <a:off x="4611688" y="2894013"/>
            <a:ext cx="4075112" cy="2044700"/>
            <a:chOff x="-2982271" y="3015905"/>
            <a:chExt cx="4074475" cy="2044032"/>
          </a:xfrm>
        </p:grpSpPr>
        <p:pic>
          <p:nvPicPr>
            <p:cNvPr id="60422" name="Picture 16">
              <a:extLst>
                <a:ext uri="{FF2B5EF4-FFF2-40B4-BE49-F238E27FC236}">
                  <a16:creationId xmlns:a16="http://schemas.microsoft.com/office/drawing/2014/main" id="{83FD570F-5B49-46FE-B9A6-3F7DEB32B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271" y="3015905"/>
              <a:ext cx="3079639" cy="204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17">
              <a:extLst>
                <a:ext uri="{FF2B5EF4-FFF2-40B4-BE49-F238E27FC236}">
                  <a16:creationId xmlns:a16="http://schemas.microsoft.com/office/drawing/2014/main" id="{EC7C0253-1CCB-41E6-9F7E-93DBDA6C8BA0}"/>
                </a:ext>
              </a:extLst>
            </p:cNvPr>
            <p:cNvSpPr txBox="1">
              <a:spLocks noChangeArrowheads="1"/>
            </p:cNvSpPr>
            <p:nvPr/>
          </p:nvSpPr>
          <p:spPr bwMode="auto">
            <a:xfrm>
              <a:off x="97368" y="3714889"/>
              <a:ext cx="994836" cy="134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vi-VN" altLang="en-US"/>
                <a:t>Dự án giải mã hệ gene người</a:t>
              </a:r>
              <a:endParaRPr lang="en-US" alt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412F-FE67-4E13-8D08-762DDAD914FC}"/>
              </a:ext>
            </a:extLst>
          </p:cNvPr>
          <p:cNvSpPr>
            <a:spLocks noGrp="1"/>
          </p:cNvSpPr>
          <p:nvPr>
            <p:ph type="title"/>
          </p:nvPr>
        </p:nvSpPr>
        <p:spPr>
          <a:xfrm>
            <a:off x="0" y="-1"/>
            <a:ext cx="9144000" cy="5392615"/>
          </a:xfrm>
        </p:spPr>
        <p:txBody>
          <a:bodyPr/>
          <a:lstStyle/>
          <a:p>
            <a:pPr algn="just" eaLnBrk="1" hangingPunct="1">
              <a:lnSpc>
                <a:spcPct val="150000"/>
              </a:lnSpc>
            </a:pPr>
            <a:r>
              <a:rPr 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Di </a:t>
            </a:r>
            <a:r>
              <a:rPr lang="en-US" altLang="en-US" sz="4000" b="1" dirty="0" err="1">
                <a:solidFill>
                  <a:srgbClr val="FF0000"/>
                </a:solidFill>
                <a:latin typeface="Times New Roman" panose="02020603050405020304" pitchFamily="18" charset="0"/>
                <a:cs typeface="Times New Roman" panose="02020603050405020304" pitchFamily="18" charset="0"/>
              </a:rPr>
              <a:t>truyền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học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khoa </a:t>
            </a:r>
            <a:r>
              <a:rPr lang="en-US" altLang="en-US" sz="4000" b="1" dirty="0" err="1">
                <a:solidFill>
                  <a:srgbClr val="FF0000"/>
                </a:solidFill>
                <a:latin typeface="Times New Roman" panose="02020603050405020304" pitchFamily="18" charset="0"/>
                <a:cs typeface="Times New Roman" panose="02020603050405020304" pitchFamily="18" charset="0"/>
              </a:rPr>
              <a:t>học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nghiên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cứu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về</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tính</a:t>
            </a:r>
            <a:r>
              <a:rPr lang="en-US" altLang="en-US" sz="4000" b="1" dirty="0">
                <a:solidFill>
                  <a:srgbClr val="FF0000"/>
                </a:solidFill>
                <a:latin typeface="Times New Roman" panose="02020603050405020304" pitchFamily="18" charset="0"/>
                <a:cs typeface="Times New Roman" panose="02020603050405020304" pitchFamily="18" charset="0"/>
              </a:rPr>
              <a:t> di </a:t>
            </a:r>
            <a:r>
              <a:rPr lang="en-US" altLang="en-US" sz="4000" b="1" dirty="0" err="1">
                <a:solidFill>
                  <a:srgbClr val="FF0000"/>
                </a:solidFill>
                <a:latin typeface="Times New Roman" panose="02020603050405020304" pitchFamily="18" charset="0"/>
                <a:cs typeface="Times New Roman" panose="02020603050405020304" pitchFamily="18" charset="0"/>
              </a:rPr>
              <a:t>truyền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biến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dị</a:t>
            </a:r>
            <a:r>
              <a:rPr lang="en-US" altLang="en-US" sz="4000" b="1" dirty="0">
                <a:solidFill>
                  <a:srgbClr val="FF0000"/>
                </a:solidFill>
                <a:latin typeface="Times New Roman" panose="02020603050405020304" pitchFamily="18" charset="0"/>
                <a:cs typeface="Times New Roman" panose="02020603050405020304" pitchFamily="18" charset="0"/>
              </a:rPr>
              <a:t> ở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sinhvật</a:t>
            </a:r>
            <a:r>
              <a:rPr lang="en-US" altLang="en-US" sz="4000" b="1" dirty="0">
                <a:solidFill>
                  <a:srgbClr val="FF0000"/>
                </a:solidFill>
                <a:latin typeface="Times New Roman" panose="02020603050405020304" pitchFamily="18" charset="0"/>
                <a:cs typeface="Times New Roman" panose="02020603050405020304" pitchFamily="18" charset="0"/>
              </a:rPr>
              <a:t>.</a:t>
            </a:r>
            <a:br>
              <a:rPr lang="en-US" altLang="en-US" sz="4000" b="1" dirty="0">
                <a:solidFill>
                  <a:srgbClr val="FF0000"/>
                </a:solidFill>
                <a:latin typeface="Times New Roman" panose="02020603050405020304" pitchFamily="18" charset="0"/>
                <a:cs typeface="Times New Roman" panose="02020603050405020304" pitchFamily="18" charset="0"/>
              </a:rPr>
            </a:br>
            <a:r>
              <a:rPr lang="en-US"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err="1">
                <a:solidFill>
                  <a:srgbClr val="FF0000"/>
                </a:solidFill>
                <a:latin typeface="Times New Roman" panose="02020603050405020304" pitchFamily="18" charset="0"/>
                <a:cs typeface="Times New Roman" panose="02020603050405020304" pitchFamily="18" charset="0"/>
              </a:rPr>
              <a:t>Nhân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tố</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hưởng</a:t>
            </a:r>
            <a:r>
              <a:rPr lang="en-US" altLang="en-US" sz="4000" b="1" dirty="0">
                <a:solidFill>
                  <a:srgbClr val="FF0000"/>
                </a:solidFill>
                <a:latin typeface="Times New Roman" panose="02020603050405020304" pitchFamily="18" charset="0"/>
                <a:cs typeface="Times New Roman" panose="02020603050405020304" pitchFamily="18" charset="0"/>
              </a:rPr>
              <a:t>: do gene</a:t>
            </a:r>
            <a:r>
              <a:rPr lang="vi-VN" altLang="en-US" sz="4000" b="1" dirty="0">
                <a:solidFill>
                  <a:srgbClr val="FF0000"/>
                </a:solidFill>
                <a:latin typeface="Times New Roman" panose="02020603050405020304" pitchFamily="18" charset="0"/>
                <a:cs typeface="Times New Roman" panose="02020603050405020304" pitchFamily="18" charset="0"/>
              </a:rPr>
              <a:t> quy định, </a:t>
            </a:r>
            <a:r>
              <a:rPr lang="en-US" altLang="en-US" sz="4000" b="1" dirty="0" err="1">
                <a:solidFill>
                  <a:srgbClr val="FF0000"/>
                </a:solidFill>
                <a:latin typeface="Times New Roman" panose="02020603050405020304" pitchFamily="18" charset="0"/>
                <a:cs typeface="Times New Roman" panose="02020603050405020304" pitchFamily="18" charset="0"/>
              </a:rPr>
              <a:t>nên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được xem là trung tâm của di truyền</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học.</a:t>
            </a:r>
            <a:br>
              <a:rPr lang="en-US" altLang="en-US" sz="4000" b="1" dirty="0">
                <a:solidFill>
                  <a:srgbClr val="FF0000"/>
                </a:solidFill>
              </a:rPr>
            </a:br>
            <a:endParaRPr lang="en-US" sz="4000" b="1" dirty="0">
              <a:solidFill>
                <a:srgbClr val="FF0000"/>
              </a:solidFill>
            </a:endParaRPr>
          </a:p>
        </p:txBody>
      </p:sp>
    </p:spTree>
    <p:extLst>
      <p:ext uri="{BB962C8B-B14F-4D97-AF65-F5344CB8AC3E}">
        <p14:creationId xmlns:p14="http://schemas.microsoft.com/office/powerpoint/2010/main" val="285942506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ần đầu tiên giải mã hoàn chỉnh một bộ gene người - VNEWS">
            <a:hlinkClick r:id="" action="ppaction://media"/>
            <a:extLst>
              <a:ext uri="{FF2B5EF4-FFF2-40B4-BE49-F238E27FC236}">
                <a16:creationId xmlns:a16="http://schemas.microsoft.com/office/drawing/2014/main" id="{F8558E6C-E8E3-46DB-A9C2-C940AF97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6" name="Google Shape;1516;p86">
            <a:extLst>
              <a:ext uri="{FF2B5EF4-FFF2-40B4-BE49-F238E27FC236}">
                <a16:creationId xmlns:a16="http://schemas.microsoft.com/office/drawing/2014/main" id="{AC4EAF34-CEFA-4209-AD92-F9EBA8CE165C}"/>
              </a:ext>
            </a:extLst>
          </p:cNvPr>
          <p:cNvSpPr txBox="1">
            <a:spLocks noGrp="1"/>
          </p:cNvSpPr>
          <p:nvPr>
            <p:ph type="body" idx="1"/>
          </p:nvPr>
        </p:nvSpPr>
        <p:spPr>
          <a:xfrm>
            <a:off x="712788" y="4013200"/>
            <a:ext cx="7718425" cy="595313"/>
          </a:xfrm>
        </p:spPr>
        <p:txBody>
          <a:bodyPr/>
          <a:lstStyle/>
          <a:p>
            <a:pPr marL="0" indent="0" eaLnBrk="1" hangingPunct="1">
              <a:spcBef>
                <a:spcPct val="0"/>
              </a:spcBef>
              <a:spcAft>
                <a:spcPct val="0"/>
              </a:spcAft>
              <a:buClr>
                <a:srgbClr val="134F5C"/>
              </a:buClr>
              <a:buFont typeface="Albert Sans" charset="0"/>
              <a:buNone/>
            </a:pPr>
            <a:r>
              <a:rPr lang="vi-VN" altLang="en-US" sz="2400">
                <a:solidFill>
                  <a:srgbClr val="134F5C"/>
                </a:solidFill>
                <a:latin typeface="Arial" panose="020B0604020202020204" pitchFamily="34" charset="0"/>
                <a:cs typeface="Cairo" charset="0"/>
                <a:sym typeface="Cairo" charset="0"/>
              </a:rPr>
              <a:t>Lần đầu tiên giải mã hoàn chỉnh một bộ gene người</a:t>
            </a:r>
            <a:endParaRPr lang="en-US" altLang="en-US" sz="2400">
              <a:solidFill>
                <a:srgbClr val="134F5C"/>
              </a:solidFill>
              <a:latin typeface="Arial" panose="020B0604020202020204" pitchFamily="34" charset="0"/>
              <a:cs typeface="Cairo" charset="0"/>
              <a:sym typeface="Cairo" charset="0"/>
            </a:endParaRPr>
          </a:p>
        </p:txBody>
      </p:sp>
      <p:sp>
        <p:nvSpPr>
          <p:cNvPr id="61444" name="Google Shape;1517;p86">
            <a:extLst>
              <a:ext uri="{FF2B5EF4-FFF2-40B4-BE49-F238E27FC236}">
                <a16:creationId xmlns:a16="http://schemas.microsoft.com/office/drawing/2014/main" id="{581F8146-6305-4766-8D23-A31A814DA8FD}"/>
              </a:ext>
            </a:extLst>
          </p:cNvPr>
          <p:cNvSpPr>
            <a:spLocks/>
          </p:cNvSpPr>
          <p:nvPr/>
        </p:nvSpPr>
        <p:spPr bwMode="auto">
          <a:xfrm>
            <a:off x="8340725" y="-23177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61445" name="Google Shape;1518;p86">
            <a:extLst>
              <a:ext uri="{FF2B5EF4-FFF2-40B4-BE49-F238E27FC236}">
                <a16:creationId xmlns:a16="http://schemas.microsoft.com/office/drawing/2014/main" id="{D74785EA-DC18-4C05-8029-1251D8BE4FD4}"/>
              </a:ext>
            </a:extLst>
          </p:cNvPr>
          <p:cNvGrpSpPr>
            <a:grpSpLocks/>
          </p:cNvGrpSpPr>
          <p:nvPr/>
        </p:nvGrpSpPr>
        <p:grpSpPr bwMode="auto">
          <a:xfrm>
            <a:off x="8531225" y="623888"/>
            <a:ext cx="612775" cy="609600"/>
            <a:chOff x="4705338" y="292646"/>
            <a:chExt cx="613379" cy="610156"/>
          </a:xfrm>
        </p:grpSpPr>
        <p:sp>
          <p:nvSpPr>
            <p:cNvPr id="61449" name="Google Shape;1519;p86">
              <a:extLst>
                <a:ext uri="{FF2B5EF4-FFF2-40B4-BE49-F238E27FC236}">
                  <a16:creationId xmlns:a16="http://schemas.microsoft.com/office/drawing/2014/main" id="{98B2F3C2-E1DE-43F3-AFEF-F7AB983A2E04}"/>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1450" name="Google Shape;1520;p86">
              <a:extLst>
                <a:ext uri="{FF2B5EF4-FFF2-40B4-BE49-F238E27FC236}">
                  <a16:creationId xmlns:a16="http://schemas.microsoft.com/office/drawing/2014/main" id="{F3AD61A7-7BFE-4951-A1E5-5BDD4CAB3939}"/>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61446" name="Google Shape;1522;p86">
            <a:extLst>
              <a:ext uri="{FF2B5EF4-FFF2-40B4-BE49-F238E27FC236}">
                <a16:creationId xmlns:a16="http://schemas.microsoft.com/office/drawing/2014/main" id="{5CFEC0B8-2AB0-4A4B-96D1-B055EC601C0D}"/>
              </a:ext>
            </a:extLst>
          </p:cNvPr>
          <p:cNvGrpSpPr>
            <a:grpSpLocks/>
          </p:cNvGrpSpPr>
          <p:nvPr/>
        </p:nvGrpSpPr>
        <p:grpSpPr bwMode="auto">
          <a:xfrm>
            <a:off x="7294563" y="-536575"/>
            <a:ext cx="938212" cy="936625"/>
            <a:chOff x="245275" y="-61949"/>
            <a:chExt cx="936749" cy="936749"/>
          </a:xfrm>
        </p:grpSpPr>
        <p:sp>
          <p:nvSpPr>
            <p:cNvPr id="1523" name="Google Shape;1523;p86">
              <a:extLst>
                <a:ext uri="{FF2B5EF4-FFF2-40B4-BE49-F238E27FC236}">
                  <a16:creationId xmlns:a16="http://schemas.microsoft.com/office/drawing/2014/main" id="{3642E031-5BD4-4AF9-8571-883DD91D7180}"/>
                </a:ext>
              </a:extLst>
            </p:cNvPr>
            <p:cNvSpPr/>
            <p:nvPr/>
          </p:nvSpPr>
          <p:spPr>
            <a:xfrm>
              <a:off x="245275" y="760485"/>
              <a:ext cx="114122" cy="114315"/>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1524" name="Google Shape;1524;p86">
              <a:extLst>
                <a:ext uri="{FF2B5EF4-FFF2-40B4-BE49-F238E27FC236}">
                  <a16:creationId xmlns:a16="http://schemas.microsoft.com/office/drawing/2014/main" id="{7DA58CA2-550D-4250-9FD6-DE80A9860638}"/>
                </a:ext>
              </a:extLst>
            </p:cNvPr>
            <p:cNvCxnSpPr>
              <a:stCxn id="1523" idx="7"/>
            </p:cNvCxnSpPr>
            <p:nvPr/>
          </p:nvCxnSpPr>
          <p:spPr>
            <a:xfrm rot="10800000" flipH="1">
              <a:off x="341961" y="-61949"/>
              <a:ext cx="840063" cy="839899"/>
            </a:xfrm>
            <a:prstGeom prst="straightConnector1">
              <a:avLst/>
            </a:prstGeom>
            <a:noFill/>
            <a:ln w="9525" cap="flat" cmpd="sng">
              <a:solidFill>
                <a:schemeClr val="accent3"/>
              </a:solidFill>
              <a:prstDash val="solid"/>
              <a:round/>
              <a:headEnd type="none" w="med" len="med"/>
              <a:tailEnd type="none" w="med" len="med"/>
            </a:ln>
          </p:spPr>
        </p:cxnSp>
      </p:gr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oogle Shape;937;p59">
            <a:extLst>
              <a:ext uri="{FF2B5EF4-FFF2-40B4-BE49-F238E27FC236}">
                <a16:creationId xmlns:a16="http://schemas.microsoft.com/office/drawing/2014/main" id="{AB87FD8C-58C7-42E1-91F4-0D095E8BCF56}"/>
              </a:ext>
            </a:extLst>
          </p:cNvPr>
          <p:cNvGrpSpPr>
            <a:grpSpLocks/>
          </p:cNvGrpSpPr>
          <p:nvPr/>
        </p:nvGrpSpPr>
        <p:grpSpPr bwMode="auto">
          <a:xfrm>
            <a:off x="5376863" y="228600"/>
            <a:ext cx="4781550" cy="5927725"/>
            <a:chOff x="3453675" y="959025"/>
            <a:chExt cx="2670400" cy="3310675"/>
          </a:xfrm>
        </p:grpSpPr>
        <p:sp>
          <p:nvSpPr>
            <p:cNvPr id="63494" name="Google Shape;938;p59">
              <a:extLst>
                <a:ext uri="{FF2B5EF4-FFF2-40B4-BE49-F238E27FC236}">
                  <a16:creationId xmlns:a16="http://schemas.microsoft.com/office/drawing/2014/main" id="{1FE355A4-506B-4ACF-AF58-4F0CB55CF9F3}"/>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495" name="Google Shape;939;p59">
              <a:extLst>
                <a:ext uri="{FF2B5EF4-FFF2-40B4-BE49-F238E27FC236}">
                  <a16:creationId xmlns:a16="http://schemas.microsoft.com/office/drawing/2014/main" id="{3D4B8C9E-13EF-4B10-93A8-A15FA4A3C6C0}"/>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496" name="Google Shape;940;p59">
              <a:extLst>
                <a:ext uri="{FF2B5EF4-FFF2-40B4-BE49-F238E27FC236}">
                  <a16:creationId xmlns:a16="http://schemas.microsoft.com/office/drawing/2014/main" id="{E9C21C49-1755-42FE-B207-8C6EC2E5D878}"/>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497" name="Google Shape;941;p59">
              <a:extLst>
                <a:ext uri="{FF2B5EF4-FFF2-40B4-BE49-F238E27FC236}">
                  <a16:creationId xmlns:a16="http://schemas.microsoft.com/office/drawing/2014/main" id="{EA61054A-0DD6-4A47-A59E-6A94CDC792D5}"/>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498" name="Google Shape;942;p59">
              <a:extLst>
                <a:ext uri="{FF2B5EF4-FFF2-40B4-BE49-F238E27FC236}">
                  <a16:creationId xmlns:a16="http://schemas.microsoft.com/office/drawing/2014/main" id="{92149F6F-FDD7-478A-AC14-B98C0EFD9A41}"/>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499" name="Google Shape;943;p59">
              <a:extLst>
                <a:ext uri="{FF2B5EF4-FFF2-40B4-BE49-F238E27FC236}">
                  <a16:creationId xmlns:a16="http://schemas.microsoft.com/office/drawing/2014/main" id="{B47368A4-5DF9-42F2-8EC8-94830046D7CE}"/>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0" name="Google Shape;944;p59">
              <a:extLst>
                <a:ext uri="{FF2B5EF4-FFF2-40B4-BE49-F238E27FC236}">
                  <a16:creationId xmlns:a16="http://schemas.microsoft.com/office/drawing/2014/main" id="{C655E40F-09E3-4DDC-8147-B18B629617D5}"/>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1" name="Google Shape;945;p59">
              <a:extLst>
                <a:ext uri="{FF2B5EF4-FFF2-40B4-BE49-F238E27FC236}">
                  <a16:creationId xmlns:a16="http://schemas.microsoft.com/office/drawing/2014/main" id="{08F70FE8-A9F1-4009-8D52-3BA867A28D4E}"/>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2" name="Google Shape;946;p59">
              <a:extLst>
                <a:ext uri="{FF2B5EF4-FFF2-40B4-BE49-F238E27FC236}">
                  <a16:creationId xmlns:a16="http://schemas.microsoft.com/office/drawing/2014/main" id="{C7524A88-F534-40B4-9214-205FA9B39BC4}"/>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3" name="Google Shape;947;p59">
              <a:extLst>
                <a:ext uri="{FF2B5EF4-FFF2-40B4-BE49-F238E27FC236}">
                  <a16:creationId xmlns:a16="http://schemas.microsoft.com/office/drawing/2014/main" id="{4B43F581-5A45-4E86-82F1-CEA20CECBEC8}"/>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4" name="Google Shape;948;p59">
              <a:extLst>
                <a:ext uri="{FF2B5EF4-FFF2-40B4-BE49-F238E27FC236}">
                  <a16:creationId xmlns:a16="http://schemas.microsoft.com/office/drawing/2014/main" id="{CAA05FD2-ADA1-49EF-A05E-EA7A17FF076E}"/>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5" name="Google Shape;949;p59">
              <a:extLst>
                <a:ext uri="{FF2B5EF4-FFF2-40B4-BE49-F238E27FC236}">
                  <a16:creationId xmlns:a16="http://schemas.microsoft.com/office/drawing/2014/main" id="{EC355FE2-1F2B-4CDD-AF3F-FFAF8A8270C4}"/>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6" name="Google Shape;950;p59">
              <a:extLst>
                <a:ext uri="{FF2B5EF4-FFF2-40B4-BE49-F238E27FC236}">
                  <a16:creationId xmlns:a16="http://schemas.microsoft.com/office/drawing/2014/main" id="{A366C241-675E-4E28-ADB3-4B288D981F7E}"/>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7" name="Google Shape;951;p59">
              <a:extLst>
                <a:ext uri="{FF2B5EF4-FFF2-40B4-BE49-F238E27FC236}">
                  <a16:creationId xmlns:a16="http://schemas.microsoft.com/office/drawing/2014/main" id="{D0A16BA5-827A-4E0B-A64E-72D7460EDAF9}"/>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8" name="Google Shape;952;p59">
              <a:extLst>
                <a:ext uri="{FF2B5EF4-FFF2-40B4-BE49-F238E27FC236}">
                  <a16:creationId xmlns:a16="http://schemas.microsoft.com/office/drawing/2014/main" id="{1EDC1611-F125-4542-B1FC-5471A0A94CC8}"/>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09" name="Google Shape;953;p59">
              <a:extLst>
                <a:ext uri="{FF2B5EF4-FFF2-40B4-BE49-F238E27FC236}">
                  <a16:creationId xmlns:a16="http://schemas.microsoft.com/office/drawing/2014/main" id="{C1728562-39FF-4905-B6FD-5DADE8B77903}"/>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10" name="Google Shape;954;p59">
              <a:extLst>
                <a:ext uri="{FF2B5EF4-FFF2-40B4-BE49-F238E27FC236}">
                  <a16:creationId xmlns:a16="http://schemas.microsoft.com/office/drawing/2014/main" id="{1B3AC362-B9F8-4E30-A345-BD350CEEA024}"/>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11" name="Google Shape;955;p59">
              <a:extLst>
                <a:ext uri="{FF2B5EF4-FFF2-40B4-BE49-F238E27FC236}">
                  <a16:creationId xmlns:a16="http://schemas.microsoft.com/office/drawing/2014/main" id="{94FD3497-E601-4372-AC8F-9A68DF27207D}"/>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12" name="Google Shape;956;p59">
              <a:extLst>
                <a:ext uri="{FF2B5EF4-FFF2-40B4-BE49-F238E27FC236}">
                  <a16:creationId xmlns:a16="http://schemas.microsoft.com/office/drawing/2014/main" id="{091762AB-0A39-44D8-A859-04AA66078432}"/>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13" name="Google Shape;957;p59">
              <a:extLst>
                <a:ext uri="{FF2B5EF4-FFF2-40B4-BE49-F238E27FC236}">
                  <a16:creationId xmlns:a16="http://schemas.microsoft.com/office/drawing/2014/main" id="{B57DFA51-924B-42BE-A009-DDBBA7628AC7}"/>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14" name="Google Shape;958;p59">
              <a:extLst>
                <a:ext uri="{FF2B5EF4-FFF2-40B4-BE49-F238E27FC236}">
                  <a16:creationId xmlns:a16="http://schemas.microsoft.com/office/drawing/2014/main" id="{3051A7C3-FC77-4440-961B-5481E37A0E91}"/>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15" name="Google Shape;959;p59">
              <a:extLst>
                <a:ext uri="{FF2B5EF4-FFF2-40B4-BE49-F238E27FC236}">
                  <a16:creationId xmlns:a16="http://schemas.microsoft.com/office/drawing/2014/main" id="{58BE7A28-6C85-4E2A-82EF-167643197222}"/>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63516" name="Google Shape;960;p59">
              <a:extLst>
                <a:ext uri="{FF2B5EF4-FFF2-40B4-BE49-F238E27FC236}">
                  <a16:creationId xmlns:a16="http://schemas.microsoft.com/office/drawing/2014/main" id="{F0A63384-AAFC-49D2-9088-92D580727373}"/>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sp>
        <p:nvSpPr>
          <p:cNvPr id="63491" name="Google Shape;961;p59">
            <a:extLst>
              <a:ext uri="{FF2B5EF4-FFF2-40B4-BE49-F238E27FC236}">
                <a16:creationId xmlns:a16="http://schemas.microsoft.com/office/drawing/2014/main" id="{EBB88B08-2894-4BBE-8EBB-579ED94470A8}"/>
              </a:ext>
            </a:extLst>
          </p:cNvPr>
          <p:cNvSpPr>
            <a:spLocks/>
          </p:cNvSpPr>
          <p:nvPr/>
        </p:nvSpPr>
        <p:spPr bwMode="auto">
          <a:xfrm>
            <a:off x="6516688" y="2198688"/>
            <a:ext cx="327025"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8" name="Google Shape;905;p26">
            <a:extLst>
              <a:ext uri="{FF2B5EF4-FFF2-40B4-BE49-F238E27FC236}">
                <a16:creationId xmlns:a16="http://schemas.microsoft.com/office/drawing/2014/main" id="{820E3C6A-49D1-D267-B416-D2E9698FB7BA}"/>
              </a:ext>
            </a:extLst>
          </p:cNvPr>
          <p:cNvSpPr/>
          <p:nvPr/>
        </p:nvSpPr>
        <p:spPr>
          <a:xfrm>
            <a:off x="2836863" y="563563"/>
            <a:ext cx="1189037" cy="1187450"/>
          </a:xfrm>
          <a:prstGeom prst="rect">
            <a:avLst/>
          </a:prstGeom>
          <a:noFill/>
          <a:ln w="28575">
            <a:solidFill>
              <a:srgbClr val="134F5C"/>
            </a:solidFill>
          </a:ln>
        </p:spPr>
        <p:txBody>
          <a:bodyPr spcFirstLastPara="1" lIns="91425" tIns="91425" rIns="91425" bIns="91425" anchor="ctr"/>
          <a:lstStyle/>
          <a:p>
            <a:pPr algn="ctr" eaLnBrk="1" fontAlgn="auto" hangingPunct="1">
              <a:spcBef>
                <a:spcPts val="0"/>
              </a:spcBef>
              <a:spcAft>
                <a:spcPts val="0"/>
              </a:spcAft>
              <a:buClr>
                <a:srgbClr val="000000"/>
              </a:buClr>
              <a:buFont typeface="Arial"/>
              <a:buNone/>
              <a:defRPr/>
            </a:pPr>
            <a:r>
              <a:rPr lang="en-US" sz="8000" b="1" kern="0">
                <a:solidFill>
                  <a:srgbClr val="134F5C"/>
                </a:solidFill>
                <a:latin typeface="+mj-lt"/>
                <a:ea typeface="Lato"/>
                <a:cs typeface="Lato"/>
                <a:sym typeface="Lato"/>
              </a:rPr>
              <a:t>II</a:t>
            </a:r>
            <a:endParaRPr sz="8000" b="1" kern="0">
              <a:solidFill>
                <a:srgbClr val="134F5C"/>
              </a:solidFill>
              <a:latin typeface="+mj-lt"/>
              <a:ea typeface="Lato"/>
              <a:cs typeface="Lato"/>
              <a:sym typeface="Lato"/>
            </a:endParaRPr>
          </a:p>
        </p:txBody>
      </p:sp>
      <p:sp>
        <p:nvSpPr>
          <p:cNvPr id="63493" name="TextBox 8">
            <a:extLst>
              <a:ext uri="{FF2B5EF4-FFF2-40B4-BE49-F238E27FC236}">
                <a16:creationId xmlns:a16="http://schemas.microsoft.com/office/drawing/2014/main" id="{228AB635-8BFA-4824-B136-666F59203F1D}"/>
              </a:ext>
            </a:extLst>
          </p:cNvPr>
          <p:cNvSpPr txBox="1">
            <a:spLocks noChangeArrowheads="1"/>
          </p:cNvSpPr>
          <p:nvPr/>
        </p:nvSpPr>
        <p:spPr bwMode="auto">
          <a:xfrm>
            <a:off x="368300" y="1782763"/>
            <a:ext cx="612775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4000" b="1">
                <a:solidFill>
                  <a:srgbClr val="134F5C"/>
                </a:solidFill>
              </a:rPr>
              <a:t>MENDEL – </a:t>
            </a:r>
            <a:endParaRPr lang="en-US" altLang="en-US" sz="4000" b="1">
              <a:solidFill>
                <a:srgbClr val="134F5C"/>
              </a:solidFill>
            </a:endParaRPr>
          </a:p>
          <a:p>
            <a:pPr algn="ctr" eaLnBrk="1" hangingPunct="1">
              <a:lnSpc>
                <a:spcPct val="150000"/>
              </a:lnSpc>
            </a:pPr>
            <a:r>
              <a:rPr lang="vi-VN" altLang="en-US" sz="4000" b="1">
                <a:solidFill>
                  <a:srgbClr val="134F5C"/>
                </a:solidFill>
              </a:rPr>
              <a:t>NGƯỜI ĐẶT NỀN MÓNG CHO DI TRUYỀN HỌC</a:t>
            </a:r>
            <a:endParaRPr lang="en-US" altLang="en-US" sz="4000" b="1">
              <a:solidFill>
                <a:srgbClr val="134F5C"/>
              </a:solidFill>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Arrow: Pentagon 896">
            <a:extLst>
              <a:ext uri="{FF2B5EF4-FFF2-40B4-BE49-F238E27FC236}">
                <a16:creationId xmlns:a16="http://schemas.microsoft.com/office/drawing/2014/main" id="{30052959-16B6-6ECC-D507-3AA29A6D4CAD}"/>
              </a:ext>
            </a:extLst>
          </p:cNvPr>
          <p:cNvSpPr/>
          <p:nvPr/>
        </p:nvSpPr>
        <p:spPr>
          <a:xfrm>
            <a:off x="457200" y="0"/>
            <a:ext cx="3286125"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dirty="0">
                <a:solidFill>
                  <a:srgbClr val="FFFFFF"/>
                </a:solidFill>
              </a:rPr>
              <a:t>THẢO LUẬN NHÓM</a:t>
            </a:r>
          </a:p>
        </p:txBody>
      </p:sp>
      <p:sp>
        <p:nvSpPr>
          <p:cNvPr id="898" name="TextBox 897">
            <a:extLst>
              <a:ext uri="{FF2B5EF4-FFF2-40B4-BE49-F238E27FC236}">
                <a16:creationId xmlns:a16="http://schemas.microsoft.com/office/drawing/2014/main" id="{F8660211-CBC7-C2B4-5787-5320FF813EF4}"/>
              </a:ext>
            </a:extLst>
          </p:cNvPr>
          <p:cNvSpPr txBox="1"/>
          <p:nvPr/>
        </p:nvSpPr>
        <p:spPr>
          <a:xfrm>
            <a:off x="606425" y="1577975"/>
            <a:ext cx="3232150" cy="2343150"/>
          </a:xfrm>
          <a:prstGeom prst="rect">
            <a:avLst/>
          </a:prstGeom>
          <a:noFill/>
        </p:spPr>
        <p:txBody>
          <a:bodyPr>
            <a:spAutoFit/>
          </a:bodyPr>
          <a:lstStyle>
            <a:lvl1pPr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b="1" i="1" dirty="0" err="1">
                <a:solidFill>
                  <a:srgbClr val="C00000"/>
                </a:solidFill>
              </a:rPr>
              <a:t>Khai</a:t>
            </a:r>
            <a:r>
              <a:rPr lang="en-US" altLang="en-US" sz="2000" b="1" i="1" dirty="0">
                <a:solidFill>
                  <a:srgbClr val="C00000"/>
                </a:solidFill>
              </a:rPr>
              <a:t> </a:t>
            </a:r>
            <a:r>
              <a:rPr lang="en-US" altLang="en-US" sz="2000" b="1" i="1" dirty="0" err="1">
                <a:solidFill>
                  <a:srgbClr val="C00000"/>
                </a:solidFill>
              </a:rPr>
              <a:t>thác</a:t>
            </a:r>
            <a:r>
              <a:rPr lang="en-US" altLang="en-US" sz="2000" b="1" i="1" dirty="0">
                <a:solidFill>
                  <a:srgbClr val="C00000"/>
                </a:solidFill>
              </a:rPr>
              <a:t> </a:t>
            </a:r>
            <a:r>
              <a:rPr lang="en-US" altLang="en-US" sz="2000" b="1" i="1" dirty="0" err="1">
                <a:solidFill>
                  <a:srgbClr val="C00000"/>
                </a:solidFill>
              </a:rPr>
              <a:t>Hình</a:t>
            </a:r>
            <a:r>
              <a:rPr lang="en-US" altLang="en-US" sz="2000" b="1" i="1" dirty="0">
                <a:solidFill>
                  <a:srgbClr val="C00000"/>
                </a:solidFill>
              </a:rPr>
              <a:t> 36.1, </a:t>
            </a:r>
            <a:r>
              <a:rPr lang="en-US" altLang="en-US" sz="2000" b="1" i="1" dirty="0" err="1">
                <a:solidFill>
                  <a:srgbClr val="C00000"/>
                </a:solidFill>
              </a:rPr>
              <a:t>quan</a:t>
            </a:r>
            <a:r>
              <a:rPr lang="en-US" altLang="en-US" sz="2000" b="1" i="1" dirty="0">
                <a:solidFill>
                  <a:srgbClr val="C00000"/>
                </a:solidFill>
              </a:rPr>
              <a:t> </a:t>
            </a:r>
            <a:r>
              <a:rPr lang="en-US" altLang="en-US" sz="2000" b="1" i="1" dirty="0" err="1">
                <a:solidFill>
                  <a:srgbClr val="C00000"/>
                </a:solidFill>
              </a:rPr>
              <a:t>sát</a:t>
            </a:r>
            <a:r>
              <a:rPr lang="en-US" altLang="en-US" sz="2000" b="1" i="1" dirty="0">
                <a:solidFill>
                  <a:srgbClr val="C00000"/>
                </a:solidFill>
              </a:rPr>
              <a:t> video, </a:t>
            </a:r>
            <a:r>
              <a:rPr lang="en-US" altLang="en-US" sz="2000" b="1" i="1" dirty="0" err="1">
                <a:solidFill>
                  <a:srgbClr val="C00000"/>
                </a:solidFill>
              </a:rPr>
              <a:t>đọc</a:t>
            </a:r>
            <a:r>
              <a:rPr lang="en-US" altLang="en-US" sz="2000" b="1" i="1" dirty="0">
                <a:solidFill>
                  <a:srgbClr val="C00000"/>
                </a:solidFill>
              </a:rPr>
              <a:t> </a:t>
            </a:r>
            <a:r>
              <a:rPr lang="en-US" altLang="en-US" sz="2000" b="1" i="1" dirty="0" err="1">
                <a:solidFill>
                  <a:srgbClr val="C00000"/>
                </a:solidFill>
              </a:rPr>
              <a:t>thông</a:t>
            </a:r>
            <a:r>
              <a:rPr lang="en-US" altLang="en-US" sz="2000" b="1" i="1" dirty="0">
                <a:solidFill>
                  <a:srgbClr val="C00000"/>
                </a:solidFill>
              </a:rPr>
              <a:t> tin </a:t>
            </a:r>
            <a:r>
              <a:rPr lang="en-US" altLang="en-US" sz="2000" b="1" i="1" dirty="0" err="1">
                <a:solidFill>
                  <a:srgbClr val="C00000"/>
                </a:solidFill>
              </a:rPr>
              <a:t>mục</a:t>
            </a:r>
            <a:r>
              <a:rPr lang="en-US" altLang="en-US" sz="2000" b="1" i="1" dirty="0">
                <a:solidFill>
                  <a:srgbClr val="C00000"/>
                </a:solidFill>
              </a:rPr>
              <a:t> II SGK tr.159, 169 </a:t>
            </a:r>
            <a:r>
              <a:rPr lang="en-US" altLang="en-US" sz="2000" b="1" i="1" dirty="0" err="1">
                <a:solidFill>
                  <a:srgbClr val="C00000"/>
                </a:solidFill>
              </a:rPr>
              <a:t>và</a:t>
            </a:r>
            <a:r>
              <a:rPr lang="en-US" altLang="en-US" sz="2000" b="1" i="1" dirty="0">
                <a:solidFill>
                  <a:srgbClr val="C00000"/>
                </a:solidFill>
              </a:rPr>
              <a:t> </a:t>
            </a:r>
            <a:r>
              <a:rPr lang="en-US" altLang="en-US" sz="2000" b="1" i="1" dirty="0" err="1">
                <a:solidFill>
                  <a:srgbClr val="C00000"/>
                </a:solidFill>
              </a:rPr>
              <a:t>hoàn</a:t>
            </a:r>
            <a:r>
              <a:rPr lang="en-US" altLang="en-US" sz="2000" b="1" i="1" dirty="0">
                <a:solidFill>
                  <a:srgbClr val="C00000"/>
                </a:solidFill>
              </a:rPr>
              <a:t> </a:t>
            </a:r>
            <a:r>
              <a:rPr lang="en-US" altLang="en-US" sz="2000" b="1" i="1" dirty="0" err="1">
                <a:solidFill>
                  <a:srgbClr val="C00000"/>
                </a:solidFill>
              </a:rPr>
              <a:t>thành</a:t>
            </a:r>
            <a:r>
              <a:rPr lang="en-US" altLang="en-US" sz="2000" b="1" i="1" dirty="0">
                <a:solidFill>
                  <a:srgbClr val="C00000"/>
                </a:solidFill>
              </a:rPr>
              <a:t> </a:t>
            </a:r>
            <a:r>
              <a:rPr lang="en-US" altLang="en-US" sz="2000" b="1" i="1" dirty="0" err="1">
                <a:solidFill>
                  <a:srgbClr val="C00000"/>
                </a:solidFill>
              </a:rPr>
              <a:t>Phiếu</a:t>
            </a:r>
            <a:r>
              <a:rPr lang="en-US" altLang="en-US" sz="2000" b="1" i="1" dirty="0">
                <a:solidFill>
                  <a:srgbClr val="C00000"/>
                </a:solidFill>
              </a:rPr>
              <a:t> </a:t>
            </a:r>
            <a:r>
              <a:rPr lang="en-US" altLang="en-US" sz="2000" b="1" i="1" dirty="0" err="1">
                <a:solidFill>
                  <a:srgbClr val="C00000"/>
                </a:solidFill>
              </a:rPr>
              <a:t>học</a:t>
            </a:r>
            <a:r>
              <a:rPr lang="en-US" altLang="en-US" sz="2000" b="1" i="1" dirty="0">
                <a:solidFill>
                  <a:srgbClr val="C00000"/>
                </a:solidFill>
              </a:rPr>
              <a:t> </a:t>
            </a:r>
            <a:r>
              <a:rPr lang="en-US" altLang="en-US" sz="2000" b="1" i="1" dirty="0" err="1">
                <a:solidFill>
                  <a:srgbClr val="C00000"/>
                </a:solidFill>
              </a:rPr>
              <a:t>tập</a:t>
            </a:r>
            <a:r>
              <a:rPr lang="en-US" altLang="en-US" sz="2000" b="1" i="1" dirty="0">
                <a:solidFill>
                  <a:srgbClr val="C00000"/>
                </a:solidFill>
              </a:rPr>
              <a:t> </a:t>
            </a:r>
            <a:r>
              <a:rPr lang="en-US" altLang="en-US" sz="2000" b="1" i="1" dirty="0" err="1">
                <a:solidFill>
                  <a:srgbClr val="C00000"/>
                </a:solidFill>
              </a:rPr>
              <a:t>số</a:t>
            </a:r>
            <a:r>
              <a:rPr lang="en-US" altLang="en-US" sz="2000" b="1" i="1" dirty="0">
                <a:solidFill>
                  <a:srgbClr val="C00000"/>
                </a:solidFill>
              </a:rPr>
              <a:t> 1</a:t>
            </a:r>
            <a:r>
              <a:rPr lang="vi-VN" altLang="en-US" sz="2000" b="1" i="1" dirty="0">
                <a:solidFill>
                  <a:srgbClr val="C00000"/>
                </a:solidFill>
              </a:rPr>
              <a:t>:</a:t>
            </a:r>
            <a:endParaRPr lang="en-US" altLang="en-US" sz="2000" dirty="0"/>
          </a:p>
        </p:txBody>
      </p:sp>
      <p:grpSp>
        <p:nvGrpSpPr>
          <p:cNvPr id="906" name="Group 905">
            <a:extLst>
              <a:ext uri="{FF2B5EF4-FFF2-40B4-BE49-F238E27FC236}">
                <a16:creationId xmlns:a16="http://schemas.microsoft.com/office/drawing/2014/main" id="{F12A5C43-5098-44D8-B93E-CCDD04991C12}"/>
              </a:ext>
            </a:extLst>
          </p:cNvPr>
          <p:cNvGrpSpPr>
            <a:grpSpLocks/>
          </p:cNvGrpSpPr>
          <p:nvPr/>
        </p:nvGrpSpPr>
        <p:grpSpPr bwMode="auto">
          <a:xfrm>
            <a:off x="4383088" y="498475"/>
            <a:ext cx="4079875" cy="1435100"/>
            <a:chOff x="4390148" y="1002998"/>
            <a:chExt cx="4080173" cy="1434563"/>
          </a:xfrm>
        </p:grpSpPr>
        <p:sp>
          <p:nvSpPr>
            <p:cNvPr id="899" name="Rectangle: Rounded Corners 898">
              <a:extLst>
                <a:ext uri="{FF2B5EF4-FFF2-40B4-BE49-F238E27FC236}">
                  <a16:creationId xmlns:a16="http://schemas.microsoft.com/office/drawing/2014/main" id="{088B401A-F565-0161-B358-6A9A60CF3A22}"/>
                </a:ext>
              </a:extLst>
            </p:cNvPr>
            <p:cNvSpPr/>
            <p:nvPr/>
          </p:nvSpPr>
          <p:spPr>
            <a:xfrm>
              <a:off x="4825155" y="1391790"/>
              <a:ext cx="3645166" cy="1045771"/>
            </a:xfrm>
            <a:prstGeom prst="roundRect">
              <a:avLst>
                <a:gd name="adj" fmla="val 5363"/>
              </a:avLst>
            </a:prstGeom>
            <a:solidFill>
              <a:schemeClr val="accent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2000" b="1" i="1">
                  <a:solidFill>
                    <a:srgbClr val="FF0000"/>
                  </a:solidFill>
                  <a:cs typeface="Times New Roman" panose="02020603050405020304" pitchFamily="18" charset="0"/>
                </a:rPr>
                <a:t>Trạm</a:t>
              </a:r>
              <a:r>
                <a:rPr lang="vi-VN" altLang="en-US" sz="2000" b="1" i="1">
                  <a:solidFill>
                    <a:srgbClr val="FF0000"/>
                  </a:solidFill>
                  <a:cs typeface="Times New Roman" panose="02020603050405020304" pitchFamily="18" charset="0"/>
                </a:rPr>
                <a:t> 1: </a:t>
              </a:r>
              <a:endParaRPr lang="en-US" altLang="en-US" sz="2000" b="1" i="1">
                <a:solidFill>
                  <a:srgbClr val="FF0000"/>
                </a:solidFill>
                <a:cs typeface="Times New Roman" panose="02020603050405020304" pitchFamily="18" charset="0"/>
              </a:endParaRPr>
            </a:p>
            <a:p>
              <a:pPr algn="ctr" eaLnBrk="1" hangingPunct="1">
                <a:lnSpc>
                  <a:spcPct val="150000"/>
                </a:lnSpc>
              </a:pPr>
              <a:r>
                <a:rPr lang="en-US" altLang="en-US" sz="2000">
                  <a:cs typeface="Times New Roman" panose="02020603050405020304" pitchFamily="18" charset="0"/>
                </a:rPr>
                <a:t>T</a:t>
              </a:r>
              <a:r>
                <a:rPr lang="vi-VN" altLang="en-US" sz="2000">
                  <a:cs typeface="Times New Roman" panose="02020603050405020304" pitchFamily="18" charset="0"/>
                </a:rPr>
                <a:t>rả lời câu 1 Phiếu học tập.</a:t>
              </a:r>
              <a:endParaRPr lang="en-US" altLang="en-US" sz="1600">
                <a:solidFill>
                  <a:srgbClr val="FDFDF8"/>
                </a:solidFill>
              </a:endParaRPr>
            </a:p>
          </p:txBody>
        </p:sp>
        <p:sp>
          <p:nvSpPr>
            <p:cNvPr id="65548" name="Freeform 24">
              <a:extLst>
                <a:ext uri="{FF2B5EF4-FFF2-40B4-BE49-F238E27FC236}">
                  <a16:creationId xmlns:a16="http://schemas.microsoft.com/office/drawing/2014/main" id="{62FCD28D-F368-4B1C-B355-4112EE2FB723}"/>
                </a:ext>
              </a:extLst>
            </p:cNvPr>
            <p:cNvSpPr>
              <a:spLocks/>
            </p:cNvSpPr>
            <p:nvPr/>
          </p:nvSpPr>
          <p:spPr bwMode="auto">
            <a:xfrm>
              <a:off x="4390148" y="1002998"/>
              <a:ext cx="1155726" cy="1039126"/>
            </a:xfrm>
            <a:custGeom>
              <a:avLst/>
              <a:gdLst>
                <a:gd name="T0" fmla="*/ 0 w 2713553"/>
                <a:gd name="T1" fmla="*/ 0 h 2143707"/>
                <a:gd name="T2" fmla="*/ 2713553 w 2713553"/>
                <a:gd name="T3" fmla="*/ 0 h 2143707"/>
                <a:gd name="T4" fmla="*/ 2713553 w 2713553"/>
                <a:gd name="T5" fmla="*/ 2143707 h 2143707"/>
                <a:gd name="T6" fmla="*/ 0 w 2713553"/>
                <a:gd name="T7" fmla="*/ 2143707 h 2143707"/>
                <a:gd name="T8" fmla="*/ 0 w 2713553"/>
                <a:gd name="T9" fmla="*/ 0 h 2143707"/>
              </a:gdLst>
              <a:ahLst/>
              <a:cxnLst>
                <a:cxn ang="0">
                  <a:pos x="T0" y="T1"/>
                </a:cxn>
                <a:cxn ang="0">
                  <a:pos x="T2" y="T3"/>
                </a:cxn>
                <a:cxn ang="0">
                  <a:pos x="T4" y="T5"/>
                </a:cxn>
                <a:cxn ang="0">
                  <a:pos x="T6" y="T7"/>
                </a:cxn>
                <a:cxn ang="0">
                  <a:pos x="T8" y="T9"/>
                </a:cxn>
              </a:cxnLst>
              <a:rect l="0" t="0" r="r" b="b"/>
              <a:pathLst>
                <a:path w="2713553" h="2143707">
                  <a:moveTo>
                    <a:pt x="0" y="0"/>
                  </a:moveTo>
                  <a:lnTo>
                    <a:pt x="2713553" y="0"/>
                  </a:lnTo>
                  <a:lnTo>
                    <a:pt x="2713553" y="2143707"/>
                  </a:lnTo>
                  <a:lnTo>
                    <a:pt x="0" y="214370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08" name="Group 907">
            <a:extLst>
              <a:ext uri="{FF2B5EF4-FFF2-40B4-BE49-F238E27FC236}">
                <a16:creationId xmlns:a16="http://schemas.microsoft.com/office/drawing/2014/main" id="{49BF54E8-834F-459B-9FA2-08CCFAE9D099}"/>
              </a:ext>
            </a:extLst>
          </p:cNvPr>
          <p:cNvGrpSpPr>
            <a:grpSpLocks/>
          </p:cNvGrpSpPr>
          <p:nvPr/>
        </p:nvGrpSpPr>
        <p:grpSpPr bwMode="auto">
          <a:xfrm>
            <a:off x="4816475" y="1957388"/>
            <a:ext cx="4068763" cy="1181100"/>
            <a:chOff x="4824761" y="2462222"/>
            <a:chExt cx="4067455" cy="1180090"/>
          </a:xfrm>
        </p:grpSpPr>
        <p:sp>
          <p:nvSpPr>
            <p:cNvPr id="900" name="Rectangle: Rounded Corners 899">
              <a:extLst>
                <a:ext uri="{FF2B5EF4-FFF2-40B4-BE49-F238E27FC236}">
                  <a16:creationId xmlns:a16="http://schemas.microsoft.com/office/drawing/2014/main" id="{137C2F33-5590-FCB1-802B-540941D92AB9}"/>
                </a:ext>
              </a:extLst>
            </p:cNvPr>
            <p:cNvSpPr/>
            <p:nvPr/>
          </p:nvSpPr>
          <p:spPr>
            <a:xfrm>
              <a:off x="4824761" y="2597044"/>
              <a:ext cx="3645316" cy="1045268"/>
            </a:xfrm>
            <a:prstGeom prst="roundRect">
              <a:avLst>
                <a:gd name="adj" fmla="val 5363"/>
              </a:avLst>
            </a:prstGeom>
            <a:solidFill>
              <a:schemeClr val="accent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2000" b="1" i="1">
                  <a:solidFill>
                    <a:srgbClr val="FF0000"/>
                  </a:solidFill>
                  <a:cs typeface="Times New Roman" panose="02020603050405020304" pitchFamily="18" charset="0"/>
                </a:rPr>
                <a:t>Trạm</a:t>
              </a:r>
              <a:r>
                <a:rPr lang="vi-VN" altLang="en-US" sz="2000" b="1" i="1">
                  <a:solidFill>
                    <a:srgbClr val="FF0000"/>
                  </a:solidFill>
                  <a:cs typeface="Times New Roman" panose="02020603050405020304" pitchFamily="18" charset="0"/>
                </a:rPr>
                <a:t> </a:t>
              </a:r>
              <a:r>
                <a:rPr lang="en-US" altLang="en-US" sz="2000" b="1" i="1">
                  <a:solidFill>
                    <a:srgbClr val="FF0000"/>
                  </a:solidFill>
                  <a:cs typeface="Times New Roman" panose="02020603050405020304" pitchFamily="18" charset="0"/>
                </a:rPr>
                <a:t>2</a:t>
              </a:r>
              <a:r>
                <a:rPr lang="vi-VN" altLang="en-US" sz="2000" b="1" i="1">
                  <a:solidFill>
                    <a:srgbClr val="FF0000"/>
                  </a:solidFill>
                  <a:cs typeface="Times New Roman" panose="02020603050405020304" pitchFamily="18" charset="0"/>
                </a:rPr>
                <a:t>: </a:t>
              </a:r>
              <a:endParaRPr lang="en-US" altLang="en-US" sz="2000" b="1" i="1">
                <a:solidFill>
                  <a:srgbClr val="FF0000"/>
                </a:solidFill>
                <a:cs typeface="Times New Roman" panose="02020603050405020304" pitchFamily="18" charset="0"/>
              </a:endParaRPr>
            </a:p>
            <a:p>
              <a:pPr algn="ctr" eaLnBrk="1" hangingPunct="1">
                <a:lnSpc>
                  <a:spcPct val="150000"/>
                </a:lnSpc>
              </a:pPr>
              <a:r>
                <a:rPr lang="en-US" altLang="en-US" sz="2000">
                  <a:cs typeface="Times New Roman" panose="02020603050405020304" pitchFamily="18" charset="0"/>
                </a:rPr>
                <a:t>T</a:t>
              </a:r>
              <a:r>
                <a:rPr lang="vi-VN" altLang="en-US" sz="2000">
                  <a:cs typeface="Times New Roman" panose="02020603050405020304" pitchFamily="18" charset="0"/>
                </a:rPr>
                <a:t>rả lời câu 2, 3 Phiếu học tập.</a:t>
              </a:r>
              <a:endParaRPr lang="en-US" altLang="en-US" sz="1600">
                <a:solidFill>
                  <a:srgbClr val="FDFDF8"/>
                </a:solidFill>
              </a:endParaRPr>
            </a:p>
          </p:txBody>
        </p:sp>
        <p:sp>
          <p:nvSpPr>
            <p:cNvPr id="65546" name="Freeform 27">
              <a:extLst>
                <a:ext uri="{FF2B5EF4-FFF2-40B4-BE49-F238E27FC236}">
                  <a16:creationId xmlns:a16="http://schemas.microsoft.com/office/drawing/2014/main" id="{EDAB7A46-DAF0-444F-AF55-FF6B3B70DD67}"/>
                </a:ext>
              </a:extLst>
            </p:cNvPr>
            <p:cNvSpPr>
              <a:spLocks/>
            </p:cNvSpPr>
            <p:nvPr/>
          </p:nvSpPr>
          <p:spPr bwMode="auto">
            <a:xfrm>
              <a:off x="8048425" y="2462222"/>
              <a:ext cx="843791" cy="1045861"/>
            </a:xfrm>
            <a:custGeom>
              <a:avLst/>
              <a:gdLst>
                <a:gd name="T0" fmla="*/ 0 w 1763130"/>
                <a:gd name="T1" fmla="*/ 0 h 2523263"/>
                <a:gd name="T2" fmla="*/ 1763130 w 1763130"/>
                <a:gd name="T3" fmla="*/ 0 h 2523263"/>
                <a:gd name="T4" fmla="*/ 1763130 w 1763130"/>
                <a:gd name="T5" fmla="*/ 2523264 h 2523263"/>
                <a:gd name="T6" fmla="*/ 0 w 1763130"/>
                <a:gd name="T7" fmla="*/ 2523264 h 2523263"/>
                <a:gd name="T8" fmla="*/ 0 w 1763130"/>
                <a:gd name="T9" fmla="*/ 0 h 2523263"/>
              </a:gdLst>
              <a:ahLst/>
              <a:cxnLst>
                <a:cxn ang="0">
                  <a:pos x="T0" y="T1"/>
                </a:cxn>
                <a:cxn ang="0">
                  <a:pos x="T2" y="T3"/>
                </a:cxn>
                <a:cxn ang="0">
                  <a:pos x="T4" y="T5"/>
                </a:cxn>
                <a:cxn ang="0">
                  <a:pos x="T6" y="T7"/>
                </a:cxn>
                <a:cxn ang="0">
                  <a:pos x="T8" y="T9"/>
                </a:cxn>
              </a:cxnLst>
              <a:rect l="0" t="0" r="r" b="b"/>
              <a:pathLst>
                <a:path w="1763130" h="2523263">
                  <a:moveTo>
                    <a:pt x="0" y="0"/>
                  </a:moveTo>
                  <a:lnTo>
                    <a:pt x="1763130" y="0"/>
                  </a:lnTo>
                  <a:lnTo>
                    <a:pt x="1763130" y="2523264"/>
                  </a:lnTo>
                  <a:lnTo>
                    <a:pt x="0" y="2523264"/>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11" name="Group 910">
            <a:extLst>
              <a:ext uri="{FF2B5EF4-FFF2-40B4-BE49-F238E27FC236}">
                <a16:creationId xmlns:a16="http://schemas.microsoft.com/office/drawing/2014/main" id="{74F204A9-6301-4DDF-BC59-A7CF4A3FE729}"/>
              </a:ext>
            </a:extLst>
          </p:cNvPr>
          <p:cNvGrpSpPr>
            <a:grpSpLocks/>
          </p:cNvGrpSpPr>
          <p:nvPr/>
        </p:nvGrpSpPr>
        <p:grpSpPr bwMode="auto">
          <a:xfrm>
            <a:off x="4311650" y="3079750"/>
            <a:ext cx="4151313" cy="1262063"/>
            <a:chOff x="4319240" y="3584596"/>
            <a:chExt cx="4151082" cy="1262467"/>
          </a:xfrm>
        </p:grpSpPr>
        <p:sp>
          <p:nvSpPr>
            <p:cNvPr id="901" name="Rectangle: Rounded Corners 900">
              <a:extLst>
                <a:ext uri="{FF2B5EF4-FFF2-40B4-BE49-F238E27FC236}">
                  <a16:creationId xmlns:a16="http://schemas.microsoft.com/office/drawing/2014/main" id="{C04159CC-C816-DEF7-10A2-3DB01065FFFF}"/>
                </a:ext>
              </a:extLst>
            </p:cNvPr>
            <p:cNvSpPr/>
            <p:nvPr/>
          </p:nvSpPr>
          <p:spPr>
            <a:xfrm>
              <a:off x="4824037" y="3800565"/>
              <a:ext cx="3646285" cy="1046498"/>
            </a:xfrm>
            <a:prstGeom prst="roundRect">
              <a:avLst>
                <a:gd name="adj" fmla="val 5363"/>
              </a:avLst>
            </a:prstGeom>
            <a:solidFill>
              <a:schemeClr val="accent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2000" b="1" i="1">
                  <a:solidFill>
                    <a:srgbClr val="FF0000"/>
                  </a:solidFill>
                  <a:cs typeface="Times New Roman" panose="02020603050405020304" pitchFamily="18" charset="0"/>
                </a:rPr>
                <a:t>Trạm</a:t>
              </a:r>
              <a:r>
                <a:rPr lang="vi-VN" altLang="en-US" sz="2000" b="1" i="1">
                  <a:solidFill>
                    <a:srgbClr val="FF0000"/>
                  </a:solidFill>
                  <a:cs typeface="Times New Roman" panose="02020603050405020304" pitchFamily="18" charset="0"/>
                </a:rPr>
                <a:t> </a:t>
              </a:r>
              <a:r>
                <a:rPr lang="en-US" altLang="en-US" sz="2000" b="1" i="1">
                  <a:solidFill>
                    <a:srgbClr val="FF0000"/>
                  </a:solidFill>
                  <a:cs typeface="Times New Roman" panose="02020603050405020304" pitchFamily="18" charset="0"/>
                </a:rPr>
                <a:t>3</a:t>
              </a:r>
              <a:r>
                <a:rPr lang="vi-VN" altLang="en-US" sz="2000" b="1" i="1">
                  <a:solidFill>
                    <a:srgbClr val="FF0000"/>
                  </a:solidFill>
                  <a:cs typeface="Times New Roman" panose="02020603050405020304" pitchFamily="18" charset="0"/>
                </a:rPr>
                <a:t>: </a:t>
              </a:r>
              <a:endParaRPr lang="en-US" altLang="en-US" sz="2000" b="1" i="1">
                <a:solidFill>
                  <a:srgbClr val="FF0000"/>
                </a:solidFill>
                <a:cs typeface="Times New Roman" panose="02020603050405020304" pitchFamily="18" charset="0"/>
              </a:endParaRPr>
            </a:p>
            <a:p>
              <a:pPr algn="ctr" eaLnBrk="1" hangingPunct="1">
                <a:lnSpc>
                  <a:spcPct val="150000"/>
                </a:lnSpc>
              </a:pPr>
              <a:r>
                <a:rPr lang="en-US" altLang="en-US" sz="2000">
                  <a:cs typeface="Times New Roman" panose="02020603050405020304" pitchFamily="18" charset="0"/>
                </a:rPr>
                <a:t>T</a:t>
              </a:r>
              <a:r>
                <a:rPr lang="vi-VN" altLang="en-US" sz="2000">
                  <a:cs typeface="Times New Roman" panose="02020603050405020304" pitchFamily="18" charset="0"/>
                </a:rPr>
                <a:t>rả lời câu </a:t>
              </a:r>
              <a:r>
                <a:rPr lang="en-US" altLang="en-US" sz="2000">
                  <a:cs typeface="Times New Roman" panose="02020603050405020304" pitchFamily="18" charset="0"/>
                </a:rPr>
                <a:t>4</a:t>
              </a:r>
              <a:r>
                <a:rPr lang="vi-VN" altLang="en-US" sz="2000">
                  <a:cs typeface="Times New Roman" panose="02020603050405020304" pitchFamily="18" charset="0"/>
                </a:rPr>
                <a:t> Phiếu học tập.</a:t>
              </a:r>
              <a:endParaRPr lang="en-US" altLang="en-US" sz="1600">
                <a:solidFill>
                  <a:srgbClr val="FDFDF8"/>
                </a:solidFill>
              </a:endParaRPr>
            </a:p>
          </p:txBody>
        </p:sp>
        <p:sp>
          <p:nvSpPr>
            <p:cNvPr id="65544" name="Freeform 8">
              <a:extLst>
                <a:ext uri="{FF2B5EF4-FFF2-40B4-BE49-F238E27FC236}">
                  <a16:creationId xmlns:a16="http://schemas.microsoft.com/office/drawing/2014/main" id="{927A0035-AA0C-462E-9E08-9AEED0287B0B}"/>
                </a:ext>
              </a:extLst>
            </p:cNvPr>
            <p:cNvSpPr>
              <a:spLocks/>
            </p:cNvSpPr>
            <p:nvPr/>
          </p:nvSpPr>
          <p:spPr bwMode="auto">
            <a:xfrm>
              <a:off x="4319240" y="3584596"/>
              <a:ext cx="944136" cy="972277"/>
            </a:xfrm>
            <a:custGeom>
              <a:avLst/>
              <a:gdLst>
                <a:gd name="T0" fmla="*/ 0 w 2370705"/>
                <a:gd name="T1" fmla="*/ 0 h 2735429"/>
                <a:gd name="T2" fmla="*/ 2370705 w 2370705"/>
                <a:gd name="T3" fmla="*/ 0 h 2735429"/>
                <a:gd name="T4" fmla="*/ 2370705 w 2370705"/>
                <a:gd name="T5" fmla="*/ 2735429 h 2735429"/>
                <a:gd name="T6" fmla="*/ 0 w 2370705"/>
                <a:gd name="T7" fmla="*/ 2735429 h 2735429"/>
                <a:gd name="T8" fmla="*/ 0 w 2370705"/>
                <a:gd name="T9" fmla="*/ 0 h 2735429"/>
              </a:gdLst>
              <a:ahLst/>
              <a:cxnLst>
                <a:cxn ang="0">
                  <a:pos x="T0" y="T1"/>
                </a:cxn>
                <a:cxn ang="0">
                  <a:pos x="T2" y="T3"/>
                </a:cxn>
                <a:cxn ang="0">
                  <a:pos x="T4" y="T5"/>
                </a:cxn>
                <a:cxn ang="0">
                  <a:pos x="T6" y="T7"/>
                </a:cxn>
                <a:cxn ang="0">
                  <a:pos x="T8" y="T9"/>
                </a:cxn>
              </a:cxnLst>
              <a:rect l="0" t="0" r="r" b="b"/>
              <a:pathLst>
                <a:path w="2370705" h="2735429">
                  <a:moveTo>
                    <a:pt x="0" y="0"/>
                  </a:moveTo>
                  <a:lnTo>
                    <a:pt x="2370705" y="0"/>
                  </a:lnTo>
                  <a:lnTo>
                    <a:pt x="2370705" y="2735429"/>
                  </a:lnTo>
                  <a:lnTo>
                    <a:pt x="0" y="273542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8"/>
                                        </p:tgtEl>
                                        <p:attrNameLst>
                                          <p:attrName>style.visibility</p:attrName>
                                        </p:attrNameLst>
                                      </p:cBhvr>
                                      <p:to>
                                        <p:strVal val="visible"/>
                                      </p:to>
                                    </p:set>
                                    <p:animEffect transition="in" filter="barn(inVertical)">
                                      <p:cBhvr>
                                        <p:cTn id="7" dur="500"/>
                                        <p:tgtEl>
                                          <p:spTgt spid="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906"/>
                                        </p:tgtEl>
                                        <p:attrNameLst>
                                          <p:attrName>style.visibility</p:attrName>
                                        </p:attrNameLst>
                                      </p:cBhvr>
                                      <p:to>
                                        <p:strVal val="visible"/>
                                      </p:to>
                                    </p:set>
                                    <p:anim calcmode="lin" valueType="num">
                                      <p:cBhvr additive="base">
                                        <p:cTn id="12" dur="500" fill="hold"/>
                                        <p:tgtEl>
                                          <p:spTgt spid="906"/>
                                        </p:tgtEl>
                                        <p:attrNameLst>
                                          <p:attrName>ppt_x</p:attrName>
                                        </p:attrNameLst>
                                      </p:cBhvr>
                                      <p:tavLst>
                                        <p:tav tm="0">
                                          <p:val>
                                            <p:strVal val="1+#ppt_w/2"/>
                                          </p:val>
                                        </p:tav>
                                        <p:tav tm="100000">
                                          <p:val>
                                            <p:strVal val="#ppt_x"/>
                                          </p:val>
                                        </p:tav>
                                      </p:tavLst>
                                    </p:anim>
                                    <p:anim calcmode="lin" valueType="num">
                                      <p:cBhvr additive="base">
                                        <p:cTn id="13" dur="500" fill="hold"/>
                                        <p:tgtEl>
                                          <p:spTgt spid="90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908"/>
                                        </p:tgtEl>
                                        <p:attrNameLst>
                                          <p:attrName>style.visibility</p:attrName>
                                        </p:attrNameLst>
                                      </p:cBhvr>
                                      <p:to>
                                        <p:strVal val="visible"/>
                                      </p:to>
                                    </p:set>
                                    <p:anim calcmode="lin" valueType="num">
                                      <p:cBhvr additive="base">
                                        <p:cTn id="18" dur="500" fill="hold"/>
                                        <p:tgtEl>
                                          <p:spTgt spid="908"/>
                                        </p:tgtEl>
                                        <p:attrNameLst>
                                          <p:attrName>ppt_x</p:attrName>
                                        </p:attrNameLst>
                                      </p:cBhvr>
                                      <p:tavLst>
                                        <p:tav tm="0">
                                          <p:val>
                                            <p:strVal val="1+#ppt_w/2"/>
                                          </p:val>
                                        </p:tav>
                                        <p:tav tm="100000">
                                          <p:val>
                                            <p:strVal val="#ppt_x"/>
                                          </p:val>
                                        </p:tav>
                                      </p:tavLst>
                                    </p:anim>
                                    <p:anim calcmode="lin" valueType="num">
                                      <p:cBhvr additive="base">
                                        <p:cTn id="19" dur="500" fill="hold"/>
                                        <p:tgtEl>
                                          <p:spTgt spid="90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911"/>
                                        </p:tgtEl>
                                        <p:attrNameLst>
                                          <p:attrName>style.visibility</p:attrName>
                                        </p:attrNameLst>
                                      </p:cBhvr>
                                      <p:to>
                                        <p:strVal val="visible"/>
                                      </p:to>
                                    </p:set>
                                    <p:anim calcmode="lin" valueType="num">
                                      <p:cBhvr additive="base">
                                        <p:cTn id="24" dur="500" fill="hold"/>
                                        <p:tgtEl>
                                          <p:spTgt spid="911"/>
                                        </p:tgtEl>
                                        <p:attrNameLst>
                                          <p:attrName>ppt_x</p:attrName>
                                        </p:attrNameLst>
                                      </p:cBhvr>
                                      <p:tavLst>
                                        <p:tav tm="0">
                                          <p:val>
                                            <p:strVal val="1+#ppt_w/2"/>
                                          </p:val>
                                        </p:tav>
                                        <p:tav tm="100000">
                                          <p:val>
                                            <p:strVal val="#ppt_x"/>
                                          </p:val>
                                        </p:tav>
                                      </p:tavLst>
                                    </p:anim>
                                    <p:anim calcmode="lin" valueType="num">
                                      <p:cBhvr additive="base">
                                        <p:cTn id="25" dur="500" fill="hold"/>
                                        <p:tgtEl>
                                          <p:spTgt spid="9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9">
            <a:extLst>
              <a:ext uri="{FF2B5EF4-FFF2-40B4-BE49-F238E27FC236}">
                <a16:creationId xmlns:a16="http://schemas.microsoft.com/office/drawing/2014/main" id="{C9B3F5EC-FF43-4D85-9066-CB7461A16C68}"/>
              </a:ext>
            </a:extLst>
          </p:cNvPr>
          <p:cNvGrpSpPr>
            <a:grpSpLocks/>
          </p:cNvGrpSpPr>
          <p:nvPr/>
        </p:nvGrpSpPr>
        <p:grpSpPr bwMode="auto">
          <a:xfrm>
            <a:off x="236538" y="238125"/>
            <a:ext cx="8670925" cy="4699000"/>
            <a:chOff x="236975" y="200722"/>
            <a:chExt cx="8670048" cy="4699508"/>
          </a:xfrm>
        </p:grpSpPr>
        <p:sp>
          <p:nvSpPr>
            <p:cNvPr id="31" name="Rectangle: Rounded Corners 30">
              <a:extLst>
                <a:ext uri="{FF2B5EF4-FFF2-40B4-BE49-F238E27FC236}">
                  <a16:creationId xmlns:a16="http://schemas.microsoft.com/office/drawing/2014/main" id="{9B094987-C1D3-EDE1-C2D8-0BAECA61DE35}"/>
                </a:ext>
              </a:extLst>
            </p:cNvPr>
            <p:cNvSpPr/>
            <p:nvPr/>
          </p:nvSpPr>
          <p:spPr>
            <a:xfrm>
              <a:off x="236975" y="446812"/>
              <a:ext cx="8670048" cy="4453418"/>
            </a:xfrm>
            <a:prstGeom prst="roundRect">
              <a:avLst>
                <a:gd name="adj" fmla="val 3864"/>
              </a:avLst>
            </a:prstGeom>
            <a:solidFill>
              <a:schemeClr val="accent6"/>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vi-VN" altLang="en-US" sz="1800"/>
                <a:t>Câu 1. Hãy giới thiệu khái quát về nhà khoa học Grego Johann Mendel. Vì sao ông lựa chọn đậu hà lan (Pisum sativum) làm đối tượng nghiên cứu?	</a:t>
              </a:r>
            </a:p>
            <a:p>
              <a:pPr algn="just" eaLnBrk="1" hangingPunct="1">
                <a:lnSpc>
                  <a:spcPct val="150000"/>
                </a:lnSpc>
              </a:pPr>
              <a:r>
                <a:rPr lang="vi-VN" altLang="en-US" sz="1800"/>
                <a:t>Câu 2. Quan sát thí nghiệm trong Hình 36.1 và thực hiện các yêu cầu sau:</a:t>
              </a:r>
            </a:p>
            <a:p>
              <a:pPr algn="just" eaLnBrk="1" hangingPunct="1">
                <a:lnSpc>
                  <a:spcPct val="150000"/>
                </a:lnSpc>
              </a:pPr>
              <a:r>
                <a:rPr lang="vi-VN" altLang="en-US" sz="1800"/>
                <a:t>1. Trình bày các bước tiến hành và kết quả thí nghiệm.</a:t>
              </a:r>
            </a:p>
            <a:p>
              <a:pPr algn="just" eaLnBrk="1" hangingPunct="1">
                <a:lnSpc>
                  <a:spcPct val="150000"/>
                </a:lnSpc>
              </a:pPr>
              <a:r>
                <a:rPr lang="vi-VN" altLang="en-US" sz="1800"/>
                <a:t>2. Ở thế hệ F1 và F2 có xuất hiện dạng màu hoa pha trộn giữa hoa tím và hoa trắng hay không? Yếu tố quy định tính trạng hoa trắng (ở thế hệ P) có biến mất trong phép lai không?				</a:t>
              </a:r>
            </a:p>
            <a:p>
              <a:pPr algn="just" eaLnBrk="1" hangingPunct="1">
                <a:lnSpc>
                  <a:spcPct val="150000"/>
                </a:lnSpc>
              </a:pPr>
              <a:r>
                <a:rPr lang="vi-VN" altLang="en-US" sz="1800"/>
                <a:t>Câu 3. Thế nào là nhân tố di truyền? Hãy chỉ ra tính trạng tương phản, tính trạng trội, tính trạng lặn trong phép lai của Mendel.			</a:t>
              </a:r>
            </a:p>
            <a:p>
              <a:pPr algn="just" eaLnBrk="1" hangingPunct="1">
                <a:lnSpc>
                  <a:spcPct val="150000"/>
                </a:lnSpc>
              </a:pPr>
              <a:r>
                <a:rPr lang="vi-VN" altLang="en-US" sz="1800"/>
                <a:t>Câu 4. Vì sao ý tưởng của Mendel là cơ sở cho việc nghiên cứu về gene sau này?</a:t>
              </a:r>
            </a:p>
          </p:txBody>
        </p:sp>
        <p:sp>
          <p:nvSpPr>
            <p:cNvPr id="896" name="Rectangle: Rounded Corners 895">
              <a:extLst>
                <a:ext uri="{FF2B5EF4-FFF2-40B4-BE49-F238E27FC236}">
                  <a16:creationId xmlns:a16="http://schemas.microsoft.com/office/drawing/2014/main" id="{285910DA-9132-150D-9111-25C83B9F308B}"/>
                </a:ext>
              </a:extLst>
            </p:cNvPr>
            <p:cNvSpPr/>
            <p:nvPr/>
          </p:nvSpPr>
          <p:spPr>
            <a:xfrm>
              <a:off x="2375121" y="200722"/>
              <a:ext cx="4393756" cy="492178"/>
            </a:xfrm>
            <a:prstGeom prst="roundRect">
              <a:avLst/>
            </a:prstGeom>
            <a:solidFill>
              <a:schemeClr val="bg2">
                <a:lumMod val="25000"/>
              </a:schemeClr>
            </a:solidFill>
            <a:ln>
              <a:solidFill>
                <a:srgbClr val="623E3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FDFDF8"/>
                  </a:solidFill>
                </a:rPr>
                <a:t>PHIẾU HỌC TẬP SỐ 1</a:t>
              </a:r>
            </a:p>
          </p:txBody>
        </p:sp>
      </p:gr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A6D12A-A94F-4848-8F55-E50E2783D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93"/>
          <a:stretch>
            <a:fillRect/>
          </a:stretch>
        </p:blipFill>
        <p:spPr bwMode="auto">
          <a:xfrm>
            <a:off x="0" y="-258763"/>
            <a:ext cx="4572000" cy="27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18E4753-E3A1-40C8-96ED-37B512E63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2063"/>
            <a:ext cx="4572000"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51E350-0778-4C00-B90C-76F6EAFFE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972"/>
          <a:stretch>
            <a:fillRect/>
          </a:stretch>
        </p:blipFill>
        <p:spPr bwMode="auto">
          <a:xfrm>
            <a:off x="4572000" y="-258763"/>
            <a:ext cx="4572000" cy="27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CE3AC07-EC77-416E-B613-942895796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455" b="6839"/>
          <a:stretch>
            <a:fillRect/>
          </a:stretch>
        </p:blipFill>
        <p:spPr bwMode="auto">
          <a:xfrm>
            <a:off x="4572000" y="2532063"/>
            <a:ext cx="4572000"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4D6E768-1BD3-4642-AF6C-62CD47583733}"/>
              </a:ext>
            </a:extLst>
          </p:cNvPr>
          <p:cNvGrpSpPr>
            <a:grpSpLocks/>
          </p:cNvGrpSpPr>
          <p:nvPr/>
        </p:nvGrpSpPr>
        <p:grpSpPr bwMode="auto">
          <a:xfrm>
            <a:off x="966788" y="725488"/>
            <a:ext cx="7210425" cy="4111625"/>
            <a:chOff x="967249" y="725054"/>
            <a:chExt cx="7209494" cy="4111971"/>
          </a:xfrm>
        </p:grpSpPr>
        <p:pic>
          <p:nvPicPr>
            <p:cNvPr id="8" name="Picture 5">
              <a:extLst>
                <a:ext uri="{FF2B5EF4-FFF2-40B4-BE49-F238E27FC236}">
                  <a16:creationId xmlns:a16="http://schemas.microsoft.com/office/drawing/2014/main" id="{B3F2BC3F-506D-6125-C72A-98EABB7A31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67249" y="725054"/>
              <a:ext cx="7209494" cy="4111971"/>
            </a:xfrm>
            <a:prstGeom prst="rect">
              <a:avLst/>
            </a:prstGeom>
          </p:spPr>
        </p:pic>
        <p:sp>
          <p:nvSpPr>
            <p:cNvPr id="9" name="TextBox 8">
              <a:extLst>
                <a:ext uri="{FF2B5EF4-FFF2-40B4-BE49-F238E27FC236}">
                  <a16:creationId xmlns:a16="http://schemas.microsoft.com/office/drawing/2014/main" id="{53CC9EAD-BB6E-5C61-C533-01CCEEF6C81E}"/>
                </a:ext>
              </a:extLst>
            </p:cNvPr>
            <p:cNvSpPr txBox="1"/>
            <p:nvPr/>
          </p:nvSpPr>
          <p:spPr>
            <a:xfrm>
              <a:off x="2286291" y="1745902"/>
              <a:ext cx="4571410" cy="1881346"/>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b="1" i="1">
                  <a:solidFill>
                    <a:srgbClr val="D94949"/>
                  </a:solidFill>
                  <a:cs typeface="Times New Roman" panose="02020603050405020304" pitchFamily="18" charset="0"/>
                </a:rPr>
                <a:t>C</a:t>
              </a:r>
              <a:r>
                <a:rPr lang="vi-VN" altLang="en-US" sz="2000" b="1" i="1">
                  <a:solidFill>
                    <a:srgbClr val="D94949"/>
                  </a:solidFill>
                  <a:cs typeface="Times New Roman" panose="02020603050405020304" pitchFamily="18" charset="0"/>
                </a:rPr>
                <a:t>âu hỏi Khởi động </a:t>
              </a:r>
              <a:r>
                <a:rPr lang="en-US" altLang="en-US" sz="2000" b="1" i="1">
                  <a:solidFill>
                    <a:srgbClr val="D94949"/>
                  </a:solidFill>
                  <a:cs typeface="Times New Roman" panose="02020603050405020304" pitchFamily="18" charset="0"/>
                </a:rPr>
                <a:t>– </a:t>
              </a:r>
              <a:r>
                <a:rPr lang="vi-VN" altLang="en-US" sz="2000" b="1" i="1">
                  <a:solidFill>
                    <a:srgbClr val="D94949"/>
                  </a:solidFill>
                  <a:cs typeface="Times New Roman" panose="02020603050405020304" pitchFamily="18" charset="0"/>
                </a:rPr>
                <a:t>SGK</a:t>
              </a:r>
              <a:r>
                <a:rPr lang="en-US" altLang="en-US" sz="2000" b="1" i="1">
                  <a:solidFill>
                    <a:srgbClr val="D94949"/>
                  </a:solidFill>
                  <a:cs typeface="Times New Roman" panose="02020603050405020304" pitchFamily="18" charset="0"/>
                </a:rPr>
                <a:t> tr.159</a:t>
              </a:r>
              <a:r>
                <a:rPr lang="vi-VN" altLang="en-US" sz="2000" b="1" i="1">
                  <a:solidFill>
                    <a:srgbClr val="D94949"/>
                  </a:solidFill>
                  <a:cs typeface="Times New Roman" panose="02020603050405020304" pitchFamily="18" charset="0"/>
                </a:rPr>
                <a:t>: </a:t>
              </a:r>
              <a:r>
                <a:rPr lang="vi-VN" altLang="en-US" sz="2000">
                  <a:cs typeface="Times New Roman" panose="02020603050405020304" pitchFamily="18" charset="0"/>
                </a:rPr>
                <a:t>Con sinh ra có những đặc điểm giống bố mẹ và có những đặc điểm khác bố mẹ. Theo em, đó là hiện tượng gì? </a:t>
              </a:r>
              <a:endParaRPr lang="en-US" altLang="en-US" sz="2000">
                <a:cs typeface="Calibri" panose="020F050202020403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IỚI THIỆU VỀ MENĐEN VÀ QLDT">
            <a:hlinkClick r:id="" action="ppaction://media"/>
            <a:extLst>
              <a:ext uri="{FF2B5EF4-FFF2-40B4-BE49-F238E27FC236}">
                <a16:creationId xmlns:a16="http://schemas.microsoft.com/office/drawing/2014/main" id="{5BF0E52D-4AA4-4CF9-BE64-1D455E462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9">
            <a:extLst>
              <a:ext uri="{FF2B5EF4-FFF2-40B4-BE49-F238E27FC236}">
                <a16:creationId xmlns:a16="http://schemas.microsoft.com/office/drawing/2014/main" id="{C9B3F5EC-FF43-4D85-9066-CB7461A16C68}"/>
              </a:ext>
            </a:extLst>
          </p:cNvPr>
          <p:cNvGrpSpPr>
            <a:grpSpLocks/>
          </p:cNvGrpSpPr>
          <p:nvPr/>
        </p:nvGrpSpPr>
        <p:grpSpPr bwMode="auto">
          <a:xfrm>
            <a:off x="236538" y="0"/>
            <a:ext cx="8670925" cy="4937125"/>
            <a:chOff x="236975" y="-37429"/>
            <a:chExt cx="8670048" cy="4937659"/>
          </a:xfrm>
        </p:grpSpPr>
        <p:sp>
          <p:nvSpPr>
            <p:cNvPr id="31" name="Rectangle: Rounded Corners 30">
              <a:extLst>
                <a:ext uri="{FF2B5EF4-FFF2-40B4-BE49-F238E27FC236}">
                  <a16:creationId xmlns:a16="http://schemas.microsoft.com/office/drawing/2014/main" id="{9B094987-C1D3-EDE1-C2D8-0BAECA61DE35}"/>
                </a:ext>
              </a:extLst>
            </p:cNvPr>
            <p:cNvSpPr/>
            <p:nvPr/>
          </p:nvSpPr>
          <p:spPr>
            <a:xfrm>
              <a:off x="236975" y="446812"/>
              <a:ext cx="8670048" cy="4453418"/>
            </a:xfrm>
            <a:prstGeom prst="roundRect">
              <a:avLst>
                <a:gd name="adj" fmla="val 3864"/>
              </a:avLst>
            </a:prstGeom>
            <a:solidFill>
              <a:schemeClr val="accent6"/>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3200" dirty="0">
                  <a:latin typeface="Times New Roman" panose="02020603050405020304" pitchFamily="18" charset="0"/>
                  <a:cs typeface="Times New Roman" panose="02020603050405020304" pitchFamily="18" charset="0"/>
                </a:rPr>
                <a:t>                              TRẠM 1</a:t>
              </a:r>
            </a:p>
            <a:p>
              <a:pPr algn="just" eaLnBrk="1" hangingPunct="1">
                <a:lnSpc>
                  <a:spcPct val="150000"/>
                </a:lnSpc>
              </a:pPr>
              <a:r>
                <a:rPr lang="vi-VN" altLang="en-US" sz="4000" dirty="0">
                  <a:latin typeface="Times New Roman" panose="02020603050405020304" pitchFamily="18" charset="0"/>
                  <a:cs typeface="Times New Roman" panose="02020603050405020304" pitchFamily="18" charset="0"/>
                </a:rPr>
                <a:t>Câu 1. Hãy giới thiệu khái quát về nhà khoa học Grego Johann Mendel. Vì sao ông lựa chọn đậu hà lan (Pisum sativum) làm đối tượng nghiên cứu?	</a:t>
              </a:r>
            </a:p>
          </p:txBody>
        </p:sp>
        <p:sp>
          <p:nvSpPr>
            <p:cNvPr id="896" name="Rectangle: Rounded Corners 895">
              <a:extLst>
                <a:ext uri="{FF2B5EF4-FFF2-40B4-BE49-F238E27FC236}">
                  <a16:creationId xmlns:a16="http://schemas.microsoft.com/office/drawing/2014/main" id="{285910DA-9132-150D-9111-25C83B9F308B}"/>
                </a:ext>
              </a:extLst>
            </p:cNvPr>
            <p:cNvSpPr/>
            <p:nvPr/>
          </p:nvSpPr>
          <p:spPr>
            <a:xfrm>
              <a:off x="2375121" y="-37429"/>
              <a:ext cx="4393756" cy="492178"/>
            </a:xfrm>
            <a:prstGeom prst="roundRect">
              <a:avLst/>
            </a:prstGeom>
            <a:solidFill>
              <a:schemeClr val="bg2">
                <a:lumMod val="25000"/>
              </a:schemeClr>
            </a:solidFill>
            <a:ln>
              <a:solidFill>
                <a:srgbClr val="623E3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FDFDF8"/>
                  </a:solidFill>
                </a:rPr>
                <a:t>PHIẾU HỌC TẬP SỐ 1</a:t>
              </a:r>
            </a:p>
          </p:txBody>
        </p:sp>
      </p:grpSp>
    </p:spTree>
    <p:extLst>
      <p:ext uri="{BB962C8B-B14F-4D97-AF65-F5344CB8AC3E}">
        <p14:creationId xmlns:p14="http://schemas.microsoft.com/office/powerpoint/2010/main" val="184703242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068883A-1611-B8B9-A1EA-B76D9982C292}"/>
              </a:ext>
            </a:extLst>
          </p:cNvPr>
          <p:cNvSpPr txBox="1"/>
          <p:nvPr/>
        </p:nvSpPr>
        <p:spPr>
          <a:xfrm>
            <a:off x="1301262" y="107290"/>
            <a:ext cx="6424245" cy="492125"/>
          </a:xfrm>
          <a:prstGeom prst="rect">
            <a:avLst/>
          </a:prstGeom>
          <a:noFill/>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da-DK" altLang="en-US" sz="2600" b="1" i="1" dirty="0">
                <a:solidFill>
                  <a:srgbClr val="D94949"/>
                </a:solidFill>
                <a:cs typeface="Calibri" panose="020F0502020204030204" pitchFamily="34" charset="0"/>
              </a:rPr>
              <a:t>1. Thí nghiệm của Mendel </a:t>
            </a:r>
            <a:endParaRPr lang="en-US" altLang="en-US" sz="2600" i="1" dirty="0">
              <a:solidFill>
                <a:srgbClr val="D94949"/>
              </a:solidFill>
              <a:cs typeface="Calibri" panose="020F0502020204030204" pitchFamily="34" charset="0"/>
            </a:endParaRPr>
          </a:p>
        </p:txBody>
      </p:sp>
      <p:sp>
        <p:nvSpPr>
          <p:cNvPr id="6" name="TextBox 5">
            <a:extLst>
              <a:ext uri="{FF2B5EF4-FFF2-40B4-BE49-F238E27FC236}">
                <a16:creationId xmlns:a16="http://schemas.microsoft.com/office/drawing/2014/main" id="{18DB064E-598A-DAB1-67A1-DFB86BFA5B31}"/>
              </a:ext>
            </a:extLst>
          </p:cNvPr>
          <p:cNvSpPr txBox="1"/>
          <p:nvPr/>
        </p:nvSpPr>
        <p:spPr>
          <a:xfrm>
            <a:off x="0" y="599415"/>
            <a:ext cx="5545015" cy="4602029"/>
          </a:xfrm>
          <a:prstGeom prst="rect">
            <a:avLst/>
          </a:prstGeom>
          <a:noFill/>
        </p:spPr>
        <p:txBody>
          <a:bodyPr wrap="square">
            <a:spAutoFit/>
          </a:bodyP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algn="just" eaLnBrk="1" hangingPunct="1">
              <a:lnSpc>
                <a:spcPct val="150000"/>
              </a:lnSpc>
            </a:pPr>
            <a:r>
              <a:rPr lang="en-US" altLang="en-US" sz="2200" b="1" dirty="0">
                <a:latin typeface="Times New Roman" panose="02020603050405020304" pitchFamily="18" charset="0"/>
                <a:cs typeface="Times New Roman" panose="02020603050405020304" pitchFamily="18" charset="0"/>
              </a:rPr>
              <a:t>1/Mendel l</a:t>
            </a:r>
            <a:r>
              <a:rPr lang="vi-VN" altLang="en-US" sz="2200" b="1" dirty="0">
                <a:latin typeface="Times New Roman" panose="02020603050405020304" pitchFamily="18" charset="0"/>
                <a:cs typeface="Times New Roman" panose="02020603050405020304" pitchFamily="18" charset="0"/>
              </a:rPr>
              <a:t>à người đầu tiên vận dụng phương pháp khoa học vào việc nghiên cứu di truyền.</a:t>
            </a:r>
            <a:endParaRPr lang="en-US" altLang="en-US" sz="2200" b="1" dirty="0">
              <a:latin typeface="Times New Roman" panose="02020603050405020304" pitchFamily="18" charset="0"/>
              <a:cs typeface="Times New Roman" panose="02020603050405020304" pitchFamily="18" charset="0"/>
            </a:endParaRPr>
          </a:p>
          <a:p>
            <a:pPr marL="0" indent="0" algn="just" eaLnBrk="1" hangingPunct="1">
              <a:lnSpc>
                <a:spcPct val="150000"/>
              </a:lnSpc>
            </a:pPr>
            <a:r>
              <a:rPr lang="vi-VN" altLang="en-US" sz="2200" b="1" dirty="0">
                <a:latin typeface="Times New Roman" panose="02020603050405020304" pitchFamily="18" charset="0"/>
                <a:cs typeface="Times New Roman" panose="02020603050405020304" pitchFamily="18" charset="0"/>
              </a:rPr>
              <a:t>Đối tượng nghiên cứu: đậu hà lan (Pisum sativum).</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Đậu</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Hà</a:t>
            </a:r>
            <a:r>
              <a:rPr lang="en-US" altLang="en-US" sz="2200" b="1" dirty="0">
                <a:solidFill>
                  <a:srgbClr val="002060"/>
                </a:solidFill>
                <a:latin typeface="Times New Roman" panose="02020603050405020304" pitchFamily="18" charset="0"/>
                <a:cs typeface="Times New Roman" panose="02020603050405020304" pitchFamily="18" charset="0"/>
              </a:rPr>
              <a:t> Lan </a:t>
            </a:r>
            <a:r>
              <a:rPr lang="en-US" altLang="en-US" sz="2200" b="1" dirty="0" err="1">
                <a:solidFill>
                  <a:srgbClr val="002060"/>
                </a:solidFill>
                <a:latin typeface="Times New Roman" panose="02020603050405020304" pitchFamily="18" charset="0"/>
                <a:cs typeface="Times New Roman" panose="02020603050405020304" pitchFamily="18" charset="0"/>
              </a:rPr>
              <a:t>vì</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cây</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tự</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thụ</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phấn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nghiêm</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ngặt</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có</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hoa</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lưỡng</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tĩnh</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thời</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gian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sinh</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trưởng</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phát</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triển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ngắn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có</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nhiều</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tính</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trạng</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tương</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phản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và</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tính</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trạng</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trội</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lấn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át</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tính</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trạng</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lặn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một</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cách</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hoàn</a:t>
            </a:r>
            <a:r>
              <a:rPr lang="en-US" altLang="en-US" sz="2200" b="1" dirty="0">
                <a:solidFill>
                  <a:srgbClr val="002060"/>
                </a:solidFill>
                <a:latin typeface="Times New Roman" panose="02020603050405020304" pitchFamily="18" charset="0"/>
                <a:cs typeface="Times New Roman" panose="02020603050405020304" pitchFamily="18" charset="0"/>
              </a:rPr>
              <a:t> </a:t>
            </a:r>
            <a:r>
              <a:rPr lang="en-US" altLang="en-US" sz="2200" b="1" dirty="0" err="1">
                <a:solidFill>
                  <a:srgbClr val="002060"/>
                </a:solidFill>
                <a:latin typeface="Times New Roman" panose="02020603050405020304" pitchFamily="18" charset="0"/>
                <a:cs typeface="Times New Roman" panose="02020603050405020304" pitchFamily="18" charset="0"/>
              </a:rPr>
              <a:t>toàn</a:t>
            </a:r>
            <a:endParaRPr lang="en-US" altLang="en-US" sz="2200" b="1" dirty="0">
              <a:latin typeface="Times New Roman" panose="02020603050405020304" pitchFamily="18" charset="0"/>
              <a:cs typeface="Times New Roman" panose="02020603050405020304" pitchFamily="18" charset="0"/>
            </a:endParaRPr>
          </a:p>
        </p:txBody>
      </p:sp>
      <p:pic>
        <p:nvPicPr>
          <p:cNvPr id="8" name="Picture 7" descr="A person kneeling in front of a pea pod&#10;&#10;Description automatically generated">
            <a:extLst>
              <a:ext uri="{FF2B5EF4-FFF2-40B4-BE49-F238E27FC236}">
                <a16:creationId xmlns:a16="http://schemas.microsoft.com/office/drawing/2014/main" id="{DE89E80B-BF4F-47F5-8EFD-4F960C51F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015" y="658519"/>
            <a:ext cx="3598985"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31B3B-D65D-3868-775A-6E0A1001BBFB}"/>
              </a:ext>
            </a:extLst>
          </p:cNvPr>
          <p:cNvSpPr txBox="1"/>
          <p:nvPr/>
        </p:nvSpPr>
        <p:spPr>
          <a:xfrm>
            <a:off x="392113" y="158750"/>
            <a:ext cx="8359775" cy="873125"/>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spcAft>
                <a:spcPts val="800"/>
              </a:spcAft>
            </a:pPr>
            <a:r>
              <a:rPr lang="vi-VN" altLang="en-US" sz="1800">
                <a:cs typeface="Times New Roman" panose="02020603050405020304" pitchFamily="18" charset="0"/>
              </a:rPr>
              <a:t>Mendel lựa chọn đối tượng nghiên cứu là cây đậu hà lan vì có các đặc điểm phù hợp với phương pháp nghiên cứu như</a:t>
            </a:r>
            <a:r>
              <a:rPr lang="en-US" altLang="en-US" sz="1800">
                <a:cs typeface="Times New Roman" panose="02020603050405020304" pitchFamily="18" charset="0"/>
              </a:rPr>
              <a:t>:</a:t>
            </a:r>
            <a:endParaRPr lang="en-US" altLang="en-US" sz="1600">
              <a:cs typeface="Calibri" panose="020F0502020204030204" pitchFamily="34" charset="0"/>
            </a:endParaRPr>
          </a:p>
        </p:txBody>
      </p:sp>
      <p:grpSp>
        <p:nvGrpSpPr>
          <p:cNvPr id="12" name="Group 11">
            <a:extLst>
              <a:ext uri="{FF2B5EF4-FFF2-40B4-BE49-F238E27FC236}">
                <a16:creationId xmlns:a16="http://schemas.microsoft.com/office/drawing/2014/main" id="{A0520F3D-8EC1-4F92-A3A8-F39629FA671A}"/>
              </a:ext>
            </a:extLst>
          </p:cNvPr>
          <p:cNvGrpSpPr>
            <a:grpSpLocks/>
          </p:cNvGrpSpPr>
          <p:nvPr/>
        </p:nvGrpSpPr>
        <p:grpSpPr bwMode="auto">
          <a:xfrm>
            <a:off x="5472113" y="1090613"/>
            <a:ext cx="2951162" cy="1301750"/>
            <a:chOff x="768927" y="1738745"/>
            <a:chExt cx="2951019" cy="1302328"/>
          </a:xfrm>
        </p:grpSpPr>
        <p:sp>
          <p:nvSpPr>
            <p:cNvPr id="7" name="Rectangle: Rounded Corners 6">
              <a:extLst>
                <a:ext uri="{FF2B5EF4-FFF2-40B4-BE49-F238E27FC236}">
                  <a16:creationId xmlns:a16="http://schemas.microsoft.com/office/drawing/2014/main" id="{193CE0EC-5580-AAA1-2D24-352B429DFEC5}"/>
                </a:ext>
              </a:extLst>
            </p:cNvPr>
            <p:cNvSpPr/>
            <p:nvPr/>
          </p:nvSpPr>
          <p:spPr>
            <a:xfrm>
              <a:off x="768927" y="1884860"/>
              <a:ext cx="2951019" cy="1156213"/>
            </a:xfrm>
            <a:prstGeom prst="roundRect">
              <a:avLst>
                <a:gd name="adj" fmla="val 11877"/>
              </a:avLst>
            </a:prstGeom>
            <a:solidFill>
              <a:schemeClr val="accent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1800">
                  <a:cs typeface="Times New Roman" panose="02020603050405020304" pitchFamily="18" charset="0"/>
                </a:rPr>
                <a:t>có nhiều cặp tính trạng tương phản dễ nhận biết</a:t>
              </a:r>
              <a:endParaRPr lang="en-US" altLang="en-US" sz="1800"/>
            </a:p>
          </p:txBody>
        </p:sp>
        <p:pic>
          <p:nvPicPr>
            <p:cNvPr id="81933" name="Picture 10" descr="A green peas in a pod&#10;&#10;Description automatically generated">
              <a:extLst>
                <a:ext uri="{FF2B5EF4-FFF2-40B4-BE49-F238E27FC236}">
                  <a16:creationId xmlns:a16="http://schemas.microsoft.com/office/drawing/2014/main" id="{9F36D941-B4D1-40EA-9851-EDAE79CD6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267" b="24071"/>
            <a:stretch>
              <a:fillRect/>
            </a:stretch>
          </p:blipFill>
          <p:spPr bwMode="auto">
            <a:xfrm>
              <a:off x="1599490" y="1738745"/>
              <a:ext cx="1289891" cy="49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83FF2044-5E22-4DDC-99D6-D2CA4D71245B}"/>
              </a:ext>
            </a:extLst>
          </p:cNvPr>
          <p:cNvGrpSpPr>
            <a:grpSpLocks/>
          </p:cNvGrpSpPr>
          <p:nvPr/>
        </p:nvGrpSpPr>
        <p:grpSpPr bwMode="auto">
          <a:xfrm>
            <a:off x="735013" y="1090613"/>
            <a:ext cx="1787525" cy="1301750"/>
            <a:chOff x="768927" y="1738745"/>
            <a:chExt cx="1787237" cy="1302328"/>
          </a:xfrm>
        </p:grpSpPr>
        <p:sp>
          <p:nvSpPr>
            <p:cNvPr id="14" name="Rectangle: Rounded Corners 13">
              <a:extLst>
                <a:ext uri="{FF2B5EF4-FFF2-40B4-BE49-F238E27FC236}">
                  <a16:creationId xmlns:a16="http://schemas.microsoft.com/office/drawing/2014/main" id="{1BC39309-720E-51D9-1CB6-DE00B76796A2}"/>
                </a:ext>
              </a:extLst>
            </p:cNvPr>
            <p:cNvSpPr/>
            <p:nvPr/>
          </p:nvSpPr>
          <p:spPr>
            <a:xfrm>
              <a:off x="768927" y="1884860"/>
              <a:ext cx="1787237" cy="1156213"/>
            </a:xfrm>
            <a:prstGeom prst="roundRect">
              <a:avLst>
                <a:gd name="adj" fmla="val 11877"/>
              </a:avLst>
            </a:prstGeom>
            <a:solidFill>
              <a:schemeClr val="accent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cs typeface="Times New Roman" panose="02020603050405020304" pitchFamily="18" charset="0"/>
                </a:rPr>
                <a:t>T</a:t>
              </a:r>
              <a:r>
                <a:rPr lang="vi-VN" altLang="en-US" sz="1800">
                  <a:cs typeface="Times New Roman" panose="02020603050405020304" pitchFamily="18" charset="0"/>
                </a:rPr>
                <a:t>ự thụ phấn nghiêm ngặt</a:t>
              </a:r>
              <a:endParaRPr lang="en-US" altLang="en-US" sz="1800"/>
            </a:p>
          </p:txBody>
        </p:sp>
        <p:pic>
          <p:nvPicPr>
            <p:cNvPr id="81931" name="Picture 14" descr="A green peas in a pod&#10;&#10;Description automatically generated">
              <a:extLst>
                <a:ext uri="{FF2B5EF4-FFF2-40B4-BE49-F238E27FC236}">
                  <a16:creationId xmlns:a16="http://schemas.microsoft.com/office/drawing/2014/main" id="{4D012AC1-DFA6-46D8-BAC5-159D10903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267" b="24071"/>
            <a:stretch>
              <a:fillRect/>
            </a:stretch>
          </p:blipFill>
          <p:spPr bwMode="auto">
            <a:xfrm>
              <a:off x="1017599" y="1738745"/>
              <a:ext cx="1289891" cy="49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C8314CA9-01DE-42B0-8538-5E74CEDCB98C}"/>
              </a:ext>
            </a:extLst>
          </p:cNvPr>
          <p:cNvGrpSpPr>
            <a:grpSpLocks/>
          </p:cNvGrpSpPr>
          <p:nvPr/>
        </p:nvGrpSpPr>
        <p:grpSpPr bwMode="auto">
          <a:xfrm>
            <a:off x="2771775" y="1090613"/>
            <a:ext cx="2520950" cy="1301750"/>
            <a:chOff x="768927" y="1738745"/>
            <a:chExt cx="2520819" cy="1302328"/>
          </a:xfrm>
        </p:grpSpPr>
        <p:sp>
          <p:nvSpPr>
            <p:cNvPr id="17" name="Rectangle: Rounded Corners 16">
              <a:extLst>
                <a:ext uri="{FF2B5EF4-FFF2-40B4-BE49-F238E27FC236}">
                  <a16:creationId xmlns:a16="http://schemas.microsoft.com/office/drawing/2014/main" id="{3AEF26B9-6511-E863-657E-DDD5369497BC}"/>
                </a:ext>
              </a:extLst>
            </p:cNvPr>
            <p:cNvSpPr/>
            <p:nvPr/>
          </p:nvSpPr>
          <p:spPr>
            <a:xfrm>
              <a:off x="768927" y="1884860"/>
              <a:ext cx="2520819" cy="1156213"/>
            </a:xfrm>
            <a:prstGeom prst="roundRect">
              <a:avLst>
                <a:gd name="adj" fmla="val 11877"/>
              </a:avLst>
            </a:prstGeom>
            <a:solidFill>
              <a:schemeClr val="accent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1800">
                  <a:cs typeface="Times New Roman" panose="02020603050405020304" pitchFamily="18" charset="0"/>
                </a:rPr>
                <a:t>thời gian sinh trưởng, phát triển ngắn</a:t>
              </a:r>
              <a:endParaRPr lang="en-US" altLang="en-US" sz="1800"/>
            </a:p>
          </p:txBody>
        </p:sp>
        <p:pic>
          <p:nvPicPr>
            <p:cNvPr id="81929" name="Picture 17" descr="A green peas in a pod&#10;&#10;Description automatically generated">
              <a:extLst>
                <a:ext uri="{FF2B5EF4-FFF2-40B4-BE49-F238E27FC236}">
                  <a16:creationId xmlns:a16="http://schemas.microsoft.com/office/drawing/2014/main" id="{9428C27D-9E7C-4C55-8B2E-51B83305A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267" b="24071"/>
            <a:stretch>
              <a:fillRect/>
            </a:stretch>
          </p:blipFill>
          <p:spPr bwMode="auto">
            <a:xfrm>
              <a:off x="1384390" y="1738745"/>
              <a:ext cx="1289891" cy="49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9" descr="A screenshot of a computer&#10;&#10;Description automatically generated">
            <a:extLst>
              <a:ext uri="{FF2B5EF4-FFF2-40B4-BE49-F238E27FC236}">
                <a16:creationId xmlns:a16="http://schemas.microsoft.com/office/drawing/2014/main" id="{C9D2FFC9-ED38-5F81-3416-E866F7F984C6}"/>
              </a:ext>
            </a:extLst>
          </p:cNvPr>
          <p:cNvPicPr>
            <a:picLocks noChangeAspect="1"/>
          </p:cNvPicPr>
          <p:nvPr/>
        </p:nvPicPr>
        <p:blipFill>
          <a:blip r:embed="rId4"/>
          <a:stretch>
            <a:fillRect/>
          </a:stretch>
        </p:blipFill>
        <p:spPr>
          <a:xfrm>
            <a:off x="488950" y="2544763"/>
            <a:ext cx="4486275" cy="2130425"/>
          </a:xfrm>
          <a:prstGeom prst="rect">
            <a:avLst/>
          </a:prstGeom>
          <a:ln>
            <a:noFill/>
          </a:ln>
          <a:effectLst>
            <a:outerShdw blurRad="292100" dist="139700" dir="2700000" algn="tl" rotWithShape="0">
              <a:srgbClr val="333333">
                <a:alpha val="65000"/>
              </a:srgbClr>
            </a:outerShdw>
          </a:effectLst>
        </p:spPr>
      </p:pic>
      <p:pic>
        <p:nvPicPr>
          <p:cNvPr id="22" name="Picture 21" descr="A stamp with a person and flowers&#10;&#10;Description automatically generated">
            <a:extLst>
              <a:ext uri="{FF2B5EF4-FFF2-40B4-BE49-F238E27FC236}">
                <a16:creationId xmlns:a16="http://schemas.microsoft.com/office/drawing/2014/main" id="{33D35A2B-BECD-4BD2-AE1C-D54AFC95FF06}"/>
              </a:ext>
            </a:extLst>
          </p:cNvPr>
          <p:cNvPicPr>
            <a:picLocks noChangeAspect="1"/>
          </p:cNvPicPr>
          <p:nvPr/>
        </p:nvPicPr>
        <p:blipFill>
          <a:blip r:embed="rId5"/>
          <a:stretch>
            <a:fillRect/>
          </a:stretch>
        </p:blipFill>
        <p:spPr>
          <a:xfrm>
            <a:off x="5110163" y="2544763"/>
            <a:ext cx="3505200" cy="2130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7521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500"/>
                                        <p:tgtEl>
                                          <p:spTgt spid="20"/>
                                        </p:tgtEl>
                                      </p:cBhvr>
                                    </p:animEffect>
                                  </p:childTnLst>
                                </p:cTn>
                              </p:par>
                              <p:par>
                                <p:cTn id="25" presetID="6"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412F-FE67-4E13-8D08-762DDAD914FC}"/>
              </a:ext>
            </a:extLst>
          </p:cNvPr>
          <p:cNvSpPr>
            <a:spLocks noGrp="1"/>
          </p:cNvSpPr>
          <p:nvPr>
            <p:ph type="title"/>
          </p:nvPr>
        </p:nvSpPr>
        <p:spPr>
          <a:xfrm>
            <a:off x="0" y="105508"/>
            <a:ext cx="9144000" cy="5037992"/>
          </a:xfrm>
        </p:spPr>
        <p:txBody>
          <a:bodyPr/>
          <a:lstStyle/>
          <a:p>
            <a:r>
              <a:rPr lang="vi-VN" sz="4000" b="1" dirty="0">
                <a:solidFill>
                  <a:srgbClr val="FF0000"/>
                </a:solidFill>
                <a:latin typeface="+mj-lt"/>
              </a:rPr>
              <a:t>II. Mendel - người đặt nền móng cho di truyền học</a:t>
            </a:r>
            <a:br>
              <a:rPr lang="en-US" sz="4000" dirty="0">
                <a:solidFill>
                  <a:srgbClr val="FF0000"/>
                </a:solidFill>
                <a:latin typeface="+mj-lt"/>
              </a:rPr>
            </a:br>
            <a:r>
              <a:rPr lang="vi-VN" sz="4000" b="1" dirty="0">
                <a:solidFill>
                  <a:srgbClr val="FF0000"/>
                </a:solidFill>
                <a:latin typeface="+mj-lt"/>
              </a:rPr>
              <a:t>1. Thí nghiệm của Mendel </a:t>
            </a:r>
            <a:br>
              <a:rPr lang="en-US" sz="4000" dirty="0">
                <a:solidFill>
                  <a:srgbClr val="FF0000"/>
                </a:solidFill>
                <a:latin typeface="+mj-lt"/>
              </a:rPr>
            </a:br>
            <a:r>
              <a:rPr lang="vi-VN" sz="4000" dirty="0">
                <a:solidFill>
                  <a:srgbClr val="FF0000"/>
                </a:solidFill>
                <a:latin typeface="+mj-lt"/>
              </a:rPr>
              <a:t>- Grego Johann Mendel (1822 - 1884) là người đầu tiên vận dụng phương pháp khoa học vào việc nghiên cứu di truyền.</a:t>
            </a:r>
            <a:br>
              <a:rPr lang="en-US" sz="4000" dirty="0">
                <a:solidFill>
                  <a:srgbClr val="FF0000"/>
                </a:solidFill>
                <a:latin typeface="+mj-lt"/>
              </a:rPr>
            </a:br>
            <a:r>
              <a:rPr lang="vi-VN" sz="4000" dirty="0">
                <a:solidFill>
                  <a:srgbClr val="FF0000"/>
                </a:solidFill>
                <a:latin typeface="+mj-lt"/>
              </a:rPr>
              <a:t>- Đối tượng nghiên cứu: đậu hà lan (</a:t>
            </a:r>
            <a:r>
              <a:rPr lang="vi-VN" sz="4000" i="1" dirty="0">
                <a:solidFill>
                  <a:srgbClr val="FF0000"/>
                </a:solidFill>
                <a:latin typeface="+mj-lt"/>
              </a:rPr>
              <a:t>Pisum sativum</a:t>
            </a:r>
            <a:r>
              <a:rPr lang="vi-VN" sz="4000" dirty="0">
                <a:solidFill>
                  <a:srgbClr val="FF0000"/>
                </a:solidFill>
                <a:latin typeface="+mj-lt"/>
              </a:rPr>
              <a:t>).</a:t>
            </a:r>
            <a:br>
              <a:rPr lang="en-US" sz="4000" dirty="0">
                <a:latin typeface="+mj-lt"/>
              </a:rPr>
            </a:br>
            <a:br>
              <a:rPr lang="en-US" altLang="en-US" sz="4000" dirty="0">
                <a:latin typeface="+mj-lt"/>
                <a:cs typeface="Times New Roman" panose="02020603050405020304" pitchFamily="18" charset="0"/>
              </a:rPr>
            </a:br>
            <a:br>
              <a:rPr lang="en-US" altLang="en-US" dirty="0"/>
            </a:br>
            <a:br>
              <a:rPr lang="en-US" altLang="en-US" dirty="0"/>
            </a:br>
            <a:endParaRPr lang="en-US" dirty="0"/>
          </a:p>
        </p:txBody>
      </p:sp>
    </p:spTree>
    <p:extLst>
      <p:ext uri="{BB962C8B-B14F-4D97-AF65-F5344CB8AC3E}">
        <p14:creationId xmlns:p14="http://schemas.microsoft.com/office/powerpoint/2010/main" val="137597254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9">
            <a:extLst>
              <a:ext uri="{FF2B5EF4-FFF2-40B4-BE49-F238E27FC236}">
                <a16:creationId xmlns:a16="http://schemas.microsoft.com/office/drawing/2014/main" id="{C9B3F5EC-FF43-4D85-9066-CB7461A16C68}"/>
              </a:ext>
            </a:extLst>
          </p:cNvPr>
          <p:cNvGrpSpPr>
            <a:grpSpLocks/>
          </p:cNvGrpSpPr>
          <p:nvPr/>
        </p:nvGrpSpPr>
        <p:grpSpPr bwMode="auto">
          <a:xfrm>
            <a:off x="236537" y="131638"/>
            <a:ext cx="8670925" cy="4452936"/>
            <a:chOff x="236975" y="316985"/>
            <a:chExt cx="8670048" cy="4453418"/>
          </a:xfrm>
        </p:grpSpPr>
        <p:sp>
          <p:nvSpPr>
            <p:cNvPr id="31" name="Rectangle: Rounded Corners 30">
              <a:extLst>
                <a:ext uri="{FF2B5EF4-FFF2-40B4-BE49-F238E27FC236}">
                  <a16:creationId xmlns:a16="http://schemas.microsoft.com/office/drawing/2014/main" id="{9B094987-C1D3-EDE1-C2D8-0BAECA61DE35}"/>
                </a:ext>
              </a:extLst>
            </p:cNvPr>
            <p:cNvSpPr/>
            <p:nvPr/>
          </p:nvSpPr>
          <p:spPr>
            <a:xfrm>
              <a:off x="236975" y="316985"/>
              <a:ext cx="8670048" cy="4453418"/>
            </a:xfrm>
            <a:prstGeom prst="roundRect">
              <a:avLst>
                <a:gd name="adj" fmla="val 3864"/>
              </a:avLst>
            </a:prstGeom>
            <a:solidFill>
              <a:schemeClr val="accent6"/>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400" b="1" dirty="0">
                  <a:latin typeface="Times New Roman" panose="02020603050405020304" pitchFamily="18" charset="0"/>
                  <a:cs typeface="Times New Roman" panose="02020603050405020304" pitchFamily="18" charset="0"/>
                </a:rPr>
                <a:t>                                                                  TRẠM 2</a:t>
              </a:r>
              <a:r>
                <a:rPr lang="vi-VN" altLang="en-US" sz="2400" b="1" dirty="0">
                  <a:latin typeface="Times New Roman" panose="02020603050405020304" pitchFamily="18" charset="0"/>
                  <a:cs typeface="Times New Roman" panose="02020603050405020304" pitchFamily="18" charset="0"/>
                </a:rPr>
                <a:t>	</a:t>
              </a:r>
            </a:p>
            <a:p>
              <a:pPr algn="just" eaLnBrk="1" hangingPunct="1">
                <a:lnSpc>
                  <a:spcPct val="150000"/>
                </a:lnSpc>
              </a:pPr>
              <a:endParaRPr lang="en-US" altLang="en-US" sz="2400" b="1" dirty="0">
                <a:latin typeface="Times New Roman" panose="02020603050405020304" pitchFamily="18" charset="0"/>
                <a:cs typeface="Times New Roman" panose="02020603050405020304" pitchFamily="18" charset="0"/>
              </a:endParaRPr>
            </a:p>
            <a:p>
              <a:pPr algn="just" eaLnBrk="1" hangingPunct="1">
                <a:lnSpc>
                  <a:spcPct val="150000"/>
                </a:lnSpc>
              </a:pPr>
              <a:endParaRPr lang="en-US" altLang="en-US" sz="2400" b="1" dirty="0">
                <a:latin typeface="Times New Roman" panose="02020603050405020304" pitchFamily="18" charset="0"/>
                <a:cs typeface="Times New Roman" panose="02020603050405020304" pitchFamily="18" charset="0"/>
              </a:endParaRPr>
            </a:p>
            <a:p>
              <a:pPr algn="just" eaLnBrk="1" hangingPunct="1">
                <a:lnSpc>
                  <a:spcPct val="150000"/>
                </a:lnSpc>
              </a:pPr>
              <a:r>
                <a:rPr lang="en-US" altLang="en-US" sz="2400" b="1" dirty="0">
                  <a:latin typeface="Times New Roman" panose="02020603050405020304" pitchFamily="18" charset="0"/>
                  <a:cs typeface="Times New Roman" panose="02020603050405020304" pitchFamily="18" charset="0"/>
                </a:rPr>
                <a:t>                                            TRẠM 2</a:t>
              </a:r>
            </a:p>
            <a:p>
              <a:pPr algn="just" eaLnBrk="1" hangingPunct="1">
                <a:lnSpc>
                  <a:spcPct val="150000"/>
                </a:lnSpc>
              </a:pPr>
              <a:r>
                <a:rPr lang="vi-VN" altLang="en-US" sz="2400" b="1" dirty="0">
                  <a:latin typeface="Times New Roman" panose="02020603050405020304" pitchFamily="18" charset="0"/>
                  <a:cs typeface="Times New Roman" panose="02020603050405020304" pitchFamily="18" charset="0"/>
                </a:rPr>
                <a:t>Câu 2. Quan sát thí nghiệm trong Hình 36.1 và thực hiện các yêu cầu sau:</a:t>
              </a:r>
            </a:p>
            <a:p>
              <a:pPr algn="just" eaLnBrk="1" hangingPunct="1">
                <a:lnSpc>
                  <a:spcPct val="150000"/>
                </a:lnSpc>
              </a:pPr>
              <a:r>
                <a:rPr lang="vi-VN" altLang="en-US" sz="2400" b="1" dirty="0">
                  <a:latin typeface="Times New Roman" panose="02020603050405020304" pitchFamily="18" charset="0"/>
                  <a:cs typeface="Times New Roman" panose="02020603050405020304" pitchFamily="18" charset="0"/>
                </a:rPr>
                <a:t>1. Trình bày các bước tiến hành và kết quả thí nghiệm.</a:t>
              </a:r>
            </a:p>
            <a:p>
              <a:pPr algn="just" eaLnBrk="1" hangingPunct="1">
                <a:lnSpc>
                  <a:spcPct val="150000"/>
                </a:lnSpc>
              </a:pPr>
              <a:r>
                <a:rPr lang="vi-VN" altLang="en-US" sz="2400" b="1" dirty="0">
                  <a:latin typeface="Times New Roman" panose="02020603050405020304" pitchFamily="18" charset="0"/>
                  <a:cs typeface="Times New Roman" panose="02020603050405020304" pitchFamily="18" charset="0"/>
                </a:rPr>
                <a:t>2. Ở thế hệ F1 và F2 có xuất hiện dạng màu hoa pha trộn giữa hoa tím và hoa trắng hay không? Yếu tố quy định tính trạng hoa trắng (ở thế hệ P) có biến mất trong phép lai không?				</a:t>
              </a:r>
            </a:p>
            <a:p>
              <a:pPr algn="just" eaLnBrk="1" hangingPunct="1">
                <a:lnSpc>
                  <a:spcPct val="150000"/>
                </a:lnSpc>
              </a:pPr>
              <a:r>
                <a:rPr lang="vi-VN" altLang="en-US" sz="2400" b="1" dirty="0">
                  <a:latin typeface="Times New Roman" panose="02020603050405020304" pitchFamily="18" charset="0"/>
                  <a:cs typeface="Times New Roman" panose="02020603050405020304" pitchFamily="18" charset="0"/>
                </a:rPr>
                <a:t>này?</a:t>
              </a:r>
            </a:p>
          </p:txBody>
        </p:sp>
        <p:sp>
          <p:nvSpPr>
            <p:cNvPr id="896" name="Rectangle: Rounded Corners 895">
              <a:extLst>
                <a:ext uri="{FF2B5EF4-FFF2-40B4-BE49-F238E27FC236}">
                  <a16:creationId xmlns:a16="http://schemas.microsoft.com/office/drawing/2014/main" id="{285910DA-9132-150D-9111-25C83B9F308B}"/>
                </a:ext>
              </a:extLst>
            </p:cNvPr>
            <p:cNvSpPr/>
            <p:nvPr/>
          </p:nvSpPr>
          <p:spPr>
            <a:xfrm>
              <a:off x="2199292" y="368403"/>
              <a:ext cx="4393756" cy="492178"/>
            </a:xfrm>
            <a:prstGeom prst="roundRect">
              <a:avLst/>
            </a:prstGeom>
            <a:solidFill>
              <a:schemeClr val="bg2">
                <a:lumMod val="25000"/>
              </a:schemeClr>
            </a:solidFill>
            <a:ln>
              <a:solidFill>
                <a:srgbClr val="623E3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dirty="0">
                  <a:solidFill>
                    <a:srgbClr val="FDFDF8"/>
                  </a:solidFill>
                </a:rPr>
                <a:t>PHIẾU HỌC TẬP SỐ 1</a:t>
              </a:r>
            </a:p>
          </p:txBody>
        </p:sp>
      </p:grpSp>
    </p:spTree>
    <p:extLst>
      <p:ext uri="{BB962C8B-B14F-4D97-AF65-F5344CB8AC3E}">
        <p14:creationId xmlns:p14="http://schemas.microsoft.com/office/powerpoint/2010/main" val="262358787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0C4ECDB-12D8-1712-7CBD-1D61099A769D}"/>
              </a:ext>
            </a:extLst>
          </p:cNvPr>
          <p:cNvSpPr txBox="1"/>
          <p:nvPr/>
        </p:nvSpPr>
        <p:spPr>
          <a:xfrm>
            <a:off x="673100" y="312738"/>
            <a:ext cx="7797800" cy="46196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da-DK" altLang="en-US" sz="2400" b="1" i="1">
                <a:solidFill>
                  <a:srgbClr val="D94949"/>
                </a:solidFill>
                <a:cs typeface="Calibri" panose="020F0502020204030204" pitchFamily="34" charset="0"/>
              </a:rPr>
              <a:t>Thí nghiệm về tính trạng màu hoa ở cây đậu hà lan</a:t>
            </a:r>
            <a:endParaRPr lang="en-US" altLang="en-US" sz="2400" i="1">
              <a:solidFill>
                <a:srgbClr val="D94949"/>
              </a:solidFill>
              <a:cs typeface="Calibri" panose="020F0502020204030204" pitchFamily="34" charset="0"/>
            </a:endParaRPr>
          </a:p>
        </p:txBody>
      </p:sp>
      <p:sp>
        <p:nvSpPr>
          <p:cNvPr id="897" name="Arrow: Pentagon 896">
            <a:extLst>
              <a:ext uri="{FF2B5EF4-FFF2-40B4-BE49-F238E27FC236}">
                <a16:creationId xmlns:a16="http://schemas.microsoft.com/office/drawing/2014/main" id="{6DA9356F-03A3-FA5F-3B91-4F0DB5950D9B}"/>
              </a:ext>
            </a:extLst>
          </p:cNvPr>
          <p:cNvSpPr/>
          <p:nvPr/>
        </p:nvSpPr>
        <p:spPr>
          <a:xfrm>
            <a:off x="0" y="858838"/>
            <a:ext cx="3640138"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dirty="0">
                <a:solidFill>
                  <a:srgbClr val="FFFFFF"/>
                </a:solidFill>
              </a:rPr>
              <a:t>2/</a:t>
            </a:r>
            <a:r>
              <a:rPr lang="en-US" altLang="en-US" sz="2400" b="1" dirty="0" err="1">
                <a:solidFill>
                  <a:srgbClr val="FFFFFF"/>
                </a:solidFill>
              </a:rPr>
              <a:t>Các</a:t>
            </a:r>
            <a:r>
              <a:rPr lang="en-US" altLang="en-US" sz="2400" b="1" dirty="0">
                <a:solidFill>
                  <a:srgbClr val="FFFFFF"/>
                </a:solidFill>
              </a:rPr>
              <a:t> </a:t>
            </a:r>
            <a:r>
              <a:rPr lang="en-US" altLang="en-US" sz="2400" b="1" dirty="0" err="1">
                <a:solidFill>
                  <a:srgbClr val="FFFFFF"/>
                </a:solidFill>
              </a:rPr>
              <a:t>bước</a:t>
            </a:r>
            <a:r>
              <a:rPr lang="en-US" altLang="en-US" sz="2400" b="1" dirty="0">
                <a:solidFill>
                  <a:srgbClr val="FFFFFF"/>
                </a:solidFill>
              </a:rPr>
              <a:t> </a:t>
            </a:r>
            <a:r>
              <a:rPr lang="en-US" altLang="en-US" sz="2400" b="1" dirty="0" err="1">
                <a:solidFill>
                  <a:srgbClr val="FFFFFF"/>
                </a:solidFill>
              </a:rPr>
              <a:t>tiến</a:t>
            </a:r>
            <a:r>
              <a:rPr lang="en-US" altLang="en-US" sz="2400" b="1" dirty="0">
                <a:solidFill>
                  <a:srgbClr val="FFFFFF"/>
                </a:solidFill>
              </a:rPr>
              <a:t> </a:t>
            </a:r>
            <a:r>
              <a:rPr lang="en-US" altLang="en-US" sz="2400" b="1" dirty="0" err="1">
                <a:solidFill>
                  <a:srgbClr val="FFFFFF"/>
                </a:solidFill>
              </a:rPr>
              <a:t>hành</a:t>
            </a:r>
            <a:r>
              <a:rPr lang="en-US" altLang="en-US" sz="2400" b="1" dirty="0">
                <a:solidFill>
                  <a:srgbClr val="FFFFFF"/>
                </a:solidFill>
              </a:rPr>
              <a:t>:</a:t>
            </a:r>
          </a:p>
        </p:txBody>
      </p:sp>
      <p:grpSp>
        <p:nvGrpSpPr>
          <p:cNvPr id="2" name="Group 1">
            <a:extLst>
              <a:ext uri="{FF2B5EF4-FFF2-40B4-BE49-F238E27FC236}">
                <a16:creationId xmlns:a16="http://schemas.microsoft.com/office/drawing/2014/main" id="{D5B119B1-D1AD-4316-A7F6-5721368060C6}"/>
              </a:ext>
            </a:extLst>
          </p:cNvPr>
          <p:cNvGrpSpPr>
            <a:grpSpLocks/>
          </p:cNvGrpSpPr>
          <p:nvPr/>
        </p:nvGrpSpPr>
        <p:grpSpPr bwMode="auto">
          <a:xfrm>
            <a:off x="379413" y="1695450"/>
            <a:ext cx="3248025" cy="3135313"/>
            <a:chOff x="726196" y="1528088"/>
            <a:chExt cx="3247847" cy="3134980"/>
          </a:xfrm>
        </p:grpSpPr>
        <p:sp>
          <p:nvSpPr>
            <p:cNvPr id="3" name="Rectangle: Rounded Corners 2">
              <a:extLst>
                <a:ext uri="{FF2B5EF4-FFF2-40B4-BE49-F238E27FC236}">
                  <a16:creationId xmlns:a16="http://schemas.microsoft.com/office/drawing/2014/main" id="{D14B6CBE-5C7E-F052-5839-3A952F38813A}"/>
                </a:ext>
              </a:extLst>
            </p:cNvPr>
            <p:cNvSpPr/>
            <p:nvPr/>
          </p:nvSpPr>
          <p:spPr>
            <a:xfrm>
              <a:off x="726196" y="1786824"/>
              <a:ext cx="3247847" cy="2876244"/>
            </a:xfrm>
            <a:prstGeom prst="roundRect">
              <a:avLst>
                <a:gd name="adj" fmla="val 8595"/>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a:t>Tạo dòng thuần chủng các cây đậu hoa tím, cây đậu hoa trắng, sau đó lai hoa tím thuần chủng với hoa trắng thuần chủng.</a:t>
              </a:r>
              <a:endParaRPr lang="vi-VN" altLang="en-US" sz="2000"/>
            </a:p>
          </p:txBody>
        </p:sp>
        <p:sp>
          <p:nvSpPr>
            <p:cNvPr id="4" name="Rectangle: Rounded Corners 3">
              <a:extLst>
                <a:ext uri="{FF2B5EF4-FFF2-40B4-BE49-F238E27FC236}">
                  <a16:creationId xmlns:a16="http://schemas.microsoft.com/office/drawing/2014/main" id="{5BF353BE-2CFF-1F0E-A9A3-BA6AF8263234}"/>
                </a:ext>
              </a:extLst>
            </p:cNvPr>
            <p:cNvSpPr/>
            <p:nvPr/>
          </p:nvSpPr>
          <p:spPr>
            <a:xfrm>
              <a:off x="1764364" y="1528088"/>
              <a:ext cx="1171511" cy="517470"/>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2800" b="1" kern="0">
                  <a:sym typeface="Arial"/>
                </a:rPr>
                <a:t>1</a:t>
              </a:r>
            </a:p>
          </p:txBody>
        </p:sp>
      </p:grpSp>
      <p:pic>
        <p:nvPicPr>
          <p:cNvPr id="16" name="Picture 15" descr="A diagram of a flower&#10;&#10;Description automatically generated">
            <a:extLst>
              <a:ext uri="{FF2B5EF4-FFF2-40B4-BE49-F238E27FC236}">
                <a16:creationId xmlns:a16="http://schemas.microsoft.com/office/drawing/2014/main" id="{D23031BB-7C22-48A9-BAE0-89A5F14851A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823" t="14180" r="68011" b="70235"/>
          <a:stretch>
            <a:fillRect/>
          </a:stretch>
        </p:blipFill>
        <p:spPr bwMode="auto">
          <a:xfrm>
            <a:off x="5072063" y="1065213"/>
            <a:ext cx="10525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diagram of a flower&#10;&#10;Description automatically generated">
            <a:extLst>
              <a:ext uri="{FF2B5EF4-FFF2-40B4-BE49-F238E27FC236}">
                <a16:creationId xmlns:a16="http://schemas.microsoft.com/office/drawing/2014/main" id="{AE4B26E5-5818-4027-B2B1-19A538C26F8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978" t="14703" r="44856" b="69711"/>
          <a:stretch>
            <a:fillRect/>
          </a:stretch>
        </p:blipFill>
        <p:spPr bwMode="auto">
          <a:xfrm>
            <a:off x="7724775" y="1065213"/>
            <a:ext cx="10541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624295D-9A30-072C-0937-37EA0768C07E}"/>
              </a:ext>
            </a:extLst>
          </p:cNvPr>
          <p:cNvSpPr txBox="1"/>
          <p:nvPr/>
        </p:nvSpPr>
        <p:spPr>
          <a:xfrm>
            <a:off x="3719513" y="1265238"/>
            <a:ext cx="1276350" cy="954087"/>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a:solidFill>
                  <a:srgbClr val="FF0000"/>
                </a:solidFill>
                <a:cs typeface="Calibri" panose="020F0502020204030204" pitchFamily="34" charset="0"/>
              </a:rPr>
              <a:t>P</a:t>
            </a:r>
            <a:r>
              <a:rPr lang="en-US" altLang="en-US" sz="2800" baseline="-25000">
                <a:solidFill>
                  <a:srgbClr val="FF0000"/>
                </a:solidFill>
                <a:cs typeface="Calibri" panose="020F0502020204030204" pitchFamily="34" charset="0"/>
              </a:rPr>
              <a:t>thuần chủng (tc)</a:t>
            </a:r>
            <a:endParaRPr lang="en-US" altLang="en-US" sz="2800">
              <a:solidFill>
                <a:srgbClr val="FF0000"/>
              </a:solidFill>
            </a:endParaRPr>
          </a:p>
        </p:txBody>
      </p:sp>
      <p:sp>
        <p:nvSpPr>
          <p:cNvPr id="19" name="Multiplication Sign 18">
            <a:extLst>
              <a:ext uri="{FF2B5EF4-FFF2-40B4-BE49-F238E27FC236}">
                <a16:creationId xmlns:a16="http://schemas.microsoft.com/office/drawing/2014/main" id="{1BA84D52-B5F6-6255-B64D-E358DF17740F}"/>
              </a:ext>
            </a:extLst>
          </p:cNvPr>
          <p:cNvSpPr/>
          <p:nvPr/>
        </p:nvSpPr>
        <p:spPr>
          <a:xfrm>
            <a:off x="6696075" y="1193800"/>
            <a:ext cx="457200" cy="54927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7"/>
                                        </p:tgtEl>
                                        <p:attrNameLst>
                                          <p:attrName>style.visibility</p:attrName>
                                        </p:attrNameLst>
                                      </p:cBhvr>
                                      <p:to>
                                        <p:strVal val="visible"/>
                                      </p:to>
                                    </p:set>
                                    <p:animEffect transition="in" filter="wipe(left)">
                                      <p:cBhvr>
                                        <p:cTn id="7" dur="500"/>
                                        <p:tgtEl>
                                          <p:spTgt spid="8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nodeType="afterGroup">
                            <p:stCondLst>
                              <p:cond delay="500"/>
                            </p:stCondLst>
                            <p:childTnLst>
                              <p:par>
                                <p:cTn id="26" presetID="16" presetClass="entr" presetSubtype="2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par>
                          <p:cTn id="29" fill="hold" nodeType="afterGroup">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3710D64-7317-B60E-F559-5E0E2F7BFB3A}"/>
              </a:ext>
            </a:extLst>
          </p:cNvPr>
          <p:cNvSpPr txBox="1"/>
          <p:nvPr/>
        </p:nvSpPr>
        <p:spPr>
          <a:xfrm>
            <a:off x="673100" y="312738"/>
            <a:ext cx="7797800" cy="46196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da-DK" altLang="en-US" sz="2400" b="1" i="1">
                <a:solidFill>
                  <a:srgbClr val="D94949"/>
                </a:solidFill>
                <a:cs typeface="Calibri" panose="020F0502020204030204" pitchFamily="34" charset="0"/>
              </a:rPr>
              <a:t>Thí nghiệm về tính trạng màu hoa ở cây đậu hà lan</a:t>
            </a:r>
            <a:endParaRPr lang="en-US" altLang="en-US" sz="2400" i="1">
              <a:solidFill>
                <a:srgbClr val="D94949"/>
              </a:solidFill>
              <a:cs typeface="Calibri" panose="020F0502020204030204" pitchFamily="34" charset="0"/>
            </a:endParaRPr>
          </a:p>
        </p:txBody>
      </p:sp>
      <p:sp>
        <p:nvSpPr>
          <p:cNvPr id="897" name="Arrow: Pentagon 896">
            <a:extLst>
              <a:ext uri="{FF2B5EF4-FFF2-40B4-BE49-F238E27FC236}">
                <a16:creationId xmlns:a16="http://schemas.microsoft.com/office/drawing/2014/main" id="{6C660DEC-87D6-90DD-5188-66023D0D542D}"/>
              </a:ext>
            </a:extLst>
          </p:cNvPr>
          <p:cNvSpPr/>
          <p:nvPr/>
        </p:nvSpPr>
        <p:spPr>
          <a:xfrm>
            <a:off x="0" y="858838"/>
            <a:ext cx="3640138"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FFFFFF"/>
                </a:solidFill>
              </a:rPr>
              <a:t>Các bước tiến hành:</a:t>
            </a:r>
          </a:p>
        </p:txBody>
      </p:sp>
      <p:grpSp>
        <p:nvGrpSpPr>
          <p:cNvPr id="2" name="Group 1">
            <a:extLst>
              <a:ext uri="{FF2B5EF4-FFF2-40B4-BE49-F238E27FC236}">
                <a16:creationId xmlns:a16="http://schemas.microsoft.com/office/drawing/2014/main" id="{4FF4C2FA-1387-4C46-9574-EB9A7C17ADA8}"/>
              </a:ext>
            </a:extLst>
          </p:cNvPr>
          <p:cNvGrpSpPr>
            <a:grpSpLocks/>
          </p:cNvGrpSpPr>
          <p:nvPr/>
        </p:nvGrpSpPr>
        <p:grpSpPr bwMode="auto">
          <a:xfrm>
            <a:off x="414338" y="1676400"/>
            <a:ext cx="2817812" cy="2754313"/>
            <a:chOff x="726197" y="1528089"/>
            <a:chExt cx="2818274" cy="2754133"/>
          </a:xfrm>
        </p:grpSpPr>
        <p:sp>
          <p:nvSpPr>
            <p:cNvPr id="3" name="Rectangle: Rounded Corners 2">
              <a:extLst>
                <a:ext uri="{FF2B5EF4-FFF2-40B4-BE49-F238E27FC236}">
                  <a16:creationId xmlns:a16="http://schemas.microsoft.com/office/drawing/2014/main" id="{A3EE2D3D-B47F-0A74-16D0-7FA07170D83B}"/>
                </a:ext>
              </a:extLst>
            </p:cNvPr>
            <p:cNvSpPr/>
            <p:nvPr/>
          </p:nvSpPr>
          <p:spPr>
            <a:xfrm>
              <a:off x="726197" y="1786835"/>
              <a:ext cx="2818274" cy="2495387"/>
            </a:xfrm>
            <a:prstGeom prst="roundRect">
              <a:avLst>
                <a:gd name="adj" fmla="val 8595"/>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a:t>F</a:t>
              </a:r>
              <a:r>
                <a:rPr lang="en-US" altLang="en-US" sz="2000" baseline="-25000"/>
                <a:t>1</a:t>
              </a:r>
              <a:r>
                <a:rPr lang="en-US" altLang="en-US" sz="2000"/>
                <a:t> tạo thành thu được 100% cây hoa tím, sau đó tiếp tục tự thụ phấn để cho ra F</a:t>
              </a:r>
              <a:r>
                <a:rPr lang="en-US" altLang="en-US" sz="2000" baseline="-25000"/>
                <a:t>2</a:t>
              </a:r>
              <a:r>
                <a:rPr lang="en-US" altLang="en-US" sz="2000"/>
                <a:t>.</a:t>
              </a:r>
              <a:endParaRPr lang="vi-VN" altLang="en-US" sz="2000"/>
            </a:p>
          </p:txBody>
        </p:sp>
        <p:sp>
          <p:nvSpPr>
            <p:cNvPr id="4" name="Rectangle: Rounded Corners 3">
              <a:extLst>
                <a:ext uri="{FF2B5EF4-FFF2-40B4-BE49-F238E27FC236}">
                  <a16:creationId xmlns:a16="http://schemas.microsoft.com/office/drawing/2014/main" id="{4D55681C-6BC9-6838-BC43-91447D171EE0}"/>
                </a:ext>
              </a:extLst>
            </p:cNvPr>
            <p:cNvSpPr/>
            <p:nvPr/>
          </p:nvSpPr>
          <p:spPr>
            <a:xfrm>
              <a:off x="1547069" y="1528089"/>
              <a:ext cx="1170180" cy="517491"/>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2800" b="1" kern="0">
                  <a:sym typeface="Arial"/>
                </a:rPr>
                <a:t>2</a:t>
              </a:r>
            </a:p>
          </p:txBody>
        </p:sp>
      </p:grpSp>
      <p:grpSp>
        <p:nvGrpSpPr>
          <p:cNvPr id="14" name="Group 13">
            <a:extLst>
              <a:ext uri="{FF2B5EF4-FFF2-40B4-BE49-F238E27FC236}">
                <a16:creationId xmlns:a16="http://schemas.microsoft.com/office/drawing/2014/main" id="{335D5A8B-2707-4EC4-9649-A3C2DA248C14}"/>
              </a:ext>
            </a:extLst>
          </p:cNvPr>
          <p:cNvGrpSpPr>
            <a:grpSpLocks/>
          </p:cNvGrpSpPr>
          <p:nvPr/>
        </p:nvGrpSpPr>
        <p:grpSpPr bwMode="auto">
          <a:xfrm>
            <a:off x="5105400" y="1984375"/>
            <a:ext cx="3298825" cy="293688"/>
            <a:chOff x="6005944" y="2121691"/>
            <a:chExt cx="2078876" cy="420060"/>
          </a:xfrm>
        </p:grpSpPr>
        <p:sp>
          <p:nvSpPr>
            <p:cNvPr id="7" name="Right Bracket 6">
              <a:extLst>
                <a:ext uri="{FF2B5EF4-FFF2-40B4-BE49-F238E27FC236}">
                  <a16:creationId xmlns:a16="http://schemas.microsoft.com/office/drawing/2014/main" id="{75D53275-B1C7-864E-08B5-E0CE548DA758}"/>
                </a:ext>
              </a:extLst>
            </p:cNvPr>
            <p:cNvSpPr/>
            <p:nvPr/>
          </p:nvSpPr>
          <p:spPr>
            <a:xfrm rot="5400000">
              <a:off x="6940935" y="1186699"/>
              <a:ext cx="208894"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12" name="Straight Connector 11">
              <a:extLst>
                <a:ext uri="{FF2B5EF4-FFF2-40B4-BE49-F238E27FC236}">
                  <a16:creationId xmlns:a16="http://schemas.microsoft.com/office/drawing/2014/main" id="{61F7108C-67CD-EE06-2484-5A278F6A3113}"/>
                </a:ext>
              </a:extLst>
            </p:cNvPr>
            <p:cNvCxnSpPr>
              <a:cxnSpLocks/>
              <a:stCxn id="7" idx="2"/>
            </p:cNvCxnSpPr>
            <p:nvPr/>
          </p:nvCxnSpPr>
          <p:spPr>
            <a:xfrm>
              <a:off x="7045382" y="2332857"/>
              <a:ext cx="0" cy="208894"/>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14" descr="A diagram of a flower&#10;&#10;Description automatically generated">
            <a:extLst>
              <a:ext uri="{FF2B5EF4-FFF2-40B4-BE49-F238E27FC236}">
                <a16:creationId xmlns:a16="http://schemas.microsoft.com/office/drawing/2014/main" id="{1CA90C27-7547-42E0-8CF2-026FD00621A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023" t="45209" r="39433" b="40157"/>
          <a:stretch>
            <a:fillRect/>
          </a:stretch>
        </p:blipFill>
        <p:spPr bwMode="auto">
          <a:xfrm>
            <a:off x="4826000" y="2541588"/>
            <a:ext cx="406241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426125C-23FF-BD2C-B4E2-E24476D1F7B8}"/>
              </a:ext>
            </a:extLst>
          </p:cNvPr>
          <p:cNvSpPr txBox="1"/>
          <p:nvPr/>
        </p:nvSpPr>
        <p:spPr>
          <a:xfrm>
            <a:off x="3719513" y="2662238"/>
            <a:ext cx="757237" cy="523875"/>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2800" kern="0">
                <a:solidFill>
                  <a:srgbClr val="FF0000"/>
                </a:solidFill>
                <a:latin typeface="+mn-lt"/>
                <a:ea typeface="Calibri" panose="020F0502020204030204" pitchFamily="34" charset="0"/>
                <a:cs typeface="Arial"/>
                <a:sym typeface="Arial"/>
              </a:rPr>
              <a:t>F</a:t>
            </a:r>
            <a:r>
              <a:rPr lang="en-US" sz="2800" kern="0" baseline="-25000">
                <a:solidFill>
                  <a:srgbClr val="FF0000"/>
                </a:solidFill>
                <a:latin typeface="+mn-lt"/>
                <a:ea typeface="Calibri" panose="020F0502020204030204" pitchFamily="34" charset="0"/>
                <a:cs typeface="Arial"/>
                <a:sym typeface="Arial"/>
              </a:rPr>
              <a:t>1</a:t>
            </a:r>
            <a:endParaRPr lang="en-US" sz="2800" kern="0">
              <a:solidFill>
                <a:srgbClr val="FF0000"/>
              </a:solidFill>
              <a:latin typeface="Arial"/>
              <a:ea typeface="Arial"/>
              <a:cs typeface="Arial"/>
              <a:sym typeface="Arial"/>
            </a:endParaRPr>
          </a:p>
        </p:txBody>
      </p:sp>
      <p:grpSp>
        <p:nvGrpSpPr>
          <p:cNvPr id="19" name="Group 18">
            <a:extLst>
              <a:ext uri="{FF2B5EF4-FFF2-40B4-BE49-F238E27FC236}">
                <a16:creationId xmlns:a16="http://schemas.microsoft.com/office/drawing/2014/main" id="{C0FDB9C7-2830-4DF7-909E-B120FA958E83}"/>
              </a:ext>
            </a:extLst>
          </p:cNvPr>
          <p:cNvGrpSpPr>
            <a:grpSpLocks/>
          </p:cNvGrpSpPr>
          <p:nvPr/>
        </p:nvGrpSpPr>
        <p:grpSpPr bwMode="auto">
          <a:xfrm>
            <a:off x="5105400" y="2274888"/>
            <a:ext cx="3298825" cy="146050"/>
            <a:chOff x="5007929" y="2274142"/>
            <a:chExt cx="3299459" cy="146352"/>
          </a:xfrm>
        </p:grpSpPr>
        <p:grpSp>
          <p:nvGrpSpPr>
            <p:cNvPr id="75789" name="Group 10">
              <a:extLst>
                <a:ext uri="{FF2B5EF4-FFF2-40B4-BE49-F238E27FC236}">
                  <a16:creationId xmlns:a16="http://schemas.microsoft.com/office/drawing/2014/main" id="{F0E9AAD9-0920-48F3-B8BE-E8A685F305DC}"/>
                </a:ext>
              </a:extLst>
            </p:cNvPr>
            <p:cNvGrpSpPr>
              <a:grpSpLocks/>
            </p:cNvGrpSpPr>
            <p:nvPr/>
          </p:nvGrpSpPr>
          <p:grpSpPr bwMode="auto">
            <a:xfrm>
              <a:off x="5007929" y="2274143"/>
              <a:ext cx="3299459" cy="146351"/>
              <a:chOff x="6005944" y="2121691"/>
              <a:chExt cx="2078876" cy="210029"/>
            </a:xfrm>
          </p:grpSpPr>
          <p:sp>
            <p:nvSpPr>
              <p:cNvPr id="13" name="Right Bracket 12">
                <a:extLst>
                  <a:ext uri="{FF2B5EF4-FFF2-40B4-BE49-F238E27FC236}">
                    <a16:creationId xmlns:a16="http://schemas.microsoft.com/office/drawing/2014/main" id="{583AF8C9-EDF5-3610-0963-7FCF33A0F711}"/>
                  </a:ext>
                </a:extLst>
              </p:cNvPr>
              <p:cNvSpPr/>
              <p:nvPr/>
            </p:nvSpPr>
            <p:spPr>
              <a:xfrm rot="16200000" flipV="1">
                <a:off x="6940367" y="1187266"/>
                <a:ext cx="210030"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16" name="Straight Connector 15">
                <a:extLst>
                  <a:ext uri="{FF2B5EF4-FFF2-40B4-BE49-F238E27FC236}">
                    <a16:creationId xmlns:a16="http://schemas.microsoft.com/office/drawing/2014/main" id="{702C4AD5-BFE0-B27A-FC35-AB564E81A33A}"/>
                  </a:ext>
                </a:extLst>
              </p:cNvPr>
              <p:cNvCxnSpPr>
                <a:cxnSpLocks/>
              </p:cNvCxnSpPr>
              <p:nvPr/>
            </p:nvCxnSpPr>
            <p:spPr>
              <a:xfrm>
                <a:off x="6743255" y="2128538"/>
                <a:ext cx="0" cy="2031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7B40EB2D-8BBE-F2D7-7ED4-0FB70514EBA6}"/>
                </a:ext>
              </a:extLst>
            </p:cNvPr>
            <p:cNvCxnSpPr>
              <a:cxnSpLocks/>
            </p:cNvCxnSpPr>
            <p:nvPr/>
          </p:nvCxnSpPr>
          <p:spPr>
            <a:xfrm>
              <a:off x="7265788" y="2274142"/>
              <a:ext cx="0" cy="141579"/>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5785" name="Picture 20" descr="A diagram of a flower&#10;&#10;Description automatically generated">
            <a:extLst>
              <a:ext uri="{FF2B5EF4-FFF2-40B4-BE49-F238E27FC236}">
                <a16:creationId xmlns:a16="http://schemas.microsoft.com/office/drawing/2014/main" id="{EFBE1574-E477-47B4-961A-5902A252DD5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823" t="14180" r="68011" b="70235"/>
          <a:stretch>
            <a:fillRect/>
          </a:stretch>
        </p:blipFill>
        <p:spPr bwMode="auto">
          <a:xfrm>
            <a:off x="5072063" y="1065213"/>
            <a:ext cx="10525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21" descr="A diagram of a flower&#10;&#10;Description automatically generated">
            <a:extLst>
              <a:ext uri="{FF2B5EF4-FFF2-40B4-BE49-F238E27FC236}">
                <a16:creationId xmlns:a16="http://schemas.microsoft.com/office/drawing/2014/main" id="{0E2CDB7D-F636-4CB7-99EC-12F83AAA719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978" t="14703" r="44856" b="69711"/>
          <a:stretch>
            <a:fillRect/>
          </a:stretch>
        </p:blipFill>
        <p:spPr bwMode="auto">
          <a:xfrm>
            <a:off x="7724775" y="1065213"/>
            <a:ext cx="10541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767E6270-001E-1002-FE6F-A39201085E0F}"/>
              </a:ext>
            </a:extLst>
          </p:cNvPr>
          <p:cNvSpPr txBox="1"/>
          <p:nvPr/>
        </p:nvSpPr>
        <p:spPr>
          <a:xfrm>
            <a:off x="3719513" y="1265238"/>
            <a:ext cx="1276350" cy="954087"/>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a:solidFill>
                  <a:srgbClr val="FF0000"/>
                </a:solidFill>
                <a:cs typeface="Calibri" panose="020F0502020204030204" pitchFamily="34" charset="0"/>
              </a:rPr>
              <a:t>P</a:t>
            </a:r>
            <a:r>
              <a:rPr lang="en-US" altLang="en-US" sz="2800" baseline="-25000">
                <a:solidFill>
                  <a:srgbClr val="FF0000"/>
                </a:solidFill>
                <a:cs typeface="Calibri" panose="020F0502020204030204" pitchFamily="34" charset="0"/>
              </a:rPr>
              <a:t>thuần chủng (tc)</a:t>
            </a:r>
            <a:endParaRPr lang="en-US" altLang="en-US" sz="2800">
              <a:solidFill>
                <a:srgbClr val="FF0000"/>
              </a:solidFill>
            </a:endParaRPr>
          </a:p>
        </p:txBody>
      </p:sp>
      <p:sp>
        <p:nvSpPr>
          <p:cNvPr id="24" name="Multiplication Sign 23">
            <a:extLst>
              <a:ext uri="{FF2B5EF4-FFF2-40B4-BE49-F238E27FC236}">
                <a16:creationId xmlns:a16="http://schemas.microsoft.com/office/drawing/2014/main" id="{0E6607D9-009D-6AAE-DCC1-161E56284EA1}"/>
              </a:ext>
            </a:extLst>
          </p:cNvPr>
          <p:cNvSpPr/>
          <p:nvPr/>
        </p:nvSpPr>
        <p:spPr>
          <a:xfrm>
            <a:off x="6696075" y="1193800"/>
            <a:ext cx="457200" cy="54927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nodeType="afterGroup">
                            <p:stCondLst>
                              <p:cond delay="5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nodeType="afterGroup">
                            <p:stCondLst>
                              <p:cond delay="1000"/>
                            </p:stCondLst>
                            <p:childTnLst>
                              <p:par>
                                <p:cTn id="23" presetID="16" presetClass="entr" presetSubtype="2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3F166BDF-662C-B304-D4A4-2E3FEC55FF0C}"/>
              </a:ext>
            </a:extLst>
          </p:cNvPr>
          <p:cNvSpPr txBox="1"/>
          <p:nvPr/>
        </p:nvSpPr>
        <p:spPr>
          <a:xfrm>
            <a:off x="673100" y="312738"/>
            <a:ext cx="7797800" cy="46196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da-DK" altLang="en-US" sz="2400" b="1" i="1">
                <a:solidFill>
                  <a:srgbClr val="D94949"/>
                </a:solidFill>
                <a:cs typeface="Calibri" panose="020F0502020204030204" pitchFamily="34" charset="0"/>
              </a:rPr>
              <a:t>Thí nghiệm về tính trạng màu hoa ở cây đậu hà lan</a:t>
            </a:r>
            <a:endParaRPr lang="en-US" altLang="en-US" sz="2400" i="1">
              <a:solidFill>
                <a:srgbClr val="D94949"/>
              </a:solidFill>
              <a:cs typeface="Calibri" panose="020F0502020204030204" pitchFamily="34" charset="0"/>
            </a:endParaRPr>
          </a:p>
        </p:txBody>
      </p:sp>
      <p:sp>
        <p:nvSpPr>
          <p:cNvPr id="897" name="Arrow: Pentagon 896">
            <a:extLst>
              <a:ext uri="{FF2B5EF4-FFF2-40B4-BE49-F238E27FC236}">
                <a16:creationId xmlns:a16="http://schemas.microsoft.com/office/drawing/2014/main" id="{CEE3C28F-1FA4-6A03-E89D-B8629301461C}"/>
              </a:ext>
            </a:extLst>
          </p:cNvPr>
          <p:cNvSpPr/>
          <p:nvPr/>
        </p:nvSpPr>
        <p:spPr>
          <a:xfrm>
            <a:off x="0" y="858838"/>
            <a:ext cx="3640138"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FFFFFF"/>
                </a:solidFill>
              </a:rPr>
              <a:t>Các bước tiến hành:</a:t>
            </a:r>
          </a:p>
        </p:txBody>
      </p:sp>
      <p:grpSp>
        <p:nvGrpSpPr>
          <p:cNvPr id="2" name="Group 1">
            <a:extLst>
              <a:ext uri="{FF2B5EF4-FFF2-40B4-BE49-F238E27FC236}">
                <a16:creationId xmlns:a16="http://schemas.microsoft.com/office/drawing/2014/main" id="{06BC9749-9A59-4599-94DB-0D0C2C80AF47}"/>
              </a:ext>
            </a:extLst>
          </p:cNvPr>
          <p:cNvGrpSpPr>
            <a:grpSpLocks/>
          </p:cNvGrpSpPr>
          <p:nvPr/>
        </p:nvGrpSpPr>
        <p:grpSpPr bwMode="auto">
          <a:xfrm>
            <a:off x="414338" y="1676400"/>
            <a:ext cx="2817812" cy="2754313"/>
            <a:chOff x="726197" y="1528089"/>
            <a:chExt cx="2818274" cy="2754133"/>
          </a:xfrm>
        </p:grpSpPr>
        <p:sp>
          <p:nvSpPr>
            <p:cNvPr id="3" name="Rectangle: Rounded Corners 2">
              <a:extLst>
                <a:ext uri="{FF2B5EF4-FFF2-40B4-BE49-F238E27FC236}">
                  <a16:creationId xmlns:a16="http://schemas.microsoft.com/office/drawing/2014/main" id="{9AD3FCE2-E762-E9EB-4D89-8DF0B200F785}"/>
                </a:ext>
              </a:extLst>
            </p:cNvPr>
            <p:cNvSpPr/>
            <p:nvPr/>
          </p:nvSpPr>
          <p:spPr>
            <a:xfrm>
              <a:off x="726197" y="1786835"/>
              <a:ext cx="2818274" cy="2495387"/>
            </a:xfrm>
            <a:prstGeom prst="roundRect">
              <a:avLst>
                <a:gd name="adj" fmla="val 8595"/>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vi-VN" altLang="en-US" sz="2000"/>
                <a:t>F</a:t>
              </a:r>
              <a:r>
                <a:rPr lang="en-US" altLang="en-US" sz="2000" baseline="-25000"/>
                <a:t>2</a:t>
              </a:r>
              <a:r>
                <a:rPr lang="vi-VN" altLang="en-US" sz="2000"/>
                <a:t> thu được cả cây hoa tím và cây hoa trắng với tỉ lệ 3 hoa tím : 1 hoa trắng.</a:t>
              </a:r>
            </a:p>
          </p:txBody>
        </p:sp>
        <p:sp>
          <p:nvSpPr>
            <p:cNvPr id="4" name="Rectangle: Rounded Corners 3">
              <a:extLst>
                <a:ext uri="{FF2B5EF4-FFF2-40B4-BE49-F238E27FC236}">
                  <a16:creationId xmlns:a16="http://schemas.microsoft.com/office/drawing/2014/main" id="{2ABE61AF-B557-9A19-A81B-32093746C2E6}"/>
                </a:ext>
              </a:extLst>
            </p:cNvPr>
            <p:cNvSpPr/>
            <p:nvPr/>
          </p:nvSpPr>
          <p:spPr>
            <a:xfrm>
              <a:off x="1547069" y="1528089"/>
              <a:ext cx="1170180" cy="517491"/>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2800" b="1" kern="0">
                  <a:sym typeface="Arial"/>
                </a:rPr>
                <a:t>3</a:t>
              </a:r>
            </a:p>
          </p:txBody>
        </p:sp>
      </p:grpSp>
      <p:grpSp>
        <p:nvGrpSpPr>
          <p:cNvPr id="77829" name="Group 13">
            <a:extLst>
              <a:ext uri="{FF2B5EF4-FFF2-40B4-BE49-F238E27FC236}">
                <a16:creationId xmlns:a16="http://schemas.microsoft.com/office/drawing/2014/main" id="{D9DFB46D-8F19-47BD-A414-EB0BAA21FA49}"/>
              </a:ext>
            </a:extLst>
          </p:cNvPr>
          <p:cNvGrpSpPr>
            <a:grpSpLocks/>
          </p:cNvGrpSpPr>
          <p:nvPr/>
        </p:nvGrpSpPr>
        <p:grpSpPr bwMode="auto">
          <a:xfrm>
            <a:off x="5105400" y="1984375"/>
            <a:ext cx="3298825" cy="293688"/>
            <a:chOff x="6005944" y="2121691"/>
            <a:chExt cx="2078876" cy="420060"/>
          </a:xfrm>
        </p:grpSpPr>
        <p:sp>
          <p:nvSpPr>
            <p:cNvPr id="7" name="Right Bracket 6">
              <a:extLst>
                <a:ext uri="{FF2B5EF4-FFF2-40B4-BE49-F238E27FC236}">
                  <a16:creationId xmlns:a16="http://schemas.microsoft.com/office/drawing/2014/main" id="{E0B185E2-2883-4039-2202-17085D562FCC}"/>
                </a:ext>
              </a:extLst>
            </p:cNvPr>
            <p:cNvSpPr/>
            <p:nvPr/>
          </p:nvSpPr>
          <p:spPr>
            <a:xfrm rot="5400000">
              <a:off x="6940935" y="1186699"/>
              <a:ext cx="208894"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12" name="Straight Connector 11">
              <a:extLst>
                <a:ext uri="{FF2B5EF4-FFF2-40B4-BE49-F238E27FC236}">
                  <a16:creationId xmlns:a16="http://schemas.microsoft.com/office/drawing/2014/main" id="{C3F3BCA8-38A5-E857-4293-228BA834BDAD}"/>
                </a:ext>
              </a:extLst>
            </p:cNvPr>
            <p:cNvCxnSpPr>
              <a:cxnSpLocks/>
              <a:stCxn id="7" idx="2"/>
            </p:cNvCxnSpPr>
            <p:nvPr/>
          </p:nvCxnSpPr>
          <p:spPr>
            <a:xfrm>
              <a:off x="7045382" y="2332857"/>
              <a:ext cx="0" cy="208894"/>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7830" name="Picture 14" descr="A diagram of a flower&#10;&#10;Description automatically generated">
            <a:extLst>
              <a:ext uri="{FF2B5EF4-FFF2-40B4-BE49-F238E27FC236}">
                <a16:creationId xmlns:a16="http://schemas.microsoft.com/office/drawing/2014/main" id="{406BAB40-07D9-4D02-9DF4-ED8A90F322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023" t="45209" r="39433" b="40157"/>
          <a:stretch>
            <a:fillRect/>
          </a:stretch>
        </p:blipFill>
        <p:spPr bwMode="auto">
          <a:xfrm>
            <a:off x="4826000" y="2541588"/>
            <a:ext cx="406241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0CF97DC-B03A-A37D-1333-04ADAEEBA826}"/>
              </a:ext>
            </a:extLst>
          </p:cNvPr>
          <p:cNvSpPr txBox="1"/>
          <p:nvPr/>
        </p:nvSpPr>
        <p:spPr>
          <a:xfrm>
            <a:off x="3719513" y="2662238"/>
            <a:ext cx="757237" cy="523875"/>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2800" kern="0">
                <a:solidFill>
                  <a:srgbClr val="FF0000"/>
                </a:solidFill>
                <a:latin typeface="+mn-lt"/>
                <a:ea typeface="Calibri" panose="020F0502020204030204" pitchFamily="34" charset="0"/>
                <a:cs typeface="Arial"/>
                <a:sym typeface="Arial"/>
              </a:rPr>
              <a:t>F</a:t>
            </a:r>
            <a:r>
              <a:rPr lang="en-US" sz="2800" kern="0" baseline="-25000">
                <a:solidFill>
                  <a:srgbClr val="FF0000"/>
                </a:solidFill>
                <a:latin typeface="+mn-lt"/>
                <a:ea typeface="Calibri" panose="020F0502020204030204" pitchFamily="34" charset="0"/>
                <a:cs typeface="Arial"/>
                <a:sym typeface="Arial"/>
              </a:rPr>
              <a:t>1</a:t>
            </a:r>
            <a:endParaRPr lang="en-US" sz="2800" kern="0">
              <a:solidFill>
                <a:srgbClr val="FF0000"/>
              </a:solidFill>
              <a:latin typeface="Arial"/>
              <a:ea typeface="Arial"/>
              <a:cs typeface="Arial"/>
              <a:sym typeface="Arial"/>
            </a:endParaRPr>
          </a:p>
        </p:txBody>
      </p:sp>
      <p:grpSp>
        <p:nvGrpSpPr>
          <p:cNvPr id="77832" name="Group 18">
            <a:extLst>
              <a:ext uri="{FF2B5EF4-FFF2-40B4-BE49-F238E27FC236}">
                <a16:creationId xmlns:a16="http://schemas.microsoft.com/office/drawing/2014/main" id="{9769EED7-4CFE-483C-8CB4-5E86029677C2}"/>
              </a:ext>
            </a:extLst>
          </p:cNvPr>
          <p:cNvGrpSpPr>
            <a:grpSpLocks/>
          </p:cNvGrpSpPr>
          <p:nvPr/>
        </p:nvGrpSpPr>
        <p:grpSpPr bwMode="auto">
          <a:xfrm>
            <a:off x="5105400" y="2274888"/>
            <a:ext cx="3298825" cy="146050"/>
            <a:chOff x="5007929" y="2274142"/>
            <a:chExt cx="3299459" cy="146352"/>
          </a:xfrm>
        </p:grpSpPr>
        <p:grpSp>
          <p:nvGrpSpPr>
            <p:cNvPr id="77848" name="Group 10">
              <a:extLst>
                <a:ext uri="{FF2B5EF4-FFF2-40B4-BE49-F238E27FC236}">
                  <a16:creationId xmlns:a16="http://schemas.microsoft.com/office/drawing/2014/main" id="{BECB4891-CF3A-43FB-A470-EFD3C35457FC}"/>
                </a:ext>
              </a:extLst>
            </p:cNvPr>
            <p:cNvGrpSpPr>
              <a:grpSpLocks/>
            </p:cNvGrpSpPr>
            <p:nvPr/>
          </p:nvGrpSpPr>
          <p:grpSpPr bwMode="auto">
            <a:xfrm>
              <a:off x="5007929" y="2274143"/>
              <a:ext cx="3299459" cy="146351"/>
              <a:chOff x="6005944" y="2121691"/>
              <a:chExt cx="2078876" cy="210029"/>
            </a:xfrm>
          </p:grpSpPr>
          <p:sp>
            <p:nvSpPr>
              <p:cNvPr id="13" name="Right Bracket 12">
                <a:extLst>
                  <a:ext uri="{FF2B5EF4-FFF2-40B4-BE49-F238E27FC236}">
                    <a16:creationId xmlns:a16="http://schemas.microsoft.com/office/drawing/2014/main" id="{08F3EDC3-41A5-D5E6-356D-A9C491F298D9}"/>
                  </a:ext>
                </a:extLst>
              </p:cNvPr>
              <p:cNvSpPr/>
              <p:nvPr/>
            </p:nvSpPr>
            <p:spPr>
              <a:xfrm rot="16200000" flipV="1">
                <a:off x="6940367" y="1187266"/>
                <a:ext cx="210030"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16" name="Straight Connector 15">
                <a:extLst>
                  <a:ext uri="{FF2B5EF4-FFF2-40B4-BE49-F238E27FC236}">
                    <a16:creationId xmlns:a16="http://schemas.microsoft.com/office/drawing/2014/main" id="{E7120A16-FEEA-C23F-E661-554D160B87D8}"/>
                  </a:ext>
                </a:extLst>
              </p:cNvPr>
              <p:cNvCxnSpPr>
                <a:cxnSpLocks/>
              </p:cNvCxnSpPr>
              <p:nvPr/>
            </p:nvCxnSpPr>
            <p:spPr>
              <a:xfrm>
                <a:off x="6743255" y="2128538"/>
                <a:ext cx="0" cy="2031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E472607D-D9D9-9467-5B5A-9CCC3CFADA1A}"/>
                </a:ext>
              </a:extLst>
            </p:cNvPr>
            <p:cNvCxnSpPr>
              <a:cxnSpLocks/>
            </p:cNvCxnSpPr>
            <p:nvPr/>
          </p:nvCxnSpPr>
          <p:spPr>
            <a:xfrm>
              <a:off x="7265788" y="2274142"/>
              <a:ext cx="0" cy="141579"/>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7833" name="Picture 20" descr="A diagram of a flower&#10;&#10;Description automatically generated">
            <a:extLst>
              <a:ext uri="{FF2B5EF4-FFF2-40B4-BE49-F238E27FC236}">
                <a16:creationId xmlns:a16="http://schemas.microsoft.com/office/drawing/2014/main" id="{D3D4BDD6-7D4B-4BCE-B3A2-9B6B801E3B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823" t="14180" r="68011" b="70235"/>
          <a:stretch>
            <a:fillRect/>
          </a:stretch>
        </p:blipFill>
        <p:spPr bwMode="auto">
          <a:xfrm>
            <a:off x="5072063" y="1065213"/>
            <a:ext cx="10525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21" descr="A diagram of a flower&#10;&#10;Description automatically generated">
            <a:extLst>
              <a:ext uri="{FF2B5EF4-FFF2-40B4-BE49-F238E27FC236}">
                <a16:creationId xmlns:a16="http://schemas.microsoft.com/office/drawing/2014/main" id="{95EEDFD8-F5C3-4BC4-9B0D-02FED1D78FA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978" t="14703" r="44856" b="69711"/>
          <a:stretch>
            <a:fillRect/>
          </a:stretch>
        </p:blipFill>
        <p:spPr bwMode="auto">
          <a:xfrm>
            <a:off x="7724775" y="1065213"/>
            <a:ext cx="10541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A06F53A0-E0A7-CC03-F529-D7B8EBDE588E}"/>
              </a:ext>
            </a:extLst>
          </p:cNvPr>
          <p:cNvSpPr txBox="1"/>
          <p:nvPr/>
        </p:nvSpPr>
        <p:spPr>
          <a:xfrm>
            <a:off x="3719513" y="1265238"/>
            <a:ext cx="1276350" cy="954087"/>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a:solidFill>
                  <a:srgbClr val="FF0000"/>
                </a:solidFill>
                <a:cs typeface="Calibri" panose="020F0502020204030204" pitchFamily="34" charset="0"/>
              </a:rPr>
              <a:t>P</a:t>
            </a:r>
            <a:r>
              <a:rPr lang="en-US" altLang="en-US" sz="2800" baseline="-25000">
                <a:solidFill>
                  <a:srgbClr val="FF0000"/>
                </a:solidFill>
                <a:cs typeface="Calibri" panose="020F0502020204030204" pitchFamily="34" charset="0"/>
              </a:rPr>
              <a:t>thuần chủng (tc)</a:t>
            </a:r>
            <a:endParaRPr lang="en-US" altLang="en-US" sz="2800">
              <a:solidFill>
                <a:srgbClr val="FF0000"/>
              </a:solidFill>
            </a:endParaRPr>
          </a:p>
        </p:txBody>
      </p:sp>
      <p:sp>
        <p:nvSpPr>
          <p:cNvPr id="24" name="Multiplication Sign 23">
            <a:extLst>
              <a:ext uri="{FF2B5EF4-FFF2-40B4-BE49-F238E27FC236}">
                <a16:creationId xmlns:a16="http://schemas.microsoft.com/office/drawing/2014/main" id="{C1D1A086-76F3-38FF-4085-E25F8272D046}"/>
              </a:ext>
            </a:extLst>
          </p:cNvPr>
          <p:cNvSpPr/>
          <p:nvPr/>
        </p:nvSpPr>
        <p:spPr>
          <a:xfrm>
            <a:off x="6696075" y="1193800"/>
            <a:ext cx="457200" cy="54927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5" name="TextBox 4">
            <a:extLst>
              <a:ext uri="{FF2B5EF4-FFF2-40B4-BE49-F238E27FC236}">
                <a16:creationId xmlns:a16="http://schemas.microsoft.com/office/drawing/2014/main" id="{5A2B9DF9-76DF-079D-FABE-FFCC7EBD8377}"/>
              </a:ext>
            </a:extLst>
          </p:cNvPr>
          <p:cNvSpPr txBox="1"/>
          <p:nvPr/>
        </p:nvSpPr>
        <p:spPr>
          <a:xfrm>
            <a:off x="3719513" y="4057650"/>
            <a:ext cx="757237" cy="522288"/>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2800" kern="0">
                <a:solidFill>
                  <a:srgbClr val="FF0000"/>
                </a:solidFill>
                <a:latin typeface="+mn-lt"/>
                <a:ea typeface="Calibri" panose="020F0502020204030204" pitchFamily="34" charset="0"/>
                <a:cs typeface="Arial"/>
                <a:sym typeface="Arial"/>
              </a:rPr>
              <a:t>F</a:t>
            </a:r>
            <a:r>
              <a:rPr lang="en-US" sz="2800" kern="0" baseline="-25000">
                <a:solidFill>
                  <a:srgbClr val="FF0000"/>
                </a:solidFill>
                <a:latin typeface="+mn-lt"/>
                <a:ea typeface="Calibri" panose="020F0502020204030204" pitchFamily="34" charset="0"/>
                <a:cs typeface="Arial"/>
                <a:sym typeface="Arial"/>
              </a:rPr>
              <a:t>2</a:t>
            </a:r>
            <a:endParaRPr lang="en-US" sz="2800" kern="0">
              <a:solidFill>
                <a:srgbClr val="FF0000"/>
              </a:solidFill>
              <a:latin typeface="Arial"/>
              <a:ea typeface="Arial"/>
              <a:cs typeface="Arial"/>
              <a:sym typeface="Arial"/>
            </a:endParaRPr>
          </a:p>
        </p:txBody>
      </p:sp>
      <p:pic>
        <p:nvPicPr>
          <p:cNvPr id="6" name="Picture 5" descr="A diagram of a flower&#10;&#10;Description automatically generated">
            <a:extLst>
              <a:ext uri="{FF2B5EF4-FFF2-40B4-BE49-F238E27FC236}">
                <a16:creationId xmlns:a16="http://schemas.microsoft.com/office/drawing/2014/main" id="{976813BD-43E1-4F22-B31E-74282355044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624" t="69466" r="39835" b="15898"/>
          <a:stretch>
            <a:fillRect/>
          </a:stretch>
        </p:blipFill>
        <p:spPr bwMode="auto">
          <a:xfrm>
            <a:off x="4826000" y="3898900"/>
            <a:ext cx="4062413"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A2622740-783A-4DE1-A12A-52B499BB21F5}"/>
              </a:ext>
            </a:extLst>
          </p:cNvPr>
          <p:cNvGrpSpPr>
            <a:grpSpLocks/>
          </p:cNvGrpSpPr>
          <p:nvPr/>
        </p:nvGrpSpPr>
        <p:grpSpPr bwMode="auto">
          <a:xfrm>
            <a:off x="5949950" y="3368675"/>
            <a:ext cx="1774825" cy="293688"/>
            <a:chOff x="6005944" y="2121691"/>
            <a:chExt cx="2078876" cy="420060"/>
          </a:xfrm>
        </p:grpSpPr>
        <p:sp>
          <p:nvSpPr>
            <p:cNvPr id="10" name="Right Bracket 9">
              <a:extLst>
                <a:ext uri="{FF2B5EF4-FFF2-40B4-BE49-F238E27FC236}">
                  <a16:creationId xmlns:a16="http://schemas.microsoft.com/office/drawing/2014/main" id="{E3C1A260-CDE5-9E54-A5D2-2BB6041B58D4}"/>
                </a:ext>
              </a:extLst>
            </p:cNvPr>
            <p:cNvSpPr/>
            <p:nvPr/>
          </p:nvSpPr>
          <p:spPr>
            <a:xfrm rot="5400000">
              <a:off x="6940935" y="1186699"/>
              <a:ext cx="208894"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17" name="Straight Connector 16">
              <a:extLst>
                <a:ext uri="{FF2B5EF4-FFF2-40B4-BE49-F238E27FC236}">
                  <a16:creationId xmlns:a16="http://schemas.microsoft.com/office/drawing/2014/main" id="{94316EC8-8433-01FF-C309-A10A00C98157}"/>
                </a:ext>
              </a:extLst>
            </p:cNvPr>
            <p:cNvCxnSpPr>
              <a:cxnSpLocks/>
              <a:stCxn id="10" idx="2"/>
            </p:cNvCxnSpPr>
            <p:nvPr/>
          </p:nvCxnSpPr>
          <p:spPr>
            <a:xfrm>
              <a:off x="7045383" y="2332857"/>
              <a:ext cx="0" cy="208894"/>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DFC150A-DFEF-40C2-8D97-8809498AB72A}"/>
              </a:ext>
            </a:extLst>
          </p:cNvPr>
          <p:cNvGrpSpPr>
            <a:grpSpLocks/>
          </p:cNvGrpSpPr>
          <p:nvPr/>
        </p:nvGrpSpPr>
        <p:grpSpPr bwMode="auto">
          <a:xfrm>
            <a:off x="5105400" y="3659188"/>
            <a:ext cx="3298825" cy="146050"/>
            <a:chOff x="5007929" y="2274142"/>
            <a:chExt cx="3299459" cy="146352"/>
          </a:xfrm>
        </p:grpSpPr>
        <p:grpSp>
          <p:nvGrpSpPr>
            <p:cNvPr id="77842" name="Group 24">
              <a:extLst>
                <a:ext uri="{FF2B5EF4-FFF2-40B4-BE49-F238E27FC236}">
                  <a16:creationId xmlns:a16="http://schemas.microsoft.com/office/drawing/2014/main" id="{5D920062-38CE-4762-9E6B-1A5ADB08F300}"/>
                </a:ext>
              </a:extLst>
            </p:cNvPr>
            <p:cNvGrpSpPr>
              <a:grpSpLocks/>
            </p:cNvGrpSpPr>
            <p:nvPr/>
          </p:nvGrpSpPr>
          <p:grpSpPr bwMode="auto">
            <a:xfrm>
              <a:off x="5007929" y="2274143"/>
              <a:ext cx="3299459" cy="146351"/>
              <a:chOff x="6005944" y="2121691"/>
              <a:chExt cx="2078876" cy="210029"/>
            </a:xfrm>
          </p:grpSpPr>
          <p:sp>
            <p:nvSpPr>
              <p:cNvPr id="27" name="Right Bracket 26">
                <a:extLst>
                  <a:ext uri="{FF2B5EF4-FFF2-40B4-BE49-F238E27FC236}">
                    <a16:creationId xmlns:a16="http://schemas.microsoft.com/office/drawing/2014/main" id="{DC6E684F-E377-DDAB-EEC6-FE70E2B4341A}"/>
                  </a:ext>
                </a:extLst>
              </p:cNvPr>
              <p:cNvSpPr/>
              <p:nvPr/>
            </p:nvSpPr>
            <p:spPr>
              <a:xfrm rot="16200000" flipV="1">
                <a:off x="6940367" y="1187266"/>
                <a:ext cx="210030"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29" name="Straight Connector 28">
                <a:extLst>
                  <a:ext uri="{FF2B5EF4-FFF2-40B4-BE49-F238E27FC236}">
                    <a16:creationId xmlns:a16="http://schemas.microsoft.com/office/drawing/2014/main" id="{DE8BF914-CE4A-0183-31DF-C4B9DCDBA26E}"/>
                  </a:ext>
                </a:extLst>
              </p:cNvPr>
              <p:cNvCxnSpPr>
                <a:cxnSpLocks/>
              </p:cNvCxnSpPr>
              <p:nvPr/>
            </p:nvCxnSpPr>
            <p:spPr>
              <a:xfrm>
                <a:off x="6743255" y="2128538"/>
                <a:ext cx="0" cy="2031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A5F36982-4375-D0AB-8932-ED2E89C62894}"/>
                </a:ext>
              </a:extLst>
            </p:cNvPr>
            <p:cNvCxnSpPr>
              <a:cxnSpLocks/>
            </p:cNvCxnSpPr>
            <p:nvPr/>
          </p:nvCxnSpPr>
          <p:spPr>
            <a:xfrm>
              <a:off x="7265788" y="2274142"/>
              <a:ext cx="0" cy="141579"/>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Multiplication Sign 29">
            <a:extLst>
              <a:ext uri="{FF2B5EF4-FFF2-40B4-BE49-F238E27FC236}">
                <a16:creationId xmlns:a16="http://schemas.microsoft.com/office/drawing/2014/main" id="{1E338A51-DDEC-DFB0-0EFB-DACCE6EB787A}"/>
              </a:ext>
            </a:extLst>
          </p:cNvPr>
          <p:cNvSpPr/>
          <p:nvPr/>
        </p:nvSpPr>
        <p:spPr>
          <a:xfrm>
            <a:off x="6627813" y="3035300"/>
            <a:ext cx="457200" cy="54927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nodeType="afterGroup">
                            <p:stCondLst>
                              <p:cond delay="500"/>
                            </p:stCondLst>
                            <p:childTnLst>
                              <p:par>
                                <p:cTn id="14" presetID="53" presetClass="entr" presetSubtype="16"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nodeType="afterGroup">
                            <p:stCondLst>
                              <p:cond delay="5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nodeType="afterGroup">
                            <p:stCondLst>
                              <p:cond delay="1000"/>
                            </p:stCondLst>
                            <p:childTnLst>
                              <p:par>
                                <p:cTn id="29" presetID="16" presetClass="entr" presetSubtype="2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3A4D7A3-F546-20BA-4CCB-C3049A8D4258}"/>
              </a:ext>
            </a:extLst>
          </p:cNvPr>
          <p:cNvSpPr txBox="1"/>
          <p:nvPr/>
        </p:nvSpPr>
        <p:spPr>
          <a:xfrm>
            <a:off x="673100" y="441325"/>
            <a:ext cx="7797800" cy="461963"/>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da-DK" altLang="en-US" sz="2400" b="1" i="1">
                <a:solidFill>
                  <a:srgbClr val="D94949"/>
                </a:solidFill>
                <a:cs typeface="Calibri" panose="020F0502020204030204" pitchFamily="34" charset="0"/>
              </a:rPr>
              <a:t>Thí nghiệm về tính trạng màu hoa ở cây đậu hà lan</a:t>
            </a:r>
            <a:endParaRPr lang="en-US" altLang="en-US" sz="2400" i="1">
              <a:solidFill>
                <a:srgbClr val="D94949"/>
              </a:solidFill>
              <a:cs typeface="Calibri" panose="020F0502020204030204" pitchFamily="34" charset="0"/>
            </a:endParaRPr>
          </a:p>
        </p:txBody>
      </p:sp>
      <p:sp>
        <p:nvSpPr>
          <p:cNvPr id="897" name="Arrow: Pentagon 896">
            <a:extLst>
              <a:ext uri="{FF2B5EF4-FFF2-40B4-BE49-F238E27FC236}">
                <a16:creationId xmlns:a16="http://schemas.microsoft.com/office/drawing/2014/main" id="{95648799-9A14-5E11-A661-207ACA1ADC6C}"/>
              </a:ext>
            </a:extLst>
          </p:cNvPr>
          <p:cNvSpPr/>
          <p:nvPr/>
        </p:nvSpPr>
        <p:spPr>
          <a:xfrm>
            <a:off x="0" y="1020763"/>
            <a:ext cx="3640138"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FFFFFF"/>
                </a:solidFill>
              </a:rPr>
              <a:t>Các bước tiến hành:</a:t>
            </a:r>
          </a:p>
        </p:txBody>
      </p:sp>
      <p:pic>
        <p:nvPicPr>
          <p:cNvPr id="79876" name="Picture 17">
            <a:extLst>
              <a:ext uri="{FF2B5EF4-FFF2-40B4-BE49-F238E27FC236}">
                <a16:creationId xmlns:a16="http://schemas.microsoft.com/office/drawing/2014/main" id="{E53BD602-ECDB-45CF-937E-75C57DD469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 r="2684" b="3731"/>
          <a:stretch>
            <a:fillRect/>
          </a:stretch>
        </p:blipFill>
        <p:spPr bwMode="auto">
          <a:xfrm>
            <a:off x="5921375" y="971550"/>
            <a:ext cx="296862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1FD9EA82-2798-409D-A181-438728AB1AE7}"/>
              </a:ext>
            </a:extLst>
          </p:cNvPr>
          <p:cNvGrpSpPr>
            <a:grpSpLocks/>
          </p:cNvGrpSpPr>
          <p:nvPr/>
        </p:nvGrpSpPr>
        <p:grpSpPr bwMode="auto">
          <a:xfrm>
            <a:off x="254000" y="1768475"/>
            <a:ext cx="5475288" cy="3092450"/>
            <a:chOff x="726197" y="1518909"/>
            <a:chExt cx="5474524" cy="3092239"/>
          </a:xfrm>
        </p:grpSpPr>
        <p:sp>
          <p:nvSpPr>
            <p:cNvPr id="6" name="Rectangle: Rounded Corners 5">
              <a:extLst>
                <a:ext uri="{FF2B5EF4-FFF2-40B4-BE49-F238E27FC236}">
                  <a16:creationId xmlns:a16="http://schemas.microsoft.com/office/drawing/2014/main" id="{5FC0CFFF-5254-52BB-24F6-E8822AEC40E6}"/>
                </a:ext>
              </a:extLst>
            </p:cNvPr>
            <p:cNvSpPr/>
            <p:nvPr/>
          </p:nvSpPr>
          <p:spPr>
            <a:xfrm>
              <a:off x="726197" y="1787179"/>
              <a:ext cx="5474524" cy="2823969"/>
            </a:xfrm>
            <a:prstGeom prst="roundRect">
              <a:avLst>
                <a:gd name="adj" fmla="val 8595"/>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Hình 36.1 không thể hiện bước 4, nhưng đây là bước quan trọng:</a:t>
              </a:r>
            </a:p>
            <a:p>
              <a:pPr algn="just" eaLnBrk="1" hangingPunct="1">
                <a:lnSpc>
                  <a:spcPct val="150000"/>
                </a:lnSpc>
                <a:buFont typeface="Arial" panose="020B0604020202020204" pitchFamily="34" charset="0"/>
                <a:buChar char="•"/>
              </a:pPr>
              <a:r>
                <a:rPr lang="en-US" altLang="en-US" sz="1800"/>
                <a:t>Mendel dùng phép lai phân tích để kiểm tra các giả thuyết rồi rút ra các quy luật di truyền.</a:t>
              </a:r>
            </a:p>
            <a:p>
              <a:pPr algn="just" eaLnBrk="1" hangingPunct="1">
                <a:lnSpc>
                  <a:spcPct val="150000"/>
                </a:lnSpc>
                <a:buFont typeface="Arial" panose="020B0604020202020204" pitchFamily="34" charset="0"/>
                <a:buChar char="•"/>
              </a:pPr>
              <a:r>
                <a:rPr lang="en-US" altLang="en-US" sz="1800"/>
                <a:t>Trong nghiên cứu di truyền không thể thiếu bước nào trong 4 bước.</a:t>
              </a:r>
              <a:endParaRPr lang="vi-VN" altLang="en-US" sz="1800"/>
            </a:p>
          </p:txBody>
        </p:sp>
        <p:sp>
          <p:nvSpPr>
            <p:cNvPr id="7" name="Rectangle: Rounded Corners 6">
              <a:extLst>
                <a:ext uri="{FF2B5EF4-FFF2-40B4-BE49-F238E27FC236}">
                  <a16:creationId xmlns:a16="http://schemas.microsoft.com/office/drawing/2014/main" id="{F2CF2984-C67A-E8DC-6047-82FC9261F1D1}"/>
                </a:ext>
              </a:extLst>
            </p:cNvPr>
            <p:cNvSpPr/>
            <p:nvPr/>
          </p:nvSpPr>
          <p:spPr>
            <a:xfrm>
              <a:off x="2684899" y="1518909"/>
              <a:ext cx="1557121" cy="517490"/>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2000" b="1" kern="0">
                  <a:sym typeface="Arial"/>
                </a:rPr>
                <a:t>Lưu ý:</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7"/>
                                        </p:tgtEl>
                                        <p:attrNameLst>
                                          <p:attrName>style.visibility</p:attrName>
                                        </p:attrNameLst>
                                      </p:cBhvr>
                                      <p:to>
                                        <p:strVal val="visible"/>
                                      </p:to>
                                    </p:set>
                                    <p:animEffect transition="in" filter="wipe(left)">
                                      <p:cBhvr>
                                        <p:cTn id="7" dur="500"/>
                                        <p:tgtEl>
                                          <p:spTgt spid="89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ACF64F24-BD71-CA08-7D5F-8D97C04A9297}"/>
              </a:ext>
            </a:extLst>
          </p:cNvPr>
          <p:cNvSpPr txBox="1"/>
          <p:nvPr/>
        </p:nvSpPr>
        <p:spPr>
          <a:xfrm>
            <a:off x="2579688" y="398463"/>
            <a:ext cx="3984625" cy="554037"/>
          </a:xfrm>
          <a:prstGeom prst="rect">
            <a:avLst/>
          </a:prstGeom>
        </p:spPr>
        <p:txBody>
          <a:bodyPr lIns="0" tIns="0" rIns="0" bIns="0">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3600" b="1">
                <a:solidFill>
                  <a:srgbClr val="D94949"/>
                </a:solidFill>
              </a:rPr>
              <a:t>KHỞI ĐỘNG</a:t>
            </a:r>
          </a:p>
        </p:txBody>
      </p:sp>
      <p:grpSp>
        <p:nvGrpSpPr>
          <p:cNvPr id="10" name="Group 9">
            <a:extLst>
              <a:ext uri="{FF2B5EF4-FFF2-40B4-BE49-F238E27FC236}">
                <a16:creationId xmlns:a16="http://schemas.microsoft.com/office/drawing/2014/main" id="{C42713EE-42B7-48BF-B965-41BCCB6EA1D6}"/>
              </a:ext>
            </a:extLst>
          </p:cNvPr>
          <p:cNvGrpSpPr>
            <a:grpSpLocks/>
          </p:cNvGrpSpPr>
          <p:nvPr/>
        </p:nvGrpSpPr>
        <p:grpSpPr bwMode="auto">
          <a:xfrm>
            <a:off x="384175" y="1176338"/>
            <a:ext cx="1992313" cy="1541462"/>
            <a:chOff x="321727" y="1316069"/>
            <a:chExt cx="1992360" cy="1541035"/>
          </a:xfrm>
        </p:grpSpPr>
        <p:pic>
          <p:nvPicPr>
            <p:cNvPr id="5" name="Picture 4">
              <a:extLst>
                <a:ext uri="{FF2B5EF4-FFF2-40B4-BE49-F238E27FC236}">
                  <a16:creationId xmlns:a16="http://schemas.microsoft.com/office/drawing/2014/main" id="{5E44F3AB-2163-6550-EF46-9E1650BA28CB}"/>
                </a:ext>
              </a:extLst>
            </p:cNvPr>
            <p:cNvPicPr>
              <a:picLocks noChangeAspect="1"/>
            </p:cNvPicPr>
            <p:nvPr/>
          </p:nvPicPr>
          <p:blipFill rotWithShape="1">
            <a:blip r:embed="rId3"/>
            <a:srcRect t="3093"/>
            <a:stretch/>
          </p:blipFill>
          <p:spPr>
            <a:xfrm>
              <a:off x="321727" y="1316069"/>
              <a:ext cx="1992360" cy="1215783"/>
            </a:xfrm>
            <a:prstGeom prst="ellipse">
              <a:avLst/>
            </a:prstGeom>
          </p:spPr>
        </p:pic>
        <p:sp>
          <p:nvSpPr>
            <p:cNvPr id="43034" name="TextBox 8">
              <a:extLst>
                <a:ext uri="{FF2B5EF4-FFF2-40B4-BE49-F238E27FC236}">
                  <a16:creationId xmlns:a16="http://schemas.microsoft.com/office/drawing/2014/main" id="{71034FFB-2B83-4CD9-95D1-DC3623AE997B}"/>
                </a:ext>
              </a:extLst>
            </p:cNvPr>
            <p:cNvSpPr txBox="1">
              <a:spLocks noChangeArrowheads="1"/>
            </p:cNvSpPr>
            <p:nvPr/>
          </p:nvSpPr>
          <p:spPr bwMode="auto">
            <a:xfrm>
              <a:off x="359830" y="2549327"/>
              <a:ext cx="191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Gia đình châu Phi</a:t>
              </a:r>
            </a:p>
          </p:txBody>
        </p:sp>
      </p:grpSp>
      <p:grpSp>
        <p:nvGrpSpPr>
          <p:cNvPr id="12" name="Group 11">
            <a:extLst>
              <a:ext uri="{FF2B5EF4-FFF2-40B4-BE49-F238E27FC236}">
                <a16:creationId xmlns:a16="http://schemas.microsoft.com/office/drawing/2014/main" id="{E20C7473-88F7-4674-85E3-EA3E1EE9B81A}"/>
              </a:ext>
            </a:extLst>
          </p:cNvPr>
          <p:cNvGrpSpPr>
            <a:grpSpLocks/>
          </p:cNvGrpSpPr>
          <p:nvPr/>
        </p:nvGrpSpPr>
        <p:grpSpPr bwMode="auto">
          <a:xfrm>
            <a:off x="2543175" y="1176338"/>
            <a:ext cx="1992313" cy="1541462"/>
            <a:chOff x="2480727" y="1316069"/>
            <a:chExt cx="1992360" cy="1541034"/>
          </a:xfrm>
        </p:grpSpPr>
        <p:pic>
          <p:nvPicPr>
            <p:cNvPr id="6" name="Picture 5">
              <a:extLst>
                <a:ext uri="{FF2B5EF4-FFF2-40B4-BE49-F238E27FC236}">
                  <a16:creationId xmlns:a16="http://schemas.microsoft.com/office/drawing/2014/main" id="{514AEF19-2EFE-D193-D06C-7D40FAECE9D6}"/>
                </a:ext>
              </a:extLst>
            </p:cNvPr>
            <p:cNvPicPr>
              <a:picLocks noChangeAspect="1"/>
            </p:cNvPicPr>
            <p:nvPr/>
          </p:nvPicPr>
          <p:blipFill>
            <a:blip r:embed="rId4"/>
            <a:srcRect/>
            <a:stretch/>
          </p:blipFill>
          <p:spPr>
            <a:xfrm>
              <a:off x="2480727" y="1316069"/>
              <a:ext cx="1992360" cy="1215781"/>
            </a:xfrm>
            <a:prstGeom prst="ellipse">
              <a:avLst/>
            </a:prstGeom>
          </p:spPr>
        </p:pic>
        <p:sp>
          <p:nvSpPr>
            <p:cNvPr id="43032" name="TextBox 10">
              <a:extLst>
                <a:ext uri="{FF2B5EF4-FFF2-40B4-BE49-F238E27FC236}">
                  <a16:creationId xmlns:a16="http://schemas.microsoft.com/office/drawing/2014/main" id="{64C86994-9F84-450B-9BBF-AA96BCAD330C}"/>
                </a:ext>
              </a:extLst>
            </p:cNvPr>
            <p:cNvSpPr txBox="1">
              <a:spLocks noChangeArrowheads="1"/>
            </p:cNvSpPr>
            <p:nvPr/>
          </p:nvSpPr>
          <p:spPr bwMode="auto">
            <a:xfrm>
              <a:off x="2518830" y="2549326"/>
              <a:ext cx="191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Gia đình châu Âu</a:t>
              </a:r>
            </a:p>
          </p:txBody>
        </p:sp>
      </p:grpSp>
      <p:grpSp>
        <p:nvGrpSpPr>
          <p:cNvPr id="14" name="Group 13">
            <a:extLst>
              <a:ext uri="{FF2B5EF4-FFF2-40B4-BE49-F238E27FC236}">
                <a16:creationId xmlns:a16="http://schemas.microsoft.com/office/drawing/2014/main" id="{5E2B5D84-5594-48B8-A961-63043F930D4A}"/>
              </a:ext>
            </a:extLst>
          </p:cNvPr>
          <p:cNvGrpSpPr>
            <a:grpSpLocks/>
          </p:cNvGrpSpPr>
          <p:nvPr/>
        </p:nvGrpSpPr>
        <p:grpSpPr bwMode="auto">
          <a:xfrm>
            <a:off x="4702175" y="1176338"/>
            <a:ext cx="1992313" cy="1541462"/>
            <a:chOff x="4639727" y="1316071"/>
            <a:chExt cx="1992360" cy="1541031"/>
          </a:xfrm>
        </p:grpSpPr>
        <p:pic>
          <p:nvPicPr>
            <p:cNvPr id="7" name="Picture 6">
              <a:extLst>
                <a:ext uri="{FF2B5EF4-FFF2-40B4-BE49-F238E27FC236}">
                  <a16:creationId xmlns:a16="http://schemas.microsoft.com/office/drawing/2014/main" id="{D5891928-C1D0-C503-2CCB-D4EF0DE2B786}"/>
                </a:ext>
              </a:extLst>
            </p:cNvPr>
            <p:cNvPicPr>
              <a:picLocks noChangeAspect="1"/>
            </p:cNvPicPr>
            <p:nvPr/>
          </p:nvPicPr>
          <p:blipFill rotWithShape="1">
            <a:blip r:embed="rId5"/>
            <a:srcRect t="13972"/>
            <a:stretch/>
          </p:blipFill>
          <p:spPr>
            <a:xfrm>
              <a:off x="4639727" y="1316071"/>
              <a:ext cx="1992360" cy="1215781"/>
            </a:xfrm>
            <a:prstGeom prst="ellipse">
              <a:avLst/>
            </a:prstGeom>
          </p:spPr>
        </p:pic>
        <p:sp>
          <p:nvSpPr>
            <p:cNvPr id="43030" name="TextBox 12">
              <a:extLst>
                <a:ext uri="{FF2B5EF4-FFF2-40B4-BE49-F238E27FC236}">
                  <a16:creationId xmlns:a16="http://schemas.microsoft.com/office/drawing/2014/main" id="{0C0B56F2-C1C7-4E37-AB02-CCDE98F9AB9B}"/>
                </a:ext>
              </a:extLst>
            </p:cNvPr>
            <p:cNvSpPr txBox="1">
              <a:spLocks noChangeArrowheads="1"/>
            </p:cNvSpPr>
            <p:nvPr/>
          </p:nvSpPr>
          <p:spPr bwMode="auto">
            <a:xfrm>
              <a:off x="4677830" y="2549325"/>
              <a:ext cx="191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Gia đình châu Á</a:t>
              </a:r>
            </a:p>
          </p:txBody>
        </p:sp>
      </p:grpSp>
      <p:grpSp>
        <p:nvGrpSpPr>
          <p:cNvPr id="16" name="Group 15">
            <a:extLst>
              <a:ext uri="{FF2B5EF4-FFF2-40B4-BE49-F238E27FC236}">
                <a16:creationId xmlns:a16="http://schemas.microsoft.com/office/drawing/2014/main" id="{56C9412C-694C-4132-8B40-23F1F33CFE3D}"/>
              </a:ext>
            </a:extLst>
          </p:cNvPr>
          <p:cNvGrpSpPr>
            <a:grpSpLocks/>
          </p:cNvGrpSpPr>
          <p:nvPr/>
        </p:nvGrpSpPr>
        <p:grpSpPr bwMode="auto">
          <a:xfrm>
            <a:off x="6861175" y="1176338"/>
            <a:ext cx="1992313" cy="1931987"/>
            <a:chOff x="6798727" y="1316070"/>
            <a:chExt cx="1992360" cy="1931972"/>
          </a:xfrm>
        </p:grpSpPr>
        <p:pic>
          <p:nvPicPr>
            <p:cNvPr id="8" name="Picture 7">
              <a:extLst>
                <a:ext uri="{FF2B5EF4-FFF2-40B4-BE49-F238E27FC236}">
                  <a16:creationId xmlns:a16="http://schemas.microsoft.com/office/drawing/2014/main" id="{BDD22EC3-BB53-91C5-0109-62E2B57D8F98}"/>
                </a:ext>
              </a:extLst>
            </p:cNvPr>
            <p:cNvPicPr>
              <a:picLocks noChangeAspect="1"/>
            </p:cNvPicPr>
            <p:nvPr/>
          </p:nvPicPr>
          <p:blipFill rotWithShape="1">
            <a:blip r:embed="rId6"/>
            <a:srcRect t="7456" b="6839"/>
            <a:stretch/>
          </p:blipFill>
          <p:spPr>
            <a:xfrm>
              <a:off x="6798727" y="1316070"/>
              <a:ext cx="1992360" cy="1215781"/>
            </a:xfrm>
            <a:prstGeom prst="ellipse">
              <a:avLst/>
            </a:prstGeom>
          </p:spPr>
        </p:pic>
        <p:sp>
          <p:nvSpPr>
            <p:cNvPr id="43028" name="TextBox 14">
              <a:extLst>
                <a:ext uri="{FF2B5EF4-FFF2-40B4-BE49-F238E27FC236}">
                  <a16:creationId xmlns:a16="http://schemas.microsoft.com/office/drawing/2014/main" id="{44983F2B-BA4D-42C2-B327-D3B74B3CFCF2}"/>
                </a:ext>
              </a:extLst>
            </p:cNvPr>
            <p:cNvSpPr txBox="1">
              <a:spLocks noChangeArrowheads="1"/>
            </p:cNvSpPr>
            <p:nvPr/>
          </p:nvSpPr>
          <p:spPr bwMode="auto">
            <a:xfrm>
              <a:off x="6836830" y="2549325"/>
              <a:ext cx="1916154"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a:t>Gia đình </a:t>
              </a:r>
              <a:r>
                <a:rPr lang="vi-VN" altLang="en-US"/>
                <a:t>có người bị bạch tạng</a:t>
              </a:r>
              <a:endParaRPr lang="en-US" altLang="en-US"/>
            </a:p>
          </p:txBody>
        </p:sp>
      </p:grpSp>
      <p:grpSp>
        <p:nvGrpSpPr>
          <p:cNvPr id="19" name="Group 18">
            <a:extLst>
              <a:ext uri="{FF2B5EF4-FFF2-40B4-BE49-F238E27FC236}">
                <a16:creationId xmlns:a16="http://schemas.microsoft.com/office/drawing/2014/main" id="{8014719B-58E4-4476-88F4-639CCACDC3F6}"/>
              </a:ext>
            </a:extLst>
          </p:cNvPr>
          <p:cNvGrpSpPr>
            <a:grpSpLocks/>
          </p:cNvGrpSpPr>
          <p:nvPr/>
        </p:nvGrpSpPr>
        <p:grpSpPr bwMode="auto">
          <a:xfrm>
            <a:off x="747713" y="2887663"/>
            <a:ext cx="3824287" cy="889000"/>
            <a:chOff x="747982" y="3056294"/>
            <a:chExt cx="3824018" cy="889173"/>
          </a:xfrm>
        </p:grpSpPr>
        <p:sp>
          <p:nvSpPr>
            <p:cNvPr id="18" name="Rectangle: Rounded Corners 17">
              <a:extLst>
                <a:ext uri="{FF2B5EF4-FFF2-40B4-BE49-F238E27FC236}">
                  <a16:creationId xmlns:a16="http://schemas.microsoft.com/office/drawing/2014/main" id="{22EB61C5-DA24-2D6A-5198-81309F136C01}"/>
                </a:ext>
              </a:extLst>
            </p:cNvPr>
            <p:cNvSpPr/>
            <p:nvPr/>
          </p:nvSpPr>
          <p:spPr>
            <a:xfrm>
              <a:off x="973391" y="3056294"/>
              <a:ext cx="3598609" cy="88917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000">
                  <a:cs typeface="Times New Roman" panose="02020603050405020304" pitchFamily="18" charset="0"/>
                </a:rPr>
                <a:t>Con sinh ra có những </a:t>
              </a:r>
              <a:endParaRPr lang="en-US" altLang="en-US" sz="2000">
                <a:cs typeface="Times New Roman" panose="02020603050405020304" pitchFamily="18" charset="0"/>
              </a:endParaRPr>
            </a:p>
            <a:p>
              <a:pPr algn="ctr" eaLnBrk="1" hangingPunct="1">
                <a:lnSpc>
                  <a:spcPct val="150000"/>
                </a:lnSpc>
              </a:pPr>
              <a:r>
                <a:rPr lang="vi-VN" altLang="en-US" sz="2000">
                  <a:cs typeface="Times New Roman" panose="02020603050405020304" pitchFamily="18" charset="0"/>
                </a:rPr>
                <a:t>đặc điểm </a:t>
              </a:r>
              <a:r>
                <a:rPr lang="vi-VN" altLang="en-US" sz="2000" b="1" i="1">
                  <a:solidFill>
                    <a:srgbClr val="00B050"/>
                  </a:solidFill>
                  <a:cs typeface="Times New Roman" panose="02020603050405020304" pitchFamily="18" charset="0"/>
                </a:rPr>
                <a:t>giống</a:t>
              </a:r>
              <a:r>
                <a:rPr lang="vi-VN" altLang="en-US" sz="2000">
                  <a:cs typeface="Times New Roman" panose="02020603050405020304" pitchFamily="18" charset="0"/>
                </a:rPr>
                <a:t> bố mẹ </a:t>
              </a:r>
              <a:endParaRPr lang="en-US" altLang="en-US" sz="1600"/>
            </a:p>
          </p:txBody>
        </p:sp>
        <p:pic>
          <p:nvPicPr>
            <p:cNvPr id="43026" name="Picture 16">
              <a:extLst>
                <a:ext uri="{FF2B5EF4-FFF2-40B4-BE49-F238E27FC236}">
                  <a16:creationId xmlns:a16="http://schemas.microsoft.com/office/drawing/2014/main" id="{E720C8E1-9D03-4DE4-B347-3B329DC2AE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982" y="3151521"/>
              <a:ext cx="632777"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B5DF6FC9-EFFA-4546-9359-632E38D53E95}"/>
              </a:ext>
            </a:extLst>
          </p:cNvPr>
          <p:cNvGrpSpPr>
            <a:grpSpLocks/>
          </p:cNvGrpSpPr>
          <p:nvPr/>
        </p:nvGrpSpPr>
        <p:grpSpPr bwMode="auto">
          <a:xfrm>
            <a:off x="747713" y="3946525"/>
            <a:ext cx="3824287" cy="889000"/>
            <a:chOff x="747982" y="3056294"/>
            <a:chExt cx="3824018" cy="889173"/>
          </a:xfrm>
        </p:grpSpPr>
        <p:sp>
          <p:nvSpPr>
            <p:cNvPr id="21" name="Rectangle: Rounded Corners 20">
              <a:extLst>
                <a:ext uri="{FF2B5EF4-FFF2-40B4-BE49-F238E27FC236}">
                  <a16:creationId xmlns:a16="http://schemas.microsoft.com/office/drawing/2014/main" id="{5945BEE6-FAC5-138A-BB31-94EF701F1832}"/>
                </a:ext>
              </a:extLst>
            </p:cNvPr>
            <p:cNvSpPr/>
            <p:nvPr/>
          </p:nvSpPr>
          <p:spPr>
            <a:xfrm>
              <a:off x="973391" y="3056294"/>
              <a:ext cx="3598609" cy="88917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000">
                  <a:cs typeface="Times New Roman" panose="02020603050405020304" pitchFamily="18" charset="0"/>
                </a:rPr>
                <a:t>Con sinh ra có những </a:t>
              </a:r>
              <a:endParaRPr lang="en-US" altLang="en-US" sz="2000">
                <a:cs typeface="Times New Roman" panose="02020603050405020304" pitchFamily="18" charset="0"/>
              </a:endParaRPr>
            </a:p>
            <a:p>
              <a:pPr algn="ctr" eaLnBrk="1" hangingPunct="1">
                <a:lnSpc>
                  <a:spcPct val="150000"/>
                </a:lnSpc>
              </a:pPr>
              <a:r>
                <a:rPr lang="vi-VN" altLang="en-US" sz="2000">
                  <a:cs typeface="Times New Roman" panose="02020603050405020304" pitchFamily="18" charset="0"/>
                </a:rPr>
                <a:t>đặc điểm </a:t>
              </a:r>
              <a:r>
                <a:rPr lang="en-US" altLang="en-US" sz="2000" b="1" i="1">
                  <a:solidFill>
                    <a:srgbClr val="D94949"/>
                  </a:solidFill>
                  <a:cs typeface="Times New Roman" panose="02020603050405020304" pitchFamily="18" charset="0"/>
                </a:rPr>
                <a:t>khác</a:t>
              </a:r>
              <a:r>
                <a:rPr lang="vi-VN" altLang="en-US" sz="2000">
                  <a:cs typeface="Times New Roman" panose="02020603050405020304" pitchFamily="18" charset="0"/>
                </a:rPr>
                <a:t> bố mẹ </a:t>
              </a:r>
              <a:endParaRPr lang="en-US" altLang="en-US" sz="1600"/>
            </a:p>
          </p:txBody>
        </p:sp>
        <p:pic>
          <p:nvPicPr>
            <p:cNvPr id="43024" name="Picture 21">
              <a:extLst>
                <a:ext uri="{FF2B5EF4-FFF2-40B4-BE49-F238E27FC236}">
                  <a16:creationId xmlns:a16="http://schemas.microsoft.com/office/drawing/2014/main" id="{568011D5-A76C-4FE9-88E5-ACF96FC0EB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982" y="3151521"/>
              <a:ext cx="632777"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A25B8424-36C3-4405-8A6C-4DFA40A3FFBA}"/>
              </a:ext>
            </a:extLst>
          </p:cNvPr>
          <p:cNvGrpSpPr>
            <a:grpSpLocks/>
          </p:cNvGrpSpPr>
          <p:nvPr/>
        </p:nvGrpSpPr>
        <p:grpSpPr bwMode="auto">
          <a:xfrm>
            <a:off x="4800600" y="3108325"/>
            <a:ext cx="3370263" cy="473075"/>
            <a:chOff x="4800600" y="3108395"/>
            <a:chExt cx="3369734" cy="473005"/>
          </a:xfrm>
        </p:grpSpPr>
        <p:sp>
          <p:nvSpPr>
            <p:cNvPr id="23" name="Arrow: Right 22">
              <a:extLst>
                <a:ext uri="{FF2B5EF4-FFF2-40B4-BE49-F238E27FC236}">
                  <a16:creationId xmlns:a16="http://schemas.microsoft.com/office/drawing/2014/main" id="{A3D04D1B-9311-8164-606F-203BE1D3F43C}"/>
                </a:ext>
              </a:extLst>
            </p:cNvPr>
            <p:cNvSpPr/>
            <p:nvPr/>
          </p:nvSpPr>
          <p:spPr>
            <a:xfrm>
              <a:off x="4800600" y="3108395"/>
              <a:ext cx="601569" cy="473005"/>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25" name="TextBox 24">
              <a:extLst>
                <a:ext uri="{FF2B5EF4-FFF2-40B4-BE49-F238E27FC236}">
                  <a16:creationId xmlns:a16="http://schemas.microsoft.com/office/drawing/2014/main" id="{9067AB22-01FE-5625-59B7-B33EF1C4EC21}"/>
                </a:ext>
              </a:extLst>
            </p:cNvPr>
            <p:cNvSpPr txBox="1"/>
            <p:nvPr/>
          </p:nvSpPr>
          <p:spPr>
            <a:xfrm>
              <a:off x="5435500" y="3125855"/>
              <a:ext cx="2734834" cy="399991"/>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Aft>
                  <a:spcPts val="800"/>
                </a:spcAft>
              </a:pPr>
              <a:r>
                <a:rPr lang="vi-VN" altLang="en-US" sz="2000">
                  <a:solidFill>
                    <a:srgbClr val="00B050"/>
                  </a:solidFill>
                  <a:cs typeface="Times New Roman" panose="02020603050405020304" pitchFamily="18" charset="0"/>
                </a:rPr>
                <a:t>Hiện tượng di truyền.</a:t>
              </a:r>
              <a:endParaRPr lang="en-US" altLang="en-US" sz="1800">
                <a:solidFill>
                  <a:srgbClr val="00B050"/>
                </a:solidFill>
                <a:cs typeface="Calibri" panose="020F0502020204030204" pitchFamily="34" charset="0"/>
              </a:endParaRPr>
            </a:p>
          </p:txBody>
        </p:sp>
      </p:grpSp>
      <p:grpSp>
        <p:nvGrpSpPr>
          <p:cNvPr id="27" name="Group 26">
            <a:extLst>
              <a:ext uri="{FF2B5EF4-FFF2-40B4-BE49-F238E27FC236}">
                <a16:creationId xmlns:a16="http://schemas.microsoft.com/office/drawing/2014/main" id="{B9635A20-704B-4FA1-AA58-DC916882235F}"/>
              </a:ext>
            </a:extLst>
          </p:cNvPr>
          <p:cNvGrpSpPr>
            <a:grpSpLocks/>
          </p:cNvGrpSpPr>
          <p:nvPr/>
        </p:nvGrpSpPr>
        <p:grpSpPr bwMode="auto">
          <a:xfrm>
            <a:off x="4800600" y="4154488"/>
            <a:ext cx="3005138" cy="473075"/>
            <a:chOff x="4800600" y="3108395"/>
            <a:chExt cx="3005668" cy="473005"/>
          </a:xfrm>
        </p:grpSpPr>
        <p:sp>
          <p:nvSpPr>
            <p:cNvPr id="28" name="Arrow: Right 27">
              <a:extLst>
                <a:ext uri="{FF2B5EF4-FFF2-40B4-BE49-F238E27FC236}">
                  <a16:creationId xmlns:a16="http://schemas.microsoft.com/office/drawing/2014/main" id="{A6FFF362-3DF2-5ECD-12DA-1E862014FBE4}"/>
                </a:ext>
              </a:extLst>
            </p:cNvPr>
            <p:cNvSpPr/>
            <p:nvPr/>
          </p:nvSpPr>
          <p:spPr>
            <a:xfrm>
              <a:off x="4800600" y="3108395"/>
              <a:ext cx="601769" cy="473005"/>
            </a:xfrm>
            <a:prstGeom prst="right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29" name="TextBox 28">
              <a:extLst>
                <a:ext uri="{FF2B5EF4-FFF2-40B4-BE49-F238E27FC236}">
                  <a16:creationId xmlns:a16="http://schemas.microsoft.com/office/drawing/2014/main" id="{3490A605-7F5A-9817-B1C6-DB41F65B3571}"/>
                </a:ext>
              </a:extLst>
            </p:cNvPr>
            <p:cNvSpPr txBox="1"/>
            <p:nvPr/>
          </p:nvSpPr>
          <p:spPr>
            <a:xfrm>
              <a:off x="5435712" y="3125854"/>
              <a:ext cx="2370556" cy="399991"/>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Aft>
                  <a:spcPts val="800"/>
                </a:spcAft>
              </a:pPr>
              <a:r>
                <a:rPr lang="vi-VN" altLang="en-US" sz="2000">
                  <a:solidFill>
                    <a:srgbClr val="D94949"/>
                  </a:solidFill>
                  <a:cs typeface="Times New Roman" panose="02020603050405020304" pitchFamily="18" charset="0"/>
                </a:rPr>
                <a:t>Hiện tượng biến dị.</a:t>
              </a:r>
              <a:endParaRPr lang="en-US" altLang="en-US" sz="1800">
                <a:solidFill>
                  <a:srgbClr val="D94949"/>
                </a:solidFill>
                <a:cs typeface="Calibri" panose="020F050202020403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par>
                                <p:cTn id="11" presetID="21"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500"/>
                                        <p:tgtEl>
                                          <p:spTgt spid="14"/>
                                        </p:tgtEl>
                                      </p:cBhvr>
                                    </p:animEffect>
                                  </p:childTnLst>
                                </p:cTn>
                              </p:par>
                              <p:par>
                                <p:cTn id="14" presetID="21" presetClass="entr" presetSubtype="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nodeType="afterGroup">
                            <p:stCondLst>
                              <p:cond delay="500"/>
                            </p:stCondLst>
                            <p:childTnLst>
                              <p:par>
                                <p:cTn id="23" presetID="1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p:tgtEl>
                                          <p:spTgt spid="26"/>
                                        </p:tgtEl>
                                        <p:attrNameLst>
                                          <p:attrName>ppt_x</p:attrName>
                                        </p:attrNameLst>
                                      </p:cBhvr>
                                      <p:tavLst>
                                        <p:tav tm="0">
                                          <p:val>
                                            <p:strVal val="#ppt_x-#ppt_w*1.125000"/>
                                          </p:val>
                                        </p:tav>
                                        <p:tav tm="100000">
                                          <p:val>
                                            <p:strVal val="#ppt_x"/>
                                          </p:val>
                                        </p:tav>
                                      </p:tavLst>
                                    </p:anim>
                                    <p:animEffect transition="in" filter="wipe(right)">
                                      <p:cBhvr>
                                        <p:cTn id="26" dur="500"/>
                                        <p:tgtEl>
                                          <p:spTgt spid="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nodeType="afterGroup">
                            <p:stCondLst>
                              <p:cond delay="500"/>
                            </p:stCondLst>
                            <p:childTnLst>
                              <p:par>
                                <p:cTn id="33" presetID="1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ppt_x</p:attrName>
                                        </p:attrNameLst>
                                      </p:cBhvr>
                                      <p:tavLst>
                                        <p:tav tm="0">
                                          <p:val>
                                            <p:strVal val="#ppt_x-#ppt_w*1.125000"/>
                                          </p:val>
                                        </p:tav>
                                        <p:tav tm="100000">
                                          <p:val>
                                            <p:strVal val="#ppt_x"/>
                                          </p:val>
                                        </p:tav>
                                      </p:tavLst>
                                    </p:anim>
                                    <p:animEffect transition="in" filter="wipe(righ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A76EE-43E0-4D9D-1BB1-A66861032D60}"/>
              </a:ext>
            </a:extLst>
          </p:cNvPr>
          <p:cNvSpPr txBox="1"/>
          <p:nvPr/>
        </p:nvSpPr>
        <p:spPr>
          <a:xfrm>
            <a:off x="0" y="88899"/>
            <a:ext cx="4093682" cy="5011949"/>
          </a:xfrm>
          <a:prstGeom prst="rect">
            <a:avLst/>
          </a:prstGeom>
          <a:noFill/>
        </p:spPr>
        <p:txBody>
          <a:bodyPr wrap="square">
            <a:spAutoFit/>
          </a:bodyPr>
          <a:lstStyle>
            <a:lvl1pPr marL="2857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Font typeface="Arial" panose="020B0604020202020204" pitchFamily="34" charset="0"/>
              <a:buChar char="•"/>
            </a:pPr>
            <a:r>
              <a:rPr lang="vi-VN" altLang="en-US" sz="2400" b="1" dirty="0">
                <a:latin typeface="Times New Roman" panose="02020603050405020304" pitchFamily="18" charset="0"/>
                <a:cs typeface="Times New Roman" panose="02020603050405020304" pitchFamily="18" charset="0"/>
              </a:rPr>
              <a:t>Ở thế hệ F</a:t>
            </a:r>
            <a:r>
              <a:rPr lang="en-US" altLang="en-US" sz="2400" b="1" baseline="-25000" dirty="0">
                <a:latin typeface="Times New Roman" panose="02020603050405020304" pitchFamily="18" charset="0"/>
                <a:cs typeface="Times New Roman" panose="02020603050405020304" pitchFamily="18" charset="0"/>
              </a:rPr>
              <a:t>1</a:t>
            </a:r>
            <a:r>
              <a:rPr lang="vi-VN" altLang="en-US" sz="2400" b="1" dirty="0">
                <a:latin typeface="Times New Roman" panose="02020603050405020304" pitchFamily="18" charset="0"/>
                <a:cs typeface="Times New Roman" panose="02020603050405020304" pitchFamily="18" charset="0"/>
              </a:rPr>
              <a:t> và F</a:t>
            </a:r>
            <a:r>
              <a:rPr lang="en-US" altLang="en-US" sz="2400" b="1" baseline="-25000" dirty="0">
                <a:latin typeface="Times New Roman" panose="02020603050405020304" pitchFamily="18" charset="0"/>
                <a:cs typeface="Times New Roman" panose="02020603050405020304" pitchFamily="18" charset="0"/>
              </a:rPr>
              <a:t>2</a:t>
            </a:r>
            <a:r>
              <a:rPr lang="vi-VN"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không</a:t>
            </a:r>
            <a:r>
              <a:rPr lang="vi-VN" altLang="en-US" sz="2400" b="1" dirty="0">
                <a:latin typeface="Times New Roman" panose="02020603050405020304" pitchFamily="18" charset="0"/>
                <a:cs typeface="Times New Roman" panose="02020603050405020304" pitchFamily="18" charset="0"/>
              </a:rPr>
              <a:t> xuất hiện dạng màu hoa pha trộn giữa hoa tím và hoa trắng</a:t>
            </a:r>
            <a:r>
              <a:rPr lang="en-US" altLang="en-US" sz="2400" b="1" dirty="0">
                <a:latin typeface="Times New Roman" panose="02020603050405020304" pitchFamily="18" charset="0"/>
                <a:cs typeface="Times New Roman" panose="02020603050405020304" pitchFamily="18" charset="0"/>
              </a:rPr>
              <a:t>.</a:t>
            </a:r>
          </a:p>
          <a:p>
            <a:pPr algn="just" eaLnBrk="1" hangingPunct="1">
              <a:lnSpc>
                <a:spcPct val="150000"/>
              </a:lnSpc>
              <a:buFont typeface="Arial" panose="020B0604020202020204" pitchFamily="34" charset="0"/>
              <a:buChar char="•"/>
            </a:pPr>
            <a:r>
              <a:rPr lang="vi-VN" altLang="en-US" sz="2400" b="1" dirty="0">
                <a:latin typeface="Times New Roman" panose="02020603050405020304" pitchFamily="18" charset="0"/>
                <a:cs typeface="Times New Roman" panose="02020603050405020304" pitchFamily="18" charset="0"/>
              </a:rPr>
              <a:t>Yếu tố quy định tính trạng hoa trắng (ở thế hệ P) không biến mất trong phép lai, vì đời F</a:t>
            </a:r>
            <a:r>
              <a:rPr lang="en-US" altLang="en-US" sz="2400" b="1" baseline="-25000" dirty="0">
                <a:latin typeface="Times New Roman" panose="02020603050405020304" pitchFamily="18" charset="0"/>
                <a:cs typeface="Times New Roman" panose="02020603050405020304" pitchFamily="18" charset="0"/>
              </a:rPr>
              <a:t>2</a:t>
            </a:r>
            <a:r>
              <a:rPr lang="vi-VN" altLang="en-US" sz="2400" b="1" dirty="0">
                <a:latin typeface="Times New Roman" panose="02020603050405020304" pitchFamily="18" charset="0"/>
                <a:cs typeface="Times New Roman" panose="02020603050405020304" pitchFamily="18" charset="0"/>
              </a:rPr>
              <a:t> vẫn xuất hiện hoa trắng.</a:t>
            </a:r>
            <a:endParaRPr lang="en-US" altLang="en-US" sz="2400" b="1" dirty="0">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83A18F4E-15FD-415A-AFD7-5B20A18B46B7}"/>
              </a:ext>
            </a:extLst>
          </p:cNvPr>
          <p:cNvGrpSpPr>
            <a:grpSpLocks/>
          </p:cNvGrpSpPr>
          <p:nvPr/>
        </p:nvGrpSpPr>
        <p:grpSpPr bwMode="auto">
          <a:xfrm>
            <a:off x="4019550" y="735013"/>
            <a:ext cx="4979988" cy="3673475"/>
            <a:chOff x="3909478" y="1065134"/>
            <a:chExt cx="4978643" cy="3673823"/>
          </a:xfrm>
        </p:grpSpPr>
        <p:grpSp>
          <p:nvGrpSpPr>
            <p:cNvPr id="83973" name="Group 4">
              <a:extLst>
                <a:ext uri="{FF2B5EF4-FFF2-40B4-BE49-F238E27FC236}">
                  <a16:creationId xmlns:a16="http://schemas.microsoft.com/office/drawing/2014/main" id="{7A856CF0-3297-49FC-8611-85CFDC72A6D8}"/>
                </a:ext>
              </a:extLst>
            </p:cNvPr>
            <p:cNvGrpSpPr>
              <a:grpSpLocks/>
            </p:cNvGrpSpPr>
            <p:nvPr/>
          </p:nvGrpSpPr>
          <p:grpSpPr bwMode="auto">
            <a:xfrm>
              <a:off x="5104908" y="1984804"/>
              <a:ext cx="3299459" cy="292703"/>
              <a:chOff x="6005944" y="2121691"/>
              <a:chExt cx="2078876" cy="420060"/>
            </a:xfrm>
          </p:grpSpPr>
          <p:sp>
            <p:nvSpPr>
              <p:cNvPr id="6" name="Right Bracket 5">
                <a:extLst>
                  <a:ext uri="{FF2B5EF4-FFF2-40B4-BE49-F238E27FC236}">
                    <a16:creationId xmlns:a16="http://schemas.microsoft.com/office/drawing/2014/main" id="{F63517C7-3DEE-7B91-B95F-D8B47DB5C531}"/>
                  </a:ext>
                </a:extLst>
              </p:cNvPr>
              <p:cNvSpPr/>
              <p:nvPr/>
            </p:nvSpPr>
            <p:spPr>
              <a:xfrm rot="5400000">
                <a:off x="6940363" y="1186438"/>
                <a:ext cx="209617" cy="2078915"/>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8" name="Straight Connector 7">
                <a:extLst>
                  <a:ext uri="{FF2B5EF4-FFF2-40B4-BE49-F238E27FC236}">
                    <a16:creationId xmlns:a16="http://schemas.microsoft.com/office/drawing/2014/main" id="{7B70D036-CBFC-7162-6481-3461AC079F53}"/>
                  </a:ext>
                </a:extLst>
              </p:cNvPr>
              <p:cNvCxnSpPr>
                <a:cxnSpLocks/>
                <a:stCxn id="6" idx="2"/>
              </p:cNvCxnSpPr>
              <p:nvPr/>
            </p:nvCxnSpPr>
            <p:spPr>
              <a:xfrm>
                <a:off x="7045672" y="2332983"/>
                <a:ext cx="0" cy="20961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3974" name="Picture 8" descr="A diagram of a flower&#10;&#10;Description automatically generated">
              <a:extLst>
                <a:ext uri="{FF2B5EF4-FFF2-40B4-BE49-F238E27FC236}">
                  <a16:creationId xmlns:a16="http://schemas.microsoft.com/office/drawing/2014/main" id="{4EA332B5-7177-4432-824B-674061436F3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023" t="45209" r="39433" b="40157"/>
            <a:stretch>
              <a:fillRect/>
            </a:stretch>
          </p:blipFill>
          <p:spPr bwMode="auto">
            <a:xfrm>
              <a:off x="4825350" y="2541750"/>
              <a:ext cx="4062771" cy="84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2F600D3-A7A4-00AC-524E-320D7EB9165C}"/>
                </a:ext>
              </a:extLst>
            </p:cNvPr>
            <p:cNvSpPr txBox="1"/>
            <p:nvPr/>
          </p:nvSpPr>
          <p:spPr>
            <a:xfrm>
              <a:off x="3909478" y="2619443"/>
              <a:ext cx="757033" cy="522337"/>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2800" kern="0">
                  <a:solidFill>
                    <a:srgbClr val="FF0000"/>
                  </a:solidFill>
                  <a:latin typeface="+mn-lt"/>
                  <a:ea typeface="Calibri" panose="020F0502020204030204" pitchFamily="34" charset="0"/>
                  <a:cs typeface="Arial"/>
                  <a:sym typeface="Arial"/>
                </a:rPr>
                <a:t>F</a:t>
              </a:r>
              <a:r>
                <a:rPr lang="en-US" sz="2800" kern="0" baseline="-25000">
                  <a:solidFill>
                    <a:srgbClr val="FF0000"/>
                  </a:solidFill>
                  <a:latin typeface="+mn-lt"/>
                  <a:ea typeface="Calibri" panose="020F0502020204030204" pitchFamily="34" charset="0"/>
                  <a:cs typeface="Arial"/>
                  <a:sym typeface="Arial"/>
                </a:rPr>
                <a:t>1</a:t>
              </a:r>
              <a:endParaRPr lang="en-US" sz="2800" kern="0">
                <a:solidFill>
                  <a:srgbClr val="FF0000"/>
                </a:solidFill>
                <a:latin typeface="Arial"/>
                <a:ea typeface="Arial"/>
                <a:cs typeface="Arial"/>
                <a:sym typeface="Arial"/>
              </a:endParaRPr>
            </a:p>
          </p:txBody>
        </p:sp>
        <p:grpSp>
          <p:nvGrpSpPr>
            <p:cNvPr id="83976" name="Group 18">
              <a:extLst>
                <a:ext uri="{FF2B5EF4-FFF2-40B4-BE49-F238E27FC236}">
                  <a16:creationId xmlns:a16="http://schemas.microsoft.com/office/drawing/2014/main" id="{A33A2C81-1591-4211-BC96-D28768BE8632}"/>
                </a:ext>
              </a:extLst>
            </p:cNvPr>
            <p:cNvGrpSpPr>
              <a:grpSpLocks/>
            </p:cNvGrpSpPr>
            <p:nvPr/>
          </p:nvGrpSpPr>
          <p:grpSpPr bwMode="auto">
            <a:xfrm>
              <a:off x="5104907" y="2274142"/>
              <a:ext cx="3299459" cy="146352"/>
              <a:chOff x="5007929" y="2274142"/>
              <a:chExt cx="3299459" cy="146352"/>
            </a:xfrm>
          </p:grpSpPr>
          <p:grpSp>
            <p:nvGrpSpPr>
              <p:cNvPr id="83992" name="Group 20">
                <a:extLst>
                  <a:ext uri="{FF2B5EF4-FFF2-40B4-BE49-F238E27FC236}">
                    <a16:creationId xmlns:a16="http://schemas.microsoft.com/office/drawing/2014/main" id="{A2AB18F8-8253-42CB-8F14-62D0CF7EF01C}"/>
                  </a:ext>
                </a:extLst>
              </p:cNvPr>
              <p:cNvGrpSpPr>
                <a:grpSpLocks/>
              </p:cNvGrpSpPr>
              <p:nvPr/>
            </p:nvGrpSpPr>
            <p:grpSpPr bwMode="auto">
              <a:xfrm>
                <a:off x="5007929" y="2274143"/>
                <a:ext cx="3299459" cy="146351"/>
                <a:chOff x="6005944" y="2121691"/>
                <a:chExt cx="2078876" cy="210029"/>
              </a:xfrm>
            </p:grpSpPr>
            <p:sp>
              <p:nvSpPr>
                <p:cNvPr id="24" name="Right Bracket 23">
                  <a:extLst>
                    <a:ext uri="{FF2B5EF4-FFF2-40B4-BE49-F238E27FC236}">
                      <a16:creationId xmlns:a16="http://schemas.microsoft.com/office/drawing/2014/main" id="{94EC6E34-2560-FE91-FB0E-33D966C2889C}"/>
                    </a:ext>
                  </a:extLst>
                </p:cNvPr>
                <p:cNvSpPr/>
                <p:nvPr/>
              </p:nvSpPr>
              <p:spPr>
                <a:xfrm rot="16200000" flipV="1">
                  <a:off x="6940364" y="1188163"/>
                  <a:ext cx="209617" cy="2078915"/>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25" name="Straight Connector 24">
                  <a:extLst>
                    <a:ext uri="{FF2B5EF4-FFF2-40B4-BE49-F238E27FC236}">
                      <a16:creationId xmlns:a16="http://schemas.microsoft.com/office/drawing/2014/main" id="{C16BB552-77F8-AEC3-5B9A-0AF0F47385D1}"/>
                    </a:ext>
                  </a:extLst>
                </p:cNvPr>
                <p:cNvCxnSpPr>
                  <a:cxnSpLocks/>
                </p:cNvCxnSpPr>
                <p:nvPr/>
              </p:nvCxnSpPr>
              <p:spPr>
                <a:xfrm>
                  <a:off x="6742684" y="2129647"/>
                  <a:ext cx="0" cy="2027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57830015-A8CE-AEFD-4EA9-D5D40363B587}"/>
                  </a:ext>
                </a:extLst>
              </p:cNvPr>
              <p:cNvCxnSpPr>
                <a:cxnSpLocks/>
              </p:cNvCxnSpPr>
              <p:nvPr/>
            </p:nvCxnSpPr>
            <p:spPr>
              <a:xfrm>
                <a:off x="7265967" y="2274924"/>
                <a:ext cx="0" cy="141301"/>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3977" name="Picture 25" descr="A diagram of a flower&#10;&#10;Description automatically generated">
              <a:extLst>
                <a:ext uri="{FF2B5EF4-FFF2-40B4-BE49-F238E27FC236}">
                  <a16:creationId xmlns:a16="http://schemas.microsoft.com/office/drawing/2014/main" id="{71F39471-9615-413D-9C4B-CD7A293041E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823" t="14180" r="68011" b="70235"/>
            <a:stretch>
              <a:fillRect/>
            </a:stretch>
          </p:blipFill>
          <p:spPr bwMode="auto">
            <a:xfrm>
              <a:off x="5072323" y="1065134"/>
              <a:ext cx="1052951" cy="89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26" descr="A diagram of a flower&#10;&#10;Description automatically generated">
              <a:extLst>
                <a:ext uri="{FF2B5EF4-FFF2-40B4-BE49-F238E27FC236}">
                  <a16:creationId xmlns:a16="http://schemas.microsoft.com/office/drawing/2014/main" id="{8B442E81-DF23-4E5E-B253-C4859AC116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978" t="14703" r="44856" b="69711"/>
            <a:stretch>
              <a:fillRect/>
            </a:stretch>
          </p:blipFill>
          <p:spPr bwMode="auto">
            <a:xfrm>
              <a:off x="7725282" y="1065134"/>
              <a:ext cx="1052951" cy="89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E4EBD60C-C8E2-7E75-30E0-6BB278945B65}"/>
                </a:ext>
              </a:extLst>
            </p:cNvPr>
            <p:cNvSpPr txBox="1"/>
            <p:nvPr/>
          </p:nvSpPr>
          <p:spPr>
            <a:xfrm>
              <a:off x="3909478" y="1222311"/>
              <a:ext cx="1276005" cy="954178"/>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dirty="0" err="1">
                  <a:solidFill>
                    <a:srgbClr val="FF0000"/>
                  </a:solidFill>
                  <a:cs typeface="Calibri" panose="020F0502020204030204" pitchFamily="34" charset="0"/>
                </a:rPr>
                <a:t>P</a:t>
              </a:r>
              <a:r>
                <a:rPr lang="en-US" altLang="en-US" sz="2800" baseline="-25000" dirty="0" err="1">
                  <a:solidFill>
                    <a:srgbClr val="FF0000"/>
                  </a:solidFill>
                  <a:cs typeface="Calibri" panose="020F0502020204030204" pitchFamily="34" charset="0"/>
                </a:rPr>
                <a:t>thuần</a:t>
              </a:r>
              <a:r>
                <a:rPr lang="en-US" altLang="en-US" sz="2800" baseline="-25000" dirty="0">
                  <a:solidFill>
                    <a:srgbClr val="FF0000"/>
                  </a:solidFill>
                  <a:cs typeface="Calibri" panose="020F0502020204030204" pitchFamily="34" charset="0"/>
                </a:rPr>
                <a:t> </a:t>
              </a:r>
              <a:r>
                <a:rPr lang="en-US" altLang="en-US" sz="2800" baseline="-25000" dirty="0" err="1">
                  <a:solidFill>
                    <a:srgbClr val="FF0000"/>
                  </a:solidFill>
                  <a:cs typeface="Calibri" panose="020F0502020204030204" pitchFamily="34" charset="0"/>
                </a:rPr>
                <a:t>chủng</a:t>
              </a:r>
              <a:r>
                <a:rPr lang="en-US" altLang="en-US" sz="2800" baseline="-25000" dirty="0">
                  <a:solidFill>
                    <a:srgbClr val="FF0000"/>
                  </a:solidFill>
                  <a:cs typeface="Calibri" panose="020F0502020204030204" pitchFamily="34" charset="0"/>
                </a:rPr>
                <a:t> (</a:t>
              </a:r>
              <a:r>
                <a:rPr lang="en-US" altLang="en-US" sz="2800" baseline="-25000" dirty="0" err="1">
                  <a:solidFill>
                    <a:srgbClr val="FF0000"/>
                  </a:solidFill>
                  <a:cs typeface="Calibri" panose="020F0502020204030204" pitchFamily="34" charset="0"/>
                </a:rPr>
                <a:t>tc</a:t>
              </a:r>
              <a:r>
                <a:rPr lang="en-US" altLang="en-US" sz="2800" baseline="-25000" dirty="0">
                  <a:solidFill>
                    <a:srgbClr val="FF0000"/>
                  </a:solidFill>
                  <a:cs typeface="Calibri" panose="020F0502020204030204" pitchFamily="34" charset="0"/>
                </a:rPr>
                <a:t>)</a:t>
              </a:r>
              <a:endParaRPr lang="en-US" altLang="en-US" sz="2800" dirty="0">
                <a:solidFill>
                  <a:srgbClr val="FF0000"/>
                </a:solidFill>
              </a:endParaRPr>
            </a:p>
          </p:txBody>
        </p:sp>
        <p:sp>
          <p:nvSpPr>
            <p:cNvPr id="29" name="Multiplication Sign 28">
              <a:extLst>
                <a:ext uri="{FF2B5EF4-FFF2-40B4-BE49-F238E27FC236}">
                  <a16:creationId xmlns:a16="http://schemas.microsoft.com/office/drawing/2014/main" id="{F146C6BE-275D-CFE2-1394-2CBA61614100}"/>
                </a:ext>
              </a:extLst>
            </p:cNvPr>
            <p:cNvSpPr/>
            <p:nvPr/>
          </p:nvSpPr>
          <p:spPr>
            <a:xfrm>
              <a:off x="6696375" y="1193733"/>
              <a:ext cx="457077" cy="549327"/>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30" name="TextBox 29">
              <a:extLst>
                <a:ext uri="{FF2B5EF4-FFF2-40B4-BE49-F238E27FC236}">
                  <a16:creationId xmlns:a16="http://schemas.microsoft.com/office/drawing/2014/main" id="{64A85C4A-5B95-A028-CA6C-DD6328E9FA12}"/>
                </a:ext>
              </a:extLst>
            </p:cNvPr>
            <p:cNvSpPr txBox="1"/>
            <p:nvPr/>
          </p:nvSpPr>
          <p:spPr>
            <a:xfrm>
              <a:off x="3909478" y="4013400"/>
              <a:ext cx="757033" cy="523925"/>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2800" kern="0">
                  <a:solidFill>
                    <a:srgbClr val="FF0000"/>
                  </a:solidFill>
                  <a:latin typeface="+mn-lt"/>
                  <a:ea typeface="Calibri" panose="020F0502020204030204" pitchFamily="34" charset="0"/>
                  <a:cs typeface="Arial"/>
                  <a:sym typeface="Arial"/>
                </a:rPr>
                <a:t>F</a:t>
              </a:r>
              <a:r>
                <a:rPr lang="en-US" sz="2800" kern="0" baseline="-25000">
                  <a:solidFill>
                    <a:srgbClr val="FF0000"/>
                  </a:solidFill>
                  <a:latin typeface="+mn-lt"/>
                  <a:ea typeface="Calibri" panose="020F0502020204030204" pitchFamily="34" charset="0"/>
                  <a:cs typeface="Arial"/>
                  <a:sym typeface="Arial"/>
                </a:rPr>
                <a:t>2</a:t>
              </a:r>
              <a:endParaRPr lang="en-US" sz="2800" kern="0">
                <a:solidFill>
                  <a:srgbClr val="FF0000"/>
                </a:solidFill>
                <a:latin typeface="Arial"/>
                <a:ea typeface="Arial"/>
                <a:cs typeface="Arial"/>
                <a:sym typeface="Arial"/>
              </a:endParaRPr>
            </a:p>
          </p:txBody>
        </p:sp>
        <p:pic>
          <p:nvPicPr>
            <p:cNvPr id="83982" name="Picture 30" descr="A diagram of a flower&#10;&#10;Description automatically generated">
              <a:extLst>
                <a:ext uri="{FF2B5EF4-FFF2-40B4-BE49-F238E27FC236}">
                  <a16:creationId xmlns:a16="http://schemas.microsoft.com/office/drawing/2014/main" id="{3678C71D-4085-4C05-AD12-2377B76D80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624" t="69466" r="39835" b="15898"/>
            <a:stretch>
              <a:fillRect/>
            </a:stretch>
          </p:blipFill>
          <p:spPr bwMode="auto">
            <a:xfrm>
              <a:off x="4825350" y="3898873"/>
              <a:ext cx="4062771" cy="84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83" name="Group 31">
              <a:extLst>
                <a:ext uri="{FF2B5EF4-FFF2-40B4-BE49-F238E27FC236}">
                  <a16:creationId xmlns:a16="http://schemas.microsoft.com/office/drawing/2014/main" id="{0B0BEFFF-D423-4EA8-846B-31CF1B8408CF}"/>
                </a:ext>
              </a:extLst>
            </p:cNvPr>
            <p:cNvGrpSpPr>
              <a:grpSpLocks/>
            </p:cNvGrpSpPr>
            <p:nvPr/>
          </p:nvGrpSpPr>
          <p:grpSpPr bwMode="auto">
            <a:xfrm>
              <a:off x="5950035" y="3369287"/>
              <a:ext cx="1775243" cy="292703"/>
              <a:chOff x="6005944" y="2121691"/>
              <a:chExt cx="2078876" cy="420060"/>
            </a:xfrm>
          </p:grpSpPr>
          <p:sp>
            <p:nvSpPr>
              <p:cNvPr id="33" name="Right Bracket 32">
                <a:extLst>
                  <a:ext uri="{FF2B5EF4-FFF2-40B4-BE49-F238E27FC236}">
                    <a16:creationId xmlns:a16="http://schemas.microsoft.com/office/drawing/2014/main" id="{1104C7EE-4D04-2121-7EC3-40A8622E825F}"/>
                  </a:ext>
                </a:extLst>
              </p:cNvPr>
              <p:cNvSpPr/>
              <p:nvPr/>
            </p:nvSpPr>
            <p:spPr>
              <a:xfrm rot="5400000">
                <a:off x="6940536" y="1186908"/>
                <a:ext cx="209617" cy="2077825"/>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34" name="Straight Connector 33">
                <a:extLst>
                  <a:ext uri="{FF2B5EF4-FFF2-40B4-BE49-F238E27FC236}">
                    <a16:creationId xmlns:a16="http://schemas.microsoft.com/office/drawing/2014/main" id="{93091946-AEA3-45CA-7809-B26E504A0164}"/>
                  </a:ext>
                </a:extLst>
              </p:cNvPr>
              <p:cNvCxnSpPr>
                <a:cxnSpLocks/>
                <a:stCxn id="33" idx="2"/>
              </p:cNvCxnSpPr>
              <p:nvPr/>
            </p:nvCxnSpPr>
            <p:spPr>
              <a:xfrm>
                <a:off x="7045345" y="2332909"/>
                <a:ext cx="0" cy="20961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3984" name="Group 34">
              <a:extLst>
                <a:ext uri="{FF2B5EF4-FFF2-40B4-BE49-F238E27FC236}">
                  <a16:creationId xmlns:a16="http://schemas.microsoft.com/office/drawing/2014/main" id="{7C61C950-F2E0-418A-9A58-6B62682048DF}"/>
                </a:ext>
              </a:extLst>
            </p:cNvPr>
            <p:cNvGrpSpPr>
              <a:grpSpLocks/>
            </p:cNvGrpSpPr>
            <p:nvPr/>
          </p:nvGrpSpPr>
          <p:grpSpPr bwMode="auto">
            <a:xfrm>
              <a:off x="5104907" y="3658625"/>
              <a:ext cx="3299459" cy="146352"/>
              <a:chOff x="5007929" y="2274142"/>
              <a:chExt cx="3299459" cy="146352"/>
            </a:xfrm>
          </p:grpSpPr>
          <p:grpSp>
            <p:nvGrpSpPr>
              <p:cNvPr id="83986" name="Group 35">
                <a:extLst>
                  <a:ext uri="{FF2B5EF4-FFF2-40B4-BE49-F238E27FC236}">
                    <a16:creationId xmlns:a16="http://schemas.microsoft.com/office/drawing/2014/main" id="{E50F692C-5E14-45F5-8C42-5B30319BDE07}"/>
                  </a:ext>
                </a:extLst>
              </p:cNvPr>
              <p:cNvGrpSpPr>
                <a:grpSpLocks/>
              </p:cNvGrpSpPr>
              <p:nvPr/>
            </p:nvGrpSpPr>
            <p:grpSpPr bwMode="auto">
              <a:xfrm>
                <a:off x="5007929" y="2274143"/>
                <a:ext cx="3299459" cy="146351"/>
                <a:chOff x="6005944" y="2121691"/>
                <a:chExt cx="2078876" cy="210029"/>
              </a:xfrm>
            </p:grpSpPr>
            <p:sp>
              <p:nvSpPr>
                <p:cNvPr id="38" name="Right Bracket 37">
                  <a:extLst>
                    <a:ext uri="{FF2B5EF4-FFF2-40B4-BE49-F238E27FC236}">
                      <a16:creationId xmlns:a16="http://schemas.microsoft.com/office/drawing/2014/main" id="{8C54318F-2838-78D8-ED45-946E43F8FA97}"/>
                    </a:ext>
                  </a:extLst>
                </p:cNvPr>
                <p:cNvSpPr/>
                <p:nvPr/>
              </p:nvSpPr>
              <p:spPr>
                <a:xfrm rot="16200000" flipV="1">
                  <a:off x="6940364" y="1188088"/>
                  <a:ext cx="209617" cy="2078915"/>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39" name="Straight Connector 38">
                  <a:extLst>
                    <a:ext uri="{FF2B5EF4-FFF2-40B4-BE49-F238E27FC236}">
                      <a16:creationId xmlns:a16="http://schemas.microsoft.com/office/drawing/2014/main" id="{B1DD54BB-05F4-BA1C-C4B3-70FE5C0BAFA2}"/>
                    </a:ext>
                  </a:extLst>
                </p:cNvPr>
                <p:cNvCxnSpPr>
                  <a:cxnSpLocks/>
                </p:cNvCxnSpPr>
                <p:nvPr/>
              </p:nvCxnSpPr>
              <p:spPr>
                <a:xfrm>
                  <a:off x="6742684" y="2129572"/>
                  <a:ext cx="0" cy="2027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C1905628-5A4A-7274-CD55-CEB764607D24}"/>
                  </a:ext>
                </a:extLst>
              </p:cNvPr>
              <p:cNvCxnSpPr>
                <a:cxnSpLocks/>
              </p:cNvCxnSpPr>
              <p:nvPr/>
            </p:nvCxnSpPr>
            <p:spPr>
              <a:xfrm>
                <a:off x="7265967" y="2274872"/>
                <a:ext cx="0" cy="141301"/>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0" name="Multiplication Sign 39">
              <a:extLst>
                <a:ext uri="{FF2B5EF4-FFF2-40B4-BE49-F238E27FC236}">
                  <a16:creationId xmlns:a16="http://schemas.microsoft.com/office/drawing/2014/main" id="{0317FDCA-44B8-D11D-D5DA-D68C57D64FD8}"/>
                </a:ext>
              </a:extLst>
            </p:cNvPr>
            <p:cNvSpPr/>
            <p:nvPr/>
          </p:nvSpPr>
          <p:spPr>
            <a:xfrm>
              <a:off x="6628132" y="3035408"/>
              <a:ext cx="457077" cy="549327"/>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sp>
        <p:nvSpPr>
          <p:cNvPr id="42" name="Oval 41">
            <a:extLst>
              <a:ext uri="{FF2B5EF4-FFF2-40B4-BE49-F238E27FC236}">
                <a16:creationId xmlns:a16="http://schemas.microsoft.com/office/drawing/2014/main" id="{91FD96B4-3548-EE46-AF04-79943B45B505}"/>
              </a:ext>
            </a:extLst>
          </p:cNvPr>
          <p:cNvSpPr/>
          <p:nvPr/>
        </p:nvSpPr>
        <p:spPr>
          <a:xfrm>
            <a:off x="8058150" y="3494088"/>
            <a:ext cx="914400"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par>
                                <p:cTn id="18" presetID="21" presetClass="emph" presetSubtype="0" repeatCount="indefinite" fill="hold" grpId="1" nodeType="withEffect">
                                  <p:stCondLst>
                                    <p:cond delay="0"/>
                                  </p:stCondLst>
                                  <p:childTnLst>
                                    <p:animClr clrSpc="hsl" dir="cw">
                                      <p:cBhvr override="childStyle">
                                        <p:cTn id="19" dur="1000" fill="hold"/>
                                        <p:tgtEl>
                                          <p:spTgt spid="42"/>
                                        </p:tgtEl>
                                        <p:attrNameLst>
                                          <p:attrName>style.color</p:attrName>
                                        </p:attrNameLst>
                                      </p:cBhvr>
                                      <p:by>
                                        <p:hsl h="7200000" s="0" l="0"/>
                                      </p:by>
                                    </p:animClr>
                                    <p:animClr clrSpc="hsl" dir="cw">
                                      <p:cBhvr>
                                        <p:cTn id="20" dur="1000" fill="hold"/>
                                        <p:tgtEl>
                                          <p:spTgt spid="42"/>
                                        </p:tgtEl>
                                        <p:attrNameLst>
                                          <p:attrName>fillcolor</p:attrName>
                                        </p:attrNameLst>
                                      </p:cBhvr>
                                      <p:by>
                                        <p:hsl h="7200000" s="0" l="0"/>
                                      </p:by>
                                    </p:animClr>
                                    <p:animClr clrSpc="hsl" dir="cw">
                                      <p:cBhvr>
                                        <p:cTn id="21" dur="1000" fill="hold"/>
                                        <p:tgtEl>
                                          <p:spTgt spid="42"/>
                                        </p:tgtEl>
                                        <p:attrNameLst>
                                          <p:attrName>stroke.color</p:attrName>
                                        </p:attrNameLst>
                                      </p:cBhvr>
                                      <p:by>
                                        <p:hsl h="7200000" s="0" l="0"/>
                                      </p:by>
                                    </p:animClr>
                                    <p:set>
                                      <p:cBhvr>
                                        <p:cTn id="22" dur="1000" fill="hold"/>
                                        <p:tgtEl>
                                          <p:spTgt spid="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animBg="1"/>
      <p:bldP spid="4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9">
            <a:extLst>
              <a:ext uri="{FF2B5EF4-FFF2-40B4-BE49-F238E27FC236}">
                <a16:creationId xmlns:a16="http://schemas.microsoft.com/office/drawing/2014/main" id="{C9B3F5EC-FF43-4D85-9066-CB7461A16C68}"/>
              </a:ext>
            </a:extLst>
          </p:cNvPr>
          <p:cNvGrpSpPr>
            <a:grpSpLocks/>
          </p:cNvGrpSpPr>
          <p:nvPr/>
        </p:nvGrpSpPr>
        <p:grpSpPr bwMode="auto">
          <a:xfrm>
            <a:off x="84139" y="62279"/>
            <a:ext cx="9059861" cy="5081221"/>
            <a:chOff x="119757" y="200722"/>
            <a:chExt cx="8670048" cy="4699507"/>
          </a:xfrm>
        </p:grpSpPr>
        <p:sp>
          <p:nvSpPr>
            <p:cNvPr id="31" name="Rectangle: Rounded Corners 30">
              <a:extLst>
                <a:ext uri="{FF2B5EF4-FFF2-40B4-BE49-F238E27FC236}">
                  <a16:creationId xmlns:a16="http://schemas.microsoft.com/office/drawing/2014/main" id="{9B094987-C1D3-EDE1-C2D8-0BAECA61DE35}"/>
                </a:ext>
              </a:extLst>
            </p:cNvPr>
            <p:cNvSpPr/>
            <p:nvPr/>
          </p:nvSpPr>
          <p:spPr>
            <a:xfrm>
              <a:off x="119757" y="446811"/>
              <a:ext cx="8670048" cy="4453418"/>
            </a:xfrm>
            <a:prstGeom prst="roundRect">
              <a:avLst>
                <a:gd name="adj" fmla="val 3864"/>
              </a:avLst>
            </a:prstGeom>
            <a:solidFill>
              <a:schemeClr val="accent6"/>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TRẠM 3</a:t>
              </a:r>
              <a:r>
                <a:rPr lang="vi-VN" altLang="en-US" sz="3200" b="1" dirty="0">
                  <a:latin typeface="Times New Roman" panose="02020603050405020304" pitchFamily="18" charset="0"/>
                  <a:cs typeface="Times New Roman" panose="02020603050405020304" pitchFamily="18" charset="0"/>
                </a:rPr>
                <a:t>	</a:t>
              </a:r>
            </a:p>
            <a:p>
              <a:pPr algn="just" eaLnBrk="1" hangingPunct="1">
                <a:lnSpc>
                  <a:spcPct val="150000"/>
                </a:lnSpc>
              </a:pPr>
              <a:r>
                <a:rPr lang="vi-VN" altLang="en-US" sz="3200" b="1" dirty="0">
                  <a:latin typeface="Times New Roman" panose="02020603050405020304" pitchFamily="18" charset="0"/>
                  <a:cs typeface="Times New Roman" panose="02020603050405020304" pitchFamily="18" charset="0"/>
                </a:rPr>
                <a:t>Câu 3. Thế nào là nhân tố di truyền? Hãy chỉ ra tính trạng tương phản, tính trạng trội, tính trạng lặn trong phép lai của Mendel.	</a:t>
              </a:r>
              <a:r>
                <a:rPr lang="vi-VN" altLang="en-US" sz="3200" dirty="0">
                  <a:latin typeface="Times New Roman" panose="02020603050405020304" pitchFamily="18" charset="0"/>
                  <a:cs typeface="Times New Roman" panose="02020603050405020304" pitchFamily="18" charset="0"/>
                </a:rPr>
                <a:t>		</a:t>
              </a:r>
            </a:p>
          </p:txBody>
        </p:sp>
        <p:sp>
          <p:nvSpPr>
            <p:cNvPr id="896" name="Rectangle: Rounded Corners 895">
              <a:extLst>
                <a:ext uri="{FF2B5EF4-FFF2-40B4-BE49-F238E27FC236}">
                  <a16:creationId xmlns:a16="http://schemas.microsoft.com/office/drawing/2014/main" id="{285910DA-9132-150D-9111-25C83B9F308B}"/>
                </a:ext>
              </a:extLst>
            </p:cNvPr>
            <p:cNvSpPr/>
            <p:nvPr/>
          </p:nvSpPr>
          <p:spPr>
            <a:xfrm>
              <a:off x="2375121" y="200722"/>
              <a:ext cx="4393756" cy="492178"/>
            </a:xfrm>
            <a:prstGeom prst="roundRect">
              <a:avLst/>
            </a:prstGeom>
            <a:solidFill>
              <a:schemeClr val="bg2">
                <a:lumMod val="25000"/>
              </a:schemeClr>
            </a:solidFill>
            <a:ln>
              <a:solidFill>
                <a:srgbClr val="623E3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dirty="0">
                  <a:solidFill>
                    <a:srgbClr val="FDFDF8"/>
                  </a:solidFill>
                </a:rPr>
                <a:t>PHIẾU HỌC TẬP SỐ 1</a:t>
              </a:r>
            </a:p>
          </p:txBody>
        </p:sp>
      </p:grpSp>
    </p:spTree>
    <p:extLst>
      <p:ext uri="{BB962C8B-B14F-4D97-AF65-F5344CB8AC3E}">
        <p14:creationId xmlns:p14="http://schemas.microsoft.com/office/powerpoint/2010/main" val="100737029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Arrow: Pentagon 896">
            <a:extLst>
              <a:ext uri="{FF2B5EF4-FFF2-40B4-BE49-F238E27FC236}">
                <a16:creationId xmlns:a16="http://schemas.microsoft.com/office/drawing/2014/main" id="{005AD345-8AE2-D665-C113-8890D439F957}"/>
              </a:ext>
            </a:extLst>
          </p:cNvPr>
          <p:cNvSpPr/>
          <p:nvPr/>
        </p:nvSpPr>
        <p:spPr>
          <a:xfrm>
            <a:off x="0" y="265113"/>
            <a:ext cx="3640138"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200" b="1">
                <a:solidFill>
                  <a:srgbClr val="FFFFFF"/>
                </a:solidFill>
              </a:rPr>
              <a:t>Nhân tố di truyền:</a:t>
            </a:r>
          </a:p>
        </p:txBody>
      </p:sp>
      <p:sp>
        <p:nvSpPr>
          <p:cNvPr id="16" name="Arrow: Pentagon 15">
            <a:extLst>
              <a:ext uri="{FF2B5EF4-FFF2-40B4-BE49-F238E27FC236}">
                <a16:creationId xmlns:a16="http://schemas.microsoft.com/office/drawing/2014/main" id="{8008B467-68BB-CE1D-0703-36833B271309}"/>
              </a:ext>
            </a:extLst>
          </p:cNvPr>
          <p:cNvSpPr/>
          <p:nvPr/>
        </p:nvSpPr>
        <p:spPr>
          <a:xfrm>
            <a:off x="0" y="2454275"/>
            <a:ext cx="4329113" cy="585788"/>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200" b="1">
                <a:solidFill>
                  <a:srgbClr val="FFFFFF"/>
                </a:solidFill>
              </a:rPr>
              <a:t>Trong phép lai của Mendel:</a:t>
            </a:r>
          </a:p>
        </p:txBody>
      </p:sp>
      <p:grpSp>
        <p:nvGrpSpPr>
          <p:cNvPr id="29" name="Group 28">
            <a:extLst>
              <a:ext uri="{FF2B5EF4-FFF2-40B4-BE49-F238E27FC236}">
                <a16:creationId xmlns:a16="http://schemas.microsoft.com/office/drawing/2014/main" id="{028BDE77-5E65-455C-91FC-46B0840AD6FB}"/>
              </a:ext>
            </a:extLst>
          </p:cNvPr>
          <p:cNvGrpSpPr>
            <a:grpSpLocks/>
          </p:cNvGrpSpPr>
          <p:nvPr/>
        </p:nvGrpSpPr>
        <p:grpSpPr bwMode="auto">
          <a:xfrm>
            <a:off x="250825" y="935038"/>
            <a:ext cx="3192463" cy="1392237"/>
            <a:chOff x="735706" y="1001383"/>
            <a:chExt cx="3192058" cy="1391243"/>
          </a:xfrm>
        </p:grpSpPr>
        <p:sp>
          <p:nvSpPr>
            <p:cNvPr id="22" name="Rectangle: Rounded Corners 21">
              <a:extLst>
                <a:ext uri="{FF2B5EF4-FFF2-40B4-BE49-F238E27FC236}">
                  <a16:creationId xmlns:a16="http://schemas.microsoft.com/office/drawing/2014/main" id="{5A8D9FA1-025A-609F-89F9-B349C547E305}"/>
                </a:ext>
              </a:extLst>
            </p:cNvPr>
            <p:cNvSpPr/>
            <p:nvPr/>
          </p:nvSpPr>
          <p:spPr>
            <a:xfrm>
              <a:off x="735706" y="1236165"/>
              <a:ext cx="3192058" cy="1156461"/>
            </a:xfrm>
            <a:prstGeom prst="roundRect">
              <a:avLst>
                <a:gd name="adj" fmla="val 11877"/>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cs typeface="Times New Roman" panose="02020603050405020304" pitchFamily="18" charset="0"/>
                </a:rPr>
                <a:t>Mỗi tính trạng do cặp nhân tố di truyền quy định (gene).</a:t>
              </a:r>
            </a:p>
          </p:txBody>
        </p:sp>
        <p:sp>
          <p:nvSpPr>
            <p:cNvPr id="86043" name="Freeform 19">
              <a:extLst>
                <a:ext uri="{FF2B5EF4-FFF2-40B4-BE49-F238E27FC236}">
                  <a16:creationId xmlns:a16="http://schemas.microsoft.com/office/drawing/2014/main" id="{CB6F738A-24E2-4586-8231-4F62B4664EE2}"/>
                </a:ext>
              </a:extLst>
            </p:cNvPr>
            <p:cNvSpPr>
              <a:spLocks/>
            </p:cNvSpPr>
            <p:nvPr/>
          </p:nvSpPr>
          <p:spPr bwMode="auto">
            <a:xfrm>
              <a:off x="1489362" y="1001383"/>
              <a:ext cx="1350819" cy="468776"/>
            </a:xfrm>
            <a:custGeom>
              <a:avLst/>
              <a:gdLst>
                <a:gd name="T0" fmla="*/ 0 w 4314423"/>
                <a:gd name="T1" fmla="*/ 0 h 1513643"/>
                <a:gd name="T2" fmla="*/ 4314424 w 4314423"/>
                <a:gd name="T3" fmla="*/ 0 h 1513643"/>
                <a:gd name="T4" fmla="*/ 4314424 w 4314423"/>
                <a:gd name="T5" fmla="*/ 1513643 h 1513643"/>
                <a:gd name="T6" fmla="*/ 0 w 4314423"/>
                <a:gd name="T7" fmla="*/ 1513643 h 1513643"/>
                <a:gd name="T8" fmla="*/ 0 w 4314423"/>
                <a:gd name="T9" fmla="*/ 0 h 1513643"/>
              </a:gdLst>
              <a:ahLst/>
              <a:cxnLst>
                <a:cxn ang="0">
                  <a:pos x="T0" y="T1"/>
                </a:cxn>
                <a:cxn ang="0">
                  <a:pos x="T2" y="T3"/>
                </a:cxn>
                <a:cxn ang="0">
                  <a:pos x="T4" y="T5"/>
                </a:cxn>
                <a:cxn ang="0">
                  <a:pos x="T6" y="T7"/>
                </a:cxn>
                <a:cxn ang="0">
                  <a:pos x="T8" y="T9"/>
                </a:cxn>
              </a:cxnLst>
              <a:rect l="0" t="0" r="r" b="b"/>
              <a:pathLst>
                <a:path w="4314423" h="1513643">
                  <a:moveTo>
                    <a:pt x="0" y="0"/>
                  </a:moveTo>
                  <a:lnTo>
                    <a:pt x="4314424" y="0"/>
                  </a:lnTo>
                  <a:lnTo>
                    <a:pt x="4314424" y="1513643"/>
                  </a:lnTo>
                  <a:lnTo>
                    <a:pt x="0" y="151364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29">
            <a:extLst>
              <a:ext uri="{FF2B5EF4-FFF2-40B4-BE49-F238E27FC236}">
                <a16:creationId xmlns:a16="http://schemas.microsoft.com/office/drawing/2014/main" id="{3C6F8B23-D570-49E4-A884-202260814B96}"/>
              </a:ext>
            </a:extLst>
          </p:cNvPr>
          <p:cNvGrpSpPr>
            <a:grpSpLocks/>
          </p:cNvGrpSpPr>
          <p:nvPr/>
        </p:nvGrpSpPr>
        <p:grpSpPr bwMode="auto">
          <a:xfrm>
            <a:off x="3541713" y="935038"/>
            <a:ext cx="2325687" cy="1392237"/>
            <a:chOff x="735706" y="1001383"/>
            <a:chExt cx="2326149" cy="1391243"/>
          </a:xfrm>
        </p:grpSpPr>
        <p:sp>
          <p:nvSpPr>
            <p:cNvPr id="31" name="Rectangle: Rounded Corners 30">
              <a:extLst>
                <a:ext uri="{FF2B5EF4-FFF2-40B4-BE49-F238E27FC236}">
                  <a16:creationId xmlns:a16="http://schemas.microsoft.com/office/drawing/2014/main" id="{2B1DF117-0FE5-D3E8-0885-2701B2DDCB48}"/>
                </a:ext>
              </a:extLst>
            </p:cNvPr>
            <p:cNvSpPr/>
            <p:nvPr/>
          </p:nvSpPr>
          <p:spPr>
            <a:xfrm>
              <a:off x="735706" y="1236165"/>
              <a:ext cx="2326149" cy="1156461"/>
            </a:xfrm>
            <a:prstGeom prst="roundRect">
              <a:avLst>
                <a:gd name="adj" fmla="val 11877"/>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cs typeface="Times New Roman" panose="02020603050405020304" pitchFamily="18" charset="0"/>
                </a:rPr>
                <a:t>Mỗi nhân tố di truyền là một allele.</a:t>
              </a:r>
            </a:p>
          </p:txBody>
        </p:sp>
        <p:sp>
          <p:nvSpPr>
            <p:cNvPr id="86041" name="Freeform 19">
              <a:extLst>
                <a:ext uri="{FF2B5EF4-FFF2-40B4-BE49-F238E27FC236}">
                  <a16:creationId xmlns:a16="http://schemas.microsoft.com/office/drawing/2014/main" id="{7F3311C3-1DBA-4CD0-AC35-4B69A0432F4D}"/>
                </a:ext>
              </a:extLst>
            </p:cNvPr>
            <p:cNvSpPr>
              <a:spLocks/>
            </p:cNvSpPr>
            <p:nvPr/>
          </p:nvSpPr>
          <p:spPr bwMode="auto">
            <a:xfrm>
              <a:off x="1163782" y="1001383"/>
              <a:ext cx="1350819" cy="468776"/>
            </a:xfrm>
            <a:custGeom>
              <a:avLst/>
              <a:gdLst>
                <a:gd name="T0" fmla="*/ 0 w 4314423"/>
                <a:gd name="T1" fmla="*/ 0 h 1513643"/>
                <a:gd name="T2" fmla="*/ 4314424 w 4314423"/>
                <a:gd name="T3" fmla="*/ 0 h 1513643"/>
                <a:gd name="T4" fmla="*/ 4314424 w 4314423"/>
                <a:gd name="T5" fmla="*/ 1513643 h 1513643"/>
                <a:gd name="T6" fmla="*/ 0 w 4314423"/>
                <a:gd name="T7" fmla="*/ 1513643 h 1513643"/>
                <a:gd name="T8" fmla="*/ 0 w 4314423"/>
                <a:gd name="T9" fmla="*/ 0 h 1513643"/>
              </a:gdLst>
              <a:ahLst/>
              <a:cxnLst>
                <a:cxn ang="0">
                  <a:pos x="T0" y="T1"/>
                </a:cxn>
                <a:cxn ang="0">
                  <a:pos x="T2" y="T3"/>
                </a:cxn>
                <a:cxn ang="0">
                  <a:pos x="T4" y="T5"/>
                </a:cxn>
                <a:cxn ang="0">
                  <a:pos x="T6" y="T7"/>
                </a:cxn>
                <a:cxn ang="0">
                  <a:pos x="T8" y="T9"/>
                </a:cxn>
              </a:cxnLst>
              <a:rect l="0" t="0" r="r" b="b"/>
              <a:pathLst>
                <a:path w="4314423" h="1513643">
                  <a:moveTo>
                    <a:pt x="0" y="0"/>
                  </a:moveTo>
                  <a:lnTo>
                    <a:pt x="4314424" y="0"/>
                  </a:lnTo>
                  <a:lnTo>
                    <a:pt x="4314424" y="1513643"/>
                  </a:lnTo>
                  <a:lnTo>
                    <a:pt x="0" y="151364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98" name="Group 897">
            <a:extLst>
              <a:ext uri="{FF2B5EF4-FFF2-40B4-BE49-F238E27FC236}">
                <a16:creationId xmlns:a16="http://schemas.microsoft.com/office/drawing/2014/main" id="{0AC6C1E4-1961-4243-B529-0B39B49969C6}"/>
              </a:ext>
            </a:extLst>
          </p:cNvPr>
          <p:cNvGrpSpPr>
            <a:grpSpLocks/>
          </p:cNvGrpSpPr>
          <p:nvPr/>
        </p:nvGrpSpPr>
        <p:grpSpPr bwMode="auto">
          <a:xfrm>
            <a:off x="5965825" y="935038"/>
            <a:ext cx="2908300" cy="1392237"/>
            <a:chOff x="735706" y="1001383"/>
            <a:chExt cx="2908040" cy="1391243"/>
          </a:xfrm>
        </p:grpSpPr>
        <p:sp>
          <p:nvSpPr>
            <p:cNvPr id="899" name="Rectangle: Rounded Corners 898">
              <a:extLst>
                <a:ext uri="{FF2B5EF4-FFF2-40B4-BE49-F238E27FC236}">
                  <a16:creationId xmlns:a16="http://schemas.microsoft.com/office/drawing/2014/main" id="{6A7DE872-1BC1-1CFE-D1F4-08952854E569}"/>
                </a:ext>
              </a:extLst>
            </p:cNvPr>
            <p:cNvSpPr/>
            <p:nvPr/>
          </p:nvSpPr>
          <p:spPr>
            <a:xfrm>
              <a:off x="735706" y="1236165"/>
              <a:ext cx="2908040" cy="1156461"/>
            </a:xfrm>
            <a:prstGeom prst="roundRect">
              <a:avLst>
                <a:gd name="adj" fmla="val 11877"/>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1800">
                  <a:cs typeface="Times New Roman" panose="02020603050405020304" pitchFamily="18" charset="0"/>
                </a:rPr>
                <a:t>Các nhân tố di truyền không hòa trộn vào nhau.</a:t>
              </a:r>
            </a:p>
          </p:txBody>
        </p:sp>
        <p:sp>
          <p:nvSpPr>
            <p:cNvPr id="86039" name="Freeform 19">
              <a:extLst>
                <a:ext uri="{FF2B5EF4-FFF2-40B4-BE49-F238E27FC236}">
                  <a16:creationId xmlns:a16="http://schemas.microsoft.com/office/drawing/2014/main" id="{7D0DA00B-4784-4D1A-9B92-52C6549F7B39}"/>
                </a:ext>
              </a:extLst>
            </p:cNvPr>
            <p:cNvSpPr>
              <a:spLocks/>
            </p:cNvSpPr>
            <p:nvPr/>
          </p:nvSpPr>
          <p:spPr bwMode="auto">
            <a:xfrm>
              <a:off x="1514316" y="1001383"/>
              <a:ext cx="1350819" cy="468776"/>
            </a:xfrm>
            <a:custGeom>
              <a:avLst/>
              <a:gdLst>
                <a:gd name="T0" fmla="*/ 0 w 4314423"/>
                <a:gd name="T1" fmla="*/ 0 h 1513643"/>
                <a:gd name="T2" fmla="*/ 4314424 w 4314423"/>
                <a:gd name="T3" fmla="*/ 0 h 1513643"/>
                <a:gd name="T4" fmla="*/ 4314424 w 4314423"/>
                <a:gd name="T5" fmla="*/ 1513643 h 1513643"/>
                <a:gd name="T6" fmla="*/ 0 w 4314423"/>
                <a:gd name="T7" fmla="*/ 1513643 h 1513643"/>
                <a:gd name="T8" fmla="*/ 0 w 4314423"/>
                <a:gd name="T9" fmla="*/ 0 h 1513643"/>
              </a:gdLst>
              <a:ahLst/>
              <a:cxnLst>
                <a:cxn ang="0">
                  <a:pos x="T0" y="T1"/>
                </a:cxn>
                <a:cxn ang="0">
                  <a:pos x="T2" y="T3"/>
                </a:cxn>
                <a:cxn ang="0">
                  <a:pos x="T4" y="T5"/>
                </a:cxn>
                <a:cxn ang="0">
                  <a:pos x="T6" y="T7"/>
                </a:cxn>
                <a:cxn ang="0">
                  <a:pos x="T8" y="T9"/>
                </a:cxn>
              </a:cxnLst>
              <a:rect l="0" t="0" r="r" b="b"/>
              <a:pathLst>
                <a:path w="4314423" h="1513643">
                  <a:moveTo>
                    <a:pt x="0" y="0"/>
                  </a:moveTo>
                  <a:lnTo>
                    <a:pt x="4314424" y="0"/>
                  </a:lnTo>
                  <a:lnTo>
                    <a:pt x="4314424" y="1513643"/>
                  </a:lnTo>
                  <a:lnTo>
                    <a:pt x="0" y="151364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01" name="Rectangle: Rounded Corners 900">
            <a:extLst>
              <a:ext uri="{FF2B5EF4-FFF2-40B4-BE49-F238E27FC236}">
                <a16:creationId xmlns:a16="http://schemas.microsoft.com/office/drawing/2014/main" id="{B872E2E3-8B71-6BE2-77F6-3C7C0B966335}"/>
              </a:ext>
            </a:extLst>
          </p:cNvPr>
          <p:cNvSpPr/>
          <p:nvPr/>
        </p:nvSpPr>
        <p:spPr>
          <a:xfrm>
            <a:off x="448608" y="3206094"/>
            <a:ext cx="2938827" cy="513852"/>
          </a:xfrm>
          <a:prstGeom prst="roundRect">
            <a:avLst>
              <a:gd name="adj" fmla="val 50000"/>
            </a:avLst>
          </a:prstGeom>
          <a:solidFill>
            <a:schemeClr val="accent5"/>
          </a:solidFill>
          <a:ln>
            <a:gradFill>
              <a:gsLst>
                <a:gs pos="0">
                  <a:schemeClr val="accent5"/>
                </a:gs>
                <a:gs pos="100000">
                  <a:srgbClr val="9900CC"/>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cs typeface="Times New Roman" panose="02020603050405020304" pitchFamily="18" charset="0"/>
              </a:rPr>
              <a:t>Tính trạng tương phản</a:t>
            </a:r>
          </a:p>
        </p:txBody>
      </p:sp>
      <p:sp>
        <p:nvSpPr>
          <p:cNvPr id="905" name="Rectangle: Rounded Corners 904">
            <a:extLst>
              <a:ext uri="{FF2B5EF4-FFF2-40B4-BE49-F238E27FC236}">
                <a16:creationId xmlns:a16="http://schemas.microsoft.com/office/drawing/2014/main" id="{DAA4F48B-745C-0D25-8597-D5E8735C66E5}"/>
              </a:ext>
            </a:extLst>
          </p:cNvPr>
          <p:cNvSpPr/>
          <p:nvPr/>
        </p:nvSpPr>
        <p:spPr>
          <a:xfrm>
            <a:off x="3591726" y="3206094"/>
            <a:ext cx="2326150" cy="513852"/>
          </a:xfrm>
          <a:prstGeom prst="roundRect">
            <a:avLst>
              <a:gd name="adj" fmla="val 50000"/>
            </a:avLst>
          </a:prstGeom>
          <a:solidFill>
            <a:schemeClr val="accent5"/>
          </a:solidFill>
          <a:ln>
            <a:gradFill>
              <a:gsLst>
                <a:gs pos="0">
                  <a:schemeClr val="accent5"/>
                </a:gs>
                <a:gs pos="100000">
                  <a:srgbClr val="9900CC"/>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cs typeface="Times New Roman" panose="02020603050405020304" pitchFamily="18" charset="0"/>
              </a:rPr>
              <a:t>Tính trạng trội</a:t>
            </a:r>
          </a:p>
        </p:txBody>
      </p:sp>
      <p:sp>
        <p:nvSpPr>
          <p:cNvPr id="906" name="Rectangle: Rounded Corners 905">
            <a:extLst>
              <a:ext uri="{FF2B5EF4-FFF2-40B4-BE49-F238E27FC236}">
                <a16:creationId xmlns:a16="http://schemas.microsoft.com/office/drawing/2014/main" id="{B826F6AD-405C-F2AD-7EC5-A01530BA3BB2}"/>
              </a:ext>
            </a:extLst>
          </p:cNvPr>
          <p:cNvSpPr/>
          <p:nvPr/>
        </p:nvSpPr>
        <p:spPr>
          <a:xfrm>
            <a:off x="6174232" y="3206094"/>
            <a:ext cx="2326150" cy="513852"/>
          </a:xfrm>
          <a:prstGeom prst="roundRect">
            <a:avLst>
              <a:gd name="adj" fmla="val 50000"/>
            </a:avLst>
          </a:prstGeom>
          <a:solidFill>
            <a:schemeClr val="accent5"/>
          </a:solidFill>
          <a:ln>
            <a:gradFill>
              <a:gsLst>
                <a:gs pos="0">
                  <a:schemeClr val="accent5"/>
                </a:gs>
                <a:gs pos="100000">
                  <a:srgbClr val="9900CC"/>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cs typeface="Times New Roman" panose="02020603050405020304" pitchFamily="18" charset="0"/>
              </a:rPr>
              <a:t>Tính trạng lặn</a:t>
            </a:r>
          </a:p>
        </p:txBody>
      </p:sp>
      <p:pic>
        <p:nvPicPr>
          <p:cNvPr id="911" name="Picture 910" descr="A diagram of a flower&#10;&#10;Description automatically generated">
            <a:extLst>
              <a:ext uri="{FF2B5EF4-FFF2-40B4-BE49-F238E27FC236}">
                <a16:creationId xmlns:a16="http://schemas.microsoft.com/office/drawing/2014/main" id="{EEF7B285-E5CD-4EED-B8EA-6CA5F3CE16C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823" t="14180" r="68011" b="70235"/>
          <a:stretch>
            <a:fillRect/>
          </a:stretch>
        </p:blipFill>
        <p:spPr bwMode="auto">
          <a:xfrm>
            <a:off x="4038600" y="3719513"/>
            <a:ext cx="14319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2" name="Picture 911" descr="A diagram of a flower&#10;&#10;Description automatically generated">
            <a:extLst>
              <a:ext uri="{FF2B5EF4-FFF2-40B4-BE49-F238E27FC236}">
                <a16:creationId xmlns:a16="http://schemas.microsoft.com/office/drawing/2014/main" id="{107CC9A6-6AFA-4733-8676-08D232CE6EB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978" t="14703" r="44856" b="69711"/>
          <a:stretch>
            <a:fillRect/>
          </a:stretch>
        </p:blipFill>
        <p:spPr bwMode="auto">
          <a:xfrm>
            <a:off x="6621463" y="3719513"/>
            <a:ext cx="14319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6" name="Group 915">
            <a:extLst>
              <a:ext uri="{FF2B5EF4-FFF2-40B4-BE49-F238E27FC236}">
                <a16:creationId xmlns:a16="http://schemas.microsoft.com/office/drawing/2014/main" id="{0D1DC654-751F-416C-98DF-07ABCEE55C82}"/>
              </a:ext>
            </a:extLst>
          </p:cNvPr>
          <p:cNvGrpSpPr>
            <a:grpSpLocks/>
          </p:cNvGrpSpPr>
          <p:nvPr/>
        </p:nvGrpSpPr>
        <p:grpSpPr bwMode="auto">
          <a:xfrm>
            <a:off x="287338" y="3719513"/>
            <a:ext cx="3352800" cy="1211262"/>
            <a:chOff x="286654" y="3719946"/>
            <a:chExt cx="3354013" cy="1210748"/>
          </a:xfrm>
        </p:grpSpPr>
        <p:pic>
          <p:nvPicPr>
            <p:cNvPr id="86035" name="Picture 912" descr="A diagram of a flower&#10;&#10;Description automatically generated">
              <a:extLst>
                <a:ext uri="{FF2B5EF4-FFF2-40B4-BE49-F238E27FC236}">
                  <a16:creationId xmlns:a16="http://schemas.microsoft.com/office/drawing/2014/main" id="{87F30FDC-71EE-4435-BE98-7BA36A06F1A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823" t="14180" r="68011" b="70235"/>
            <a:stretch>
              <a:fillRect/>
            </a:stretch>
          </p:blipFill>
          <p:spPr bwMode="auto">
            <a:xfrm>
              <a:off x="286654" y="3719946"/>
              <a:ext cx="1432183" cy="121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913" descr="A diagram of a flower&#10;&#10;Description automatically generated">
              <a:extLst>
                <a:ext uri="{FF2B5EF4-FFF2-40B4-BE49-F238E27FC236}">
                  <a16:creationId xmlns:a16="http://schemas.microsoft.com/office/drawing/2014/main" id="{EBB511D7-50B4-4454-9FCB-C201F0EAFDD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978" t="14703" r="44856" b="69711"/>
            <a:stretch>
              <a:fillRect/>
            </a:stretch>
          </p:blipFill>
          <p:spPr bwMode="auto">
            <a:xfrm>
              <a:off x="2208484" y="3719946"/>
              <a:ext cx="1432183" cy="121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5" name="Multiplication Sign 914">
              <a:extLst>
                <a:ext uri="{FF2B5EF4-FFF2-40B4-BE49-F238E27FC236}">
                  <a16:creationId xmlns:a16="http://schemas.microsoft.com/office/drawing/2014/main" id="{A347DE13-15F6-AE88-454D-35EFADE8E9FF}"/>
                </a:ext>
              </a:extLst>
            </p:cNvPr>
            <p:cNvSpPr/>
            <p:nvPr/>
          </p:nvSpPr>
          <p:spPr>
            <a:xfrm>
              <a:off x="1582523" y="3999227"/>
              <a:ext cx="625701" cy="65218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7"/>
                                        </p:tgtEl>
                                        <p:attrNameLst>
                                          <p:attrName>style.visibility</p:attrName>
                                        </p:attrNameLst>
                                      </p:cBhvr>
                                      <p:to>
                                        <p:strVal val="visible"/>
                                      </p:to>
                                    </p:set>
                                    <p:animEffect transition="in" filter="wipe(left)">
                                      <p:cBhvr>
                                        <p:cTn id="7" dur="500"/>
                                        <p:tgtEl>
                                          <p:spTgt spid="8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98"/>
                                        </p:tgtEl>
                                        <p:attrNameLst>
                                          <p:attrName>style.visibility</p:attrName>
                                        </p:attrNameLst>
                                      </p:cBhvr>
                                      <p:to>
                                        <p:strVal val="visible"/>
                                      </p:to>
                                    </p:set>
                                    <p:anim calcmode="lin" valueType="num">
                                      <p:cBhvr additive="base">
                                        <p:cTn id="20" dur="500" fill="hold"/>
                                        <p:tgtEl>
                                          <p:spTgt spid="898"/>
                                        </p:tgtEl>
                                        <p:attrNameLst>
                                          <p:attrName>ppt_x</p:attrName>
                                        </p:attrNameLst>
                                      </p:cBhvr>
                                      <p:tavLst>
                                        <p:tav tm="0">
                                          <p:val>
                                            <p:strVal val="#ppt_x"/>
                                          </p:val>
                                        </p:tav>
                                        <p:tav tm="100000">
                                          <p:val>
                                            <p:strVal val="#ppt_x"/>
                                          </p:val>
                                        </p:tav>
                                      </p:tavLst>
                                    </p:anim>
                                    <p:anim calcmode="lin" valueType="num">
                                      <p:cBhvr additive="base">
                                        <p:cTn id="21" dur="500" fill="hold"/>
                                        <p:tgtEl>
                                          <p:spTgt spid="89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901"/>
                                        </p:tgtEl>
                                        <p:attrNameLst>
                                          <p:attrName>style.visibility</p:attrName>
                                        </p:attrNameLst>
                                      </p:cBhvr>
                                      <p:to>
                                        <p:strVal val="visible"/>
                                      </p:to>
                                    </p:set>
                                    <p:animEffect transition="in" filter="barn(inVertical)">
                                      <p:cBhvr>
                                        <p:cTn id="31" dur="500"/>
                                        <p:tgtEl>
                                          <p:spTgt spid="901"/>
                                        </p:tgtEl>
                                      </p:cBhvr>
                                    </p:animEffect>
                                  </p:childTnLst>
                                </p:cTn>
                              </p:par>
                            </p:childTnLst>
                          </p:cTn>
                        </p:par>
                        <p:par>
                          <p:cTn id="32" fill="hold" nodeType="afterGroup">
                            <p:stCondLst>
                              <p:cond delay="500"/>
                            </p:stCondLst>
                            <p:childTnLst>
                              <p:par>
                                <p:cTn id="33" presetID="14" presetClass="entr" presetSubtype="10" fill="hold" nodeType="afterEffect">
                                  <p:stCondLst>
                                    <p:cond delay="0"/>
                                  </p:stCondLst>
                                  <p:childTnLst>
                                    <p:set>
                                      <p:cBhvr>
                                        <p:cTn id="34" dur="1" fill="hold">
                                          <p:stCondLst>
                                            <p:cond delay="0"/>
                                          </p:stCondLst>
                                        </p:cTn>
                                        <p:tgtEl>
                                          <p:spTgt spid="916"/>
                                        </p:tgtEl>
                                        <p:attrNameLst>
                                          <p:attrName>style.visibility</p:attrName>
                                        </p:attrNameLst>
                                      </p:cBhvr>
                                      <p:to>
                                        <p:strVal val="visible"/>
                                      </p:to>
                                    </p:set>
                                    <p:animEffect transition="in" filter="randombar(horizontal)">
                                      <p:cBhvr>
                                        <p:cTn id="35" dur="500"/>
                                        <p:tgtEl>
                                          <p:spTgt spid="9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905"/>
                                        </p:tgtEl>
                                        <p:attrNameLst>
                                          <p:attrName>style.visibility</p:attrName>
                                        </p:attrNameLst>
                                      </p:cBhvr>
                                      <p:to>
                                        <p:strVal val="visible"/>
                                      </p:to>
                                    </p:set>
                                    <p:animEffect transition="in" filter="barn(inVertical)">
                                      <p:cBhvr>
                                        <p:cTn id="40" dur="500"/>
                                        <p:tgtEl>
                                          <p:spTgt spid="905"/>
                                        </p:tgtEl>
                                      </p:cBhvr>
                                    </p:animEffect>
                                  </p:childTnLst>
                                </p:cTn>
                              </p:par>
                            </p:childTnLst>
                          </p:cTn>
                        </p:par>
                        <p:par>
                          <p:cTn id="41" fill="hold" nodeType="afterGroup">
                            <p:stCondLst>
                              <p:cond delay="500"/>
                            </p:stCondLst>
                            <p:childTnLst>
                              <p:par>
                                <p:cTn id="42" presetID="14" presetClass="entr" presetSubtype="10" fill="hold" nodeType="afterEffect">
                                  <p:stCondLst>
                                    <p:cond delay="0"/>
                                  </p:stCondLst>
                                  <p:childTnLst>
                                    <p:set>
                                      <p:cBhvr>
                                        <p:cTn id="43" dur="1" fill="hold">
                                          <p:stCondLst>
                                            <p:cond delay="0"/>
                                          </p:stCondLst>
                                        </p:cTn>
                                        <p:tgtEl>
                                          <p:spTgt spid="911"/>
                                        </p:tgtEl>
                                        <p:attrNameLst>
                                          <p:attrName>style.visibility</p:attrName>
                                        </p:attrNameLst>
                                      </p:cBhvr>
                                      <p:to>
                                        <p:strVal val="visible"/>
                                      </p:to>
                                    </p:set>
                                    <p:animEffect transition="in" filter="randombar(horizontal)">
                                      <p:cBhvr>
                                        <p:cTn id="44" dur="500"/>
                                        <p:tgtEl>
                                          <p:spTgt spid="9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nodeType="clickEffect">
                                  <p:stCondLst>
                                    <p:cond delay="0"/>
                                  </p:stCondLst>
                                  <p:childTnLst>
                                    <p:set>
                                      <p:cBhvr>
                                        <p:cTn id="48" dur="1" fill="hold">
                                          <p:stCondLst>
                                            <p:cond delay="0"/>
                                          </p:stCondLst>
                                        </p:cTn>
                                        <p:tgtEl>
                                          <p:spTgt spid="906"/>
                                        </p:tgtEl>
                                        <p:attrNameLst>
                                          <p:attrName>style.visibility</p:attrName>
                                        </p:attrNameLst>
                                      </p:cBhvr>
                                      <p:to>
                                        <p:strVal val="visible"/>
                                      </p:to>
                                    </p:set>
                                    <p:animEffect transition="in" filter="barn(inVertical)">
                                      <p:cBhvr>
                                        <p:cTn id="49" dur="500"/>
                                        <p:tgtEl>
                                          <p:spTgt spid="906"/>
                                        </p:tgtEl>
                                      </p:cBhvr>
                                    </p:animEffect>
                                  </p:childTnLst>
                                </p:cTn>
                              </p:par>
                            </p:childTnLst>
                          </p:cTn>
                        </p:par>
                        <p:par>
                          <p:cTn id="50" fill="hold" nodeType="afterGroup">
                            <p:stCondLst>
                              <p:cond delay="500"/>
                            </p:stCondLst>
                            <p:childTnLst>
                              <p:par>
                                <p:cTn id="51" presetID="14" presetClass="entr" presetSubtype="10" fill="hold" nodeType="afterEffect">
                                  <p:stCondLst>
                                    <p:cond delay="0"/>
                                  </p:stCondLst>
                                  <p:childTnLst>
                                    <p:set>
                                      <p:cBhvr>
                                        <p:cTn id="52" dur="1" fill="hold">
                                          <p:stCondLst>
                                            <p:cond delay="0"/>
                                          </p:stCondLst>
                                        </p:cTn>
                                        <p:tgtEl>
                                          <p:spTgt spid="912"/>
                                        </p:tgtEl>
                                        <p:attrNameLst>
                                          <p:attrName>style.visibility</p:attrName>
                                        </p:attrNameLst>
                                      </p:cBhvr>
                                      <p:to>
                                        <p:strVal val="visible"/>
                                      </p:to>
                                    </p:set>
                                    <p:animEffect transition="in" filter="randombar(horizontal)">
                                      <p:cBhvr>
                                        <p:cTn id="53" dur="500"/>
                                        <p:tgtEl>
                                          <p:spTgt spid="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9">
            <a:extLst>
              <a:ext uri="{FF2B5EF4-FFF2-40B4-BE49-F238E27FC236}">
                <a16:creationId xmlns:a16="http://schemas.microsoft.com/office/drawing/2014/main" id="{C9B3F5EC-FF43-4D85-9066-CB7461A16C68}"/>
              </a:ext>
            </a:extLst>
          </p:cNvPr>
          <p:cNvGrpSpPr>
            <a:grpSpLocks/>
          </p:cNvGrpSpPr>
          <p:nvPr/>
        </p:nvGrpSpPr>
        <p:grpSpPr bwMode="auto">
          <a:xfrm>
            <a:off x="236538" y="238125"/>
            <a:ext cx="8670925" cy="4699000"/>
            <a:chOff x="236975" y="200722"/>
            <a:chExt cx="8670048" cy="4699508"/>
          </a:xfrm>
        </p:grpSpPr>
        <p:sp>
          <p:nvSpPr>
            <p:cNvPr id="31" name="Rectangle: Rounded Corners 30">
              <a:extLst>
                <a:ext uri="{FF2B5EF4-FFF2-40B4-BE49-F238E27FC236}">
                  <a16:creationId xmlns:a16="http://schemas.microsoft.com/office/drawing/2014/main" id="{9B094987-C1D3-EDE1-C2D8-0BAECA61DE35}"/>
                </a:ext>
              </a:extLst>
            </p:cNvPr>
            <p:cNvSpPr/>
            <p:nvPr/>
          </p:nvSpPr>
          <p:spPr>
            <a:xfrm>
              <a:off x="236975" y="446812"/>
              <a:ext cx="8670048" cy="4453418"/>
            </a:xfrm>
            <a:prstGeom prst="roundRect">
              <a:avLst>
                <a:gd name="adj" fmla="val 3864"/>
              </a:avLst>
            </a:prstGeom>
            <a:solidFill>
              <a:schemeClr val="accent6"/>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b="1" dirty="0">
                  <a:latin typeface="Times New Roman" panose="02020603050405020304" pitchFamily="18" charset="0"/>
                  <a:cs typeface="Times New Roman" panose="02020603050405020304" pitchFamily="18" charset="0"/>
                </a:rPr>
                <a:t>                                                         </a:t>
              </a:r>
              <a:r>
                <a:rPr lang="en-US" altLang="en-US" sz="4000" b="1" dirty="0">
                  <a:latin typeface="Times New Roman" panose="02020603050405020304" pitchFamily="18" charset="0"/>
                  <a:cs typeface="Times New Roman" panose="02020603050405020304" pitchFamily="18" charset="0"/>
                </a:rPr>
                <a:t>TRẠM 4</a:t>
              </a:r>
              <a:r>
                <a:rPr lang="vi-VN" altLang="en-US" sz="4000" b="1" dirty="0">
                  <a:latin typeface="Times New Roman" panose="02020603050405020304" pitchFamily="18" charset="0"/>
                  <a:cs typeface="Times New Roman" panose="02020603050405020304" pitchFamily="18" charset="0"/>
                </a:rPr>
                <a:t>	</a:t>
              </a:r>
            </a:p>
            <a:p>
              <a:pPr algn="just" eaLnBrk="1" hangingPunct="1">
                <a:lnSpc>
                  <a:spcPct val="150000"/>
                </a:lnSpc>
              </a:pPr>
              <a:r>
                <a:rPr lang="vi-VN" altLang="en-US" sz="4000" b="1" dirty="0">
                  <a:latin typeface="Times New Roman" panose="02020603050405020304" pitchFamily="18" charset="0"/>
                  <a:cs typeface="Times New Roman" panose="02020603050405020304" pitchFamily="18" charset="0"/>
                </a:rPr>
                <a:t>Câu 4. Vì sao ý tưởng của Mendel là cơ sở cho việc nghiên cứu về gene sau này?</a:t>
              </a:r>
            </a:p>
          </p:txBody>
        </p:sp>
        <p:sp>
          <p:nvSpPr>
            <p:cNvPr id="896" name="Rectangle: Rounded Corners 895">
              <a:extLst>
                <a:ext uri="{FF2B5EF4-FFF2-40B4-BE49-F238E27FC236}">
                  <a16:creationId xmlns:a16="http://schemas.microsoft.com/office/drawing/2014/main" id="{285910DA-9132-150D-9111-25C83B9F308B}"/>
                </a:ext>
              </a:extLst>
            </p:cNvPr>
            <p:cNvSpPr/>
            <p:nvPr/>
          </p:nvSpPr>
          <p:spPr>
            <a:xfrm>
              <a:off x="2375121" y="200722"/>
              <a:ext cx="4393756" cy="492178"/>
            </a:xfrm>
            <a:prstGeom prst="roundRect">
              <a:avLst/>
            </a:prstGeom>
            <a:solidFill>
              <a:schemeClr val="bg2">
                <a:lumMod val="25000"/>
              </a:schemeClr>
            </a:solidFill>
            <a:ln>
              <a:solidFill>
                <a:srgbClr val="623E3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dirty="0">
                  <a:solidFill>
                    <a:srgbClr val="FDFDF8"/>
                  </a:solidFill>
                </a:rPr>
                <a:t>PHIẾU HỌC TẬP SỐ 1</a:t>
              </a:r>
            </a:p>
          </p:txBody>
        </p:sp>
      </p:grpSp>
    </p:spTree>
    <p:extLst>
      <p:ext uri="{BB962C8B-B14F-4D97-AF65-F5344CB8AC3E}">
        <p14:creationId xmlns:p14="http://schemas.microsoft.com/office/powerpoint/2010/main" val="8437007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FC388F-0BF0-45E1-8660-1B12CD4B4E6B}"/>
              </a:ext>
            </a:extLst>
          </p:cNvPr>
          <p:cNvGrpSpPr>
            <a:grpSpLocks/>
          </p:cNvGrpSpPr>
          <p:nvPr/>
        </p:nvGrpSpPr>
        <p:grpSpPr bwMode="auto">
          <a:xfrm>
            <a:off x="260350" y="349250"/>
            <a:ext cx="5233988" cy="4794250"/>
            <a:chOff x="260194" y="349406"/>
            <a:chExt cx="5233641" cy="4794094"/>
          </a:xfrm>
        </p:grpSpPr>
        <p:sp>
          <p:nvSpPr>
            <p:cNvPr id="8" name="Freeform 33">
              <a:extLst>
                <a:ext uri="{FF2B5EF4-FFF2-40B4-BE49-F238E27FC236}">
                  <a16:creationId xmlns:a16="http://schemas.microsoft.com/office/drawing/2014/main" id="{A829C8D3-EE58-778A-E605-BEA6357A4180}"/>
                </a:ext>
              </a:extLst>
            </p:cNvPr>
            <p:cNvSpPr/>
            <p:nvPr/>
          </p:nvSpPr>
          <p:spPr>
            <a:xfrm>
              <a:off x="260194" y="1895707"/>
              <a:ext cx="2869581" cy="3247793"/>
            </a:xfrm>
            <a:custGeom>
              <a:avLst/>
              <a:gdLst/>
              <a:ahLst/>
              <a:cxnLst/>
              <a:rect l="l" t="t" r="r" b="b"/>
              <a:pathLst>
                <a:path w="2101346" h="2446982">
                  <a:moveTo>
                    <a:pt x="0" y="0"/>
                  </a:moveTo>
                  <a:lnTo>
                    <a:pt x="2101346" y="0"/>
                  </a:lnTo>
                  <a:lnTo>
                    <a:pt x="2101346" y="2446982"/>
                  </a:lnTo>
                  <a:lnTo>
                    <a:pt x="0" y="2446982"/>
                  </a:lnTo>
                  <a:lnTo>
                    <a:pt x="0" y="0"/>
                  </a:lnTo>
                  <a:close/>
                </a:path>
              </a:pathLst>
            </a:custGeom>
            <a:blipFill>
              <a:blip r:embed="rId3">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sp>
          <p:nvSpPr>
            <p:cNvPr id="10" name="Speech Bubble: Rectangle with Corners Rounded 9">
              <a:extLst>
                <a:ext uri="{FF2B5EF4-FFF2-40B4-BE49-F238E27FC236}">
                  <a16:creationId xmlns:a16="http://schemas.microsoft.com/office/drawing/2014/main" id="{02A95AD6-5D03-AD84-0F65-77C819624B00}"/>
                </a:ext>
              </a:extLst>
            </p:cNvPr>
            <p:cNvSpPr/>
            <p:nvPr/>
          </p:nvSpPr>
          <p:spPr>
            <a:xfrm>
              <a:off x="490367" y="349406"/>
              <a:ext cx="5003468" cy="1233448"/>
            </a:xfrm>
            <a:prstGeom prst="wedgeRoundRect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spcAft>
                  <a:spcPts val="800"/>
                </a:spcAft>
              </a:pPr>
              <a:r>
                <a:rPr lang="vi-VN" altLang="en-US" sz="2000">
                  <a:cs typeface="Calibri" panose="020F0502020204030204" pitchFamily="34" charset="0"/>
                </a:rPr>
                <a:t>Tại sao Mendel lại chọn các cặp tính trạng tương phản khi thực hiện phép lai?</a:t>
              </a:r>
              <a:endParaRPr lang="en-US" altLang="en-US" sz="1800">
                <a:cs typeface="Calibri" panose="020F0502020204030204" pitchFamily="34" charset="0"/>
              </a:endParaRPr>
            </a:p>
          </p:txBody>
        </p:sp>
      </p:grpSp>
      <p:grpSp>
        <p:nvGrpSpPr>
          <p:cNvPr id="15" name="Group 14">
            <a:extLst>
              <a:ext uri="{FF2B5EF4-FFF2-40B4-BE49-F238E27FC236}">
                <a16:creationId xmlns:a16="http://schemas.microsoft.com/office/drawing/2014/main" id="{2975B881-D554-4102-AC92-A280373C960B}"/>
              </a:ext>
            </a:extLst>
          </p:cNvPr>
          <p:cNvGrpSpPr>
            <a:grpSpLocks/>
          </p:cNvGrpSpPr>
          <p:nvPr/>
        </p:nvGrpSpPr>
        <p:grpSpPr bwMode="auto">
          <a:xfrm>
            <a:off x="4010025" y="1716088"/>
            <a:ext cx="4606925" cy="1419225"/>
            <a:chOff x="4010650" y="1715355"/>
            <a:chExt cx="4605526" cy="1420325"/>
          </a:xfrm>
        </p:grpSpPr>
        <p:pic>
          <p:nvPicPr>
            <p:cNvPr id="12" name="Picture 14">
              <a:extLst>
                <a:ext uri="{FF2B5EF4-FFF2-40B4-BE49-F238E27FC236}">
                  <a16:creationId xmlns:a16="http://schemas.microsoft.com/office/drawing/2014/main" id="{150F48FF-3687-E5A4-9805-5DB8F61299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010650" y="1715355"/>
              <a:ext cx="828423" cy="915109"/>
            </a:xfrm>
            <a:prstGeom prst="rect">
              <a:avLst/>
            </a:prstGeom>
          </p:spPr>
        </p:pic>
        <p:sp>
          <p:nvSpPr>
            <p:cNvPr id="88072" name="TextBox 13">
              <a:extLst>
                <a:ext uri="{FF2B5EF4-FFF2-40B4-BE49-F238E27FC236}">
                  <a16:creationId xmlns:a16="http://schemas.microsoft.com/office/drawing/2014/main" id="{7CD1AE63-5935-45B7-88F7-048E5C2BFC38}"/>
                </a:ext>
              </a:extLst>
            </p:cNvPr>
            <p:cNvSpPr txBox="1">
              <a:spLocks noChangeArrowheads="1"/>
            </p:cNvSpPr>
            <p:nvPr/>
          </p:nvSpPr>
          <p:spPr bwMode="auto">
            <a:xfrm>
              <a:off x="4930384" y="1715355"/>
              <a:ext cx="3685792" cy="142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a:t>Để thuận tiện cho việc theo dõi sự di truyền của từng cặp tính trạng qua các thế hệ.</a:t>
              </a:r>
            </a:p>
          </p:txBody>
        </p:sp>
      </p:grpSp>
      <p:grpSp>
        <p:nvGrpSpPr>
          <p:cNvPr id="20" name="Group 19">
            <a:extLst>
              <a:ext uri="{FF2B5EF4-FFF2-40B4-BE49-F238E27FC236}">
                <a16:creationId xmlns:a16="http://schemas.microsoft.com/office/drawing/2014/main" id="{A62E00F6-2188-4A3F-8EE4-0B1DC6FA2B5A}"/>
              </a:ext>
            </a:extLst>
          </p:cNvPr>
          <p:cNvGrpSpPr>
            <a:grpSpLocks/>
          </p:cNvGrpSpPr>
          <p:nvPr/>
        </p:nvGrpSpPr>
        <p:grpSpPr bwMode="auto">
          <a:xfrm>
            <a:off x="3717925" y="3135313"/>
            <a:ext cx="4919663" cy="1816100"/>
            <a:chOff x="3718619" y="3135680"/>
            <a:chExt cx="4919649" cy="1816284"/>
          </a:xfrm>
        </p:grpSpPr>
        <p:pic>
          <p:nvPicPr>
            <p:cNvPr id="88069" name="Picture 16" descr="A chart of pea plants&#10;&#10;Description automatically generated">
              <a:extLst>
                <a:ext uri="{FF2B5EF4-FFF2-40B4-BE49-F238E27FC236}">
                  <a16:creationId xmlns:a16="http://schemas.microsoft.com/office/drawing/2014/main" id="{32D0AA95-AEF7-46B7-8D1E-B0B1D3F49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384" y="3135680"/>
              <a:ext cx="3707884" cy="181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Box 18">
              <a:extLst>
                <a:ext uri="{FF2B5EF4-FFF2-40B4-BE49-F238E27FC236}">
                  <a16:creationId xmlns:a16="http://schemas.microsoft.com/office/drawing/2014/main" id="{5EF7218E-0F14-41C5-A113-8F1F8A80B75A}"/>
                </a:ext>
              </a:extLst>
            </p:cNvPr>
            <p:cNvSpPr txBox="1">
              <a:spLocks noChangeArrowheads="1"/>
            </p:cNvSpPr>
            <p:nvPr/>
          </p:nvSpPr>
          <p:spPr bwMode="auto">
            <a:xfrm>
              <a:off x="3718619" y="3785811"/>
              <a:ext cx="1211765" cy="116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200"/>
                <a:t>Bảng thống kê các tính trạng thí nghiệm của Mendel</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6EA0E8-3836-A8DB-769C-7C49A10F53AA}"/>
              </a:ext>
            </a:extLst>
          </p:cNvPr>
          <p:cNvSpPr txBox="1"/>
          <p:nvPr/>
        </p:nvSpPr>
        <p:spPr>
          <a:xfrm>
            <a:off x="0" y="32579"/>
            <a:ext cx="8721725" cy="493712"/>
          </a:xfrm>
          <a:prstGeom prst="rect">
            <a:avLst/>
          </a:prstGeom>
          <a:noFill/>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vi-VN" altLang="en-US" sz="2600" b="1" i="1" dirty="0">
                <a:solidFill>
                  <a:srgbClr val="D94949"/>
                </a:solidFill>
                <a:cs typeface="Calibri" panose="020F0502020204030204" pitchFamily="34" charset="0"/>
              </a:rPr>
              <a:t>2. Ý tưởng của Mendel về nhân tố di truyền</a:t>
            </a:r>
            <a:endParaRPr lang="en-US" altLang="en-US" sz="2600" i="1" dirty="0">
              <a:solidFill>
                <a:srgbClr val="D94949"/>
              </a:solidFill>
              <a:cs typeface="Calibri" panose="020F0502020204030204" pitchFamily="34" charset="0"/>
            </a:endParaRPr>
          </a:p>
        </p:txBody>
      </p:sp>
      <p:sp>
        <p:nvSpPr>
          <p:cNvPr id="7" name="Rectangle: Rounded Corners 6">
            <a:extLst>
              <a:ext uri="{FF2B5EF4-FFF2-40B4-BE49-F238E27FC236}">
                <a16:creationId xmlns:a16="http://schemas.microsoft.com/office/drawing/2014/main" id="{C48B94F9-8641-D9A3-8636-5D33741423BE}"/>
              </a:ext>
            </a:extLst>
          </p:cNvPr>
          <p:cNvSpPr/>
          <p:nvPr/>
        </p:nvSpPr>
        <p:spPr>
          <a:xfrm>
            <a:off x="0" y="710590"/>
            <a:ext cx="4000430" cy="2488223"/>
          </a:xfrm>
          <a:prstGeom prst="roundRect">
            <a:avLst>
              <a:gd name="adj" fmla="val 6465"/>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b="1" dirty="0">
                <a:latin typeface="Times New Roman" panose="02020603050405020304" pitchFamily="18" charset="0"/>
                <a:cs typeface="Times New Roman" panose="02020603050405020304" pitchFamily="18" charset="0"/>
              </a:rPr>
              <a:t>4/Men </a:t>
            </a:r>
            <a:r>
              <a:rPr lang="en-US" altLang="en-US" sz="1800" b="1" dirty="0" err="1">
                <a:latin typeface="Times New Roman" panose="02020603050405020304" pitchFamily="18" charset="0"/>
                <a:cs typeface="Times New Roman" panose="02020603050405020304" pitchFamily="18" charset="0"/>
              </a:rPr>
              <a:t>đen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rằng</a:t>
            </a:r>
            <a:r>
              <a:rPr lang="en-US" altLang="en-US" sz="1800" b="1" dirty="0">
                <a:latin typeface="Times New Roman" panose="02020603050405020304" pitchFamily="18" charset="0"/>
                <a:cs typeface="Times New Roman" panose="02020603050405020304" pitchFamily="18" charset="0"/>
              </a:rPr>
              <a:t> đ</a:t>
            </a:r>
            <a:r>
              <a:rPr lang="vi-VN" altLang="en-US" sz="1800" b="1" dirty="0">
                <a:latin typeface="Times New Roman" panose="02020603050405020304" pitchFamily="18" charset="0"/>
                <a:cs typeface="Times New Roman" panose="02020603050405020304" pitchFamily="18" charset="0"/>
              </a:rPr>
              <a:t>ơn vị quy định sự di truyền của một tính trạng tồn tại thành từng cặp, gọi là cặp nhân tố di truyền (cặp gene hay cặp allele, kí hiệu bằng cùng một chữ cái)</a:t>
            </a:r>
            <a:r>
              <a:rPr lang="en-US" altLang="en-US" sz="1800" b="1" dirty="0">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0B9312F3-D72F-AF70-291D-6962BFE45FC8}"/>
              </a:ext>
            </a:extLst>
          </p:cNvPr>
          <p:cNvSpPr/>
          <p:nvPr/>
        </p:nvSpPr>
        <p:spPr>
          <a:xfrm>
            <a:off x="0" y="3152775"/>
            <a:ext cx="4000430" cy="1958146"/>
          </a:xfrm>
          <a:prstGeom prst="roundRect">
            <a:avLst>
              <a:gd name="adj" fmla="val 11877"/>
            </a:avLst>
          </a:prstGeom>
          <a:solidFill>
            <a:schemeClr val="accent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b="1" dirty="0" err="1">
                <a:latin typeface="Times New Roman" panose="02020603050405020304" pitchFamily="18" charset="0"/>
                <a:cs typeface="Times New Roman" panose="02020603050405020304" pitchFamily="18" charset="0"/>
              </a:rPr>
              <a:t>Các</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tố</a:t>
            </a:r>
            <a:r>
              <a:rPr lang="en-US" altLang="en-US" sz="1800" b="1" dirty="0">
                <a:latin typeface="Times New Roman" panose="02020603050405020304" pitchFamily="18" charset="0"/>
                <a:cs typeface="Times New Roman" panose="02020603050405020304" pitchFamily="18" charset="0"/>
              </a:rPr>
              <a:t> di </a:t>
            </a:r>
            <a:r>
              <a:rPr lang="en-US" altLang="en-US" sz="1800" b="1" dirty="0" err="1">
                <a:latin typeface="Times New Roman" panose="02020603050405020304" pitchFamily="18" charset="0"/>
                <a:cs typeface="Times New Roman" panose="02020603050405020304" pitchFamily="18" charset="0"/>
              </a:rPr>
              <a:t>truyền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không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trộn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vào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nhau</a:t>
            </a:r>
            <a:r>
              <a:rPr lang="en-US" altLang="en-US" sz="1800" b="1" dirty="0">
                <a:latin typeface="Times New Roman" panose="02020603050405020304" pitchFamily="18" charset="0"/>
                <a:cs typeface="Times New Roman" panose="02020603050405020304" pitchFamily="18" charset="0"/>
              </a:rPr>
              <a:t>.</a:t>
            </a:r>
          </a:p>
        </p:txBody>
      </p:sp>
      <p:grpSp>
        <p:nvGrpSpPr>
          <p:cNvPr id="22" name="Group 21">
            <a:extLst>
              <a:ext uri="{FF2B5EF4-FFF2-40B4-BE49-F238E27FC236}">
                <a16:creationId xmlns:a16="http://schemas.microsoft.com/office/drawing/2014/main" id="{BAF3546E-F774-4EB5-B248-14B44FBF4CAA}"/>
              </a:ext>
            </a:extLst>
          </p:cNvPr>
          <p:cNvGrpSpPr>
            <a:grpSpLocks/>
          </p:cNvGrpSpPr>
          <p:nvPr/>
        </p:nvGrpSpPr>
        <p:grpSpPr bwMode="auto">
          <a:xfrm>
            <a:off x="3962400" y="887413"/>
            <a:ext cx="4759325" cy="3538537"/>
            <a:chOff x="3962400" y="886692"/>
            <a:chExt cx="4759036" cy="3539835"/>
          </a:xfrm>
        </p:grpSpPr>
        <p:sp>
          <p:nvSpPr>
            <p:cNvPr id="9" name="Right Brace 8">
              <a:extLst>
                <a:ext uri="{FF2B5EF4-FFF2-40B4-BE49-F238E27FC236}">
                  <a16:creationId xmlns:a16="http://schemas.microsoft.com/office/drawing/2014/main" id="{0B62FB33-D1C2-AC54-C766-600B832DE6F0}"/>
                </a:ext>
              </a:extLst>
            </p:cNvPr>
            <p:cNvSpPr/>
            <p:nvPr/>
          </p:nvSpPr>
          <p:spPr>
            <a:xfrm>
              <a:off x="3962400" y="1080438"/>
              <a:ext cx="401614" cy="3346089"/>
            </a:xfrm>
            <a:prstGeom prst="rightBrace">
              <a:avLst>
                <a:gd name="adj1" fmla="val 71969"/>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90125" name="Group 11">
              <a:extLst>
                <a:ext uri="{FF2B5EF4-FFF2-40B4-BE49-F238E27FC236}">
                  <a16:creationId xmlns:a16="http://schemas.microsoft.com/office/drawing/2014/main" id="{830E449B-2046-4141-9EF4-F485F3C1CFAE}"/>
                </a:ext>
              </a:extLst>
            </p:cNvPr>
            <p:cNvGrpSpPr>
              <a:grpSpLocks/>
            </p:cNvGrpSpPr>
            <p:nvPr/>
          </p:nvGrpSpPr>
          <p:grpSpPr bwMode="auto">
            <a:xfrm>
              <a:off x="4454237" y="886692"/>
              <a:ext cx="4267199" cy="958660"/>
              <a:chOff x="4495801" y="2320636"/>
              <a:chExt cx="4267199" cy="958660"/>
            </a:xfrm>
          </p:grpSpPr>
          <p:sp>
            <p:nvSpPr>
              <p:cNvPr id="10" name="Arrow: Right 9">
                <a:extLst>
                  <a:ext uri="{FF2B5EF4-FFF2-40B4-BE49-F238E27FC236}">
                    <a16:creationId xmlns:a16="http://schemas.microsoft.com/office/drawing/2014/main" id="{F71C1745-61F9-29C9-AAFB-F9B04F3192A3}"/>
                  </a:ext>
                </a:extLst>
              </p:cNvPr>
              <p:cNvSpPr/>
              <p:nvPr/>
            </p:nvSpPr>
            <p:spPr>
              <a:xfrm>
                <a:off x="4496059" y="2508030"/>
                <a:ext cx="527018" cy="49230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90127" name="TextBox 10">
                <a:extLst>
                  <a:ext uri="{FF2B5EF4-FFF2-40B4-BE49-F238E27FC236}">
                    <a16:creationId xmlns:a16="http://schemas.microsoft.com/office/drawing/2014/main" id="{235B8674-C8D2-43A5-82E7-089F380B087C}"/>
                  </a:ext>
                </a:extLst>
              </p:cNvPr>
              <p:cNvSpPr txBox="1">
                <a:spLocks noChangeArrowheads="1"/>
              </p:cNvSpPr>
              <p:nvPr/>
            </p:nvSpPr>
            <p:spPr bwMode="auto">
              <a:xfrm>
                <a:off x="5202382" y="2320636"/>
                <a:ext cx="3560618" cy="95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en-US" altLang="en-US" sz="2000"/>
                  <a:t>Mendel là người đầu tiên đưa ra khái niệm về gene.</a:t>
                </a:r>
              </a:p>
            </p:txBody>
          </p:sp>
        </p:grpSp>
      </p:grpSp>
      <p:grpSp>
        <p:nvGrpSpPr>
          <p:cNvPr id="16" name="Group 15">
            <a:extLst>
              <a:ext uri="{FF2B5EF4-FFF2-40B4-BE49-F238E27FC236}">
                <a16:creationId xmlns:a16="http://schemas.microsoft.com/office/drawing/2014/main" id="{59B0F4FF-5132-4746-AADB-83656FDDB985}"/>
              </a:ext>
            </a:extLst>
          </p:cNvPr>
          <p:cNvGrpSpPr>
            <a:grpSpLocks/>
          </p:cNvGrpSpPr>
          <p:nvPr/>
        </p:nvGrpSpPr>
        <p:grpSpPr bwMode="auto">
          <a:xfrm>
            <a:off x="5324475" y="1844675"/>
            <a:ext cx="2813050" cy="1308100"/>
            <a:chOff x="5389113" y="2054189"/>
            <a:chExt cx="2813083" cy="1306894"/>
          </a:xfrm>
        </p:grpSpPr>
        <p:sp>
          <p:nvSpPr>
            <p:cNvPr id="13" name="Arrow: Right 12">
              <a:extLst>
                <a:ext uri="{FF2B5EF4-FFF2-40B4-BE49-F238E27FC236}">
                  <a16:creationId xmlns:a16="http://schemas.microsoft.com/office/drawing/2014/main" id="{1F4CC12D-364B-8C52-A8B0-20F203427928}"/>
                </a:ext>
              </a:extLst>
            </p:cNvPr>
            <p:cNvSpPr/>
            <p:nvPr/>
          </p:nvSpPr>
          <p:spPr>
            <a:xfrm rot="5400000">
              <a:off x="6532373" y="2071405"/>
              <a:ext cx="526564" cy="49213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90123" name="TextBox 14">
              <a:extLst>
                <a:ext uri="{FF2B5EF4-FFF2-40B4-BE49-F238E27FC236}">
                  <a16:creationId xmlns:a16="http://schemas.microsoft.com/office/drawing/2014/main" id="{49837584-4923-4F34-A382-B53677EA351D}"/>
                </a:ext>
              </a:extLst>
            </p:cNvPr>
            <p:cNvSpPr txBox="1">
              <a:spLocks noChangeArrowheads="1"/>
            </p:cNvSpPr>
            <p:nvPr/>
          </p:nvSpPr>
          <p:spPr bwMode="auto">
            <a:xfrm>
              <a:off x="5389113" y="2402423"/>
              <a:ext cx="2813083" cy="95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2000"/>
                <a:t>C</a:t>
              </a:r>
              <a:r>
                <a:rPr lang="vi-VN" altLang="en-US" sz="2000"/>
                <a:t>ơ sở cho việc nghiên cứu về gene sau này</a:t>
              </a:r>
              <a:r>
                <a:rPr lang="en-US" altLang="en-US" sz="2000"/>
                <a:t>.</a:t>
              </a:r>
            </a:p>
          </p:txBody>
        </p:sp>
      </p:grpSp>
      <p:grpSp>
        <p:nvGrpSpPr>
          <p:cNvPr id="21" name="Group 20">
            <a:extLst>
              <a:ext uri="{FF2B5EF4-FFF2-40B4-BE49-F238E27FC236}">
                <a16:creationId xmlns:a16="http://schemas.microsoft.com/office/drawing/2014/main" id="{6D577E54-9724-4D7B-BDEF-4B03752792E1}"/>
              </a:ext>
            </a:extLst>
          </p:cNvPr>
          <p:cNvGrpSpPr>
            <a:grpSpLocks/>
          </p:cNvGrpSpPr>
          <p:nvPr/>
        </p:nvGrpSpPr>
        <p:grpSpPr bwMode="auto">
          <a:xfrm>
            <a:off x="4279900" y="3198813"/>
            <a:ext cx="4441825" cy="1793875"/>
            <a:chOff x="4085362" y="3199389"/>
            <a:chExt cx="4442110" cy="1793270"/>
          </a:xfrm>
        </p:grpSpPr>
        <p:pic>
          <p:nvPicPr>
            <p:cNvPr id="90120" name="Picture 17" descr="A person packing a suitcase&#10;&#10;Description automatically generated">
              <a:extLst>
                <a:ext uri="{FF2B5EF4-FFF2-40B4-BE49-F238E27FC236}">
                  <a16:creationId xmlns:a16="http://schemas.microsoft.com/office/drawing/2014/main" id="{FC8E2460-DF20-45F2-93C1-0732A2376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183" y="3199389"/>
              <a:ext cx="2639289" cy="179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Box 19">
              <a:extLst>
                <a:ext uri="{FF2B5EF4-FFF2-40B4-BE49-F238E27FC236}">
                  <a16:creationId xmlns:a16="http://schemas.microsoft.com/office/drawing/2014/main" id="{137DE772-D81F-4B62-8CB1-5B1343C451B4}"/>
                </a:ext>
              </a:extLst>
            </p:cNvPr>
            <p:cNvSpPr txBox="1">
              <a:spLocks noChangeArrowheads="1"/>
            </p:cNvSpPr>
            <p:nvPr/>
          </p:nvSpPr>
          <p:spPr bwMode="auto">
            <a:xfrm>
              <a:off x="4085362" y="3970776"/>
              <a:ext cx="1802821" cy="102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50000"/>
                </a:lnSpc>
              </a:pPr>
              <a:r>
                <a:rPr lang="en-US" altLang="en-US"/>
                <a:t>Chữa chứng rối loạn di truyền bằng liệu pháp gene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412F-FE67-4E13-8D08-762DDAD914FC}"/>
              </a:ext>
            </a:extLst>
          </p:cNvPr>
          <p:cNvSpPr>
            <a:spLocks noGrp="1"/>
          </p:cNvSpPr>
          <p:nvPr>
            <p:ph type="title"/>
          </p:nvPr>
        </p:nvSpPr>
        <p:spPr>
          <a:xfrm>
            <a:off x="0" y="105508"/>
            <a:ext cx="9144000" cy="5037992"/>
          </a:xfrm>
        </p:spPr>
        <p:txBody>
          <a:bodyPr/>
          <a:lstStyle/>
          <a:p>
            <a:r>
              <a:rPr lang="vi-VN" sz="4000" b="1" dirty="0">
                <a:solidFill>
                  <a:srgbClr val="FF0000"/>
                </a:solidFill>
                <a:latin typeface="+mj-lt"/>
              </a:rPr>
              <a:t>II. Mendel - người đặt nền móng cho di truyền học</a:t>
            </a:r>
            <a:br>
              <a:rPr lang="en-US" sz="4000" dirty="0">
                <a:solidFill>
                  <a:srgbClr val="FF0000"/>
                </a:solidFill>
                <a:latin typeface="+mj-lt"/>
              </a:rPr>
            </a:br>
            <a:r>
              <a:rPr lang="vi-VN" sz="4400" b="1" dirty="0">
                <a:solidFill>
                  <a:srgbClr val="FF0000"/>
                </a:solidFill>
                <a:latin typeface="+mj-lt"/>
              </a:rPr>
              <a:t>2. Ý tưởng của Mendel về nhân tố di truyền</a:t>
            </a:r>
            <a:br>
              <a:rPr lang="en-US" sz="4400" b="1" dirty="0">
                <a:solidFill>
                  <a:srgbClr val="FF0000"/>
                </a:solidFill>
                <a:latin typeface="+mj-lt"/>
              </a:rPr>
            </a:br>
            <a:r>
              <a:rPr lang="vi-VN" sz="4400" b="1" dirty="0">
                <a:solidFill>
                  <a:srgbClr val="FF0000"/>
                </a:solidFill>
                <a:latin typeface="+mj-lt"/>
              </a:rPr>
              <a:t>- Ý tưởng về nhân tố di truyền của Mendel là cơ sở cho những nghiên cứu về gene sau này.</a:t>
            </a:r>
            <a:br>
              <a:rPr lang="en-US" sz="4400" b="1" dirty="0">
                <a:solidFill>
                  <a:srgbClr val="FF0000"/>
                </a:solidFill>
                <a:latin typeface="+mj-lt"/>
              </a:rPr>
            </a:br>
            <a:br>
              <a:rPr lang="en-US" altLang="en-US" sz="4400" b="1" dirty="0">
                <a:latin typeface="+mj-lt"/>
              </a:rPr>
            </a:br>
            <a:br>
              <a:rPr lang="en-US" altLang="en-US" dirty="0"/>
            </a:br>
            <a:endParaRPr lang="en-US" dirty="0"/>
          </a:p>
        </p:txBody>
      </p:sp>
    </p:spTree>
    <p:extLst>
      <p:ext uri="{BB962C8B-B14F-4D97-AF65-F5344CB8AC3E}">
        <p14:creationId xmlns:p14="http://schemas.microsoft.com/office/powerpoint/2010/main" val="344454513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TextBox 8">
            <a:extLst>
              <a:ext uri="{FF2B5EF4-FFF2-40B4-BE49-F238E27FC236}">
                <a16:creationId xmlns:a16="http://schemas.microsoft.com/office/drawing/2014/main" id="{E4253EBC-430F-48DB-95CF-1D7D5A7354A7}"/>
              </a:ext>
            </a:extLst>
          </p:cNvPr>
          <p:cNvSpPr txBox="1">
            <a:spLocks noChangeArrowheads="1"/>
          </p:cNvSpPr>
          <p:nvPr/>
        </p:nvSpPr>
        <p:spPr bwMode="auto">
          <a:xfrm>
            <a:off x="-119380" y="295339"/>
            <a:ext cx="9263380" cy="274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4000" b="1" dirty="0">
                <a:solidFill>
                  <a:srgbClr val="134F5C"/>
                </a:solidFill>
              </a:rPr>
              <a:t>III/M</a:t>
            </a:r>
            <a:r>
              <a:rPr lang="vi-VN" altLang="en-US" sz="4000" b="1" dirty="0">
                <a:solidFill>
                  <a:srgbClr val="134F5C"/>
                </a:solidFill>
              </a:rPr>
              <a:t>ỘT SỐ THUẬT NGỮ VÀ KÍ HIỆU DÙNG TRONG NGHIÊN CỨU DI TRUYỀN</a:t>
            </a:r>
            <a:endParaRPr lang="en-US" altLang="en-US" sz="4000" b="1" dirty="0">
              <a:solidFill>
                <a:srgbClr val="134F5C"/>
              </a:solidFill>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AFA4E51-61A3-4AB1-8E0F-EBE7BE3E0175}"/>
              </a:ext>
            </a:extLst>
          </p:cNvPr>
          <p:cNvSpPr txBox="1"/>
          <p:nvPr/>
        </p:nvSpPr>
        <p:spPr>
          <a:xfrm>
            <a:off x="1017588" y="382588"/>
            <a:ext cx="7108825" cy="492125"/>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vi-VN" altLang="en-US" sz="2600" b="1" i="1" dirty="0">
                <a:solidFill>
                  <a:srgbClr val="0E3B45"/>
                </a:solidFill>
                <a:cs typeface="Calibri" panose="020F0502020204030204" pitchFamily="34" charset="0"/>
              </a:rPr>
              <a:t>1. Một số thuật ngữ</a:t>
            </a:r>
            <a:endParaRPr lang="en-US" altLang="en-US" sz="2600" i="1" dirty="0">
              <a:solidFill>
                <a:srgbClr val="0E3B45"/>
              </a:solidFill>
              <a:cs typeface="Calibri" panose="020F0502020204030204" pitchFamily="34" charset="0"/>
            </a:endParaRPr>
          </a:p>
        </p:txBody>
      </p:sp>
      <p:sp>
        <p:nvSpPr>
          <p:cNvPr id="15" name="TextBox 14">
            <a:extLst>
              <a:ext uri="{FF2B5EF4-FFF2-40B4-BE49-F238E27FC236}">
                <a16:creationId xmlns:a16="http://schemas.microsoft.com/office/drawing/2014/main" id="{FFD25A61-2C43-FEDF-A991-CD66FDD846F7}"/>
              </a:ext>
            </a:extLst>
          </p:cNvPr>
          <p:cNvSpPr txBox="1"/>
          <p:nvPr/>
        </p:nvSpPr>
        <p:spPr>
          <a:xfrm>
            <a:off x="1" y="1327150"/>
            <a:ext cx="5219700" cy="2805320"/>
          </a:xfrm>
          <a:prstGeom prst="rect">
            <a:avLst/>
          </a:prstGeom>
          <a:noFill/>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b="1" i="1" dirty="0" err="1">
                <a:solidFill>
                  <a:srgbClr val="FF0000"/>
                </a:solidFill>
              </a:rPr>
              <a:t>Các</a:t>
            </a:r>
            <a:r>
              <a:rPr lang="en-US" altLang="en-US" sz="2000" b="1" i="1" dirty="0">
                <a:solidFill>
                  <a:srgbClr val="FF0000"/>
                </a:solidFill>
              </a:rPr>
              <a:t> </a:t>
            </a:r>
            <a:r>
              <a:rPr lang="en-US" altLang="en-US" sz="2000" b="1" i="1" dirty="0" err="1">
                <a:solidFill>
                  <a:srgbClr val="FF0000"/>
                </a:solidFill>
              </a:rPr>
              <a:t>em</a:t>
            </a:r>
            <a:r>
              <a:rPr lang="en-US" altLang="en-US" sz="2000" b="1" i="1" dirty="0">
                <a:solidFill>
                  <a:srgbClr val="FF0000"/>
                </a:solidFill>
              </a:rPr>
              <a:t> </a:t>
            </a:r>
            <a:r>
              <a:rPr lang="en-US" altLang="en-US" sz="2000" b="1" i="1" dirty="0" err="1">
                <a:solidFill>
                  <a:srgbClr val="FF0000"/>
                </a:solidFill>
              </a:rPr>
              <a:t>hãy</a:t>
            </a:r>
            <a:r>
              <a:rPr lang="en-US" altLang="en-US" sz="2000" b="1" i="1" dirty="0">
                <a:solidFill>
                  <a:srgbClr val="FF0000"/>
                </a:solidFill>
              </a:rPr>
              <a:t> </a:t>
            </a:r>
            <a:r>
              <a:rPr lang="en-US" altLang="en-US" sz="2000" b="1" i="1" dirty="0" err="1">
                <a:solidFill>
                  <a:srgbClr val="FF0000"/>
                </a:solidFill>
              </a:rPr>
              <a:t>đọc</a:t>
            </a:r>
            <a:r>
              <a:rPr lang="en-US" altLang="en-US" sz="2000" b="1" i="1" dirty="0">
                <a:solidFill>
                  <a:srgbClr val="FF0000"/>
                </a:solidFill>
              </a:rPr>
              <a:t> </a:t>
            </a:r>
            <a:r>
              <a:rPr lang="vi-VN" altLang="en-US" sz="2000" b="1" i="1" dirty="0">
                <a:solidFill>
                  <a:srgbClr val="FF0000"/>
                </a:solidFill>
              </a:rPr>
              <a:t>mục III tr.160 - 161 SGK và thực hiện nhiệm vụ:</a:t>
            </a:r>
          </a:p>
          <a:p>
            <a:pPr algn="just" eaLnBrk="1" hangingPunct="1">
              <a:lnSpc>
                <a:spcPct val="150000"/>
              </a:lnSpc>
              <a:buFont typeface="Arial" panose="020B0604020202020204" pitchFamily="34" charset="0"/>
              <a:buChar char="•"/>
            </a:pPr>
            <a:r>
              <a:rPr lang="vi-VN" altLang="en-US" sz="2000" dirty="0"/>
              <a:t>Vẽ sơ đồ tư duy về một số thuật ngữ dùng trong nghiên cứu di truyền. </a:t>
            </a:r>
            <a:endParaRPr lang="en-US" altLang="en-US" sz="2000" dirty="0"/>
          </a:p>
          <a:p>
            <a:pPr algn="just" eaLnBrk="1" hangingPunct="1">
              <a:lnSpc>
                <a:spcPct val="150000"/>
              </a:lnSpc>
              <a:buFont typeface="Arial" panose="020B0604020202020204" pitchFamily="34" charset="0"/>
              <a:buChar char="•"/>
            </a:pPr>
            <a:r>
              <a:rPr lang="vi-VN" altLang="en-US" sz="2000" dirty="0"/>
              <a:t>Lấy ví dụ về tính trạng, tính trạng tương phản, kiểu hình, kiểu gene ở đậu hà lan.</a:t>
            </a:r>
          </a:p>
        </p:txBody>
      </p:sp>
      <p:pic>
        <p:nvPicPr>
          <p:cNvPr id="16" name="Picture 15">
            <a:extLst>
              <a:ext uri="{FF2B5EF4-FFF2-40B4-BE49-F238E27FC236}">
                <a16:creationId xmlns:a16="http://schemas.microsoft.com/office/drawing/2014/main" id="{3F3476B7-7931-4639-B599-CC7D64825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734" t="9164" r="29303"/>
          <a:stretch>
            <a:fillRect/>
          </a:stretch>
        </p:blipFill>
        <p:spPr bwMode="auto">
          <a:xfrm>
            <a:off x="5481638" y="901700"/>
            <a:ext cx="3195637"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F2BDD77-2D2A-A264-DDF1-BD509A0C072D}"/>
              </a:ext>
            </a:extLst>
          </p:cNvPr>
          <p:cNvSpPr/>
          <p:nvPr/>
        </p:nvSpPr>
        <p:spPr>
          <a:xfrm>
            <a:off x="3933825" y="685800"/>
            <a:ext cx="1276350" cy="3771900"/>
          </a:xfrm>
          <a:prstGeom prst="roundRect">
            <a:avLst>
              <a:gd name="adj" fmla="val 11139"/>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2000"/>
              <a:t>Một số thuật ngữ dùng trong nghiên cứu di truyền</a:t>
            </a:r>
          </a:p>
        </p:txBody>
      </p:sp>
      <p:sp>
        <p:nvSpPr>
          <p:cNvPr id="11" name="Rectangle: Rounded Corners 10">
            <a:extLst>
              <a:ext uri="{FF2B5EF4-FFF2-40B4-BE49-F238E27FC236}">
                <a16:creationId xmlns:a16="http://schemas.microsoft.com/office/drawing/2014/main" id="{8B123466-7E81-86E5-D251-F73585608C0E}"/>
              </a:ext>
            </a:extLst>
          </p:cNvPr>
          <p:cNvSpPr/>
          <p:nvPr/>
        </p:nvSpPr>
        <p:spPr>
          <a:xfrm>
            <a:off x="320675" y="220663"/>
            <a:ext cx="2963863" cy="1273175"/>
          </a:xfrm>
          <a:prstGeom prst="roundRect">
            <a:avLst>
              <a:gd name="adj" fmla="val 11139"/>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dirty="0" err="1"/>
              <a:t>Tính</a:t>
            </a:r>
            <a:r>
              <a:rPr lang="en-US" altLang="en-US" sz="1800" dirty="0"/>
              <a:t> </a:t>
            </a:r>
            <a:r>
              <a:rPr lang="en-US" altLang="en-US" sz="1800" dirty="0" err="1"/>
              <a:t>trạng</a:t>
            </a:r>
            <a:r>
              <a:rPr lang="en-US" altLang="en-US" sz="1800" dirty="0"/>
              <a:t> </a:t>
            </a:r>
            <a:r>
              <a:rPr lang="en-US" altLang="en-US" sz="1800" dirty="0" err="1"/>
              <a:t>là</a:t>
            </a:r>
            <a:r>
              <a:rPr lang="en-US" altLang="en-US" sz="1800" dirty="0"/>
              <a:t> </a:t>
            </a:r>
            <a:r>
              <a:rPr lang="en-US" altLang="en-US" sz="1800" dirty="0" err="1"/>
              <a:t>đặc</a:t>
            </a:r>
            <a:r>
              <a:rPr lang="en-US" altLang="en-US" sz="1800" dirty="0"/>
              <a:t> </a:t>
            </a:r>
            <a:r>
              <a:rPr lang="en-US" altLang="en-US" sz="1800" dirty="0" err="1"/>
              <a:t>điểm</a:t>
            </a:r>
            <a:r>
              <a:rPr lang="en-US" altLang="en-US" sz="1800" dirty="0"/>
              <a:t> </a:t>
            </a:r>
            <a:r>
              <a:rPr lang="en-US" altLang="en-US" sz="1800" dirty="0" err="1"/>
              <a:t>về</a:t>
            </a:r>
            <a:r>
              <a:rPr lang="en-US" altLang="en-US" sz="1800" dirty="0"/>
              <a:t> </a:t>
            </a:r>
            <a:r>
              <a:rPr lang="en-US" altLang="en-US" sz="1800" dirty="0" err="1"/>
              <a:t>hình</a:t>
            </a:r>
            <a:r>
              <a:rPr lang="en-US" altLang="en-US" sz="1800" dirty="0"/>
              <a:t> </a:t>
            </a:r>
            <a:r>
              <a:rPr lang="en-US" altLang="en-US" sz="1800" dirty="0" err="1"/>
              <a:t>thái</a:t>
            </a:r>
            <a:r>
              <a:rPr lang="en-US" altLang="en-US" sz="1800" dirty="0"/>
              <a:t>, </a:t>
            </a:r>
            <a:r>
              <a:rPr lang="en-US" altLang="en-US" sz="1800" dirty="0" err="1"/>
              <a:t>cấu</a:t>
            </a:r>
            <a:r>
              <a:rPr lang="en-US" altLang="en-US" sz="1800" dirty="0"/>
              <a:t> </a:t>
            </a:r>
            <a:r>
              <a:rPr lang="en-US" altLang="en-US" sz="1800" dirty="0" err="1"/>
              <a:t>tạo</a:t>
            </a:r>
            <a:r>
              <a:rPr lang="en-US" altLang="en-US" sz="1800" dirty="0"/>
              <a:t>, </a:t>
            </a:r>
            <a:r>
              <a:rPr lang="en-US" altLang="en-US" sz="1800" dirty="0" err="1"/>
              <a:t>sinh</a:t>
            </a:r>
            <a:r>
              <a:rPr lang="en-US" altLang="en-US" sz="1800" dirty="0"/>
              <a:t> </a:t>
            </a:r>
            <a:r>
              <a:rPr lang="en-US" altLang="en-US" sz="1800" dirty="0" err="1"/>
              <a:t>lí</a:t>
            </a:r>
            <a:r>
              <a:rPr lang="en-US" altLang="en-US" sz="1800" dirty="0"/>
              <a:t> </a:t>
            </a:r>
            <a:r>
              <a:rPr lang="en-US" altLang="en-US" sz="1800" dirty="0" err="1"/>
              <a:t>của</a:t>
            </a:r>
            <a:r>
              <a:rPr lang="en-US" altLang="en-US" sz="1800" dirty="0"/>
              <a:t> </a:t>
            </a:r>
            <a:r>
              <a:rPr lang="en-US" altLang="en-US" sz="1800" dirty="0" err="1"/>
              <a:t>một</a:t>
            </a:r>
            <a:r>
              <a:rPr lang="en-US" altLang="en-US" sz="1800" dirty="0"/>
              <a:t> </a:t>
            </a:r>
            <a:r>
              <a:rPr lang="en-US" altLang="en-US" sz="1800" dirty="0" err="1"/>
              <a:t>cơ</a:t>
            </a:r>
            <a:r>
              <a:rPr lang="en-US" altLang="en-US" sz="1800" dirty="0"/>
              <a:t> </a:t>
            </a:r>
            <a:r>
              <a:rPr lang="en-US" altLang="en-US" sz="1800" dirty="0" err="1"/>
              <a:t>thể</a:t>
            </a:r>
            <a:r>
              <a:rPr lang="en-US" altLang="en-US" sz="1800" dirty="0"/>
              <a:t>.</a:t>
            </a:r>
          </a:p>
        </p:txBody>
      </p:sp>
      <p:sp>
        <p:nvSpPr>
          <p:cNvPr id="12" name="Rectangle: Rounded Corners 11">
            <a:extLst>
              <a:ext uri="{FF2B5EF4-FFF2-40B4-BE49-F238E27FC236}">
                <a16:creationId xmlns:a16="http://schemas.microsoft.com/office/drawing/2014/main" id="{A324BD6C-6AD5-97C9-7CD6-4AD1BE5AF03B}"/>
              </a:ext>
            </a:extLst>
          </p:cNvPr>
          <p:cNvSpPr/>
          <p:nvPr/>
        </p:nvSpPr>
        <p:spPr>
          <a:xfrm>
            <a:off x="320675" y="1630363"/>
            <a:ext cx="2963863" cy="1730375"/>
          </a:xfrm>
          <a:prstGeom prst="roundRect">
            <a:avLst>
              <a:gd name="adj" fmla="val 772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Tính trạng tương phản là hai trạng thái biểu hiện trái ngược nhau của cùng một loại tính trạng.</a:t>
            </a:r>
          </a:p>
        </p:txBody>
      </p:sp>
      <p:sp>
        <p:nvSpPr>
          <p:cNvPr id="13" name="Rectangle: Rounded Corners 12">
            <a:extLst>
              <a:ext uri="{FF2B5EF4-FFF2-40B4-BE49-F238E27FC236}">
                <a16:creationId xmlns:a16="http://schemas.microsoft.com/office/drawing/2014/main" id="{978E88A2-90E1-952C-20EE-A7AB15C55A3E}"/>
              </a:ext>
            </a:extLst>
          </p:cNvPr>
          <p:cNvSpPr/>
          <p:nvPr/>
        </p:nvSpPr>
        <p:spPr>
          <a:xfrm>
            <a:off x="320675" y="3497263"/>
            <a:ext cx="2963863" cy="1325562"/>
          </a:xfrm>
          <a:prstGeom prst="roundRect">
            <a:avLst>
              <a:gd name="adj" fmla="val 11139"/>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Tình trạng trội biểu hiện ra kiểu hình khi có kiểu gene đồng hợp trội hoặc dị hợp.</a:t>
            </a:r>
          </a:p>
        </p:txBody>
      </p:sp>
      <p:sp>
        <p:nvSpPr>
          <p:cNvPr id="16" name="Rectangle: Rounded Corners 15">
            <a:extLst>
              <a:ext uri="{FF2B5EF4-FFF2-40B4-BE49-F238E27FC236}">
                <a16:creationId xmlns:a16="http://schemas.microsoft.com/office/drawing/2014/main" id="{621A1BAB-EB02-7D25-4029-F0EB03F6D40F}"/>
              </a:ext>
            </a:extLst>
          </p:cNvPr>
          <p:cNvSpPr/>
          <p:nvPr/>
        </p:nvSpPr>
        <p:spPr>
          <a:xfrm>
            <a:off x="5859463" y="220663"/>
            <a:ext cx="2963862" cy="1325562"/>
          </a:xfrm>
          <a:prstGeom prst="roundRect">
            <a:avLst>
              <a:gd name="adj" fmla="val 11139"/>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Tình trạng lặn được biểu hiện ra kiểu hình khi có kiểu gene đồng hợp lặn.</a:t>
            </a:r>
          </a:p>
        </p:txBody>
      </p:sp>
      <p:sp>
        <p:nvSpPr>
          <p:cNvPr id="17" name="Rectangle: Rounded Corners 16">
            <a:extLst>
              <a:ext uri="{FF2B5EF4-FFF2-40B4-BE49-F238E27FC236}">
                <a16:creationId xmlns:a16="http://schemas.microsoft.com/office/drawing/2014/main" id="{7FD6D3D6-2BF6-F545-B711-6189CBB37274}"/>
              </a:ext>
            </a:extLst>
          </p:cNvPr>
          <p:cNvSpPr/>
          <p:nvPr/>
        </p:nvSpPr>
        <p:spPr>
          <a:xfrm>
            <a:off x="5859463" y="1662113"/>
            <a:ext cx="2963862" cy="3160712"/>
          </a:xfrm>
          <a:prstGeom prst="roundRect">
            <a:avLst>
              <a:gd name="adj" fmla="val 5742"/>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Nhân tố di truyền tồn tại thành từng cặp trong nhân tế bào, không hòa trộn vào nhau, quy định tính trạng của cơ thể sinh vật. Nhân tố di truyền chính là gene hay allele.</a:t>
            </a:r>
          </a:p>
        </p:txBody>
      </p:sp>
      <p:cxnSp>
        <p:nvCxnSpPr>
          <p:cNvPr id="19" name="Straight Arrow Connector 18">
            <a:extLst>
              <a:ext uri="{FF2B5EF4-FFF2-40B4-BE49-F238E27FC236}">
                <a16:creationId xmlns:a16="http://schemas.microsoft.com/office/drawing/2014/main" id="{CBC67971-761F-105E-8055-DDA31E358811}"/>
              </a:ext>
            </a:extLst>
          </p:cNvPr>
          <p:cNvCxnSpPr>
            <a:stCxn id="10" idx="1"/>
            <a:endCxn id="11" idx="3"/>
          </p:cNvCxnSpPr>
          <p:nvPr/>
        </p:nvCxnSpPr>
        <p:spPr>
          <a:xfrm flipH="1" flipV="1">
            <a:off x="3284538" y="857250"/>
            <a:ext cx="649287" cy="171450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7F61D3-DCD1-9497-8A75-0588203AFEC2}"/>
              </a:ext>
            </a:extLst>
          </p:cNvPr>
          <p:cNvCxnSpPr>
            <a:cxnSpLocks/>
            <a:stCxn id="10" idx="1"/>
            <a:endCxn id="12" idx="3"/>
          </p:cNvCxnSpPr>
          <p:nvPr/>
        </p:nvCxnSpPr>
        <p:spPr>
          <a:xfrm flipH="1" flipV="1">
            <a:off x="3284538" y="2495550"/>
            <a:ext cx="649287" cy="7620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05207A2-D552-67F9-213E-6E341A866D11}"/>
              </a:ext>
            </a:extLst>
          </p:cNvPr>
          <p:cNvCxnSpPr>
            <a:cxnSpLocks/>
            <a:stCxn id="10" idx="1"/>
            <a:endCxn id="13" idx="3"/>
          </p:cNvCxnSpPr>
          <p:nvPr/>
        </p:nvCxnSpPr>
        <p:spPr>
          <a:xfrm flipH="1">
            <a:off x="3284538" y="2571750"/>
            <a:ext cx="649287" cy="158908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919B007-0715-1245-8A83-364049B37D42}"/>
              </a:ext>
            </a:extLst>
          </p:cNvPr>
          <p:cNvCxnSpPr>
            <a:cxnSpLocks/>
            <a:stCxn id="10" idx="3"/>
            <a:endCxn id="16" idx="1"/>
          </p:cNvCxnSpPr>
          <p:nvPr/>
        </p:nvCxnSpPr>
        <p:spPr>
          <a:xfrm flipV="1">
            <a:off x="5210175" y="884238"/>
            <a:ext cx="649288" cy="168751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5886764-4712-55AB-102B-701490C04770}"/>
              </a:ext>
            </a:extLst>
          </p:cNvPr>
          <p:cNvCxnSpPr>
            <a:cxnSpLocks/>
            <a:stCxn id="10" idx="3"/>
            <a:endCxn id="17" idx="1"/>
          </p:cNvCxnSpPr>
          <p:nvPr/>
        </p:nvCxnSpPr>
        <p:spPr>
          <a:xfrm>
            <a:off x="5210175" y="2571750"/>
            <a:ext cx="649288" cy="67151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par>
                          <p:cTn id="13" fill="hold" nodeType="afterGroup">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par>
                          <p:cTn id="22" fill="hold" nodeType="afterGroup">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nodeType="afterGroup">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nodeType="afterGroup">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nodeType="afterGroup">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oogle Shape;1087;p66">
            <a:extLst>
              <a:ext uri="{FF2B5EF4-FFF2-40B4-BE49-F238E27FC236}">
                <a16:creationId xmlns:a16="http://schemas.microsoft.com/office/drawing/2014/main" id="{E702FD58-0ED8-46EC-8687-E258A1C8D9C4}"/>
              </a:ext>
            </a:extLst>
          </p:cNvPr>
          <p:cNvGrpSpPr>
            <a:grpSpLocks/>
          </p:cNvGrpSpPr>
          <p:nvPr/>
        </p:nvGrpSpPr>
        <p:grpSpPr bwMode="auto">
          <a:xfrm rot="-5400000">
            <a:off x="-1169988" y="1690688"/>
            <a:ext cx="4779963" cy="5926138"/>
            <a:chOff x="3453675" y="959025"/>
            <a:chExt cx="2670400" cy="3310675"/>
          </a:xfrm>
        </p:grpSpPr>
        <p:sp>
          <p:nvSpPr>
            <p:cNvPr id="45085" name="Google Shape;1088;p66">
              <a:extLst>
                <a:ext uri="{FF2B5EF4-FFF2-40B4-BE49-F238E27FC236}">
                  <a16:creationId xmlns:a16="http://schemas.microsoft.com/office/drawing/2014/main" id="{7B69E31F-89CE-483F-B232-3D8772E5386E}"/>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6" name="Google Shape;1089;p66">
              <a:extLst>
                <a:ext uri="{FF2B5EF4-FFF2-40B4-BE49-F238E27FC236}">
                  <a16:creationId xmlns:a16="http://schemas.microsoft.com/office/drawing/2014/main" id="{1090F905-773A-4086-9079-9061052844A5}"/>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7" name="Google Shape;1090;p66">
              <a:extLst>
                <a:ext uri="{FF2B5EF4-FFF2-40B4-BE49-F238E27FC236}">
                  <a16:creationId xmlns:a16="http://schemas.microsoft.com/office/drawing/2014/main" id="{B1E3E28A-8DC2-4BC8-8BB2-27FEBEF93672}"/>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8" name="Google Shape;1091;p66">
              <a:extLst>
                <a:ext uri="{FF2B5EF4-FFF2-40B4-BE49-F238E27FC236}">
                  <a16:creationId xmlns:a16="http://schemas.microsoft.com/office/drawing/2014/main" id="{0BDC87B2-1AE4-424D-976B-0F5378856F8A}"/>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9" name="Google Shape;1092;p66">
              <a:extLst>
                <a:ext uri="{FF2B5EF4-FFF2-40B4-BE49-F238E27FC236}">
                  <a16:creationId xmlns:a16="http://schemas.microsoft.com/office/drawing/2014/main" id="{B748B0A2-E717-4B61-A333-085C52A6E452}"/>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0" name="Google Shape;1093;p66">
              <a:extLst>
                <a:ext uri="{FF2B5EF4-FFF2-40B4-BE49-F238E27FC236}">
                  <a16:creationId xmlns:a16="http://schemas.microsoft.com/office/drawing/2014/main" id="{27E32663-A05E-4FD8-B676-EA0E52523151}"/>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1" name="Google Shape;1094;p66">
              <a:extLst>
                <a:ext uri="{FF2B5EF4-FFF2-40B4-BE49-F238E27FC236}">
                  <a16:creationId xmlns:a16="http://schemas.microsoft.com/office/drawing/2014/main" id="{4423CDE0-ED12-42AD-A5C7-1959538A2CFD}"/>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2" name="Google Shape;1095;p66">
              <a:extLst>
                <a:ext uri="{FF2B5EF4-FFF2-40B4-BE49-F238E27FC236}">
                  <a16:creationId xmlns:a16="http://schemas.microsoft.com/office/drawing/2014/main" id="{10C7EEF8-2E7A-4AE8-839D-EC49BCEBA071}"/>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3" name="Google Shape;1096;p66">
              <a:extLst>
                <a:ext uri="{FF2B5EF4-FFF2-40B4-BE49-F238E27FC236}">
                  <a16:creationId xmlns:a16="http://schemas.microsoft.com/office/drawing/2014/main" id="{445941FA-D435-400C-9A1B-4DCFABEDAB56}"/>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4" name="Google Shape;1097;p66">
              <a:extLst>
                <a:ext uri="{FF2B5EF4-FFF2-40B4-BE49-F238E27FC236}">
                  <a16:creationId xmlns:a16="http://schemas.microsoft.com/office/drawing/2014/main" id="{6ABB364B-384F-42D0-BA29-1F6C0BD36947}"/>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5" name="Google Shape;1098;p66">
              <a:extLst>
                <a:ext uri="{FF2B5EF4-FFF2-40B4-BE49-F238E27FC236}">
                  <a16:creationId xmlns:a16="http://schemas.microsoft.com/office/drawing/2014/main" id="{9DFCEEEF-CA03-4A19-B344-68999F73DAC5}"/>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6" name="Google Shape;1099;p66">
              <a:extLst>
                <a:ext uri="{FF2B5EF4-FFF2-40B4-BE49-F238E27FC236}">
                  <a16:creationId xmlns:a16="http://schemas.microsoft.com/office/drawing/2014/main" id="{67E68A1E-F976-4683-BCD9-27CBF008E2C2}"/>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7" name="Google Shape;1100;p66">
              <a:extLst>
                <a:ext uri="{FF2B5EF4-FFF2-40B4-BE49-F238E27FC236}">
                  <a16:creationId xmlns:a16="http://schemas.microsoft.com/office/drawing/2014/main" id="{756EC927-13F6-4632-8ECD-2C19A4405CE4}"/>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8" name="Google Shape;1101;p66">
              <a:extLst>
                <a:ext uri="{FF2B5EF4-FFF2-40B4-BE49-F238E27FC236}">
                  <a16:creationId xmlns:a16="http://schemas.microsoft.com/office/drawing/2014/main" id="{BD307F5E-AC63-4926-B557-6D609A9C808C}"/>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99" name="Google Shape;1102;p66">
              <a:extLst>
                <a:ext uri="{FF2B5EF4-FFF2-40B4-BE49-F238E27FC236}">
                  <a16:creationId xmlns:a16="http://schemas.microsoft.com/office/drawing/2014/main" id="{FB9B0826-8285-4EAB-A063-90BB87EFB87A}"/>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0" name="Google Shape;1103;p66">
              <a:extLst>
                <a:ext uri="{FF2B5EF4-FFF2-40B4-BE49-F238E27FC236}">
                  <a16:creationId xmlns:a16="http://schemas.microsoft.com/office/drawing/2014/main" id="{647E9414-FDAF-424B-AC29-F956F26D730D}"/>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1" name="Google Shape;1104;p66">
              <a:extLst>
                <a:ext uri="{FF2B5EF4-FFF2-40B4-BE49-F238E27FC236}">
                  <a16:creationId xmlns:a16="http://schemas.microsoft.com/office/drawing/2014/main" id="{97B9E4D4-773B-4CC5-9CD3-8CC964C9DEAD}"/>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2" name="Google Shape;1105;p66">
              <a:extLst>
                <a:ext uri="{FF2B5EF4-FFF2-40B4-BE49-F238E27FC236}">
                  <a16:creationId xmlns:a16="http://schemas.microsoft.com/office/drawing/2014/main" id="{0F9FB203-1542-40F2-B6DB-E7D843718995}"/>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3" name="Google Shape;1106;p66">
              <a:extLst>
                <a:ext uri="{FF2B5EF4-FFF2-40B4-BE49-F238E27FC236}">
                  <a16:creationId xmlns:a16="http://schemas.microsoft.com/office/drawing/2014/main" id="{6C74EE48-DBE6-4781-A52E-5DF7BAD55DC7}"/>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4" name="Google Shape;1107;p66">
              <a:extLst>
                <a:ext uri="{FF2B5EF4-FFF2-40B4-BE49-F238E27FC236}">
                  <a16:creationId xmlns:a16="http://schemas.microsoft.com/office/drawing/2014/main" id="{5EB6AC4E-29C1-4203-97FB-0B11FCF84B20}"/>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5" name="Google Shape;1108;p66">
              <a:extLst>
                <a:ext uri="{FF2B5EF4-FFF2-40B4-BE49-F238E27FC236}">
                  <a16:creationId xmlns:a16="http://schemas.microsoft.com/office/drawing/2014/main" id="{739C45A9-FFBF-4379-AB0C-89386EDA35D5}"/>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6" name="Google Shape;1109;p66">
              <a:extLst>
                <a:ext uri="{FF2B5EF4-FFF2-40B4-BE49-F238E27FC236}">
                  <a16:creationId xmlns:a16="http://schemas.microsoft.com/office/drawing/2014/main" id="{99DEA3B0-D30C-4B14-9DA4-ECED2BFFC916}"/>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107" name="Google Shape;1110;p66">
              <a:extLst>
                <a:ext uri="{FF2B5EF4-FFF2-40B4-BE49-F238E27FC236}">
                  <a16:creationId xmlns:a16="http://schemas.microsoft.com/office/drawing/2014/main" id="{01C73B86-B2FF-480B-9846-4297253978DE}"/>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sp>
        <p:nvSpPr>
          <p:cNvPr id="5" name="Rectangle 4">
            <a:extLst>
              <a:ext uri="{FF2B5EF4-FFF2-40B4-BE49-F238E27FC236}">
                <a16:creationId xmlns:a16="http://schemas.microsoft.com/office/drawing/2014/main" id="{DDE5852F-F1B9-BE91-D7B5-98D68AB91653}"/>
              </a:ext>
            </a:extLst>
          </p:cNvPr>
          <p:cNvSpPr/>
          <p:nvPr/>
        </p:nvSpPr>
        <p:spPr>
          <a:xfrm>
            <a:off x="0" y="708025"/>
            <a:ext cx="9144000" cy="13255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800" b="1">
                <a:cs typeface="Calibri" panose="020F0502020204030204" pitchFamily="34" charset="0"/>
              </a:rPr>
              <a:t>CHƯƠNG XI: DI TRUYỀN HỌC MENDEL, </a:t>
            </a:r>
            <a:endParaRPr lang="en-US" altLang="en-US" sz="2800" b="1">
              <a:cs typeface="Calibri" panose="020F0502020204030204" pitchFamily="34" charset="0"/>
            </a:endParaRPr>
          </a:p>
          <a:p>
            <a:pPr algn="ctr" eaLnBrk="1" hangingPunct="1">
              <a:lnSpc>
                <a:spcPct val="150000"/>
              </a:lnSpc>
            </a:pPr>
            <a:r>
              <a:rPr lang="vi-VN" altLang="en-US" sz="2800" b="1">
                <a:cs typeface="Calibri" panose="020F0502020204030204" pitchFamily="34" charset="0"/>
              </a:rPr>
              <a:t>CƠ SỞ PHÂN TỬ CỦA HIỆN TƯỢNG DI TRUYỀN</a:t>
            </a:r>
            <a:endParaRPr lang="en-US" altLang="en-US" sz="2000" b="1"/>
          </a:p>
        </p:txBody>
      </p:sp>
      <p:sp>
        <p:nvSpPr>
          <p:cNvPr id="7" name="TextBox 6">
            <a:extLst>
              <a:ext uri="{FF2B5EF4-FFF2-40B4-BE49-F238E27FC236}">
                <a16:creationId xmlns:a16="http://schemas.microsoft.com/office/drawing/2014/main" id="{4197C270-0A21-4DE6-8CF2-2F4E0DA0991F}"/>
              </a:ext>
            </a:extLst>
          </p:cNvPr>
          <p:cNvSpPr txBox="1">
            <a:spLocks noChangeArrowheads="1"/>
          </p:cNvSpPr>
          <p:nvPr/>
        </p:nvSpPr>
        <p:spPr bwMode="auto">
          <a:xfrm>
            <a:off x="1851025" y="2208213"/>
            <a:ext cx="54451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4000" b="1">
                <a:solidFill>
                  <a:srgbClr val="134F5C"/>
                </a:solidFill>
              </a:rPr>
              <a:t>BÀI 36: KHÁI QUÁT VỀ DI TRUYỀN HỌC</a:t>
            </a:r>
          </a:p>
        </p:txBody>
      </p:sp>
      <p:grpSp>
        <p:nvGrpSpPr>
          <p:cNvPr id="45061" name="Google Shape;1087;p66">
            <a:extLst>
              <a:ext uri="{FF2B5EF4-FFF2-40B4-BE49-F238E27FC236}">
                <a16:creationId xmlns:a16="http://schemas.microsoft.com/office/drawing/2014/main" id="{A382A9C2-C2DA-4BA3-8AD3-D5F940D78B2B}"/>
              </a:ext>
            </a:extLst>
          </p:cNvPr>
          <p:cNvGrpSpPr>
            <a:grpSpLocks/>
          </p:cNvGrpSpPr>
          <p:nvPr/>
        </p:nvGrpSpPr>
        <p:grpSpPr bwMode="auto">
          <a:xfrm>
            <a:off x="7805738" y="3621088"/>
            <a:ext cx="1600200" cy="1741487"/>
            <a:chOff x="3453675" y="959025"/>
            <a:chExt cx="2670400" cy="3310675"/>
          </a:xfrm>
        </p:grpSpPr>
        <p:sp>
          <p:nvSpPr>
            <p:cNvPr id="45062" name="Google Shape;1088;p66">
              <a:extLst>
                <a:ext uri="{FF2B5EF4-FFF2-40B4-BE49-F238E27FC236}">
                  <a16:creationId xmlns:a16="http://schemas.microsoft.com/office/drawing/2014/main" id="{B46A8B81-A679-4C1A-9CD5-1327D38AEC6F}"/>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63" name="Google Shape;1089;p66">
              <a:extLst>
                <a:ext uri="{FF2B5EF4-FFF2-40B4-BE49-F238E27FC236}">
                  <a16:creationId xmlns:a16="http://schemas.microsoft.com/office/drawing/2014/main" id="{42F9CC50-E525-44FD-892E-5C78AD6FA0D2}"/>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64" name="Google Shape;1090;p66">
              <a:extLst>
                <a:ext uri="{FF2B5EF4-FFF2-40B4-BE49-F238E27FC236}">
                  <a16:creationId xmlns:a16="http://schemas.microsoft.com/office/drawing/2014/main" id="{7FEF27D9-035B-49D4-9D2B-741FCBA6643F}"/>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65" name="Google Shape;1091;p66">
              <a:extLst>
                <a:ext uri="{FF2B5EF4-FFF2-40B4-BE49-F238E27FC236}">
                  <a16:creationId xmlns:a16="http://schemas.microsoft.com/office/drawing/2014/main" id="{3558B310-AFE8-4822-96F3-F0880454BAF9}"/>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66" name="Google Shape;1092;p66">
              <a:extLst>
                <a:ext uri="{FF2B5EF4-FFF2-40B4-BE49-F238E27FC236}">
                  <a16:creationId xmlns:a16="http://schemas.microsoft.com/office/drawing/2014/main" id="{5EF33C89-955A-488A-8578-FB2F50B81E11}"/>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67" name="Google Shape;1093;p66">
              <a:extLst>
                <a:ext uri="{FF2B5EF4-FFF2-40B4-BE49-F238E27FC236}">
                  <a16:creationId xmlns:a16="http://schemas.microsoft.com/office/drawing/2014/main" id="{A6A95962-C8E4-40A3-B1E8-70366231BE96}"/>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68" name="Google Shape;1094;p66">
              <a:extLst>
                <a:ext uri="{FF2B5EF4-FFF2-40B4-BE49-F238E27FC236}">
                  <a16:creationId xmlns:a16="http://schemas.microsoft.com/office/drawing/2014/main" id="{4C3202D3-10E8-4FB0-9DDD-0BD29120C821}"/>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69" name="Google Shape;1095;p66">
              <a:extLst>
                <a:ext uri="{FF2B5EF4-FFF2-40B4-BE49-F238E27FC236}">
                  <a16:creationId xmlns:a16="http://schemas.microsoft.com/office/drawing/2014/main" id="{040B91E4-27AD-44CE-B1DF-96F96DBE9A13}"/>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0" name="Google Shape;1096;p66">
              <a:extLst>
                <a:ext uri="{FF2B5EF4-FFF2-40B4-BE49-F238E27FC236}">
                  <a16:creationId xmlns:a16="http://schemas.microsoft.com/office/drawing/2014/main" id="{044EE6D9-D7DE-4F0B-B887-6F88C9184041}"/>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1" name="Google Shape;1097;p66">
              <a:extLst>
                <a:ext uri="{FF2B5EF4-FFF2-40B4-BE49-F238E27FC236}">
                  <a16:creationId xmlns:a16="http://schemas.microsoft.com/office/drawing/2014/main" id="{D80762E7-D94E-442B-B0F7-B383B78212AA}"/>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2" name="Google Shape;1098;p66">
              <a:extLst>
                <a:ext uri="{FF2B5EF4-FFF2-40B4-BE49-F238E27FC236}">
                  <a16:creationId xmlns:a16="http://schemas.microsoft.com/office/drawing/2014/main" id="{95547DC4-A912-474A-8B39-86D5525DC2F9}"/>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3" name="Google Shape;1099;p66">
              <a:extLst>
                <a:ext uri="{FF2B5EF4-FFF2-40B4-BE49-F238E27FC236}">
                  <a16:creationId xmlns:a16="http://schemas.microsoft.com/office/drawing/2014/main" id="{865B7DD3-CF6A-41AB-936D-34F946F6D2C9}"/>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4" name="Google Shape;1100;p66">
              <a:extLst>
                <a:ext uri="{FF2B5EF4-FFF2-40B4-BE49-F238E27FC236}">
                  <a16:creationId xmlns:a16="http://schemas.microsoft.com/office/drawing/2014/main" id="{7386B395-DFDD-475B-AB7F-43B2BCD821FF}"/>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5" name="Google Shape;1101;p66">
              <a:extLst>
                <a:ext uri="{FF2B5EF4-FFF2-40B4-BE49-F238E27FC236}">
                  <a16:creationId xmlns:a16="http://schemas.microsoft.com/office/drawing/2014/main" id="{DD0328BC-1987-4F80-91FC-1B30E1284E82}"/>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6" name="Google Shape;1102;p66">
              <a:extLst>
                <a:ext uri="{FF2B5EF4-FFF2-40B4-BE49-F238E27FC236}">
                  <a16:creationId xmlns:a16="http://schemas.microsoft.com/office/drawing/2014/main" id="{5E267A4D-AFAB-490F-8709-4CF7084DFF64}"/>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7" name="Google Shape;1103;p66">
              <a:extLst>
                <a:ext uri="{FF2B5EF4-FFF2-40B4-BE49-F238E27FC236}">
                  <a16:creationId xmlns:a16="http://schemas.microsoft.com/office/drawing/2014/main" id="{9D9E2443-0162-42F0-B091-0A232BB2F248}"/>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8" name="Google Shape;1104;p66">
              <a:extLst>
                <a:ext uri="{FF2B5EF4-FFF2-40B4-BE49-F238E27FC236}">
                  <a16:creationId xmlns:a16="http://schemas.microsoft.com/office/drawing/2014/main" id="{1F843402-3FFE-43DD-88A5-2F93D046AA2A}"/>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79" name="Google Shape;1105;p66">
              <a:extLst>
                <a:ext uri="{FF2B5EF4-FFF2-40B4-BE49-F238E27FC236}">
                  <a16:creationId xmlns:a16="http://schemas.microsoft.com/office/drawing/2014/main" id="{A6AED681-FE73-42A8-95F7-5179714A501C}"/>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0" name="Google Shape;1106;p66">
              <a:extLst>
                <a:ext uri="{FF2B5EF4-FFF2-40B4-BE49-F238E27FC236}">
                  <a16:creationId xmlns:a16="http://schemas.microsoft.com/office/drawing/2014/main" id="{2BD81C62-B704-4E32-9567-A2F74715D4E1}"/>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1" name="Google Shape;1107;p66">
              <a:extLst>
                <a:ext uri="{FF2B5EF4-FFF2-40B4-BE49-F238E27FC236}">
                  <a16:creationId xmlns:a16="http://schemas.microsoft.com/office/drawing/2014/main" id="{A2588472-84B2-4C92-AA3F-7AD9A91A5D8E}"/>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2" name="Google Shape;1108;p66">
              <a:extLst>
                <a:ext uri="{FF2B5EF4-FFF2-40B4-BE49-F238E27FC236}">
                  <a16:creationId xmlns:a16="http://schemas.microsoft.com/office/drawing/2014/main" id="{05923C23-6EC8-4716-A755-088BAD604903}"/>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3" name="Google Shape;1109;p66">
              <a:extLst>
                <a:ext uri="{FF2B5EF4-FFF2-40B4-BE49-F238E27FC236}">
                  <a16:creationId xmlns:a16="http://schemas.microsoft.com/office/drawing/2014/main" id="{A00DE8BF-F649-4796-A693-2F446BB468DD}"/>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5084" name="Google Shape;1110;p66">
              <a:extLst>
                <a:ext uri="{FF2B5EF4-FFF2-40B4-BE49-F238E27FC236}">
                  <a16:creationId xmlns:a16="http://schemas.microsoft.com/office/drawing/2014/main" id="{82387229-E75F-4FF2-906C-EA38008B7811}"/>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nodeType="afterGroup">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54ADB42-6638-27CC-F4FA-16192A8F219B}"/>
              </a:ext>
            </a:extLst>
          </p:cNvPr>
          <p:cNvSpPr/>
          <p:nvPr/>
        </p:nvSpPr>
        <p:spPr>
          <a:xfrm>
            <a:off x="3933825" y="685800"/>
            <a:ext cx="1276350" cy="3771900"/>
          </a:xfrm>
          <a:prstGeom prst="roundRect">
            <a:avLst>
              <a:gd name="adj" fmla="val 11139"/>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2000"/>
              <a:t>Một số thuật ngữ dùng trong nghiên cứu di truyền</a:t>
            </a:r>
          </a:p>
        </p:txBody>
      </p:sp>
      <p:sp>
        <p:nvSpPr>
          <p:cNvPr id="11" name="Rectangle: Rounded Corners 10">
            <a:extLst>
              <a:ext uri="{FF2B5EF4-FFF2-40B4-BE49-F238E27FC236}">
                <a16:creationId xmlns:a16="http://schemas.microsoft.com/office/drawing/2014/main" id="{AD034F14-D767-8962-CA01-F3C1B0826446}"/>
              </a:ext>
            </a:extLst>
          </p:cNvPr>
          <p:cNvSpPr/>
          <p:nvPr/>
        </p:nvSpPr>
        <p:spPr>
          <a:xfrm>
            <a:off x="320675" y="220663"/>
            <a:ext cx="3200400" cy="1273175"/>
          </a:xfrm>
          <a:prstGeom prst="roundRect">
            <a:avLst>
              <a:gd name="adj" fmla="val 11139"/>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Kiểu hình là tổ hợp toàn bộ tính trạng của cơ thể sinh vật.</a:t>
            </a:r>
          </a:p>
        </p:txBody>
      </p:sp>
      <p:sp>
        <p:nvSpPr>
          <p:cNvPr id="12" name="Rectangle: Rounded Corners 11">
            <a:extLst>
              <a:ext uri="{FF2B5EF4-FFF2-40B4-BE49-F238E27FC236}">
                <a16:creationId xmlns:a16="http://schemas.microsoft.com/office/drawing/2014/main" id="{7524CFA4-E859-9A46-5FAD-623977468D75}"/>
              </a:ext>
            </a:extLst>
          </p:cNvPr>
          <p:cNvSpPr/>
          <p:nvPr/>
        </p:nvSpPr>
        <p:spPr>
          <a:xfrm>
            <a:off x="320675" y="1630363"/>
            <a:ext cx="3200400" cy="1325562"/>
          </a:xfrm>
          <a:prstGeom prst="roundRect">
            <a:avLst>
              <a:gd name="adj" fmla="val 772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Kiểu gene là tổ hợp toàn bộ gene trong tế bào của cơ thể sinh vật.</a:t>
            </a:r>
          </a:p>
        </p:txBody>
      </p:sp>
      <p:sp>
        <p:nvSpPr>
          <p:cNvPr id="13" name="Rectangle: Rounded Corners 12">
            <a:extLst>
              <a:ext uri="{FF2B5EF4-FFF2-40B4-BE49-F238E27FC236}">
                <a16:creationId xmlns:a16="http://schemas.microsoft.com/office/drawing/2014/main" id="{C6D21DF4-5FD7-13D6-B663-07DAFE28E498}"/>
              </a:ext>
            </a:extLst>
          </p:cNvPr>
          <p:cNvSpPr/>
          <p:nvPr/>
        </p:nvSpPr>
        <p:spPr>
          <a:xfrm>
            <a:off x="320675" y="3094038"/>
            <a:ext cx="3200400" cy="1728787"/>
          </a:xfrm>
          <a:prstGeom prst="roundRect">
            <a:avLst>
              <a:gd name="adj" fmla="val 9377"/>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Allele là các trạng thái biểu hiện khác nhau của cùng một gene (1 gene có 2, 3 hoặc nhiều allele khác nhau)</a:t>
            </a:r>
          </a:p>
        </p:txBody>
      </p:sp>
      <p:sp>
        <p:nvSpPr>
          <p:cNvPr id="16" name="Rectangle: Rounded Corners 15">
            <a:extLst>
              <a:ext uri="{FF2B5EF4-FFF2-40B4-BE49-F238E27FC236}">
                <a16:creationId xmlns:a16="http://schemas.microsoft.com/office/drawing/2014/main" id="{AE909743-49DA-7CA5-E6AA-6F99A83CF0E8}"/>
              </a:ext>
            </a:extLst>
          </p:cNvPr>
          <p:cNvSpPr/>
          <p:nvPr/>
        </p:nvSpPr>
        <p:spPr>
          <a:xfrm>
            <a:off x="5622925" y="220663"/>
            <a:ext cx="3200400" cy="1738312"/>
          </a:xfrm>
          <a:prstGeom prst="roundRect">
            <a:avLst>
              <a:gd name="adj" fmla="val 11139"/>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Cơ thể thuần chủng về một tính trạng khi cơ thể có kiêu gene quy định tính trạng đó đồng hợp.</a:t>
            </a:r>
          </a:p>
        </p:txBody>
      </p:sp>
      <p:sp>
        <p:nvSpPr>
          <p:cNvPr id="17" name="Rectangle: Rounded Corners 16">
            <a:extLst>
              <a:ext uri="{FF2B5EF4-FFF2-40B4-BE49-F238E27FC236}">
                <a16:creationId xmlns:a16="http://schemas.microsoft.com/office/drawing/2014/main" id="{FA7F3733-853E-49F7-1001-0DF78FED0807}"/>
              </a:ext>
            </a:extLst>
          </p:cNvPr>
          <p:cNvSpPr/>
          <p:nvPr/>
        </p:nvSpPr>
        <p:spPr>
          <a:xfrm>
            <a:off x="5622925" y="2122488"/>
            <a:ext cx="3200400" cy="2700337"/>
          </a:xfrm>
          <a:prstGeom prst="roundRect">
            <a:avLst>
              <a:gd name="adj" fmla="val 5742"/>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1800"/>
              <a:t>Dòng thuần (giống thuần chủng) là các cơ thể dồng hợp về tất cả các cặp gene, có đặc tính di truyền đồng nhất và ổn đinh, các thế hệ sau giống các thế hệ trước.</a:t>
            </a:r>
          </a:p>
        </p:txBody>
      </p:sp>
      <p:cxnSp>
        <p:nvCxnSpPr>
          <p:cNvPr id="19" name="Straight Arrow Connector 18">
            <a:extLst>
              <a:ext uri="{FF2B5EF4-FFF2-40B4-BE49-F238E27FC236}">
                <a16:creationId xmlns:a16="http://schemas.microsoft.com/office/drawing/2014/main" id="{9FE5CC2F-AFB2-770F-6E53-2311170652C3}"/>
              </a:ext>
            </a:extLst>
          </p:cNvPr>
          <p:cNvCxnSpPr>
            <a:cxnSpLocks/>
            <a:stCxn id="10" idx="1"/>
            <a:endCxn id="11" idx="3"/>
          </p:cNvCxnSpPr>
          <p:nvPr/>
        </p:nvCxnSpPr>
        <p:spPr>
          <a:xfrm flipH="1" flipV="1">
            <a:off x="3521075" y="857250"/>
            <a:ext cx="412750" cy="171450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D2FD648-F57C-3B6F-0257-35068F40DDBB}"/>
              </a:ext>
            </a:extLst>
          </p:cNvPr>
          <p:cNvCxnSpPr>
            <a:cxnSpLocks/>
            <a:stCxn id="10" idx="1"/>
            <a:endCxn id="12" idx="3"/>
          </p:cNvCxnSpPr>
          <p:nvPr/>
        </p:nvCxnSpPr>
        <p:spPr>
          <a:xfrm flipH="1" flipV="1">
            <a:off x="3521075" y="2293938"/>
            <a:ext cx="412750" cy="27781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C00694-8859-6CDA-CE07-F43B435874CE}"/>
              </a:ext>
            </a:extLst>
          </p:cNvPr>
          <p:cNvCxnSpPr>
            <a:cxnSpLocks/>
            <a:stCxn id="10" idx="1"/>
            <a:endCxn id="13" idx="3"/>
          </p:cNvCxnSpPr>
          <p:nvPr/>
        </p:nvCxnSpPr>
        <p:spPr>
          <a:xfrm flipH="1">
            <a:off x="3521075" y="2571750"/>
            <a:ext cx="412750" cy="138747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1E06052-0CA8-04D4-2FAE-141CA38421B7}"/>
              </a:ext>
            </a:extLst>
          </p:cNvPr>
          <p:cNvCxnSpPr>
            <a:cxnSpLocks/>
            <a:stCxn id="10" idx="3"/>
            <a:endCxn id="16" idx="1"/>
          </p:cNvCxnSpPr>
          <p:nvPr/>
        </p:nvCxnSpPr>
        <p:spPr>
          <a:xfrm flipV="1">
            <a:off x="5210175" y="1089025"/>
            <a:ext cx="412750" cy="148272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69D5FD-385B-83AE-1AE6-7AD28CCCA349}"/>
              </a:ext>
            </a:extLst>
          </p:cNvPr>
          <p:cNvCxnSpPr>
            <a:cxnSpLocks/>
            <a:stCxn id="10" idx="3"/>
            <a:endCxn id="17" idx="1"/>
          </p:cNvCxnSpPr>
          <p:nvPr/>
        </p:nvCxnSpPr>
        <p:spPr>
          <a:xfrm>
            <a:off x="5210175" y="2571750"/>
            <a:ext cx="412750" cy="90170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par>
                          <p:cTn id="17" fill="hold" nodeType="afterGroup">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cTn>
                              </p:par>
                            </p:childTnLst>
                          </p:cTn>
                        </p:par>
                        <p:par>
                          <p:cTn id="26" fill="hold" nodeType="afterGroup">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par>
                          <p:cTn id="35" fill="hold" nodeType="afterGroup">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nodeType="afterGroup">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Arrow: Pentagon 896">
            <a:extLst>
              <a:ext uri="{FF2B5EF4-FFF2-40B4-BE49-F238E27FC236}">
                <a16:creationId xmlns:a16="http://schemas.microsoft.com/office/drawing/2014/main" id="{D2C1A2B5-2E22-11FB-8487-3C9A3EFE065B}"/>
              </a:ext>
            </a:extLst>
          </p:cNvPr>
          <p:cNvSpPr/>
          <p:nvPr/>
        </p:nvSpPr>
        <p:spPr>
          <a:xfrm>
            <a:off x="0" y="1055688"/>
            <a:ext cx="2087563"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200" b="1">
                <a:solidFill>
                  <a:srgbClr val="FFFFFF"/>
                </a:solidFill>
              </a:rPr>
              <a:t>Tính trạng</a:t>
            </a:r>
          </a:p>
        </p:txBody>
      </p:sp>
      <p:grpSp>
        <p:nvGrpSpPr>
          <p:cNvPr id="6" name="Group 5">
            <a:extLst>
              <a:ext uri="{FF2B5EF4-FFF2-40B4-BE49-F238E27FC236}">
                <a16:creationId xmlns:a16="http://schemas.microsoft.com/office/drawing/2014/main" id="{0E3B4CEB-98A9-4AD6-AB8D-BE41DB47FF7D}"/>
              </a:ext>
            </a:extLst>
          </p:cNvPr>
          <p:cNvGrpSpPr>
            <a:grpSpLocks/>
          </p:cNvGrpSpPr>
          <p:nvPr/>
        </p:nvGrpSpPr>
        <p:grpSpPr bwMode="auto">
          <a:xfrm>
            <a:off x="2808288" y="7938"/>
            <a:ext cx="3527425" cy="1100137"/>
            <a:chOff x="3528060" y="7607"/>
            <a:chExt cx="3528059" cy="1101090"/>
          </a:xfrm>
        </p:grpSpPr>
        <p:sp>
          <p:nvSpPr>
            <p:cNvPr id="3" name="TextBox 2">
              <a:extLst>
                <a:ext uri="{FF2B5EF4-FFF2-40B4-BE49-F238E27FC236}">
                  <a16:creationId xmlns:a16="http://schemas.microsoft.com/office/drawing/2014/main" id="{2C287AD6-3C22-6E02-25FE-DF63F94CD132}"/>
                </a:ext>
              </a:extLst>
            </p:cNvPr>
            <p:cNvSpPr txBox="1"/>
            <p:nvPr/>
          </p:nvSpPr>
          <p:spPr>
            <a:xfrm>
              <a:off x="3528060" y="265005"/>
              <a:ext cx="2087937" cy="46236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61611C"/>
                  </a:solidFill>
                </a:rPr>
                <a:t>Ví dụ:</a:t>
              </a:r>
            </a:p>
          </p:txBody>
        </p:sp>
        <p:pic>
          <p:nvPicPr>
            <p:cNvPr id="97319" name="Picture 4" descr="A green pea pod with balls in it&#10;&#10;Description automatically generated">
              <a:extLst>
                <a:ext uri="{FF2B5EF4-FFF2-40B4-BE49-F238E27FC236}">
                  <a16:creationId xmlns:a16="http://schemas.microsoft.com/office/drawing/2014/main" id="{1EC570A7-5844-4CB1-A795-AE5A9E5CE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939" y="7607"/>
              <a:ext cx="22021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A720B85C-09AF-4DBD-A2E0-413B92C03EF0}"/>
              </a:ext>
            </a:extLst>
          </p:cNvPr>
          <p:cNvGrpSpPr>
            <a:grpSpLocks/>
          </p:cNvGrpSpPr>
          <p:nvPr/>
        </p:nvGrpSpPr>
        <p:grpSpPr bwMode="auto">
          <a:xfrm>
            <a:off x="2298700" y="946150"/>
            <a:ext cx="1784350" cy="941388"/>
            <a:chOff x="2299377" y="1108697"/>
            <a:chExt cx="1782995" cy="940640"/>
          </a:xfrm>
        </p:grpSpPr>
        <p:grpSp>
          <p:nvGrpSpPr>
            <p:cNvPr id="97314" name="Group 12">
              <a:extLst>
                <a:ext uri="{FF2B5EF4-FFF2-40B4-BE49-F238E27FC236}">
                  <a16:creationId xmlns:a16="http://schemas.microsoft.com/office/drawing/2014/main" id="{37324962-7A1B-4B43-B460-A8AF6149BA6C}"/>
                </a:ext>
              </a:extLst>
            </p:cNvPr>
            <p:cNvGrpSpPr>
              <a:grpSpLocks/>
            </p:cNvGrpSpPr>
            <p:nvPr/>
          </p:nvGrpSpPr>
          <p:grpSpPr bwMode="auto">
            <a:xfrm>
              <a:off x="2299377" y="1108697"/>
              <a:ext cx="1782995" cy="940640"/>
              <a:chOff x="2299377" y="1108697"/>
              <a:chExt cx="1782995" cy="940640"/>
            </a:xfrm>
          </p:grpSpPr>
          <p:sp>
            <p:nvSpPr>
              <p:cNvPr id="4" name="TextBox 3">
                <a:extLst>
                  <a:ext uri="{FF2B5EF4-FFF2-40B4-BE49-F238E27FC236}">
                    <a16:creationId xmlns:a16="http://schemas.microsoft.com/office/drawing/2014/main" id="{5DD19C9E-C84D-41DC-431C-59D1A59A7203}"/>
                  </a:ext>
                </a:extLst>
              </p:cNvPr>
              <p:cNvSpPr txBox="1"/>
              <p:nvPr/>
            </p:nvSpPr>
            <p:spPr>
              <a:xfrm>
                <a:off x="2521458" y="1108697"/>
                <a:ext cx="1203998" cy="399732"/>
              </a:xfrm>
              <a:prstGeom prst="rect">
                <a:avLst/>
              </a:prstGeom>
              <a:noFill/>
            </p:spPr>
            <p:txBody>
              <a:bodyPr>
                <a:spAutoFit/>
              </a:bodyPr>
              <a:lstStyle/>
              <a:p>
                <a:pPr algn="ctr" eaLnBrk="1" fontAlgn="auto" hangingPunct="1">
                  <a:spcBef>
                    <a:spcPts val="0"/>
                  </a:spcBef>
                  <a:spcAft>
                    <a:spcPts val="800"/>
                  </a:spcAft>
                  <a:buClr>
                    <a:srgbClr val="000000"/>
                  </a:buClr>
                  <a:buFont typeface="Arial"/>
                  <a:buNone/>
                  <a:defRPr/>
                </a:pPr>
                <a:r>
                  <a:rPr lang="vi-VN" sz="2000" kern="0">
                    <a:latin typeface="+mn-lt"/>
                    <a:ea typeface="Calibri" panose="020F0502020204030204" pitchFamily="34" charset="0"/>
                    <a:cs typeface="Arial"/>
                    <a:sym typeface="Arial"/>
                  </a:rPr>
                  <a:t>màu hoa</a:t>
                </a:r>
                <a:endParaRPr lang="en-US" sz="1800" kern="0">
                  <a:latin typeface="+mn-lt"/>
                  <a:ea typeface="Calibri" panose="020F0502020204030204" pitchFamily="34" charset="0"/>
                  <a:cs typeface="Arial"/>
                  <a:sym typeface="Arial"/>
                </a:endParaRPr>
              </a:p>
            </p:txBody>
          </p:sp>
          <p:pic>
            <p:nvPicPr>
              <p:cNvPr id="97317" name="Picture 9" descr="A screenshot of a video game&#10;&#10;Description automatically generated">
                <a:extLst>
                  <a:ext uri="{FF2B5EF4-FFF2-40B4-BE49-F238E27FC236}">
                    <a16:creationId xmlns:a16="http://schemas.microsoft.com/office/drawing/2014/main" id="{D6F70BBD-A096-4AE3-B78C-57A4A9ECB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30" t="14455" r="36560" b="77435"/>
              <a:stretch>
                <a:fillRect/>
              </a:stretch>
            </p:blipFill>
            <p:spPr bwMode="auto">
              <a:xfrm>
                <a:off x="2299377" y="1538332"/>
                <a:ext cx="1782995" cy="51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8" name="Straight Connector 17">
              <a:extLst>
                <a:ext uri="{FF2B5EF4-FFF2-40B4-BE49-F238E27FC236}">
                  <a16:creationId xmlns:a16="http://schemas.microsoft.com/office/drawing/2014/main" id="{68890FE5-323D-817C-4824-F25A1D1784BB}"/>
                </a:ext>
              </a:extLst>
            </p:cNvPr>
            <p:cNvCxnSpPr/>
            <p:nvPr/>
          </p:nvCxnSpPr>
          <p:spPr>
            <a:xfrm>
              <a:off x="2446903" y="1484636"/>
              <a:ext cx="1372144"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B409CC5-F836-495B-B335-9C9C09F1F331}"/>
              </a:ext>
            </a:extLst>
          </p:cNvPr>
          <p:cNvGrpSpPr>
            <a:grpSpLocks/>
          </p:cNvGrpSpPr>
          <p:nvPr/>
        </p:nvGrpSpPr>
        <p:grpSpPr bwMode="auto">
          <a:xfrm>
            <a:off x="4054475" y="946150"/>
            <a:ext cx="2368550" cy="903288"/>
            <a:chOff x="3796645" y="1108697"/>
            <a:chExt cx="2369952" cy="903354"/>
          </a:xfrm>
        </p:grpSpPr>
        <p:grpSp>
          <p:nvGrpSpPr>
            <p:cNvPr id="97310" name="Group 13">
              <a:extLst>
                <a:ext uri="{FF2B5EF4-FFF2-40B4-BE49-F238E27FC236}">
                  <a16:creationId xmlns:a16="http://schemas.microsoft.com/office/drawing/2014/main" id="{5F8DB687-05F1-425F-909A-C5CA4DB9787A}"/>
                </a:ext>
              </a:extLst>
            </p:cNvPr>
            <p:cNvGrpSpPr>
              <a:grpSpLocks/>
            </p:cNvGrpSpPr>
            <p:nvPr/>
          </p:nvGrpSpPr>
          <p:grpSpPr bwMode="auto">
            <a:xfrm>
              <a:off x="3796645" y="1108697"/>
              <a:ext cx="2369952" cy="903354"/>
              <a:chOff x="2024995" y="1108697"/>
              <a:chExt cx="2369952" cy="903354"/>
            </a:xfrm>
          </p:grpSpPr>
          <p:sp>
            <p:nvSpPr>
              <p:cNvPr id="15" name="TextBox 14">
                <a:extLst>
                  <a:ext uri="{FF2B5EF4-FFF2-40B4-BE49-F238E27FC236}">
                    <a16:creationId xmlns:a16="http://schemas.microsoft.com/office/drawing/2014/main" id="{18C8E9F3-A4DC-F517-20E3-80EE0F51B423}"/>
                  </a:ext>
                </a:extLst>
              </p:cNvPr>
              <p:cNvSpPr txBox="1"/>
              <p:nvPr/>
            </p:nvSpPr>
            <p:spPr>
              <a:xfrm>
                <a:off x="2522177" y="1108697"/>
                <a:ext cx="1204037" cy="400079"/>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vi-VN" altLang="en-US" sz="2000">
                    <a:cs typeface="Calibri" panose="020F0502020204030204" pitchFamily="34" charset="0"/>
                  </a:rPr>
                  <a:t>màu </a:t>
                </a:r>
                <a:r>
                  <a:rPr lang="en-US" altLang="en-US" sz="2000">
                    <a:cs typeface="Calibri" panose="020F0502020204030204" pitchFamily="34" charset="0"/>
                  </a:rPr>
                  <a:t>hạt</a:t>
                </a:r>
                <a:endParaRPr lang="en-US" altLang="en-US" sz="1800">
                  <a:cs typeface="Calibri" panose="020F0502020204030204" pitchFamily="34" charset="0"/>
                </a:endParaRPr>
              </a:p>
            </p:txBody>
          </p:sp>
          <p:pic>
            <p:nvPicPr>
              <p:cNvPr id="97313" name="Picture 15" descr="A screenshot of a video game&#10;&#10;Description automatically generated">
                <a:extLst>
                  <a:ext uri="{FF2B5EF4-FFF2-40B4-BE49-F238E27FC236}">
                    <a16:creationId xmlns:a16="http://schemas.microsoft.com/office/drawing/2014/main" id="{17378928-85D5-4785-BF3A-9DA1F961A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383" t="25555" r="37907" b="69083"/>
              <a:stretch>
                <a:fillRect/>
              </a:stretch>
            </p:blipFill>
            <p:spPr bwMode="auto">
              <a:xfrm>
                <a:off x="2024995" y="1563169"/>
                <a:ext cx="2369952" cy="44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0" name="Straight Connector 19">
              <a:extLst>
                <a:ext uri="{FF2B5EF4-FFF2-40B4-BE49-F238E27FC236}">
                  <a16:creationId xmlns:a16="http://schemas.microsoft.com/office/drawing/2014/main" id="{76A2F667-3D80-D6FF-02E7-CCFDF1A93C44}"/>
                </a:ext>
              </a:extLst>
            </p:cNvPr>
            <p:cNvCxnSpPr>
              <a:cxnSpLocks/>
            </p:cNvCxnSpPr>
            <p:nvPr/>
          </p:nvCxnSpPr>
          <p:spPr>
            <a:xfrm>
              <a:off x="3955489" y="1481787"/>
              <a:ext cx="206973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B105D27-B13D-49A6-B9A4-D1A435FF2A21}"/>
              </a:ext>
            </a:extLst>
          </p:cNvPr>
          <p:cNvGrpSpPr>
            <a:grpSpLocks/>
          </p:cNvGrpSpPr>
          <p:nvPr/>
        </p:nvGrpSpPr>
        <p:grpSpPr bwMode="auto">
          <a:xfrm>
            <a:off x="6273800" y="946150"/>
            <a:ext cx="2368550" cy="882650"/>
            <a:chOff x="3678206" y="1108697"/>
            <a:chExt cx="2369949" cy="881917"/>
          </a:xfrm>
        </p:grpSpPr>
        <p:grpSp>
          <p:nvGrpSpPr>
            <p:cNvPr id="97306" name="Group 22">
              <a:extLst>
                <a:ext uri="{FF2B5EF4-FFF2-40B4-BE49-F238E27FC236}">
                  <a16:creationId xmlns:a16="http://schemas.microsoft.com/office/drawing/2014/main" id="{2F0F2AD7-D3F4-4B92-9804-7774CE159C22}"/>
                </a:ext>
              </a:extLst>
            </p:cNvPr>
            <p:cNvGrpSpPr>
              <a:grpSpLocks/>
            </p:cNvGrpSpPr>
            <p:nvPr/>
          </p:nvGrpSpPr>
          <p:grpSpPr bwMode="auto">
            <a:xfrm>
              <a:off x="3678206" y="1108697"/>
              <a:ext cx="2369949" cy="881917"/>
              <a:chOff x="1906556" y="1108697"/>
              <a:chExt cx="2369949" cy="881917"/>
            </a:xfrm>
          </p:grpSpPr>
          <p:sp>
            <p:nvSpPr>
              <p:cNvPr id="25" name="TextBox 24">
                <a:extLst>
                  <a:ext uri="{FF2B5EF4-FFF2-40B4-BE49-F238E27FC236}">
                    <a16:creationId xmlns:a16="http://schemas.microsoft.com/office/drawing/2014/main" id="{FA338598-D59C-5879-B8CA-D966B2805BCB}"/>
                  </a:ext>
                </a:extLst>
              </p:cNvPr>
              <p:cNvSpPr txBox="1"/>
              <p:nvPr/>
            </p:nvSpPr>
            <p:spPr>
              <a:xfrm>
                <a:off x="2084461" y="1108697"/>
                <a:ext cx="2014139" cy="399718"/>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en-US" altLang="en-US" sz="2000">
                    <a:cs typeface="Calibri" panose="020F0502020204030204" pitchFamily="34" charset="0"/>
                  </a:rPr>
                  <a:t>hình dạng</a:t>
                </a:r>
                <a:r>
                  <a:rPr lang="vi-VN" altLang="en-US" sz="2000">
                    <a:cs typeface="Calibri" panose="020F0502020204030204" pitchFamily="34" charset="0"/>
                  </a:rPr>
                  <a:t> </a:t>
                </a:r>
                <a:r>
                  <a:rPr lang="en-US" altLang="en-US" sz="2000">
                    <a:cs typeface="Calibri" panose="020F0502020204030204" pitchFamily="34" charset="0"/>
                  </a:rPr>
                  <a:t>hạt</a:t>
                </a:r>
                <a:endParaRPr lang="en-US" altLang="en-US" sz="1800">
                  <a:cs typeface="Calibri" panose="020F0502020204030204" pitchFamily="34" charset="0"/>
                </a:endParaRPr>
              </a:p>
            </p:txBody>
          </p:sp>
          <p:pic>
            <p:nvPicPr>
              <p:cNvPr id="97309" name="Picture 25" descr="A screenshot of a video game&#10;&#10;Description automatically generated">
                <a:extLst>
                  <a:ext uri="{FF2B5EF4-FFF2-40B4-BE49-F238E27FC236}">
                    <a16:creationId xmlns:a16="http://schemas.microsoft.com/office/drawing/2014/main" id="{E1976B97-C35B-4F50-A48D-3AD48E918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881" t="35376" r="38409" b="59264"/>
              <a:stretch>
                <a:fillRect/>
              </a:stretch>
            </p:blipFill>
            <p:spPr bwMode="auto">
              <a:xfrm>
                <a:off x="1906556" y="1541732"/>
                <a:ext cx="2369949" cy="44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4" name="Straight Connector 23">
              <a:extLst>
                <a:ext uri="{FF2B5EF4-FFF2-40B4-BE49-F238E27FC236}">
                  <a16:creationId xmlns:a16="http://schemas.microsoft.com/office/drawing/2014/main" id="{6E512B70-1D7E-5AE5-DC4D-1ECA021251D2}"/>
                </a:ext>
              </a:extLst>
            </p:cNvPr>
            <p:cNvCxnSpPr/>
            <p:nvPr/>
          </p:nvCxnSpPr>
          <p:spPr>
            <a:xfrm>
              <a:off x="4013367" y="1481450"/>
              <a:ext cx="173616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8" name="Arrow: Pentagon 27">
            <a:extLst>
              <a:ext uri="{FF2B5EF4-FFF2-40B4-BE49-F238E27FC236}">
                <a16:creationId xmlns:a16="http://schemas.microsoft.com/office/drawing/2014/main" id="{0DA5C3CB-0C9D-E1ED-D56D-3F94FC20C20D}"/>
              </a:ext>
            </a:extLst>
          </p:cNvPr>
          <p:cNvSpPr/>
          <p:nvPr/>
        </p:nvSpPr>
        <p:spPr>
          <a:xfrm>
            <a:off x="0" y="2192338"/>
            <a:ext cx="3390900"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200" b="1">
                <a:solidFill>
                  <a:srgbClr val="FFFFFF"/>
                </a:solidFill>
              </a:rPr>
              <a:t>Tính trạng tương phản</a:t>
            </a:r>
          </a:p>
        </p:txBody>
      </p:sp>
      <p:grpSp>
        <p:nvGrpSpPr>
          <p:cNvPr id="910" name="Group 909">
            <a:extLst>
              <a:ext uri="{FF2B5EF4-FFF2-40B4-BE49-F238E27FC236}">
                <a16:creationId xmlns:a16="http://schemas.microsoft.com/office/drawing/2014/main" id="{885A2B45-D974-4D06-9379-1525140F9254}"/>
              </a:ext>
            </a:extLst>
          </p:cNvPr>
          <p:cNvGrpSpPr>
            <a:grpSpLocks/>
          </p:cNvGrpSpPr>
          <p:nvPr/>
        </p:nvGrpSpPr>
        <p:grpSpPr bwMode="auto">
          <a:xfrm>
            <a:off x="3503613" y="2127250"/>
            <a:ext cx="2538412" cy="890588"/>
            <a:chOff x="2522220" y="2293201"/>
            <a:chExt cx="2539410" cy="889637"/>
          </a:xfrm>
        </p:grpSpPr>
        <p:sp>
          <p:nvSpPr>
            <p:cNvPr id="896" name="TextBox 895">
              <a:extLst>
                <a:ext uri="{FF2B5EF4-FFF2-40B4-BE49-F238E27FC236}">
                  <a16:creationId xmlns:a16="http://schemas.microsoft.com/office/drawing/2014/main" id="{8487DF1C-3DF9-C12E-F399-14A83CBA9C36}"/>
                </a:ext>
              </a:extLst>
            </p:cNvPr>
            <p:cNvSpPr txBox="1"/>
            <p:nvPr/>
          </p:nvSpPr>
          <p:spPr>
            <a:xfrm>
              <a:off x="2522220" y="2293201"/>
              <a:ext cx="2539410" cy="399623"/>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en-US" altLang="en-US" sz="2000">
                  <a:cs typeface="Calibri" panose="020F0502020204030204" pitchFamily="34" charset="0"/>
                </a:rPr>
                <a:t>hoa tím </a:t>
              </a:r>
              <a:r>
                <a:rPr lang="en-US" altLang="en-US" sz="2000">
                  <a:solidFill>
                    <a:srgbClr val="FF0000"/>
                  </a:solidFill>
                  <a:cs typeface="Calibri" panose="020F0502020204030204" pitchFamily="34" charset="0"/>
                </a:rPr>
                <a:t>x</a:t>
              </a:r>
              <a:r>
                <a:rPr lang="en-US" altLang="en-US" sz="2000">
                  <a:cs typeface="Calibri" panose="020F0502020204030204" pitchFamily="34" charset="0"/>
                </a:rPr>
                <a:t> hoa trắng</a:t>
              </a:r>
              <a:endParaRPr lang="en-US" altLang="en-US" sz="1800">
                <a:cs typeface="Calibri" panose="020F0502020204030204" pitchFamily="34" charset="0"/>
              </a:endParaRPr>
            </a:p>
          </p:txBody>
        </p:sp>
        <p:pic>
          <p:nvPicPr>
            <p:cNvPr id="97305" name="Picture 897" descr="A screenshot of a video game&#10;&#10;Description automatically generated">
              <a:extLst>
                <a:ext uri="{FF2B5EF4-FFF2-40B4-BE49-F238E27FC236}">
                  <a16:creationId xmlns:a16="http://schemas.microsoft.com/office/drawing/2014/main" id="{ED6766E8-8D9F-437D-80B5-2363A0DAD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30" t="14455" r="36560" b="77435"/>
            <a:stretch>
              <a:fillRect/>
            </a:stretch>
          </p:blipFill>
          <p:spPr bwMode="auto">
            <a:xfrm>
              <a:off x="2897543" y="2671833"/>
              <a:ext cx="1782995" cy="51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0" name="Group 899">
            <a:extLst>
              <a:ext uri="{FF2B5EF4-FFF2-40B4-BE49-F238E27FC236}">
                <a16:creationId xmlns:a16="http://schemas.microsoft.com/office/drawing/2014/main" id="{C032D6DA-671B-4F5B-BA22-B5F4030B38C3}"/>
              </a:ext>
            </a:extLst>
          </p:cNvPr>
          <p:cNvGrpSpPr>
            <a:grpSpLocks/>
          </p:cNvGrpSpPr>
          <p:nvPr/>
        </p:nvGrpSpPr>
        <p:grpSpPr bwMode="auto">
          <a:xfrm>
            <a:off x="6188075" y="2114550"/>
            <a:ext cx="2540000" cy="903288"/>
            <a:chOff x="1979295" y="1108697"/>
            <a:chExt cx="2539410" cy="903354"/>
          </a:xfrm>
        </p:grpSpPr>
        <p:sp>
          <p:nvSpPr>
            <p:cNvPr id="902" name="TextBox 901">
              <a:extLst>
                <a:ext uri="{FF2B5EF4-FFF2-40B4-BE49-F238E27FC236}">
                  <a16:creationId xmlns:a16="http://schemas.microsoft.com/office/drawing/2014/main" id="{EEC8B865-8FFE-CC80-17CB-11B6E80A13A8}"/>
                </a:ext>
              </a:extLst>
            </p:cNvPr>
            <p:cNvSpPr txBox="1"/>
            <p:nvPr/>
          </p:nvSpPr>
          <p:spPr>
            <a:xfrm>
              <a:off x="1979295" y="1108697"/>
              <a:ext cx="2539410" cy="400079"/>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vi-VN" altLang="en-US" sz="2000">
                  <a:cs typeface="Calibri" panose="020F0502020204030204" pitchFamily="34" charset="0"/>
                </a:rPr>
                <a:t>hạt xanh </a:t>
              </a:r>
              <a:r>
                <a:rPr lang="en-US" altLang="en-US" sz="2000">
                  <a:solidFill>
                    <a:srgbClr val="FF0000"/>
                  </a:solidFill>
                  <a:cs typeface="Calibri" panose="020F0502020204030204" pitchFamily="34" charset="0"/>
                </a:rPr>
                <a:t>x</a:t>
              </a:r>
              <a:r>
                <a:rPr lang="vi-VN" altLang="en-US" sz="2000">
                  <a:cs typeface="Calibri" panose="020F0502020204030204" pitchFamily="34" charset="0"/>
                </a:rPr>
                <a:t> hạt vàng</a:t>
              </a:r>
              <a:endParaRPr lang="en-US" altLang="en-US" sz="1800">
                <a:cs typeface="Calibri" panose="020F0502020204030204" pitchFamily="34" charset="0"/>
              </a:endParaRPr>
            </a:p>
          </p:txBody>
        </p:sp>
        <p:pic>
          <p:nvPicPr>
            <p:cNvPr id="97303" name="Picture 902" descr="A screenshot of a video game&#10;&#10;Description automatically generated">
              <a:extLst>
                <a:ext uri="{FF2B5EF4-FFF2-40B4-BE49-F238E27FC236}">
                  <a16:creationId xmlns:a16="http://schemas.microsoft.com/office/drawing/2014/main" id="{FADD67E7-D8BE-4927-BDBD-3A26EE0E6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383" t="25555" r="37907" b="69083"/>
            <a:stretch>
              <a:fillRect/>
            </a:stretch>
          </p:blipFill>
          <p:spPr bwMode="auto">
            <a:xfrm>
              <a:off x="2024995" y="1563169"/>
              <a:ext cx="2369952" cy="44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5" name="Group 904">
            <a:extLst>
              <a:ext uri="{FF2B5EF4-FFF2-40B4-BE49-F238E27FC236}">
                <a16:creationId xmlns:a16="http://schemas.microsoft.com/office/drawing/2014/main" id="{D862CCE4-9CF5-4878-BF88-5FE391B48DCC}"/>
              </a:ext>
            </a:extLst>
          </p:cNvPr>
          <p:cNvGrpSpPr>
            <a:grpSpLocks/>
          </p:cNvGrpSpPr>
          <p:nvPr/>
        </p:nvGrpSpPr>
        <p:grpSpPr bwMode="auto">
          <a:xfrm>
            <a:off x="258763" y="3135313"/>
            <a:ext cx="2538412" cy="798512"/>
            <a:chOff x="1821825" y="1076996"/>
            <a:chExt cx="2539409" cy="798649"/>
          </a:xfrm>
        </p:grpSpPr>
        <p:sp>
          <p:nvSpPr>
            <p:cNvPr id="907" name="TextBox 906">
              <a:extLst>
                <a:ext uri="{FF2B5EF4-FFF2-40B4-BE49-F238E27FC236}">
                  <a16:creationId xmlns:a16="http://schemas.microsoft.com/office/drawing/2014/main" id="{93D4EE8C-1CEF-DA02-CD31-16111598C86A}"/>
                </a:ext>
              </a:extLst>
            </p:cNvPr>
            <p:cNvSpPr txBox="1"/>
            <p:nvPr/>
          </p:nvSpPr>
          <p:spPr>
            <a:xfrm>
              <a:off x="1821825" y="1076996"/>
              <a:ext cx="2539409" cy="400119"/>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vi-VN" altLang="en-US" sz="2000">
                  <a:cs typeface="Calibri" panose="020F0502020204030204" pitchFamily="34" charset="0"/>
                </a:rPr>
                <a:t>hạt trơn </a:t>
              </a:r>
              <a:r>
                <a:rPr lang="en-US" altLang="en-US" sz="2000">
                  <a:solidFill>
                    <a:srgbClr val="FF0000"/>
                  </a:solidFill>
                  <a:cs typeface="Calibri" panose="020F0502020204030204" pitchFamily="34" charset="0"/>
                </a:rPr>
                <a:t>x</a:t>
              </a:r>
              <a:r>
                <a:rPr lang="vi-VN" altLang="en-US" sz="2000">
                  <a:cs typeface="Calibri" panose="020F0502020204030204" pitchFamily="34" charset="0"/>
                </a:rPr>
                <a:t> hạt nhăn</a:t>
              </a:r>
              <a:endParaRPr lang="en-US" altLang="en-US" sz="1800">
                <a:cs typeface="Calibri" panose="020F0502020204030204" pitchFamily="34" charset="0"/>
              </a:endParaRPr>
            </a:p>
          </p:txBody>
        </p:sp>
        <p:pic>
          <p:nvPicPr>
            <p:cNvPr id="97301" name="Picture 907" descr="A screenshot of a video game&#10;&#10;Description automatically generated">
              <a:extLst>
                <a:ext uri="{FF2B5EF4-FFF2-40B4-BE49-F238E27FC236}">
                  <a16:creationId xmlns:a16="http://schemas.microsoft.com/office/drawing/2014/main" id="{CEAA997E-1ACB-4E91-B1C1-4097D44C5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881" t="35376" r="38409" b="59264"/>
            <a:stretch>
              <a:fillRect/>
            </a:stretch>
          </p:blipFill>
          <p:spPr bwMode="auto">
            <a:xfrm>
              <a:off x="1844845" y="1426763"/>
              <a:ext cx="2369949" cy="44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 name="Group 910">
            <a:extLst>
              <a:ext uri="{FF2B5EF4-FFF2-40B4-BE49-F238E27FC236}">
                <a16:creationId xmlns:a16="http://schemas.microsoft.com/office/drawing/2014/main" id="{92369A49-C2DF-49C0-8809-547BA1F95F83}"/>
              </a:ext>
            </a:extLst>
          </p:cNvPr>
          <p:cNvGrpSpPr>
            <a:grpSpLocks/>
          </p:cNvGrpSpPr>
          <p:nvPr/>
        </p:nvGrpSpPr>
        <p:grpSpPr bwMode="auto">
          <a:xfrm>
            <a:off x="2863850" y="3168650"/>
            <a:ext cx="2540000" cy="1635125"/>
            <a:chOff x="1821825" y="1076996"/>
            <a:chExt cx="2539409" cy="1636430"/>
          </a:xfrm>
        </p:grpSpPr>
        <p:sp>
          <p:nvSpPr>
            <p:cNvPr id="912" name="TextBox 911">
              <a:extLst>
                <a:ext uri="{FF2B5EF4-FFF2-40B4-BE49-F238E27FC236}">
                  <a16:creationId xmlns:a16="http://schemas.microsoft.com/office/drawing/2014/main" id="{BC64D071-2C9E-3B9E-6F9C-B7924FC11D9B}"/>
                </a:ext>
              </a:extLst>
            </p:cNvPr>
            <p:cNvSpPr txBox="1"/>
            <p:nvPr/>
          </p:nvSpPr>
          <p:spPr>
            <a:xfrm>
              <a:off x="1821825" y="1076996"/>
              <a:ext cx="2539409" cy="400369"/>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en-US" altLang="en-US" sz="2000">
                  <a:cs typeface="Calibri" panose="020F0502020204030204" pitchFamily="34" charset="0"/>
                </a:rPr>
                <a:t>cây cao </a:t>
              </a:r>
              <a:r>
                <a:rPr lang="en-US" altLang="en-US" sz="2000">
                  <a:solidFill>
                    <a:srgbClr val="FF0000"/>
                  </a:solidFill>
                  <a:cs typeface="Calibri" panose="020F0502020204030204" pitchFamily="34" charset="0"/>
                </a:rPr>
                <a:t>x</a:t>
              </a:r>
              <a:r>
                <a:rPr lang="vi-VN" altLang="en-US" sz="2000">
                  <a:cs typeface="Calibri" panose="020F0502020204030204" pitchFamily="34" charset="0"/>
                </a:rPr>
                <a:t> </a:t>
              </a:r>
              <a:r>
                <a:rPr lang="en-US" altLang="en-US" sz="2000">
                  <a:cs typeface="Calibri" panose="020F0502020204030204" pitchFamily="34" charset="0"/>
                </a:rPr>
                <a:t>cây thấp</a:t>
              </a:r>
              <a:endParaRPr lang="en-US" altLang="en-US" sz="1800">
                <a:cs typeface="Calibri" panose="020F0502020204030204" pitchFamily="34" charset="0"/>
              </a:endParaRPr>
            </a:p>
          </p:txBody>
        </p:sp>
        <p:pic>
          <p:nvPicPr>
            <p:cNvPr id="97299" name="Picture 912" descr="A screenshot of a video game&#10;&#10;Description automatically generated">
              <a:extLst>
                <a:ext uri="{FF2B5EF4-FFF2-40B4-BE49-F238E27FC236}">
                  <a16:creationId xmlns:a16="http://schemas.microsoft.com/office/drawing/2014/main" id="{49FC25F3-C1E9-4D76-88A2-2AD3C3D22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966" t="73869" r="38324" b="2489"/>
            <a:stretch>
              <a:fillRect/>
            </a:stretch>
          </p:blipFill>
          <p:spPr bwMode="auto">
            <a:xfrm>
              <a:off x="2179432" y="1426763"/>
              <a:ext cx="1540454" cy="12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4" name="Group 913">
            <a:extLst>
              <a:ext uri="{FF2B5EF4-FFF2-40B4-BE49-F238E27FC236}">
                <a16:creationId xmlns:a16="http://schemas.microsoft.com/office/drawing/2014/main" id="{E58495FA-A46B-4575-AFBA-0A8C1CD5E64F}"/>
              </a:ext>
            </a:extLst>
          </p:cNvPr>
          <p:cNvGrpSpPr>
            <a:grpSpLocks/>
          </p:cNvGrpSpPr>
          <p:nvPr/>
        </p:nvGrpSpPr>
        <p:grpSpPr bwMode="auto">
          <a:xfrm>
            <a:off x="258763" y="4057650"/>
            <a:ext cx="2538412" cy="777875"/>
            <a:chOff x="1802775" y="1076996"/>
            <a:chExt cx="2539409" cy="777891"/>
          </a:xfrm>
        </p:grpSpPr>
        <p:sp>
          <p:nvSpPr>
            <p:cNvPr id="915" name="TextBox 914">
              <a:extLst>
                <a:ext uri="{FF2B5EF4-FFF2-40B4-BE49-F238E27FC236}">
                  <a16:creationId xmlns:a16="http://schemas.microsoft.com/office/drawing/2014/main" id="{825ADF0D-396E-4389-940C-D5C773E139D5}"/>
                </a:ext>
              </a:extLst>
            </p:cNvPr>
            <p:cNvSpPr txBox="1"/>
            <p:nvPr/>
          </p:nvSpPr>
          <p:spPr>
            <a:xfrm>
              <a:off x="1802775" y="1076996"/>
              <a:ext cx="2539409" cy="400058"/>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en-US" altLang="en-US" sz="2000">
                  <a:cs typeface="Calibri" panose="020F0502020204030204" pitchFamily="34" charset="0"/>
                </a:rPr>
                <a:t>vỏ trơn  </a:t>
              </a:r>
              <a:r>
                <a:rPr lang="en-US" altLang="en-US" sz="2000">
                  <a:solidFill>
                    <a:srgbClr val="FF0000"/>
                  </a:solidFill>
                  <a:cs typeface="Calibri" panose="020F0502020204030204" pitchFamily="34" charset="0"/>
                </a:rPr>
                <a:t>x</a:t>
              </a:r>
              <a:r>
                <a:rPr lang="vi-VN" altLang="en-US" sz="2000">
                  <a:cs typeface="Calibri" panose="020F0502020204030204" pitchFamily="34" charset="0"/>
                </a:rPr>
                <a:t> </a:t>
              </a:r>
              <a:r>
                <a:rPr lang="en-US" altLang="en-US" sz="2000">
                  <a:cs typeface="Calibri" panose="020F0502020204030204" pitchFamily="34" charset="0"/>
                </a:rPr>
                <a:t> vỏ nhăn</a:t>
              </a:r>
              <a:endParaRPr lang="en-US" altLang="en-US" sz="1800">
                <a:cs typeface="Calibri" panose="020F0502020204030204" pitchFamily="34" charset="0"/>
              </a:endParaRPr>
            </a:p>
          </p:txBody>
        </p:sp>
        <p:pic>
          <p:nvPicPr>
            <p:cNvPr id="97297" name="Picture 915" descr="A screenshot of a video game&#10;&#10;Description automatically generated">
              <a:extLst>
                <a:ext uri="{FF2B5EF4-FFF2-40B4-BE49-F238E27FC236}">
                  <a16:creationId xmlns:a16="http://schemas.microsoft.com/office/drawing/2014/main" id="{F678CB16-BF2D-42C7-AB22-E7A3FDA90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141" t="50014" r="36415" b="45042"/>
            <a:stretch>
              <a:fillRect/>
            </a:stretch>
          </p:blipFill>
          <p:spPr bwMode="auto">
            <a:xfrm>
              <a:off x="1808296" y="1454778"/>
              <a:ext cx="2511797"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7" name="Group 916">
            <a:extLst>
              <a:ext uri="{FF2B5EF4-FFF2-40B4-BE49-F238E27FC236}">
                <a16:creationId xmlns:a16="http://schemas.microsoft.com/office/drawing/2014/main" id="{54C74897-7D3E-4A58-9475-C002E07652E2}"/>
              </a:ext>
            </a:extLst>
          </p:cNvPr>
          <p:cNvGrpSpPr>
            <a:grpSpLocks/>
          </p:cNvGrpSpPr>
          <p:nvPr/>
        </p:nvGrpSpPr>
        <p:grpSpPr bwMode="auto">
          <a:xfrm>
            <a:off x="5502275" y="3165475"/>
            <a:ext cx="3590925" cy="1636713"/>
            <a:chOff x="1713732" y="1076996"/>
            <a:chExt cx="3590925" cy="1636429"/>
          </a:xfrm>
        </p:grpSpPr>
        <p:sp>
          <p:nvSpPr>
            <p:cNvPr id="918" name="TextBox 917">
              <a:extLst>
                <a:ext uri="{FF2B5EF4-FFF2-40B4-BE49-F238E27FC236}">
                  <a16:creationId xmlns:a16="http://schemas.microsoft.com/office/drawing/2014/main" id="{3A6EEB73-9CF9-FDAA-D9DE-7AF412CE9B1F}"/>
                </a:ext>
              </a:extLst>
            </p:cNvPr>
            <p:cNvSpPr txBox="1"/>
            <p:nvPr/>
          </p:nvSpPr>
          <p:spPr>
            <a:xfrm>
              <a:off x="1713732" y="1076996"/>
              <a:ext cx="3590925" cy="369824"/>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en-US" altLang="en-US" sz="1800">
                  <a:cs typeface="Calibri" panose="020F0502020204030204" pitchFamily="34" charset="0"/>
                </a:rPr>
                <a:t>hoa ở thân cây </a:t>
              </a:r>
              <a:r>
                <a:rPr lang="en-US" altLang="en-US" sz="1800">
                  <a:solidFill>
                    <a:srgbClr val="FF0000"/>
                  </a:solidFill>
                  <a:cs typeface="Calibri" panose="020F0502020204030204" pitchFamily="34" charset="0"/>
                </a:rPr>
                <a:t>x</a:t>
              </a:r>
              <a:r>
                <a:rPr lang="vi-VN" altLang="en-US" sz="1800">
                  <a:cs typeface="Calibri" panose="020F0502020204030204" pitchFamily="34" charset="0"/>
                </a:rPr>
                <a:t> </a:t>
              </a:r>
              <a:r>
                <a:rPr lang="en-US" altLang="en-US" sz="1800">
                  <a:cs typeface="Calibri" panose="020F0502020204030204" pitchFamily="34" charset="0"/>
                </a:rPr>
                <a:t>hoa ở ngọn cây</a:t>
              </a:r>
              <a:endParaRPr lang="en-US" altLang="en-US" sz="1600">
                <a:cs typeface="Calibri" panose="020F0502020204030204" pitchFamily="34" charset="0"/>
              </a:endParaRPr>
            </a:p>
          </p:txBody>
        </p:sp>
        <p:pic>
          <p:nvPicPr>
            <p:cNvPr id="97295" name="Picture 918" descr="A screenshot of a video game&#10;&#10;Description automatically generated">
              <a:extLst>
                <a:ext uri="{FF2B5EF4-FFF2-40B4-BE49-F238E27FC236}">
                  <a16:creationId xmlns:a16="http://schemas.microsoft.com/office/drawing/2014/main" id="{90CD87E4-E86D-427D-88DA-288827CBA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959" t="58221" r="36331" b="29295"/>
            <a:stretch>
              <a:fillRect/>
            </a:stretch>
          </p:blipFill>
          <p:spPr bwMode="auto">
            <a:xfrm>
              <a:off x="2050380" y="1426763"/>
              <a:ext cx="2917628" cy="128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wipe(left)">
                                      <p:cBhvr>
                                        <p:cTn id="13" dur="500"/>
                                        <p:tgtEl>
                                          <p:spTgt spid="897"/>
                                        </p:tgtEl>
                                      </p:cBhvr>
                                    </p:animEffect>
                                  </p:childTnLst>
                                </p:cTn>
                              </p:par>
                            </p:childTnLst>
                          </p:cTn>
                        </p:par>
                        <p:par>
                          <p:cTn id="14" fill="hold" nodeType="afterGroup">
                            <p:stCondLst>
                              <p:cond delay="500"/>
                            </p:stCondLst>
                            <p:childTnLst>
                              <p:par>
                                <p:cTn id="15" presetID="16" presetClass="entr" presetSubtype="2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par>
                          <p:cTn id="18" fill="hold" nodeType="afterGroup">
                            <p:stCondLst>
                              <p:cond delay="1000"/>
                            </p:stCondLst>
                            <p:childTnLst>
                              <p:par>
                                <p:cTn id="19" presetID="16" presetClass="entr" presetSubtype="2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par>
                          <p:cTn id="22" fill="hold" nodeType="afterGroup">
                            <p:stCondLst>
                              <p:cond delay="1500"/>
                            </p:stCondLst>
                            <p:childTnLst>
                              <p:par>
                                <p:cTn id="23" presetID="16" presetClass="entr" presetSubtype="2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nodeType="afterGroup">
                            <p:stCondLst>
                              <p:cond delay="500"/>
                            </p:stCondLst>
                            <p:childTnLst>
                              <p:par>
                                <p:cTn id="32" presetID="42" presetClass="entr" presetSubtype="0" fill="hold" nodeType="afterEffect">
                                  <p:stCondLst>
                                    <p:cond delay="0"/>
                                  </p:stCondLst>
                                  <p:childTnLst>
                                    <p:set>
                                      <p:cBhvr>
                                        <p:cTn id="33" dur="1" fill="hold">
                                          <p:stCondLst>
                                            <p:cond delay="0"/>
                                          </p:stCondLst>
                                        </p:cTn>
                                        <p:tgtEl>
                                          <p:spTgt spid="910"/>
                                        </p:tgtEl>
                                        <p:attrNameLst>
                                          <p:attrName>style.visibility</p:attrName>
                                        </p:attrNameLst>
                                      </p:cBhvr>
                                      <p:to>
                                        <p:strVal val="visible"/>
                                      </p:to>
                                    </p:set>
                                    <p:animEffect transition="in" filter="fade">
                                      <p:cBhvr>
                                        <p:cTn id="34" dur="500"/>
                                        <p:tgtEl>
                                          <p:spTgt spid="910"/>
                                        </p:tgtEl>
                                      </p:cBhvr>
                                    </p:animEffect>
                                    <p:anim calcmode="lin" valueType="num">
                                      <p:cBhvr>
                                        <p:cTn id="35" dur="500" fill="hold"/>
                                        <p:tgtEl>
                                          <p:spTgt spid="910"/>
                                        </p:tgtEl>
                                        <p:attrNameLst>
                                          <p:attrName>ppt_x</p:attrName>
                                        </p:attrNameLst>
                                      </p:cBhvr>
                                      <p:tavLst>
                                        <p:tav tm="0">
                                          <p:val>
                                            <p:strVal val="#ppt_x"/>
                                          </p:val>
                                        </p:tav>
                                        <p:tav tm="100000">
                                          <p:val>
                                            <p:strVal val="#ppt_x"/>
                                          </p:val>
                                        </p:tav>
                                      </p:tavLst>
                                    </p:anim>
                                    <p:anim calcmode="lin" valueType="num">
                                      <p:cBhvr>
                                        <p:cTn id="36" dur="500" fill="hold"/>
                                        <p:tgtEl>
                                          <p:spTgt spid="910"/>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42" presetClass="entr" presetSubtype="0" fill="hold" nodeType="afterEffect">
                                  <p:stCondLst>
                                    <p:cond delay="0"/>
                                  </p:stCondLst>
                                  <p:childTnLst>
                                    <p:set>
                                      <p:cBhvr>
                                        <p:cTn id="39" dur="1" fill="hold">
                                          <p:stCondLst>
                                            <p:cond delay="0"/>
                                          </p:stCondLst>
                                        </p:cTn>
                                        <p:tgtEl>
                                          <p:spTgt spid="900"/>
                                        </p:tgtEl>
                                        <p:attrNameLst>
                                          <p:attrName>style.visibility</p:attrName>
                                        </p:attrNameLst>
                                      </p:cBhvr>
                                      <p:to>
                                        <p:strVal val="visible"/>
                                      </p:to>
                                    </p:set>
                                    <p:animEffect transition="in" filter="fade">
                                      <p:cBhvr>
                                        <p:cTn id="40" dur="500"/>
                                        <p:tgtEl>
                                          <p:spTgt spid="900"/>
                                        </p:tgtEl>
                                      </p:cBhvr>
                                    </p:animEffect>
                                    <p:anim calcmode="lin" valueType="num">
                                      <p:cBhvr>
                                        <p:cTn id="41" dur="500" fill="hold"/>
                                        <p:tgtEl>
                                          <p:spTgt spid="900"/>
                                        </p:tgtEl>
                                        <p:attrNameLst>
                                          <p:attrName>ppt_x</p:attrName>
                                        </p:attrNameLst>
                                      </p:cBhvr>
                                      <p:tavLst>
                                        <p:tav tm="0">
                                          <p:val>
                                            <p:strVal val="#ppt_x"/>
                                          </p:val>
                                        </p:tav>
                                        <p:tav tm="100000">
                                          <p:val>
                                            <p:strVal val="#ppt_x"/>
                                          </p:val>
                                        </p:tav>
                                      </p:tavLst>
                                    </p:anim>
                                    <p:anim calcmode="lin" valueType="num">
                                      <p:cBhvr>
                                        <p:cTn id="42" dur="500" fill="hold"/>
                                        <p:tgtEl>
                                          <p:spTgt spid="900"/>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500"/>
                            </p:stCondLst>
                            <p:childTnLst>
                              <p:par>
                                <p:cTn id="44" presetID="42" presetClass="entr" presetSubtype="0" fill="hold" nodeType="afterEffect">
                                  <p:stCondLst>
                                    <p:cond delay="0"/>
                                  </p:stCondLst>
                                  <p:childTnLst>
                                    <p:set>
                                      <p:cBhvr>
                                        <p:cTn id="45" dur="1" fill="hold">
                                          <p:stCondLst>
                                            <p:cond delay="0"/>
                                          </p:stCondLst>
                                        </p:cTn>
                                        <p:tgtEl>
                                          <p:spTgt spid="905"/>
                                        </p:tgtEl>
                                        <p:attrNameLst>
                                          <p:attrName>style.visibility</p:attrName>
                                        </p:attrNameLst>
                                      </p:cBhvr>
                                      <p:to>
                                        <p:strVal val="visible"/>
                                      </p:to>
                                    </p:set>
                                    <p:animEffect transition="in" filter="fade">
                                      <p:cBhvr>
                                        <p:cTn id="46" dur="500"/>
                                        <p:tgtEl>
                                          <p:spTgt spid="905"/>
                                        </p:tgtEl>
                                      </p:cBhvr>
                                    </p:animEffect>
                                    <p:anim calcmode="lin" valueType="num">
                                      <p:cBhvr>
                                        <p:cTn id="47" dur="500" fill="hold"/>
                                        <p:tgtEl>
                                          <p:spTgt spid="905"/>
                                        </p:tgtEl>
                                        <p:attrNameLst>
                                          <p:attrName>ppt_x</p:attrName>
                                        </p:attrNameLst>
                                      </p:cBhvr>
                                      <p:tavLst>
                                        <p:tav tm="0">
                                          <p:val>
                                            <p:strVal val="#ppt_x"/>
                                          </p:val>
                                        </p:tav>
                                        <p:tav tm="100000">
                                          <p:val>
                                            <p:strVal val="#ppt_x"/>
                                          </p:val>
                                        </p:tav>
                                      </p:tavLst>
                                    </p:anim>
                                    <p:anim calcmode="lin" valueType="num">
                                      <p:cBhvr>
                                        <p:cTn id="48" dur="500" fill="hold"/>
                                        <p:tgtEl>
                                          <p:spTgt spid="905"/>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2000"/>
                            </p:stCondLst>
                            <p:childTnLst>
                              <p:par>
                                <p:cTn id="50" presetID="42" presetClass="entr" presetSubtype="0" fill="hold" nodeType="afterEffect">
                                  <p:stCondLst>
                                    <p:cond delay="0"/>
                                  </p:stCondLst>
                                  <p:childTnLst>
                                    <p:set>
                                      <p:cBhvr>
                                        <p:cTn id="51" dur="1" fill="hold">
                                          <p:stCondLst>
                                            <p:cond delay="0"/>
                                          </p:stCondLst>
                                        </p:cTn>
                                        <p:tgtEl>
                                          <p:spTgt spid="914"/>
                                        </p:tgtEl>
                                        <p:attrNameLst>
                                          <p:attrName>style.visibility</p:attrName>
                                        </p:attrNameLst>
                                      </p:cBhvr>
                                      <p:to>
                                        <p:strVal val="visible"/>
                                      </p:to>
                                    </p:set>
                                    <p:animEffect transition="in" filter="fade">
                                      <p:cBhvr>
                                        <p:cTn id="52" dur="500"/>
                                        <p:tgtEl>
                                          <p:spTgt spid="914"/>
                                        </p:tgtEl>
                                      </p:cBhvr>
                                    </p:animEffect>
                                    <p:anim calcmode="lin" valueType="num">
                                      <p:cBhvr>
                                        <p:cTn id="53" dur="500" fill="hold"/>
                                        <p:tgtEl>
                                          <p:spTgt spid="914"/>
                                        </p:tgtEl>
                                        <p:attrNameLst>
                                          <p:attrName>ppt_x</p:attrName>
                                        </p:attrNameLst>
                                      </p:cBhvr>
                                      <p:tavLst>
                                        <p:tav tm="0">
                                          <p:val>
                                            <p:strVal val="#ppt_x"/>
                                          </p:val>
                                        </p:tav>
                                        <p:tav tm="100000">
                                          <p:val>
                                            <p:strVal val="#ppt_x"/>
                                          </p:val>
                                        </p:tav>
                                      </p:tavLst>
                                    </p:anim>
                                    <p:anim calcmode="lin" valueType="num">
                                      <p:cBhvr>
                                        <p:cTn id="54" dur="500" fill="hold"/>
                                        <p:tgtEl>
                                          <p:spTgt spid="914"/>
                                        </p:tgtEl>
                                        <p:attrNameLst>
                                          <p:attrName>ppt_y</p:attrName>
                                        </p:attrNameLst>
                                      </p:cBhvr>
                                      <p:tavLst>
                                        <p:tav tm="0">
                                          <p:val>
                                            <p:strVal val="#ppt_y+.1"/>
                                          </p:val>
                                        </p:tav>
                                        <p:tav tm="100000">
                                          <p:val>
                                            <p:strVal val="#ppt_y"/>
                                          </p:val>
                                        </p:tav>
                                      </p:tavLst>
                                    </p:anim>
                                  </p:childTnLst>
                                </p:cTn>
                              </p:par>
                            </p:childTnLst>
                          </p:cTn>
                        </p:par>
                        <p:par>
                          <p:cTn id="55" fill="hold" nodeType="afterGroup">
                            <p:stCondLst>
                              <p:cond delay="2500"/>
                            </p:stCondLst>
                            <p:childTnLst>
                              <p:par>
                                <p:cTn id="56" presetID="42" presetClass="entr" presetSubtype="0" fill="hold" nodeType="afterEffect">
                                  <p:stCondLst>
                                    <p:cond delay="0"/>
                                  </p:stCondLst>
                                  <p:childTnLst>
                                    <p:set>
                                      <p:cBhvr>
                                        <p:cTn id="57" dur="1" fill="hold">
                                          <p:stCondLst>
                                            <p:cond delay="0"/>
                                          </p:stCondLst>
                                        </p:cTn>
                                        <p:tgtEl>
                                          <p:spTgt spid="911"/>
                                        </p:tgtEl>
                                        <p:attrNameLst>
                                          <p:attrName>style.visibility</p:attrName>
                                        </p:attrNameLst>
                                      </p:cBhvr>
                                      <p:to>
                                        <p:strVal val="visible"/>
                                      </p:to>
                                    </p:set>
                                    <p:animEffect transition="in" filter="fade">
                                      <p:cBhvr>
                                        <p:cTn id="58" dur="500"/>
                                        <p:tgtEl>
                                          <p:spTgt spid="911"/>
                                        </p:tgtEl>
                                      </p:cBhvr>
                                    </p:animEffect>
                                    <p:anim calcmode="lin" valueType="num">
                                      <p:cBhvr>
                                        <p:cTn id="59" dur="500" fill="hold"/>
                                        <p:tgtEl>
                                          <p:spTgt spid="911"/>
                                        </p:tgtEl>
                                        <p:attrNameLst>
                                          <p:attrName>ppt_x</p:attrName>
                                        </p:attrNameLst>
                                      </p:cBhvr>
                                      <p:tavLst>
                                        <p:tav tm="0">
                                          <p:val>
                                            <p:strVal val="#ppt_x"/>
                                          </p:val>
                                        </p:tav>
                                        <p:tav tm="100000">
                                          <p:val>
                                            <p:strVal val="#ppt_x"/>
                                          </p:val>
                                        </p:tav>
                                      </p:tavLst>
                                    </p:anim>
                                    <p:anim calcmode="lin" valueType="num">
                                      <p:cBhvr>
                                        <p:cTn id="60" dur="500" fill="hold"/>
                                        <p:tgtEl>
                                          <p:spTgt spid="911"/>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3000"/>
                            </p:stCondLst>
                            <p:childTnLst>
                              <p:par>
                                <p:cTn id="62" presetID="42" presetClass="entr" presetSubtype="0" fill="hold" nodeType="afterEffect">
                                  <p:stCondLst>
                                    <p:cond delay="0"/>
                                  </p:stCondLst>
                                  <p:childTnLst>
                                    <p:set>
                                      <p:cBhvr>
                                        <p:cTn id="63" dur="1" fill="hold">
                                          <p:stCondLst>
                                            <p:cond delay="0"/>
                                          </p:stCondLst>
                                        </p:cTn>
                                        <p:tgtEl>
                                          <p:spTgt spid="917"/>
                                        </p:tgtEl>
                                        <p:attrNameLst>
                                          <p:attrName>style.visibility</p:attrName>
                                        </p:attrNameLst>
                                      </p:cBhvr>
                                      <p:to>
                                        <p:strVal val="visible"/>
                                      </p:to>
                                    </p:set>
                                    <p:animEffect transition="in" filter="fade">
                                      <p:cBhvr>
                                        <p:cTn id="64" dur="500"/>
                                        <p:tgtEl>
                                          <p:spTgt spid="917"/>
                                        </p:tgtEl>
                                      </p:cBhvr>
                                    </p:animEffect>
                                    <p:anim calcmode="lin" valueType="num">
                                      <p:cBhvr>
                                        <p:cTn id="65" dur="500" fill="hold"/>
                                        <p:tgtEl>
                                          <p:spTgt spid="917"/>
                                        </p:tgtEl>
                                        <p:attrNameLst>
                                          <p:attrName>ppt_x</p:attrName>
                                        </p:attrNameLst>
                                      </p:cBhvr>
                                      <p:tavLst>
                                        <p:tav tm="0">
                                          <p:val>
                                            <p:strVal val="#ppt_x"/>
                                          </p:val>
                                        </p:tav>
                                        <p:tav tm="100000">
                                          <p:val>
                                            <p:strVal val="#ppt_x"/>
                                          </p:val>
                                        </p:tav>
                                      </p:tavLst>
                                    </p:anim>
                                    <p:anim calcmode="lin" valueType="num">
                                      <p:cBhvr>
                                        <p:cTn id="66" dur="500" fill="hold"/>
                                        <p:tgtEl>
                                          <p:spTgt spid="9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Arrow: Pentagon 896">
            <a:extLst>
              <a:ext uri="{FF2B5EF4-FFF2-40B4-BE49-F238E27FC236}">
                <a16:creationId xmlns:a16="http://schemas.microsoft.com/office/drawing/2014/main" id="{61035475-6869-6565-6130-61AE06A14AA1}"/>
              </a:ext>
            </a:extLst>
          </p:cNvPr>
          <p:cNvSpPr/>
          <p:nvPr/>
        </p:nvSpPr>
        <p:spPr>
          <a:xfrm>
            <a:off x="0" y="1055688"/>
            <a:ext cx="2087563"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200" b="1">
                <a:solidFill>
                  <a:srgbClr val="FFFFFF"/>
                </a:solidFill>
              </a:rPr>
              <a:t>Kiểu hình</a:t>
            </a:r>
          </a:p>
        </p:txBody>
      </p:sp>
      <p:grpSp>
        <p:nvGrpSpPr>
          <p:cNvPr id="99331" name="Group 5">
            <a:extLst>
              <a:ext uri="{FF2B5EF4-FFF2-40B4-BE49-F238E27FC236}">
                <a16:creationId xmlns:a16="http://schemas.microsoft.com/office/drawing/2014/main" id="{620A38C5-847A-4600-A837-8FBAF64A66F4}"/>
              </a:ext>
            </a:extLst>
          </p:cNvPr>
          <p:cNvGrpSpPr>
            <a:grpSpLocks/>
          </p:cNvGrpSpPr>
          <p:nvPr/>
        </p:nvGrpSpPr>
        <p:grpSpPr bwMode="auto">
          <a:xfrm>
            <a:off x="2808288" y="7938"/>
            <a:ext cx="3527425" cy="1100137"/>
            <a:chOff x="3528060" y="7607"/>
            <a:chExt cx="3528059" cy="1101090"/>
          </a:xfrm>
        </p:grpSpPr>
        <p:sp>
          <p:nvSpPr>
            <p:cNvPr id="3" name="TextBox 2">
              <a:extLst>
                <a:ext uri="{FF2B5EF4-FFF2-40B4-BE49-F238E27FC236}">
                  <a16:creationId xmlns:a16="http://schemas.microsoft.com/office/drawing/2014/main" id="{3C807B37-FC66-416D-49CA-8CBB1A9B2065}"/>
                </a:ext>
              </a:extLst>
            </p:cNvPr>
            <p:cNvSpPr txBox="1"/>
            <p:nvPr/>
          </p:nvSpPr>
          <p:spPr>
            <a:xfrm>
              <a:off x="3528060" y="265005"/>
              <a:ext cx="2087937" cy="46236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61611C"/>
                  </a:solidFill>
                </a:rPr>
                <a:t>Ví dụ:</a:t>
              </a:r>
            </a:p>
          </p:txBody>
        </p:sp>
        <p:pic>
          <p:nvPicPr>
            <p:cNvPr id="99348" name="Picture 4" descr="A green pea pod with balls in it&#10;&#10;Description automatically generated">
              <a:extLst>
                <a:ext uri="{FF2B5EF4-FFF2-40B4-BE49-F238E27FC236}">
                  <a16:creationId xmlns:a16="http://schemas.microsoft.com/office/drawing/2014/main" id="{AC814CE2-9A9F-4B69-BE95-51F4210BE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939" y="7607"/>
              <a:ext cx="22021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Arrow: Pentagon 27">
            <a:extLst>
              <a:ext uri="{FF2B5EF4-FFF2-40B4-BE49-F238E27FC236}">
                <a16:creationId xmlns:a16="http://schemas.microsoft.com/office/drawing/2014/main" id="{34856FEA-B149-3D77-BDC7-F58D2C42CBA3}"/>
              </a:ext>
            </a:extLst>
          </p:cNvPr>
          <p:cNvSpPr/>
          <p:nvPr/>
        </p:nvSpPr>
        <p:spPr>
          <a:xfrm flipH="1">
            <a:off x="7056438" y="1055688"/>
            <a:ext cx="2087562" cy="585787"/>
          </a:xfrm>
          <a:prstGeom prst="homePlat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200" b="1">
                <a:solidFill>
                  <a:srgbClr val="FFFFFF"/>
                </a:solidFill>
              </a:rPr>
              <a:t>Kiểu gene</a:t>
            </a:r>
          </a:p>
        </p:txBody>
      </p:sp>
      <p:grpSp>
        <p:nvGrpSpPr>
          <p:cNvPr id="905" name="Group 904">
            <a:extLst>
              <a:ext uri="{FF2B5EF4-FFF2-40B4-BE49-F238E27FC236}">
                <a16:creationId xmlns:a16="http://schemas.microsoft.com/office/drawing/2014/main" id="{04BD1785-CFEE-49EE-8993-8F46A8A541A7}"/>
              </a:ext>
            </a:extLst>
          </p:cNvPr>
          <p:cNvGrpSpPr>
            <a:grpSpLocks/>
          </p:cNvGrpSpPr>
          <p:nvPr/>
        </p:nvGrpSpPr>
        <p:grpSpPr bwMode="auto">
          <a:xfrm>
            <a:off x="514350" y="1787525"/>
            <a:ext cx="2538413" cy="1204913"/>
            <a:chOff x="1821825" y="272397"/>
            <a:chExt cx="2539409" cy="1204709"/>
          </a:xfrm>
        </p:grpSpPr>
        <p:sp>
          <p:nvSpPr>
            <p:cNvPr id="907" name="TextBox 906">
              <a:extLst>
                <a:ext uri="{FF2B5EF4-FFF2-40B4-BE49-F238E27FC236}">
                  <a16:creationId xmlns:a16="http://schemas.microsoft.com/office/drawing/2014/main" id="{60A70296-BE90-F3B3-1689-062FFC25577B}"/>
                </a:ext>
              </a:extLst>
            </p:cNvPr>
            <p:cNvSpPr txBox="1"/>
            <p:nvPr/>
          </p:nvSpPr>
          <p:spPr>
            <a:xfrm>
              <a:off x="1821825" y="1077124"/>
              <a:ext cx="2539409" cy="39998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800"/>
                </a:spcAft>
              </a:pPr>
              <a:r>
                <a:rPr lang="en-US" altLang="en-US" sz="2000">
                  <a:cs typeface="Calibri" panose="020F0502020204030204" pitchFamily="34" charset="0"/>
                </a:rPr>
                <a:t>hạt vàng, nhăn</a:t>
              </a:r>
              <a:endParaRPr lang="en-US" altLang="en-US" sz="1800">
                <a:cs typeface="Calibri" panose="020F0502020204030204" pitchFamily="34" charset="0"/>
              </a:endParaRPr>
            </a:p>
          </p:txBody>
        </p:sp>
        <p:pic>
          <p:nvPicPr>
            <p:cNvPr id="99346" name="Picture 907" descr="A screenshot of a video game&#10;&#10;Description automatically generated">
              <a:extLst>
                <a:ext uri="{FF2B5EF4-FFF2-40B4-BE49-F238E27FC236}">
                  <a16:creationId xmlns:a16="http://schemas.microsoft.com/office/drawing/2014/main" id="{091B7F79-BEDF-4BD8-9E59-AD09CF3A6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399" t="35167" r="40520" b="60054"/>
            <a:stretch>
              <a:fillRect/>
            </a:stretch>
          </p:blipFill>
          <p:spPr bwMode="auto">
            <a:xfrm>
              <a:off x="2470930" y="272397"/>
              <a:ext cx="1241197" cy="80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 name="Group 910">
            <a:extLst>
              <a:ext uri="{FF2B5EF4-FFF2-40B4-BE49-F238E27FC236}">
                <a16:creationId xmlns:a16="http://schemas.microsoft.com/office/drawing/2014/main" id="{BA37C0EA-3659-4B1A-87A6-37031B1965AF}"/>
              </a:ext>
            </a:extLst>
          </p:cNvPr>
          <p:cNvGrpSpPr>
            <a:grpSpLocks/>
          </p:cNvGrpSpPr>
          <p:nvPr/>
        </p:nvGrpSpPr>
        <p:grpSpPr bwMode="auto">
          <a:xfrm>
            <a:off x="514350" y="3206750"/>
            <a:ext cx="2636838" cy="1671638"/>
            <a:chOff x="1208952" y="1426763"/>
            <a:chExt cx="2637768" cy="1671855"/>
          </a:xfrm>
        </p:grpSpPr>
        <p:sp>
          <p:nvSpPr>
            <p:cNvPr id="912" name="TextBox 911">
              <a:extLst>
                <a:ext uri="{FF2B5EF4-FFF2-40B4-BE49-F238E27FC236}">
                  <a16:creationId xmlns:a16="http://schemas.microsoft.com/office/drawing/2014/main" id="{26CE0208-550A-7583-1F90-EE522487A9A9}"/>
                </a:ext>
              </a:extLst>
            </p:cNvPr>
            <p:cNvSpPr txBox="1"/>
            <p:nvPr/>
          </p:nvSpPr>
          <p:spPr>
            <a:xfrm>
              <a:off x="1208952" y="2698516"/>
              <a:ext cx="2637768" cy="400102"/>
            </a:xfrm>
            <a:prstGeom prst="rect">
              <a:avLst/>
            </a:prstGeom>
            <a:noFill/>
          </p:spPr>
          <p:txBody>
            <a:bodyPr>
              <a:spAutoFit/>
            </a:bodyPr>
            <a:lstStyle/>
            <a:p>
              <a:pPr algn="ctr" eaLnBrk="1" fontAlgn="auto" hangingPunct="1">
                <a:spcBef>
                  <a:spcPts val="0"/>
                </a:spcBef>
                <a:spcAft>
                  <a:spcPts val="800"/>
                </a:spcAft>
                <a:buClr>
                  <a:srgbClr val="000000"/>
                </a:buClr>
                <a:buFont typeface="Arial"/>
                <a:buNone/>
                <a:defRPr/>
              </a:pPr>
              <a:r>
                <a:rPr lang="en-US" sz="2000" kern="0">
                  <a:latin typeface="+mn-lt"/>
                  <a:ea typeface="Calibri" panose="020F0502020204030204" pitchFamily="34" charset="0"/>
                  <a:cs typeface="Arial"/>
                  <a:sym typeface="Arial"/>
                </a:rPr>
                <a:t>cây hoa tím, thân cao</a:t>
              </a:r>
              <a:endParaRPr lang="en-US" sz="1800" kern="0">
                <a:latin typeface="+mn-lt"/>
                <a:ea typeface="Calibri" panose="020F0502020204030204" pitchFamily="34" charset="0"/>
                <a:cs typeface="Arial"/>
                <a:sym typeface="Arial"/>
              </a:endParaRPr>
            </a:p>
          </p:txBody>
        </p:sp>
        <p:pic>
          <p:nvPicPr>
            <p:cNvPr id="99344" name="Picture 912" descr="A screenshot of a video game&#10;&#10;Description automatically generated">
              <a:extLst>
                <a:ext uri="{FF2B5EF4-FFF2-40B4-BE49-F238E27FC236}">
                  <a16:creationId xmlns:a16="http://schemas.microsoft.com/office/drawing/2014/main" id="{4BFCB83A-669D-43E7-9727-B5F9D349B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966" t="73869" r="58661" b="2489"/>
            <a:stretch>
              <a:fillRect/>
            </a:stretch>
          </p:blipFill>
          <p:spPr bwMode="auto">
            <a:xfrm>
              <a:off x="2179432" y="1426763"/>
              <a:ext cx="731124" cy="12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1" name="Group 900">
            <a:extLst>
              <a:ext uri="{FF2B5EF4-FFF2-40B4-BE49-F238E27FC236}">
                <a16:creationId xmlns:a16="http://schemas.microsoft.com/office/drawing/2014/main" id="{13A10670-5336-4457-871F-522DD601FF17}"/>
              </a:ext>
            </a:extLst>
          </p:cNvPr>
          <p:cNvGrpSpPr>
            <a:grpSpLocks/>
          </p:cNvGrpSpPr>
          <p:nvPr/>
        </p:nvGrpSpPr>
        <p:grpSpPr bwMode="auto">
          <a:xfrm>
            <a:off x="4122738" y="1846263"/>
            <a:ext cx="4776787" cy="1493837"/>
            <a:chOff x="4726057" y="1855629"/>
            <a:chExt cx="4777510" cy="1493797"/>
          </a:xfrm>
        </p:grpSpPr>
        <p:sp>
          <p:nvSpPr>
            <p:cNvPr id="8" name="Equals 7">
              <a:extLst>
                <a:ext uri="{FF2B5EF4-FFF2-40B4-BE49-F238E27FC236}">
                  <a16:creationId xmlns:a16="http://schemas.microsoft.com/office/drawing/2014/main" id="{F21ADD9D-EDC0-D8D9-9C74-2A27AF146862}"/>
                </a:ext>
              </a:extLst>
            </p:cNvPr>
            <p:cNvSpPr/>
            <p:nvPr/>
          </p:nvSpPr>
          <p:spPr>
            <a:xfrm>
              <a:off x="6382070" y="2190582"/>
              <a:ext cx="914538" cy="914376"/>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olidFill>
                  <a:schemeClr val="tx1"/>
                </a:solidFill>
                <a:sym typeface="Arial"/>
              </a:endParaRPr>
            </a:p>
          </p:txBody>
        </p:sp>
        <p:pic>
          <p:nvPicPr>
            <p:cNvPr id="99341" name="Picture 26" descr="A screenshot of a video game&#10;&#10;Description automatically generated">
              <a:extLst>
                <a:ext uri="{FF2B5EF4-FFF2-40B4-BE49-F238E27FC236}">
                  <a16:creationId xmlns:a16="http://schemas.microsoft.com/office/drawing/2014/main" id="{77EC9E91-102E-4EC3-B7D7-99AAC7FD0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30" t="14455" r="63121" b="77435"/>
            <a:stretch>
              <a:fillRect/>
            </a:stretch>
          </p:blipFill>
          <p:spPr bwMode="auto">
            <a:xfrm>
              <a:off x="4726057" y="1855629"/>
              <a:ext cx="1635773"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2" name="TextBox 30">
              <a:extLst>
                <a:ext uri="{FF2B5EF4-FFF2-40B4-BE49-F238E27FC236}">
                  <a16:creationId xmlns:a16="http://schemas.microsoft.com/office/drawing/2014/main" id="{62425A70-3BD6-4870-8BDC-FB931F17C64D}"/>
                </a:ext>
              </a:extLst>
            </p:cNvPr>
            <p:cNvSpPr txBox="1">
              <a:spLocks noChangeArrowheads="1"/>
            </p:cNvSpPr>
            <p:nvPr/>
          </p:nvSpPr>
          <p:spPr bwMode="auto">
            <a:xfrm>
              <a:off x="7432418" y="2207919"/>
              <a:ext cx="20711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4400"/>
                <a:t>AA, Aa</a:t>
              </a:r>
            </a:p>
          </p:txBody>
        </p:sp>
      </p:grpSp>
      <p:grpSp>
        <p:nvGrpSpPr>
          <p:cNvPr id="904" name="Group 903">
            <a:extLst>
              <a:ext uri="{FF2B5EF4-FFF2-40B4-BE49-F238E27FC236}">
                <a16:creationId xmlns:a16="http://schemas.microsoft.com/office/drawing/2014/main" id="{4A543278-1CFD-45BE-820C-4D0AD4C890E9}"/>
              </a:ext>
            </a:extLst>
          </p:cNvPr>
          <p:cNvGrpSpPr>
            <a:grpSpLocks/>
          </p:cNvGrpSpPr>
          <p:nvPr/>
        </p:nvGrpSpPr>
        <p:grpSpPr bwMode="auto">
          <a:xfrm>
            <a:off x="4160838" y="3225800"/>
            <a:ext cx="3581400" cy="1493838"/>
            <a:chOff x="4765419" y="3235434"/>
            <a:chExt cx="3581400" cy="1493797"/>
          </a:xfrm>
        </p:grpSpPr>
        <p:sp>
          <p:nvSpPr>
            <p:cNvPr id="9" name="Equals 8">
              <a:extLst>
                <a:ext uri="{FF2B5EF4-FFF2-40B4-BE49-F238E27FC236}">
                  <a16:creationId xmlns:a16="http://schemas.microsoft.com/office/drawing/2014/main" id="{DCACC1E0-AD99-E114-CF85-29BDB51D7A01}"/>
                </a:ext>
              </a:extLst>
            </p:cNvPr>
            <p:cNvSpPr/>
            <p:nvPr/>
          </p:nvSpPr>
          <p:spPr>
            <a:xfrm>
              <a:off x="6381494" y="3652936"/>
              <a:ext cx="914400" cy="914375"/>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olidFill>
                  <a:schemeClr val="tx1"/>
                </a:solidFill>
                <a:sym typeface="Arial"/>
              </a:endParaRPr>
            </a:p>
          </p:txBody>
        </p:sp>
        <p:pic>
          <p:nvPicPr>
            <p:cNvPr id="99338" name="Picture 28" descr="A screenshot of a video game&#10;&#10;Description automatically generated">
              <a:extLst>
                <a:ext uri="{FF2B5EF4-FFF2-40B4-BE49-F238E27FC236}">
                  <a16:creationId xmlns:a16="http://schemas.microsoft.com/office/drawing/2014/main" id="{3BA6E45B-D497-4D77-ADEF-F43F63BBD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592" t="14236" r="39259" b="77654"/>
            <a:stretch>
              <a:fillRect/>
            </a:stretch>
          </p:blipFill>
          <p:spPr bwMode="auto">
            <a:xfrm>
              <a:off x="4765419" y="3235434"/>
              <a:ext cx="1635773"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TextBox 898">
              <a:extLst>
                <a:ext uri="{FF2B5EF4-FFF2-40B4-BE49-F238E27FC236}">
                  <a16:creationId xmlns:a16="http://schemas.microsoft.com/office/drawing/2014/main" id="{1A5DD500-FDBB-4D11-B872-DD425D128ED9}"/>
                </a:ext>
              </a:extLst>
            </p:cNvPr>
            <p:cNvSpPr txBox="1">
              <a:spLocks noChangeArrowheads="1"/>
            </p:cNvSpPr>
            <p:nvPr/>
          </p:nvSpPr>
          <p:spPr bwMode="auto">
            <a:xfrm>
              <a:off x="7432419" y="3702811"/>
              <a:ext cx="914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4400"/>
                <a:t>aa</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7"/>
                                        </p:tgtEl>
                                        <p:attrNameLst>
                                          <p:attrName>style.visibility</p:attrName>
                                        </p:attrNameLst>
                                      </p:cBhvr>
                                      <p:to>
                                        <p:strVal val="visible"/>
                                      </p:to>
                                    </p:set>
                                    <p:animEffect transition="in" filter="wipe(left)">
                                      <p:cBhvr>
                                        <p:cTn id="7" dur="500"/>
                                        <p:tgtEl>
                                          <p:spTgt spid="897"/>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905"/>
                                        </p:tgtEl>
                                        <p:attrNameLst>
                                          <p:attrName>style.visibility</p:attrName>
                                        </p:attrNameLst>
                                      </p:cBhvr>
                                      <p:to>
                                        <p:strVal val="visible"/>
                                      </p:to>
                                    </p:set>
                                    <p:animEffect transition="in" filter="wipe(down)">
                                      <p:cBhvr>
                                        <p:cTn id="11" dur="500"/>
                                        <p:tgtEl>
                                          <p:spTgt spid="905"/>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911"/>
                                        </p:tgtEl>
                                        <p:attrNameLst>
                                          <p:attrName>style.visibility</p:attrName>
                                        </p:attrNameLst>
                                      </p:cBhvr>
                                      <p:to>
                                        <p:strVal val="visible"/>
                                      </p:to>
                                    </p:set>
                                    <p:animEffect transition="in" filter="wipe(down)">
                                      <p:cBhvr>
                                        <p:cTn id="15" dur="500"/>
                                        <p:tgtEl>
                                          <p:spTgt spid="9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500"/>
                                        <p:tgtEl>
                                          <p:spTgt spid="28"/>
                                        </p:tgtEl>
                                      </p:cBhvr>
                                    </p:animEffect>
                                  </p:childTnLst>
                                </p:cTn>
                              </p:par>
                            </p:childTnLst>
                          </p:cTn>
                        </p:par>
                        <p:par>
                          <p:cTn id="21" fill="hold" nodeType="afterGroup">
                            <p:stCondLst>
                              <p:cond delay="500"/>
                            </p:stCondLst>
                            <p:childTnLst>
                              <p:par>
                                <p:cTn id="22" presetID="16" presetClass="entr" presetSubtype="21" fill="hold" nodeType="afterEffect">
                                  <p:stCondLst>
                                    <p:cond delay="0"/>
                                  </p:stCondLst>
                                  <p:childTnLst>
                                    <p:set>
                                      <p:cBhvr>
                                        <p:cTn id="23" dur="1" fill="hold">
                                          <p:stCondLst>
                                            <p:cond delay="0"/>
                                          </p:stCondLst>
                                        </p:cTn>
                                        <p:tgtEl>
                                          <p:spTgt spid="901"/>
                                        </p:tgtEl>
                                        <p:attrNameLst>
                                          <p:attrName>style.visibility</p:attrName>
                                        </p:attrNameLst>
                                      </p:cBhvr>
                                      <p:to>
                                        <p:strVal val="visible"/>
                                      </p:to>
                                    </p:set>
                                    <p:animEffect transition="in" filter="barn(inVertical)">
                                      <p:cBhvr>
                                        <p:cTn id="24" dur="500"/>
                                        <p:tgtEl>
                                          <p:spTgt spid="901"/>
                                        </p:tgtEl>
                                      </p:cBhvr>
                                    </p:animEffect>
                                  </p:childTnLst>
                                </p:cTn>
                              </p:par>
                            </p:childTnLst>
                          </p:cTn>
                        </p:par>
                        <p:par>
                          <p:cTn id="25" fill="hold" nodeType="afterGroup">
                            <p:stCondLst>
                              <p:cond delay="1000"/>
                            </p:stCondLst>
                            <p:childTnLst>
                              <p:par>
                                <p:cTn id="26" presetID="16" presetClass="entr" presetSubtype="21" fill="hold" nodeType="afterEffect">
                                  <p:stCondLst>
                                    <p:cond delay="0"/>
                                  </p:stCondLst>
                                  <p:childTnLst>
                                    <p:set>
                                      <p:cBhvr>
                                        <p:cTn id="27" dur="1" fill="hold">
                                          <p:stCondLst>
                                            <p:cond delay="0"/>
                                          </p:stCondLst>
                                        </p:cTn>
                                        <p:tgtEl>
                                          <p:spTgt spid="904"/>
                                        </p:tgtEl>
                                        <p:attrNameLst>
                                          <p:attrName>style.visibility</p:attrName>
                                        </p:attrNameLst>
                                      </p:cBhvr>
                                      <p:to>
                                        <p:strVal val="visible"/>
                                      </p:to>
                                    </p:set>
                                    <p:animEffect transition="in" filter="barn(inVertical)">
                                      <p:cBhvr>
                                        <p:cTn id="28" dur="5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C721D2-EF4E-BB71-4333-51852DC985C9}"/>
              </a:ext>
            </a:extLst>
          </p:cNvPr>
          <p:cNvSpPr txBox="1"/>
          <p:nvPr/>
        </p:nvSpPr>
        <p:spPr>
          <a:xfrm>
            <a:off x="1017588" y="398463"/>
            <a:ext cx="7108825" cy="49371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1000"/>
              </a:spcAft>
            </a:pPr>
            <a:r>
              <a:rPr lang="en-US" altLang="en-US" sz="2600" b="1" i="1" dirty="0">
                <a:solidFill>
                  <a:srgbClr val="0E3B45"/>
                </a:solidFill>
                <a:cs typeface="Calibri" panose="020F0502020204030204" pitchFamily="34" charset="0"/>
              </a:rPr>
              <a:t>2</a:t>
            </a:r>
            <a:r>
              <a:rPr lang="en-US" altLang="en-US" sz="2600" b="1" i="1" dirty="0">
                <a:solidFill>
                  <a:srgbClr val="FF0000"/>
                </a:solidFill>
                <a:cs typeface="Calibri" panose="020F0502020204030204" pitchFamily="34" charset="0"/>
              </a:rPr>
              <a:t>. </a:t>
            </a:r>
            <a:r>
              <a:rPr lang="en-US" altLang="en-US" sz="2600" b="1" i="1" dirty="0" err="1">
                <a:solidFill>
                  <a:srgbClr val="FF0000"/>
                </a:solidFill>
                <a:cs typeface="Calibri" panose="020F0502020204030204" pitchFamily="34" charset="0"/>
              </a:rPr>
              <a:t>Một</a:t>
            </a:r>
            <a:r>
              <a:rPr lang="en-US" altLang="en-US" sz="2600" b="1" i="1" dirty="0">
                <a:solidFill>
                  <a:srgbClr val="FF0000"/>
                </a:solidFill>
                <a:cs typeface="Calibri" panose="020F0502020204030204" pitchFamily="34" charset="0"/>
              </a:rPr>
              <a:t> </a:t>
            </a:r>
            <a:r>
              <a:rPr lang="en-US" altLang="en-US" sz="2600" b="1" i="1" dirty="0" err="1">
                <a:solidFill>
                  <a:srgbClr val="FF0000"/>
                </a:solidFill>
                <a:cs typeface="Calibri" panose="020F0502020204030204" pitchFamily="34" charset="0"/>
              </a:rPr>
              <a:t>số</a:t>
            </a:r>
            <a:r>
              <a:rPr lang="en-US" altLang="en-US" sz="2600" b="1" i="1" dirty="0">
                <a:solidFill>
                  <a:srgbClr val="FF0000"/>
                </a:solidFill>
                <a:cs typeface="Calibri" panose="020F0502020204030204" pitchFamily="34" charset="0"/>
              </a:rPr>
              <a:t> </a:t>
            </a:r>
            <a:r>
              <a:rPr lang="en-US" altLang="en-US" sz="2600" b="1" i="1" dirty="0" err="1">
                <a:solidFill>
                  <a:srgbClr val="FF0000"/>
                </a:solidFill>
                <a:cs typeface="Calibri" panose="020F0502020204030204" pitchFamily="34" charset="0"/>
              </a:rPr>
              <a:t>kí</a:t>
            </a:r>
            <a:r>
              <a:rPr lang="en-US" altLang="en-US" sz="2600" b="1" i="1" dirty="0">
                <a:solidFill>
                  <a:srgbClr val="FF0000"/>
                </a:solidFill>
                <a:cs typeface="Calibri" panose="020F0502020204030204" pitchFamily="34" charset="0"/>
              </a:rPr>
              <a:t> </a:t>
            </a:r>
            <a:r>
              <a:rPr lang="en-US" altLang="en-US" sz="2600" b="1" i="1" dirty="0" err="1">
                <a:solidFill>
                  <a:srgbClr val="FF0000"/>
                </a:solidFill>
                <a:cs typeface="Calibri" panose="020F0502020204030204" pitchFamily="34" charset="0"/>
              </a:rPr>
              <a:t>hiệu</a:t>
            </a:r>
            <a:endParaRPr lang="en-US" altLang="en-US" sz="2600" i="1" dirty="0">
              <a:solidFill>
                <a:srgbClr val="FF0000"/>
              </a:solidFill>
              <a:cs typeface="Calibri" panose="020F0502020204030204" pitchFamily="34" charset="0"/>
            </a:endParaRPr>
          </a:p>
        </p:txBody>
      </p:sp>
      <p:grpSp>
        <p:nvGrpSpPr>
          <p:cNvPr id="16" name="Group 15">
            <a:extLst>
              <a:ext uri="{FF2B5EF4-FFF2-40B4-BE49-F238E27FC236}">
                <a16:creationId xmlns:a16="http://schemas.microsoft.com/office/drawing/2014/main" id="{F81BA48F-4AAF-4AEE-8C93-038CA8755D9C}"/>
              </a:ext>
            </a:extLst>
          </p:cNvPr>
          <p:cNvGrpSpPr>
            <a:grpSpLocks/>
          </p:cNvGrpSpPr>
          <p:nvPr/>
        </p:nvGrpSpPr>
        <p:grpSpPr bwMode="auto">
          <a:xfrm>
            <a:off x="438150" y="1120775"/>
            <a:ext cx="4027488" cy="830263"/>
            <a:chOff x="544829" y="983425"/>
            <a:chExt cx="4027170" cy="830997"/>
          </a:xfrm>
        </p:grpSpPr>
        <p:sp>
          <p:nvSpPr>
            <p:cNvPr id="3" name="TextBox 2">
              <a:extLst>
                <a:ext uri="{FF2B5EF4-FFF2-40B4-BE49-F238E27FC236}">
                  <a16:creationId xmlns:a16="http://schemas.microsoft.com/office/drawing/2014/main" id="{9AB44E2D-D8DC-117B-88A3-A4881062D581}"/>
                </a:ext>
              </a:extLst>
            </p:cNvPr>
            <p:cNvSpPr txBox="1"/>
            <p:nvPr/>
          </p:nvSpPr>
          <p:spPr>
            <a:xfrm>
              <a:off x="544829" y="983425"/>
              <a:ext cx="769877" cy="830997"/>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b="1" kern="0" dirty="0">
                  <a:solidFill>
                    <a:srgbClr val="FF0000"/>
                  </a:solidFill>
                  <a:effectLst>
                    <a:outerShdw blurRad="50800" dist="38100" dir="2700000" algn="tl" rotWithShape="0">
                      <a:prstClr val="black">
                        <a:alpha val="40000"/>
                      </a:prstClr>
                    </a:outerShdw>
                  </a:effectLst>
                  <a:latin typeface="Arial"/>
                  <a:ea typeface="Arial"/>
                  <a:cs typeface="Arial"/>
                  <a:sym typeface="Arial"/>
                </a:rPr>
                <a:t>P</a:t>
              </a:r>
            </a:p>
          </p:txBody>
        </p:sp>
        <p:sp>
          <p:nvSpPr>
            <p:cNvPr id="101416" name="TextBox 9">
              <a:extLst>
                <a:ext uri="{FF2B5EF4-FFF2-40B4-BE49-F238E27FC236}">
                  <a16:creationId xmlns:a16="http://schemas.microsoft.com/office/drawing/2014/main" id="{4BDB893D-694D-453D-8893-FD5F78BED846}"/>
                </a:ext>
              </a:extLst>
            </p:cNvPr>
            <p:cNvSpPr txBox="1">
              <a:spLocks noChangeArrowheads="1"/>
            </p:cNvSpPr>
            <p:nvPr/>
          </p:nvSpPr>
          <p:spPr bwMode="auto">
            <a:xfrm>
              <a:off x="1206077" y="1198869"/>
              <a:ext cx="33659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Aft>
                  <a:spcPts val="800"/>
                </a:spcAft>
              </a:pPr>
              <a:r>
                <a:rPr lang="vi-VN" altLang="en-US" sz="2000">
                  <a:cs typeface="Calibri" panose="020F0502020204030204" pitchFamily="34" charset="0"/>
                </a:rPr>
                <a:t>cặp bố mẹ thế hệ xuất phát.</a:t>
              </a:r>
              <a:endParaRPr lang="en-US" altLang="en-US" sz="2000">
                <a:cs typeface="Calibri" panose="020F0502020204030204" pitchFamily="34" charset="0"/>
              </a:endParaRPr>
            </a:p>
          </p:txBody>
        </p:sp>
        <p:cxnSp>
          <p:nvCxnSpPr>
            <p:cNvPr id="12" name="Straight Connector 11">
              <a:extLst>
                <a:ext uri="{FF2B5EF4-FFF2-40B4-BE49-F238E27FC236}">
                  <a16:creationId xmlns:a16="http://schemas.microsoft.com/office/drawing/2014/main" id="{B5CE70C2-1D82-99B2-A444-A1991241E811}"/>
                </a:ext>
              </a:extLst>
            </p:cNvPr>
            <p:cNvCxnSpPr>
              <a:cxnSpLocks/>
            </p:cNvCxnSpPr>
            <p:nvPr/>
          </p:nvCxnSpPr>
          <p:spPr>
            <a:xfrm flipH="1">
              <a:off x="1206765" y="1598331"/>
              <a:ext cx="336523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2D3E63A-B709-47BE-82C9-EDB2E3807088}"/>
              </a:ext>
            </a:extLst>
          </p:cNvPr>
          <p:cNvGrpSpPr>
            <a:grpSpLocks/>
          </p:cNvGrpSpPr>
          <p:nvPr/>
        </p:nvGrpSpPr>
        <p:grpSpPr bwMode="auto">
          <a:xfrm>
            <a:off x="438150" y="1931988"/>
            <a:ext cx="2732088" cy="831850"/>
            <a:chOff x="436457" y="983425"/>
            <a:chExt cx="2731771" cy="830997"/>
          </a:xfrm>
        </p:grpSpPr>
        <p:sp>
          <p:nvSpPr>
            <p:cNvPr id="18" name="TextBox 17">
              <a:extLst>
                <a:ext uri="{FF2B5EF4-FFF2-40B4-BE49-F238E27FC236}">
                  <a16:creationId xmlns:a16="http://schemas.microsoft.com/office/drawing/2014/main" id="{DEC0EAFF-B84A-B22B-0E9E-C0A2F8C32AA4}"/>
                </a:ext>
              </a:extLst>
            </p:cNvPr>
            <p:cNvSpPr txBox="1"/>
            <p:nvPr/>
          </p:nvSpPr>
          <p:spPr>
            <a:xfrm>
              <a:off x="436457" y="983425"/>
              <a:ext cx="769849" cy="830997"/>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Wingdings 2" panose="05020102010507070707" pitchFamily="18" charset="2"/>
                </a:rPr>
                <a:t></a:t>
              </a:r>
              <a:endPar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Arial"/>
              </a:endParaRPr>
            </a:p>
          </p:txBody>
        </p:sp>
        <p:sp>
          <p:nvSpPr>
            <p:cNvPr id="101413" name="TextBox 18">
              <a:extLst>
                <a:ext uri="{FF2B5EF4-FFF2-40B4-BE49-F238E27FC236}">
                  <a16:creationId xmlns:a16="http://schemas.microsoft.com/office/drawing/2014/main" id="{F6C30C66-4291-46AB-9CAA-A682487EF3CC}"/>
                </a:ext>
              </a:extLst>
            </p:cNvPr>
            <p:cNvSpPr txBox="1">
              <a:spLocks noChangeArrowheads="1"/>
            </p:cNvSpPr>
            <p:nvPr/>
          </p:nvSpPr>
          <p:spPr bwMode="auto">
            <a:xfrm>
              <a:off x="1206077" y="1198869"/>
              <a:ext cx="19621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Aft>
                  <a:spcPts val="800"/>
                </a:spcAft>
              </a:pPr>
              <a:r>
                <a:rPr lang="vi-VN" altLang="en-US" sz="2000">
                  <a:cs typeface="Calibri" panose="020F0502020204030204" pitchFamily="34" charset="0"/>
                </a:rPr>
                <a:t>kí hiệu phép lai.</a:t>
              </a:r>
              <a:endParaRPr lang="en-US" altLang="en-US" sz="2000">
                <a:cs typeface="Calibri" panose="020F0502020204030204" pitchFamily="34" charset="0"/>
              </a:endParaRPr>
            </a:p>
          </p:txBody>
        </p:sp>
        <p:cxnSp>
          <p:nvCxnSpPr>
            <p:cNvPr id="20" name="Straight Connector 19">
              <a:extLst>
                <a:ext uri="{FF2B5EF4-FFF2-40B4-BE49-F238E27FC236}">
                  <a16:creationId xmlns:a16="http://schemas.microsoft.com/office/drawing/2014/main" id="{6C384BB0-E150-4061-0145-5B2DE3B1B8D6}"/>
                </a:ext>
              </a:extLst>
            </p:cNvPr>
            <p:cNvCxnSpPr>
              <a:cxnSpLocks/>
            </p:cNvCxnSpPr>
            <p:nvPr/>
          </p:nvCxnSpPr>
          <p:spPr>
            <a:xfrm flipH="1">
              <a:off x="1206306" y="1598743"/>
              <a:ext cx="188731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F534876-A7C6-45B6-AB44-186CF11EEC1F}"/>
              </a:ext>
            </a:extLst>
          </p:cNvPr>
          <p:cNvGrpSpPr>
            <a:grpSpLocks/>
          </p:cNvGrpSpPr>
          <p:nvPr/>
        </p:nvGrpSpPr>
        <p:grpSpPr bwMode="auto">
          <a:xfrm>
            <a:off x="438150" y="2763838"/>
            <a:ext cx="1831975" cy="830262"/>
            <a:chOff x="436457" y="983425"/>
            <a:chExt cx="1832611" cy="830997"/>
          </a:xfrm>
        </p:grpSpPr>
        <p:sp>
          <p:nvSpPr>
            <p:cNvPr id="22" name="TextBox 21">
              <a:extLst>
                <a:ext uri="{FF2B5EF4-FFF2-40B4-BE49-F238E27FC236}">
                  <a16:creationId xmlns:a16="http://schemas.microsoft.com/office/drawing/2014/main" id="{25933E54-AC39-E6D2-9F20-660A611ACA01}"/>
                </a:ext>
              </a:extLst>
            </p:cNvPr>
            <p:cNvSpPr txBox="1"/>
            <p:nvPr/>
          </p:nvSpPr>
          <p:spPr>
            <a:xfrm>
              <a:off x="436457" y="983425"/>
              <a:ext cx="770205" cy="830997"/>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Wingdings 2" panose="05020102010507070707" pitchFamily="18" charset="2"/>
                </a:rPr>
                <a:t>G</a:t>
              </a:r>
              <a:endPar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Arial"/>
              </a:endParaRPr>
            </a:p>
          </p:txBody>
        </p:sp>
        <p:sp>
          <p:nvSpPr>
            <p:cNvPr id="101410" name="TextBox 22">
              <a:extLst>
                <a:ext uri="{FF2B5EF4-FFF2-40B4-BE49-F238E27FC236}">
                  <a16:creationId xmlns:a16="http://schemas.microsoft.com/office/drawing/2014/main" id="{BA944F5E-2957-4301-A570-51F27ED40625}"/>
                </a:ext>
              </a:extLst>
            </p:cNvPr>
            <p:cNvSpPr txBox="1">
              <a:spLocks noChangeArrowheads="1"/>
            </p:cNvSpPr>
            <p:nvPr/>
          </p:nvSpPr>
          <p:spPr bwMode="auto">
            <a:xfrm>
              <a:off x="1206076" y="1198869"/>
              <a:ext cx="10629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Aft>
                  <a:spcPts val="800"/>
                </a:spcAft>
              </a:pPr>
              <a:r>
                <a:rPr lang="vi-VN" altLang="en-US" sz="2000">
                  <a:cs typeface="Calibri" panose="020F0502020204030204" pitchFamily="34" charset="0"/>
                </a:rPr>
                <a:t>giao tử</a:t>
              </a:r>
              <a:endParaRPr lang="en-US" altLang="en-US" sz="2000">
                <a:cs typeface="Calibri" panose="020F0502020204030204" pitchFamily="34" charset="0"/>
              </a:endParaRPr>
            </a:p>
          </p:txBody>
        </p:sp>
        <p:cxnSp>
          <p:nvCxnSpPr>
            <p:cNvPr id="24" name="Straight Connector 23">
              <a:extLst>
                <a:ext uri="{FF2B5EF4-FFF2-40B4-BE49-F238E27FC236}">
                  <a16:creationId xmlns:a16="http://schemas.microsoft.com/office/drawing/2014/main" id="{58CA412F-070F-7A46-5B18-C51FA861522D}"/>
                </a:ext>
              </a:extLst>
            </p:cNvPr>
            <p:cNvCxnSpPr>
              <a:cxnSpLocks/>
            </p:cNvCxnSpPr>
            <p:nvPr/>
          </p:nvCxnSpPr>
          <p:spPr>
            <a:xfrm flipH="1">
              <a:off x="1206662" y="1598331"/>
              <a:ext cx="9496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E9B309F-FC8A-47FD-8DC8-B68F46E8AD00}"/>
              </a:ext>
            </a:extLst>
          </p:cNvPr>
          <p:cNvGrpSpPr>
            <a:grpSpLocks/>
          </p:cNvGrpSpPr>
          <p:nvPr/>
        </p:nvGrpSpPr>
        <p:grpSpPr bwMode="auto">
          <a:xfrm>
            <a:off x="549275" y="3709988"/>
            <a:ext cx="1720850" cy="695325"/>
            <a:chOff x="656185" y="3572218"/>
            <a:chExt cx="1721256" cy="696243"/>
          </a:xfrm>
        </p:grpSpPr>
        <p:sp>
          <p:nvSpPr>
            <p:cNvPr id="30" name="Freeform 5">
              <a:extLst>
                <a:ext uri="{FF2B5EF4-FFF2-40B4-BE49-F238E27FC236}">
                  <a16:creationId xmlns:a16="http://schemas.microsoft.com/office/drawing/2014/main" id="{D9F8C574-0BC8-3688-7F78-CF08F085F707}"/>
                </a:ext>
              </a:extLst>
            </p:cNvPr>
            <p:cNvSpPr/>
            <p:nvPr/>
          </p:nvSpPr>
          <p:spPr>
            <a:xfrm>
              <a:off x="656185" y="3572218"/>
              <a:ext cx="437711" cy="696243"/>
            </a:xfrm>
            <a:custGeom>
              <a:avLst/>
              <a:gdLst/>
              <a:ahLst/>
              <a:cxnLst/>
              <a:rect l="l" t="t" r="r" b="b"/>
              <a:pathLst>
                <a:path w="2173229" h="3305292">
                  <a:moveTo>
                    <a:pt x="0" y="0"/>
                  </a:moveTo>
                  <a:lnTo>
                    <a:pt x="2173229" y="0"/>
                  </a:lnTo>
                  <a:lnTo>
                    <a:pt x="2173229" y="3305292"/>
                  </a:lnTo>
                  <a:lnTo>
                    <a:pt x="0" y="3305292"/>
                  </a:lnTo>
                  <a:lnTo>
                    <a:pt x="0" y="0"/>
                  </a:lnTo>
                  <a:close/>
                </a:path>
              </a:pathLst>
            </a:custGeom>
            <a:blipFill>
              <a:blip r:embed="rId3">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nvGrpSpPr>
            <p:cNvPr id="101406" name="Group 30">
              <a:extLst>
                <a:ext uri="{FF2B5EF4-FFF2-40B4-BE49-F238E27FC236}">
                  <a16:creationId xmlns:a16="http://schemas.microsoft.com/office/drawing/2014/main" id="{7B5A1446-4371-4E41-8B40-5D773E5D12A1}"/>
                </a:ext>
              </a:extLst>
            </p:cNvPr>
            <p:cNvGrpSpPr>
              <a:grpSpLocks/>
            </p:cNvGrpSpPr>
            <p:nvPr/>
          </p:nvGrpSpPr>
          <p:grpSpPr bwMode="auto">
            <a:xfrm>
              <a:off x="1314449" y="3672382"/>
              <a:ext cx="1062992" cy="400110"/>
              <a:chOff x="1206076" y="1198869"/>
              <a:chExt cx="1062992" cy="400110"/>
            </a:xfrm>
          </p:grpSpPr>
          <p:sp>
            <p:nvSpPr>
              <p:cNvPr id="101407" name="TextBox 32">
                <a:extLst>
                  <a:ext uri="{FF2B5EF4-FFF2-40B4-BE49-F238E27FC236}">
                    <a16:creationId xmlns:a16="http://schemas.microsoft.com/office/drawing/2014/main" id="{1EA26630-0003-4CFC-B3B0-26B03CCA5802}"/>
                  </a:ext>
                </a:extLst>
              </p:cNvPr>
              <p:cNvSpPr txBox="1">
                <a:spLocks noChangeArrowheads="1"/>
              </p:cNvSpPr>
              <p:nvPr/>
            </p:nvSpPr>
            <p:spPr bwMode="auto">
              <a:xfrm>
                <a:off x="1206076" y="1198869"/>
                <a:ext cx="10629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Aft>
                    <a:spcPts val="800"/>
                  </a:spcAft>
                </a:pPr>
                <a:r>
                  <a:rPr lang="en-US" altLang="en-US" sz="2000">
                    <a:cs typeface="Calibri" panose="020F0502020204030204" pitchFamily="34" charset="0"/>
                  </a:rPr>
                  <a:t>con cái</a:t>
                </a:r>
              </a:p>
            </p:txBody>
          </p:sp>
          <p:cxnSp>
            <p:nvCxnSpPr>
              <p:cNvPr id="34" name="Straight Connector 33">
                <a:extLst>
                  <a:ext uri="{FF2B5EF4-FFF2-40B4-BE49-F238E27FC236}">
                    <a16:creationId xmlns:a16="http://schemas.microsoft.com/office/drawing/2014/main" id="{356B03D6-0084-3097-0C30-66FB9DBB1D0D}"/>
                  </a:ext>
                </a:extLst>
              </p:cNvPr>
              <p:cNvCxnSpPr>
                <a:cxnSpLocks/>
              </p:cNvCxnSpPr>
              <p:nvPr/>
            </p:nvCxnSpPr>
            <p:spPr>
              <a:xfrm flipH="1">
                <a:off x="1206780" y="1599428"/>
                <a:ext cx="9495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1E366F35-45AC-4003-BFC5-AF653F29A529}"/>
              </a:ext>
            </a:extLst>
          </p:cNvPr>
          <p:cNvGrpSpPr>
            <a:grpSpLocks/>
          </p:cNvGrpSpPr>
          <p:nvPr/>
        </p:nvGrpSpPr>
        <p:grpSpPr bwMode="auto">
          <a:xfrm>
            <a:off x="2378075" y="3709988"/>
            <a:ext cx="1841500" cy="614362"/>
            <a:chOff x="589442" y="4453912"/>
            <a:chExt cx="1841337" cy="615542"/>
          </a:xfrm>
        </p:grpSpPr>
        <p:sp>
          <p:nvSpPr>
            <p:cNvPr id="28" name="Freeform 2">
              <a:extLst>
                <a:ext uri="{FF2B5EF4-FFF2-40B4-BE49-F238E27FC236}">
                  <a16:creationId xmlns:a16="http://schemas.microsoft.com/office/drawing/2014/main" id="{425F69E0-DB40-4112-CFFF-F083BA22B629}"/>
                </a:ext>
              </a:extLst>
            </p:cNvPr>
            <p:cNvSpPr/>
            <p:nvPr/>
          </p:nvSpPr>
          <p:spPr>
            <a:xfrm>
              <a:off x="589442" y="4453912"/>
              <a:ext cx="616635" cy="615542"/>
            </a:xfrm>
            <a:custGeom>
              <a:avLst/>
              <a:gdLst/>
              <a:ahLst/>
              <a:cxnLst/>
              <a:rect l="l" t="t" r="r" b="b"/>
              <a:pathLst>
                <a:path w="1923823" h="1934374">
                  <a:moveTo>
                    <a:pt x="0" y="0"/>
                  </a:moveTo>
                  <a:lnTo>
                    <a:pt x="1923823" y="0"/>
                  </a:lnTo>
                  <a:lnTo>
                    <a:pt x="1923823" y="1934374"/>
                  </a:lnTo>
                  <a:lnTo>
                    <a:pt x="0" y="1934374"/>
                  </a:lnTo>
                  <a:lnTo>
                    <a:pt x="0" y="0"/>
                  </a:lnTo>
                  <a:close/>
                </a:path>
              </a:pathLst>
            </a:custGeom>
            <a:blipFill>
              <a:blip r:embed="rId4">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nvGrpSpPr>
            <p:cNvPr id="101400" name="Group 37">
              <a:extLst>
                <a:ext uri="{FF2B5EF4-FFF2-40B4-BE49-F238E27FC236}">
                  <a16:creationId xmlns:a16="http://schemas.microsoft.com/office/drawing/2014/main" id="{576F6444-5039-4C5A-9A76-8EA79FE2EBC2}"/>
                </a:ext>
              </a:extLst>
            </p:cNvPr>
            <p:cNvGrpSpPr>
              <a:grpSpLocks/>
            </p:cNvGrpSpPr>
            <p:nvPr/>
          </p:nvGrpSpPr>
          <p:grpSpPr bwMode="auto">
            <a:xfrm>
              <a:off x="1314448" y="4472602"/>
              <a:ext cx="1116331" cy="400110"/>
              <a:chOff x="1466848" y="3824782"/>
              <a:chExt cx="1116331" cy="400110"/>
            </a:xfrm>
          </p:grpSpPr>
          <p:sp>
            <p:nvSpPr>
              <p:cNvPr id="101401" name="TextBox 35">
                <a:extLst>
                  <a:ext uri="{FF2B5EF4-FFF2-40B4-BE49-F238E27FC236}">
                    <a16:creationId xmlns:a16="http://schemas.microsoft.com/office/drawing/2014/main" id="{0ADAC88E-41DA-452B-AF2C-CA96AE18FE5C}"/>
                  </a:ext>
                </a:extLst>
              </p:cNvPr>
              <p:cNvSpPr txBox="1">
                <a:spLocks noChangeArrowheads="1"/>
              </p:cNvSpPr>
              <p:nvPr/>
            </p:nvSpPr>
            <p:spPr bwMode="auto">
              <a:xfrm>
                <a:off x="1466848" y="3824782"/>
                <a:ext cx="111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Aft>
                    <a:spcPts val="800"/>
                  </a:spcAft>
                </a:pPr>
                <a:r>
                  <a:rPr lang="en-US" altLang="en-US" sz="2000">
                    <a:cs typeface="Calibri" panose="020F0502020204030204" pitchFamily="34" charset="0"/>
                  </a:rPr>
                  <a:t>con đực</a:t>
                </a:r>
              </a:p>
            </p:txBody>
          </p:sp>
          <p:cxnSp>
            <p:nvCxnSpPr>
              <p:cNvPr id="37" name="Straight Connector 36">
                <a:extLst>
                  <a:ext uri="{FF2B5EF4-FFF2-40B4-BE49-F238E27FC236}">
                    <a16:creationId xmlns:a16="http://schemas.microsoft.com/office/drawing/2014/main" id="{D0074859-EAC8-B9ED-10B5-834432771E3F}"/>
                  </a:ext>
                </a:extLst>
              </p:cNvPr>
              <p:cNvCxnSpPr>
                <a:cxnSpLocks/>
              </p:cNvCxnSpPr>
              <p:nvPr/>
            </p:nvCxnSpPr>
            <p:spPr>
              <a:xfrm flipH="1">
                <a:off x="1467266" y="4224406"/>
                <a:ext cx="94924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41" name="Straight Connector 40">
            <a:extLst>
              <a:ext uri="{FF2B5EF4-FFF2-40B4-BE49-F238E27FC236}">
                <a16:creationId xmlns:a16="http://schemas.microsoft.com/office/drawing/2014/main" id="{B4EB1BF4-11DA-D017-E6E2-541F01DC74ED}"/>
              </a:ext>
            </a:extLst>
          </p:cNvPr>
          <p:cNvCxnSpPr/>
          <p:nvPr/>
        </p:nvCxnSpPr>
        <p:spPr>
          <a:xfrm>
            <a:off x="4678363" y="1120775"/>
            <a:ext cx="0" cy="3595688"/>
          </a:xfrm>
          <a:prstGeom prst="line">
            <a:avLst/>
          </a:prstGeom>
          <a:ln w="28575">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882C9D4-4341-45A0-8179-BFB43F6FFFF8}"/>
              </a:ext>
            </a:extLst>
          </p:cNvPr>
          <p:cNvGrpSpPr>
            <a:grpSpLocks/>
          </p:cNvGrpSpPr>
          <p:nvPr/>
        </p:nvGrpSpPr>
        <p:grpSpPr bwMode="auto">
          <a:xfrm>
            <a:off x="4883150" y="1120775"/>
            <a:ext cx="2103438" cy="830263"/>
            <a:chOff x="544829" y="983425"/>
            <a:chExt cx="2102483" cy="830997"/>
          </a:xfrm>
        </p:grpSpPr>
        <p:sp>
          <p:nvSpPr>
            <p:cNvPr id="43" name="TextBox 42">
              <a:extLst>
                <a:ext uri="{FF2B5EF4-FFF2-40B4-BE49-F238E27FC236}">
                  <a16:creationId xmlns:a16="http://schemas.microsoft.com/office/drawing/2014/main" id="{E1A94A49-62F1-BD20-8012-D3998C2A3481}"/>
                </a:ext>
              </a:extLst>
            </p:cNvPr>
            <p:cNvSpPr txBox="1"/>
            <p:nvPr/>
          </p:nvSpPr>
          <p:spPr>
            <a:xfrm>
              <a:off x="544829" y="983425"/>
              <a:ext cx="769588" cy="830997"/>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Arial"/>
                </a:rPr>
                <a:t>F</a:t>
              </a:r>
            </a:p>
          </p:txBody>
        </p:sp>
        <p:sp>
          <p:nvSpPr>
            <p:cNvPr id="101395" name="TextBox 43">
              <a:extLst>
                <a:ext uri="{FF2B5EF4-FFF2-40B4-BE49-F238E27FC236}">
                  <a16:creationId xmlns:a16="http://schemas.microsoft.com/office/drawing/2014/main" id="{A5A798CF-58F8-4995-BBF2-20757A97BB35}"/>
                </a:ext>
              </a:extLst>
            </p:cNvPr>
            <p:cNvSpPr txBox="1">
              <a:spLocks noChangeArrowheads="1"/>
            </p:cNvSpPr>
            <p:nvPr/>
          </p:nvSpPr>
          <p:spPr bwMode="auto">
            <a:xfrm>
              <a:off x="1206077" y="1198869"/>
              <a:ext cx="14412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Aft>
                  <a:spcPts val="800"/>
                </a:spcAft>
              </a:pPr>
              <a:r>
                <a:rPr lang="en-US" altLang="en-US" sz="2000">
                  <a:cs typeface="Calibri" panose="020F0502020204030204" pitchFamily="34" charset="0"/>
                </a:rPr>
                <a:t>thế hệ con.</a:t>
              </a:r>
            </a:p>
          </p:txBody>
        </p:sp>
        <p:cxnSp>
          <p:nvCxnSpPr>
            <p:cNvPr id="45" name="Straight Connector 44">
              <a:extLst>
                <a:ext uri="{FF2B5EF4-FFF2-40B4-BE49-F238E27FC236}">
                  <a16:creationId xmlns:a16="http://schemas.microsoft.com/office/drawing/2014/main" id="{0F448767-2145-1E00-AF8D-0E113673B10A}"/>
                </a:ext>
              </a:extLst>
            </p:cNvPr>
            <p:cNvCxnSpPr>
              <a:cxnSpLocks/>
            </p:cNvCxnSpPr>
            <p:nvPr/>
          </p:nvCxnSpPr>
          <p:spPr>
            <a:xfrm flipH="1">
              <a:off x="1206516" y="1598331"/>
              <a:ext cx="14407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8DE8E2F-840A-4498-A6B9-772DA265BCF2}"/>
              </a:ext>
            </a:extLst>
          </p:cNvPr>
          <p:cNvGrpSpPr>
            <a:grpSpLocks/>
          </p:cNvGrpSpPr>
          <p:nvPr/>
        </p:nvGrpSpPr>
        <p:grpSpPr bwMode="auto">
          <a:xfrm>
            <a:off x="4883150" y="2087563"/>
            <a:ext cx="3876675" cy="831850"/>
            <a:chOff x="484244" y="983425"/>
            <a:chExt cx="3876514" cy="830997"/>
          </a:xfrm>
        </p:grpSpPr>
        <p:sp>
          <p:nvSpPr>
            <p:cNvPr id="48" name="TextBox 47">
              <a:extLst>
                <a:ext uri="{FF2B5EF4-FFF2-40B4-BE49-F238E27FC236}">
                  <a16:creationId xmlns:a16="http://schemas.microsoft.com/office/drawing/2014/main" id="{3698D4CC-AC9F-4DD0-206C-E01F12ED85A8}"/>
                </a:ext>
              </a:extLst>
            </p:cNvPr>
            <p:cNvSpPr txBox="1"/>
            <p:nvPr/>
          </p:nvSpPr>
          <p:spPr>
            <a:xfrm>
              <a:off x="484244" y="983425"/>
              <a:ext cx="800067" cy="830997"/>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Arial"/>
                </a:rPr>
                <a:t>F</a:t>
              </a:r>
              <a:r>
                <a:rPr lang="en-US" sz="4800" b="1" kern="0" baseline="-25000">
                  <a:solidFill>
                    <a:srgbClr val="FF0000"/>
                  </a:solidFill>
                  <a:effectLst>
                    <a:outerShdw blurRad="50800" dist="38100" dir="2700000" algn="tl" rotWithShape="0">
                      <a:prstClr val="black">
                        <a:alpha val="40000"/>
                      </a:prstClr>
                    </a:outerShdw>
                  </a:effectLst>
                  <a:latin typeface="Arial"/>
                  <a:ea typeface="Arial"/>
                  <a:cs typeface="Arial"/>
                  <a:sym typeface="Arial"/>
                </a:rPr>
                <a:t>1</a:t>
              </a:r>
              <a:endPar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Arial"/>
              </a:endParaRPr>
            </a:p>
          </p:txBody>
        </p:sp>
        <p:sp>
          <p:nvSpPr>
            <p:cNvPr id="101392" name="TextBox 48">
              <a:extLst>
                <a:ext uri="{FF2B5EF4-FFF2-40B4-BE49-F238E27FC236}">
                  <a16:creationId xmlns:a16="http://schemas.microsoft.com/office/drawing/2014/main" id="{C4F11151-09FB-4A47-98EF-B60A235F53D4}"/>
                </a:ext>
              </a:extLst>
            </p:cNvPr>
            <p:cNvSpPr txBox="1">
              <a:spLocks noChangeArrowheads="1"/>
            </p:cNvSpPr>
            <p:nvPr/>
          </p:nvSpPr>
          <p:spPr bwMode="auto">
            <a:xfrm>
              <a:off x="1145117" y="1082427"/>
              <a:ext cx="3215641" cy="49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spcAft>
                  <a:spcPts val="800"/>
                </a:spcAft>
              </a:pPr>
              <a:r>
                <a:rPr lang="en-US" altLang="en-US" sz="2000">
                  <a:cs typeface="Calibri" panose="020F0502020204030204" pitchFamily="34" charset="0"/>
                </a:rPr>
                <a:t>thế hệ con lai đời thứ nhất</a:t>
              </a:r>
            </a:p>
          </p:txBody>
        </p:sp>
        <p:cxnSp>
          <p:nvCxnSpPr>
            <p:cNvPr id="50" name="Straight Connector 49">
              <a:extLst>
                <a:ext uri="{FF2B5EF4-FFF2-40B4-BE49-F238E27FC236}">
                  <a16:creationId xmlns:a16="http://schemas.microsoft.com/office/drawing/2014/main" id="{14219A64-FC08-BEA0-147A-C0AECC5DFF9C}"/>
                </a:ext>
              </a:extLst>
            </p:cNvPr>
            <p:cNvCxnSpPr>
              <a:cxnSpLocks/>
            </p:cNvCxnSpPr>
            <p:nvPr/>
          </p:nvCxnSpPr>
          <p:spPr>
            <a:xfrm flipH="1">
              <a:off x="1206527" y="1579713"/>
              <a:ext cx="3027236" cy="190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8C992EA4-A028-4D8A-BEBD-5E912D94C8AF}"/>
              </a:ext>
            </a:extLst>
          </p:cNvPr>
          <p:cNvGrpSpPr>
            <a:grpSpLocks/>
          </p:cNvGrpSpPr>
          <p:nvPr/>
        </p:nvGrpSpPr>
        <p:grpSpPr bwMode="auto">
          <a:xfrm>
            <a:off x="4852988" y="3106738"/>
            <a:ext cx="3906837" cy="1454150"/>
            <a:chOff x="454139" y="1013847"/>
            <a:chExt cx="3906619" cy="1453812"/>
          </a:xfrm>
        </p:grpSpPr>
        <p:sp>
          <p:nvSpPr>
            <p:cNvPr id="53" name="TextBox 52">
              <a:extLst>
                <a:ext uri="{FF2B5EF4-FFF2-40B4-BE49-F238E27FC236}">
                  <a16:creationId xmlns:a16="http://schemas.microsoft.com/office/drawing/2014/main" id="{5DD7B85B-7D99-D38D-2FB4-EDDD3AA75138}"/>
                </a:ext>
              </a:extLst>
            </p:cNvPr>
            <p:cNvSpPr txBox="1"/>
            <p:nvPr/>
          </p:nvSpPr>
          <p:spPr>
            <a:xfrm>
              <a:off x="454139" y="1301117"/>
              <a:ext cx="800055" cy="83007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Arial"/>
                </a:rPr>
                <a:t>F</a:t>
              </a:r>
              <a:r>
                <a:rPr lang="en-US" sz="4800" b="1" kern="0" baseline="-25000">
                  <a:solidFill>
                    <a:srgbClr val="FF0000"/>
                  </a:solidFill>
                  <a:effectLst>
                    <a:outerShdw blurRad="50800" dist="38100" dir="2700000" algn="tl" rotWithShape="0">
                      <a:prstClr val="black">
                        <a:alpha val="40000"/>
                      </a:prstClr>
                    </a:outerShdw>
                  </a:effectLst>
                  <a:latin typeface="Arial"/>
                  <a:ea typeface="Arial"/>
                  <a:cs typeface="Arial"/>
                  <a:sym typeface="Arial"/>
                </a:rPr>
                <a:t>2</a:t>
              </a:r>
              <a:endParaRPr lang="en-US" sz="4800" b="1" kern="0">
                <a:solidFill>
                  <a:srgbClr val="FF0000"/>
                </a:solidFill>
                <a:effectLst>
                  <a:outerShdw blurRad="50800" dist="38100" dir="2700000" algn="tl" rotWithShape="0">
                    <a:prstClr val="black">
                      <a:alpha val="40000"/>
                    </a:prstClr>
                  </a:outerShdw>
                </a:effectLst>
                <a:latin typeface="Arial"/>
                <a:ea typeface="Arial"/>
                <a:cs typeface="Arial"/>
                <a:sym typeface="Arial"/>
              </a:endParaRPr>
            </a:p>
          </p:txBody>
        </p:sp>
        <p:sp>
          <p:nvSpPr>
            <p:cNvPr id="101389" name="TextBox 53">
              <a:extLst>
                <a:ext uri="{FF2B5EF4-FFF2-40B4-BE49-F238E27FC236}">
                  <a16:creationId xmlns:a16="http://schemas.microsoft.com/office/drawing/2014/main" id="{ADC96F5B-2361-483F-8C37-51BABAEC74FC}"/>
                </a:ext>
              </a:extLst>
            </p:cNvPr>
            <p:cNvSpPr txBox="1">
              <a:spLocks noChangeArrowheads="1"/>
            </p:cNvSpPr>
            <p:nvPr/>
          </p:nvSpPr>
          <p:spPr bwMode="auto">
            <a:xfrm>
              <a:off x="1145117" y="1013847"/>
              <a:ext cx="3215641" cy="142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spcAft>
                  <a:spcPts val="800"/>
                </a:spcAft>
              </a:pPr>
              <a:r>
                <a:rPr lang="en-US" altLang="en-US" sz="2000">
                  <a:cs typeface="Calibri" panose="020F0502020204030204" pitchFamily="34" charset="0"/>
                </a:rPr>
                <a:t>thế hệ con sinh ra từ F1 tự thụ phấn hoặc giao phấn giữa các cá thể F1</a:t>
              </a:r>
            </a:p>
          </p:txBody>
        </p:sp>
        <p:cxnSp>
          <p:nvCxnSpPr>
            <p:cNvPr id="55" name="Straight Connector 54">
              <a:extLst>
                <a:ext uri="{FF2B5EF4-FFF2-40B4-BE49-F238E27FC236}">
                  <a16:creationId xmlns:a16="http://schemas.microsoft.com/office/drawing/2014/main" id="{65D07371-59BD-2FB0-40A6-C11983BAA60D}"/>
                </a:ext>
              </a:extLst>
            </p:cNvPr>
            <p:cNvCxnSpPr>
              <a:cxnSpLocks/>
            </p:cNvCxnSpPr>
            <p:nvPr/>
          </p:nvCxnSpPr>
          <p:spPr>
            <a:xfrm flipH="1">
              <a:off x="1206572" y="2448613"/>
              <a:ext cx="3027193" cy="190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BDF138-3DFE-5FD5-FF9E-825822DA45E3}"/>
              </a:ext>
            </a:extLst>
          </p:cNvPr>
          <p:cNvSpPr txBox="1"/>
          <p:nvPr/>
        </p:nvSpPr>
        <p:spPr>
          <a:xfrm>
            <a:off x="2168525" y="1111250"/>
            <a:ext cx="6708775" cy="2343150"/>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vi-VN" altLang="en-US" sz="2000">
                <a:cs typeface="Calibri" panose="020F0502020204030204" pitchFamily="34" charset="0"/>
              </a:rPr>
              <a:t>Ở đậu hà lan, tiến hành nghiên cứu giữa các cá thể thuần chủng thân cao và thân thấp. </a:t>
            </a:r>
            <a:endParaRPr lang="en-US" altLang="en-US" sz="2000">
              <a:cs typeface="Calibri" panose="020F0502020204030204" pitchFamily="34" charset="0"/>
            </a:endParaRPr>
          </a:p>
          <a:p>
            <a:pPr algn="just" eaLnBrk="1" hangingPunct="1">
              <a:lnSpc>
                <a:spcPct val="150000"/>
              </a:lnSpc>
              <a:buFont typeface="Arial" panose="020B0604020202020204" pitchFamily="34" charset="0"/>
              <a:buChar char="•"/>
            </a:pPr>
            <a:r>
              <a:rPr lang="vi-VN" altLang="en-US" sz="2000">
                <a:cs typeface="Calibri" panose="020F0502020204030204" pitchFamily="34" charset="0"/>
              </a:rPr>
              <a:t>F</a:t>
            </a:r>
            <a:r>
              <a:rPr lang="vi-VN" altLang="en-US" sz="2000" baseline="-25000">
                <a:cs typeface="Calibri" panose="020F0502020204030204" pitchFamily="34" charset="0"/>
              </a:rPr>
              <a:t>1</a:t>
            </a:r>
            <a:r>
              <a:rPr lang="vi-VN" altLang="en-US" sz="2000">
                <a:cs typeface="Calibri" panose="020F0502020204030204" pitchFamily="34" charset="0"/>
              </a:rPr>
              <a:t> thu được 100% cây thân cao. </a:t>
            </a:r>
            <a:endParaRPr lang="en-US" altLang="en-US" sz="2000">
              <a:cs typeface="Calibri" panose="020F0502020204030204" pitchFamily="34" charset="0"/>
            </a:endParaRPr>
          </a:p>
          <a:p>
            <a:pPr algn="just" eaLnBrk="1" hangingPunct="1">
              <a:lnSpc>
                <a:spcPct val="150000"/>
              </a:lnSpc>
              <a:buFont typeface="Arial" panose="020B0604020202020204" pitchFamily="34" charset="0"/>
              <a:buChar char="•"/>
            </a:pPr>
            <a:r>
              <a:rPr lang="vi-VN" altLang="en-US" sz="2000">
                <a:cs typeface="Calibri" panose="020F0502020204030204" pitchFamily="34" charset="0"/>
              </a:rPr>
              <a:t>F</a:t>
            </a:r>
            <a:r>
              <a:rPr lang="vi-VN" altLang="en-US" sz="2000" baseline="-25000">
                <a:cs typeface="Calibri" panose="020F0502020204030204" pitchFamily="34" charset="0"/>
              </a:rPr>
              <a:t>2</a:t>
            </a:r>
            <a:r>
              <a:rPr lang="vi-VN" altLang="en-US" sz="2000">
                <a:cs typeface="Calibri" panose="020F0502020204030204" pitchFamily="34" charset="0"/>
              </a:rPr>
              <a:t> thu được cả cây thân cao và cây thân thấp với tỉ lệ 3 cây thân cao : 1 cây thân thấp.</a:t>
            </a:r>
            <a:endParaRPr lang="en-US" altLang="en-US" sz="2000">
              <a:cs typeface="Calibri" panose="020F0502020204030204" pitchFamily="34" charset="0"/>
            </a:endParaRPr>
          </a:p>
        </p:txBody>
      </p:sp>
      <p:sp>
        <p:nvSpPr>
          <p:cNvPr id="7" name="Rectangle: Rounded Corners 6">
            <a:extLst>
              <a:ext uri="{FF2B5EF4-FFF2-40B4-BE49-F238E27FC236}">
                <a16:creationId xmlns:a16="http://schemas.microsoft.com/office/drawing/2014/main" id="{878F87C8-0C78-F921-D06A-93099A95B8F4}"/>
              </a:ext>
            </a:extLst>
          </p:cNvPr>
          <p:cNvSpPr/>
          <p:nvPr/>
        </p:nvSpPr>
        <p:spPr>
          <a:xfrm>
            <a:off x="2861310" y="409937"/>
            <a:ext cx="3421380" cy="6248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cs typeface="Calibri" panose="020F0502020204030204" pitchFamily="34" charset="0"/>
              </a:rPr>
              <a:t>C</a:t>
            </a:r>
            <a:r>
              <a:rPr lang="vi-VN" altLang="en-US" sz="2400" b="1">
                <a:cs typeface="Calibri" panose="020F0502020204030204" pitchFamily="34" charset="0"/>
              </a:rPr>
              <a:t>âu hỏi </a:t>
            </a:r>
            <a:r>
              <a:rPr lang="en-US" altLang="en-US" sz="2400" b="1">
                <a:cs typeface="Calibri" panose="020F0502020204030204" pitchFamily="34" charset="0"/>
              </a:rPr>
              <a:t>SGK - </a:t>
            </a:r>
            <a:r>
              <a:rPr lang="vi-VN" altLang="en-US" sz="2400" b="1">
                <a:cs typeface="Calibri" panose="020F0502020204030204" pitchFamily="34" charset="0"/>
              </a:rPr>
              <a:t>tr.161</a:t>
            </a:r>
            <a:endParaRPr lang="en-US" altLang="en-US" sz="2400" b="1">
              <a:cs typeface="Calibri" panose="020F0502020204030204" pitchFamily="34" charset="0"/>
            </a:endParaRPr>
          </a:p>
        </p:txBody>
      </p:sp>
      <p:sp>
        <p:nvSpPr>
          <p:cNvPr id="8" name="Rectangle: Rounded Corners 7">
            <a:extLst>
              <a:ext uri="{FF2B5EF4-FFF2-40B4-BE49-F238E27FC236}">
                <a16:creationId xmlns:a16="http://schemas.microsoft.com/office/drawing/2014/main" id="{A1A6ABF2-30A7-D5EF-C29F-646772F2CF5E}"/>
              </a:ext>
            </a:extLst>
          </p:cNvPr>
          <p:cNvSpPr/>
          <p:nvPr/>
        </p:nvSpPr>
        <p:spPr>
          <a:xfrm>
            <a:off x="266700" y="3530600"/>
            <a:ext cx="4811713" cy="1089025"/>
          </a:xfrm>
          <a:prstGeom prst="roundRect">
            <a:avLst>
              <a:gd name="adj" fmla="val 7465"/>
            </a:avLst>
          </a:prstGeom>
          <a:solidFill>
            <a:schemeClr val="accent5"/>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vi-VN" altLang="en-US" sz="2000">
                <a:cs typeface="Calibri" panose="020F0502020204030204" pitchFamily="34" charset="0"/>
              </a:rPr>
              <a:t>1. Hãy sử dụng các kí hiệu và thuật ngữ để mô tả thí nghiệm trên bằng sơ đồ lai.</a:t>
            </a:r>
            <a:endParaRPr lang="en-US" altLang="en-US" sz="2000">
              <a:cs typeface="Calibri" panose="020F0502020204030204" pitchFamily="34" charset="0"/>
            </a:endParaRPr>
          </a:p>
        </p:txBody>
      </p:sp>
      <p:sp>
        <p:nvSpPr>
          <p:cNvPr id="9" name="Rectangle: Rounded Corners 8">
            <a:extLst>
              <a:ext uri="{FF2B5EF4-FFF2-40B4-BE49-F238E27FC236}">
                <a16:creationId xmlns:a16="http://schemas.microsoft.com/office/drawing/2014/main" id="{6A2979CC-04CB-5BFB-C044-E5B64CD0DDF5}"/>
              </a:ext>
            </a:extLst>
          </p:cNvPr>
          <p:cNvSpPr/>
          <p:nvPr/>
        </p:nvSpPr>
        <p:spPr>
          <a:xfrm>
            <a:off x="5241925" y="3530600"/>
            <a:ext cx="3635375" cy="1089025"/>
          </a:xfrm>
          <a:prstGeom prst="roundRect">
            <a:avLst>
              <a:gd name="adj" fmla="val 7465"/>
            </a:avLst>
          </a:prstGeom>
          <a:solidFill>
            <a:schemeClr val="accent5"/>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vi-VN" altLang="en-US" sz="2000">
                <a:cs typeface="Calibri" panose="020F0502020204030204" pitchFamily="34" charset="0"/>
              </a:rPr>
              <a:t>2. Dự đoán tính trạng trội, tính trạng lặn trong phép lai trên.</a:t>
            </a:r>
          </a:p>
        </p:txBody>
      </p:sp>
      <p:grpSp>
        <p:nvGrpSpPr>
          <p:cNvPr id="6" name="Group 5">
            <a:extLst>
              <a:ext uri="{FF2B5EF4-FFF2-40B4-BE49-F238E27FC236}">
                <a16:creationId xmlns:a16="http://schemas.microsoft.com/office/drawing/2014/main" id="{C59A4CEC-826A-4492-B568-466FD8C66838}"/>
              </a:ext>
            </a:extLst>
          </p:cNvPr>
          <p:cNvGrpSpPr>
            <a:grpSpLocks/>
          </p:cNvGrpSpPr>
          <p:nvPr/>
        </p:nvGrpSpPr>
        <p:grpSpPr bwMode="auto">
          <a:xfrm>
            <a:off x="98425" y="1035050"/>
            <a:ext cx="2070100" cy="2411413"/>
            <a:chOff x="98514" y="1034775"/>
            <a:chExt cx="2070330" cy="2412035"/>
          </a:xfrm>
        </p:grpSpPr>
        <p:sp>
          <p:nvSpPr>
            <p:cNvPr id="2" name="Freeform 19">
              <a:extLst>
                <a:ext uri="{FF2B5EF4-FFF2-40B4-BE49-F238E27FC236}">
                  <a16:creationId xmlns:a16="http://schemas.microsoft.com/office/drawing/2014/main" id="{2399FCE2-A9A3-E001-AAC2-5B37AE9581C4}"/>
                </a:ext>
              </a:extLst>
            </p:cNvPr>
            <p:cNvSpPr/>
            <p:nvPr/>
          </p:nvSpPr>
          <p:spPr>
            <a:xfrm>
              <a:off x="98514" y="1034775"/>
              <a:ext cx="2070330" cy="2412035"/>
            </a:xfrm>
            <a:custGeom>
              <a:avLst/>
              <a:gdLst/>
              <a:ahLst/>
              <a:cxnLst/>
              <a:rect l="l" t="t" r="r" b="b"/>
              <a:pathLst>
                <a:path w="2070330" h="2412035">
                  <a:moveTo>
                    <a:pt x="0" y="0"/>
                  </a:moveTo>
                  <a:lnTo>
                    <a:pt x="2070330" y="0"/>
                  </a:lnTo>
                  <a:lnTo>
                    <a:pt x="2070330" y="2412035"/>
                  </a:lnTo>
                  <a:lnTo>
                    <a:pt x="0" y="2412035"/>
                  </a:lnTo>
                  <a:lnTo>
                    <a:pt x="0" y="0"/>
                  </a:lnTo>
                  <a:close/>
                </a:path>
              </a:pathLst>
            </a:custGeom>
            <a:blipFill>
              <a:blip r:embed="rId2">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sp>
          <p:nvSpPr>
            <p:cNvPr id="103436" name="TextBox 3">
              <a:extLst>
                <a:ext uri="{FF2B5EF4-FFF2-40B4-BE49-F238E27FC236}">
                  <a16:creationId xmlns:a16="http://schemas.microsoft.com/office/drawing/2014/main" id="{5170EDE1-255B-4753-9628-9A51558E490D}"/>
                </a:ext>
              </a:extLst>
            </p:cNvPr>
            <p:cNvSpPr txBox="1">
              <a:spLocks noChangeArrowheads="1"/>
            </p:cNvSpPr>
            <p:nvPr/>
          </p:nvSpPr>
          <p:spPr bwMode="auto">
            <a:xfrm>
              <a:off x="110970" y="1480602"/>
              <a:ext cx="11844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b="1">
                  <a:solidFill>
                    <a:srgbClr val="FF0000"/>
                  </a:solidFill>
                </a:rPr>
                <a:t>Đề bài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001E1D9-49F7-F584-2B43-751D205949CD}"/>
              </a:ext>
            </a:extLst>
          </p:cNvPr>
          <p:cNvSpPr txBox="1"/>
          <p:nvPr/>
        </p:nvSpPr>
        <p:spPr>
          <a:xfrm>
            <a:off x="804863" y="701675"/>
            <a:ext cx="769937" cy="58420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3200" b="1" kern="0">
                <a:solidFill>
                  <a:srgbClr val="FF0000"/>
                </a:solidFill>
                <a:effectLst>
                  <a:outerShdw blurRad="50800" dist="38100" dir="2700000" algn="tl" rotWithShape="0">
                    <a:prstClr val="black">
                      <a:alpha val="40000"/>
                    </a:prstClr>
                  </a:outerShdw>
                </a:effectLst>
                <a:latin typeface="Arial"/>
                <a:ea typeface="Arial"/>
                <a:cs typeface="Arial"/>
                <a:sym typeface="Arial"/>
              </a:rPr>
              <a:t>P</a:t>
            </a:r>
            <a:r>
              <a:rPr lang="en-US" sz="3200" b="1" kern="0" baseline="-25000">
                <a:solidFill>
                  <a:srgbClr val="FF0000"/>
                </a:solidFill>
                <a:effectLst>
                  <a:outerShdw blurRad="50800" dist="38100" dir="2700000" algn="tl" rotWithShape="0">
                    <a:prstClr val="black">
                      <a:alpha val="40000"/>
                    </a:prstClr>
                  </a:outerShdw>
                </a:effectLst>
                <a:latin typeface="Arial"/>
                <a:ea typeface="Arial"/>
                <a:cs typeface="Arial"/>
                <a:sym typeface="Arial"/>
              </a:rPr>
              <a:t>tc</a:t>
            </a:r>
            <a:endParaRPr lang="en-US" sz="3200" b="1" kern="0">
              <a:solidFill>
                <a:srgbClr val="FF0000"/>
              </a:solidFill>
              <a:effectLst>
                <a:outerShdw blurRad="50800" dist="38100" dir="2700000" algn="tl" rotWithShape="0">
                  <a:prstClr val="black">
                    <a:alpha val="40000"/>
                  </a:prstClr>
                </a:outerShdw>
              </a:effectLst>
              <a:latin typeface="Arial"/>
              <a:ea typeface="Arial"/>
              <a:cs typeface="Arial"/>
              <a:sym typeface="Arial"/>
            </a:endParaRPr>
          </a:p>
        </p:txBody>
      </p:sp>
      <p:sp>
        <p:nvSpPr>
          <p:cNvPr id="12" name="TextBox 11">
            <a:extLst>
              <a:ext uri="{FF2B5EF4-FFF2-40B4-BE49-F238E27FC236}">
                <a16:creationId xmlns:a16="http://schemas.microsoft.com/office/drawing/2014/main" id="{5F2CB224-ACE3-4C94-82C9-0EF2E9AA1B00}"/>
              </a:ext>
            </a:extLst>
          </p:cNvPr>
          <p:cNvSpPr txBox="1">
            <a:spLocks noChangeArrowheads="1"/>
          </p:cNvSpPr>
          <p:nvPr/>
        </p:nvSpPr>
        <p:spPr bwMode="auto">
          <a:xfrm>
            <a:off x="3398838" y="746125"/>
            <a:ext cx="4079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rgbClr val="FF0000"/>
                </a:solidFill>
                <a:sym typeface="Wingdings 2" panose="05020102010507070707" pitchFamily="18" charset="2"/>
              </a:rPr>
              <a:t></a:t>
            </a:r>
            <a:endParaRPr lang="en-US" altLang="en-US" sz="3200" b="1">
              <a:solidFill>
                <a:srgbClr val="FF0000"/>
              </a:solidFill>
            </a:endParaRPr>
          </a:p>
        </p:txBody>
      </p:sp>
      <p:sp>
        <p:nvSpPr>
          <p:cNvPr id="13" name="TextBox 12">
            <a:extLst>
              <a:ext uri="{FF2B5EF4-FFF2-40B4-BE49-F238E27FC236}">
                <a16:creationId xmlns:a16="http://schemas.microsoft.com/office/drawing/2014/main" id="{F0F50B76-B4F7-DDB6-A41B-58A3B71005C7}"/>
              </a:ext>
            </a:extLst>
          </p:cNvPr>
          <p:cNvSpPr txBox="1"/>
          <p:nvPr/>
        </p:nvSpPr>
        <p:spPr>
          <a:xfrm>
            <a:off x="804863" y="2265363"/>
            <a:ext cx="769937" cy="58420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3200" b="1" kern="0">
                <a:solidFill>
                  <a:srgbClr val="FF0000"/>
                </a:solidFill>
                <a:effectLst>
                  <a:outerShdw blurRad="50800" dist="38100" dir="2700000" algn="tl" rotWithShape="0">
                    <a:prstClr val="black">
                      <a:alpha val="40000"/>
                    </a:prstClr>
                  </a:outerShdw>
                </a:effectLst>
                <a:latin typeface="Arial"/>
                <a:ea typeface="Arial"/>
                <a:cs typeface="Arial"/>
                <a:sym typeface="Arial"/>
              </a:rPr>
              <a:t>F</a:t>
            </a:r>
            <a:r>
              <a:rPr lang="en-US" sz="3200" b="1" kern="0" baseline="-25000">
                <a:solidFill>
                  <a:srgbClr val="FF0000"/>
                </a:solidFill>
                <a:effectLst>
                  <a:outerShdw blurRad="50800" dist="38100" dir="2700000" algn="tl" rotWithShape="0">
                    <a:prstClr val="black">
                      <a:alpha val="40000"/>
                    </a:prstClr>
                  </a:outerShdw>
                </a:effectLst>
                <a:latin typeface="Arial"/>
                <a:ea typeface="Arial"/>
                <a:cs typeface="Arial"/>
                <a:sym typeface="Arial"/>
              </a:rPr>
              <a:t>1</a:t>
            </a:r>
            <a:endParaRPr lang="en-US" sz="3200" b="1" kern="0">
              <a:solidFill>
                <a:srgbClr val="FF0000"/>
              </a:solidFill>
              <a:effectLst>
                <a:outerShdw blurRad="50800" dist="38100" dir="2700000" algn="tl" rotWithShape="0">
                  <a:prstClr val="black">
                    <a:alpha val="40000"/>
                  </a:prstClr>
                </a:outerShdw>
              </a:effectLst>
              <a:latin typeface="Arial"/>
              <a:ea typeface="Arial"/>
              <a:cs typeface="Arial"/>
              <a:sym typeface="Arial"/>
            </a:endParaRPr>
          </a:p>
        </p:txBody>
      </p:sp>
      <p:grpSp>
        <p:nvGrpSpPr>
          <p:cNvPr id="18" name="Group 17">
            <a:extLst>
              <a:ext uri="{FF2B5EF4-FFF2-40B4-BE49-F238E27FC236}">
                <a16:creationId xmlns:a16="http://schemas.microsoft.com/office/drawing/2014/main" id="{EAC105C3-DA47-4DBA-9C67-4B3B89AEF835}"/>
              </a:ext>
            </a:extLst>
          </p:cNvPr>
          <p:cNvGrpSpPr>
            <a:grpSpLocks/>
          </p:cNvGrpSpPr>
          <p:nvPr/>
        </p:nvGrpSpPr>
        <p:grpSpPr bwMode="auto">
          <a:xfrm>
            <a:off x="2000250" y="106363"/>
            <a:ext cx="1289050" cy="1463675"/>
            <a:chOff x="1599647" y="353688"/>
            <a:chExt cx="1289048" cy="1464091"/>
          </a:xfrm>
        </p:grpSpPr>
        <p:pic>
          <p:nvPicPr>
            <p:cNvPr id="104481" name="Picture 7" descr="A green plant with leaves&#10;&#10;Description automatically generated">
              <a:extLst>
                <a:ext uri="{FF2B5EF4-FFF2-40B4-BE49-F238E27FC236}">
                  <a16:creationId xmlns:a16="http://schemas.microsoft.com/office/drawing/2014/main" id="{40D7A66B-9918-418A-B8CA-7F8C1F7A7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185" y="353688"/>
              <a:ext cx="784445" cy="116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2" name="TextBox 16">
              <a:extLst>
                <a:ext uri="{FF2B5EF4-FFF2-40B4-BE49-F238E27FC236}">
                  <a16:creationId xmlns:a16="http://schemas.microsoft.com/office/drawing/2014/main" id="{6568CF1D-14A4-483E-90A7-1B28A2F6C58C}"/>
                </a:ext>
              </a:extLst>
            </p:cNvPr>
            <p:cNvSpPr txBox="1">
              <a:spLocks noChangeArrowheads="1"/>
            </p:cNvSpPr>
            <p:nvPr/>
          </p:nvSpPr>
          <p:spPr bwMode="auto">
            <a:xfrm>
              <a:off x="1599647" y="1510002"/>
              <a:ext cx="12890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cây thân cao</a:t>
              </a:r>
            </a:p>
          </p:txBody>
        </p:sp>
      </p:grpSp>
      <p:grpSp>
        <p:nvGrpSpPr>
          <p:cNvPr id="20" name="Group 19">
            <a:extLst>
              <a:ext uri="{FF2B5EF4-FFF2-40B4-BE49-F238E27FC236}">
                <a16:creationId xmlns:a16="http://schemas.microsoft.com/office/drawing/2014/main" id="{E58D06E5-6CB5-4225-86B2-2BB4BF611159}"/>
              </a:ext>
            </a:extLst>
          </p:cNvPr>
          <p:cNvGrpSpPr>
            <a:grpSpLocks/>
          </p:cNvGrpSpPr>
          <p:nvPr/>
        </p:nvGrpSpPr>
        <p:grpSpPr bwMode="auto">
          <a:xfrm>
            <a:off x="3925888" y="754063"/>
            <a:ext cx="1271587" cy="815975"/>
            <a:chOff x="3525115" y="1001516"/>
            <a:chExt cx="1271273" cy="816263"/>
          </a:xfrm>
        </p:grpSpPr>
        <p:pic>
          <p:nvPicPr>
            <p:cNvPr id="104479" name="Picture 9" descr="A green plant with leaves&#10;&#10;Description automatically generated">
              <a:extLst>
                <a:ext uri="{FF2B5EF4-FFF2-40B4-BE49-F238E27FC236}">
                  <a16:creationId xmlns:a16="http://schemas.microsoft.com/office/drawing/2014/main" id="{8F172A8C-A252-4327-9D85-86BFC533B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188" y="1001516"/>
              <a:ext cx="785485" cy="51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0" name="TextBox 18">
              <a:extLst>
                <a:ext uri="{FF2B5EF4-FFF2-40B4-BE49-F238E27FC236}">
                  <a16:creationId xmlns:a16="http://schemas.microsoft.com/office/drawing/2014/main" id="{23FBB8FD-3F8C-4AAC-A5DF-A9EF2ECEA25A}"/>
                </a:ext>
              </a:extLst>
            </p:cNvPr>
            <p:cNvSpPr txBox="1">
              <a:spLocks noChangeArrowheads="1"/>
            </p:cNvSpPr>
            <p:nvPr/>
          </p:nvSpPr>
          <p:spPr bwMode="auto">
            <a:xfrm>
              <a:off x="3525115" y="1510002"/>
              <a:ext cx="12712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cây thân thấp</a:t>
              </a:r>
            </a:p>
          </p:txBody>
        </p:sp>
      </p:grpSp>
      <p:cxnSp>
        <p:nvCxnSpPr>
          <p:cNvPr id="16" name="Straight Arrow Connector 15">
            <a:extLst>
              <a:ext uri="{FF2B5EF4-FFF2-40B4-BE49-F238E27FC236}">
                <a16:creationId xmlns:a16="http://schemas.microsoft.com/office/drawing/2014/main" id="{0CDF93AC-B7DB-D461-DF1E-7181056FB1E0}"/>
              </a:ext>
            </a:extLst>
          </p:cNvPr>
          <p:cNvCxnSpPr/>
          <p:nvPr/>
        </p:nvCxnSpPr>
        <p:spPr>
          <a:xfrm>
            <a:off x="3602038" y="1262063"/>
            <a:ext cx="0" cy="407987"/>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A0CA295-AAF8-4A93-9803-2FD75F50444B}"/>
              </a:ext>
            </a:extLst>
          </p:cNvPr>
          <p:cNvGrpSpPr>
            <a:grpSpLocks/>
          </p:cNvGrpSpPr>
          <p:nvPr/>
        </p:nvGrpSpPr>
        <p:grpSpPr bwMode="auto">
          <a:xfrm>
            <a:off x="3216275" y="1697038"/>
            <a:ext cx="2479675" cy="1187450"/>
            <a:chOff x="2706508" y="2137952"/>
            <a:chExt cx="2480086" cy="1187200"/>
          </a:xfrm>
        </p:grpSpPr>
        <p:pic>
          <p:nvPicPr>
            <p:cNvPr id="104477" name="Picture 13" descr="A green plant with leaves&#10;&#10;Description automatically generated">
              <a:extLst>
                <a:ext uri="{FF2B5EF4-FFF2-40B4-BE49-F238E27FC236}">
                  <a16:creationId xmlns:a16="http://schemas.microsoft.com/office/drawing/2014/main" id="{DA2105BF-33D2-4F2D-8A96-75FC95E8E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508" y="2137952"/>
              <a:ext cx="786683" cy="117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8" name="TextBox 20">
              <a:extLst>
                <a:ext uri="{FF2B5EF4-FFF2-40B4-BE49-F238E27FC236}">
                  <a16:creationId xmlns:a16="http://schemas.microsoft.com/office/drawing/2014/main" id="{282D27F3-54C9-414B-BBD8-5C58001CA8C3}"/>
                </a:ext>
              </a:extLst>
            </p:cNvPr>
            <p:cNvSpPr txBox="1">
              <a:spLocks noChangeArrowheads="1"/>
            </p:cNvSpPr>
            <p:nvPr/>
          </p:nvSpPr>
          <p:spPr bwMode="auto">
            <a:xfrm>
              <a:off x="3099894" y="3017375"/>
              <a:ext cx="2086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100% cây thân cao</a:t>
              </a:r>
            </a:p>
          </p:txBody>
        </p:sp>
      </p:grpSp>
      <p:sp>
        <p:nvSpPr>
          <p:cNvPr id="23" name="TextBox 22">
            <a:extLst>
              <a:ext uri="{FF2B5EF4-FFF2-40B4-BE49-F238E27FC236}">
                <a16:creationId xmlns:a16="http://schemas.microsoft.com/office/drawing/2014/main" id="{9B72CD52-A91C-187C-4A16-E843E97B8165}"/>
              </a:ext>
            </a:extLst>
          </p:cNvPr>
          <p:cNvSpPr txBox="1"/>
          <p:nvPr/>
        </p:nvSpPr>
        <p:spPr>
          <a:xfrm>
            <a:off x="804863" y="3673475"/>
            <a:ext cx="769937" cy="584200"/>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3200" b="1" kern="0">
                <a:solidFill>
                  <a:srgbClr val="FF0000"/>
                </a:solidFill>
                <a:effectLst>
                  <a:outerShdw blurRad="50800" dist="38100" dir="2700000" algn="tl" rotWithShape="0">
                    <a:prstClr val="black">
                      <a:alpha val="40000"/>
                    </a:prstClr>
                  </a:outerShdw>
                </a:effectLst>
                <a:latin typeface="Arial"/>
                <a:ea typeface="Arial"/>
                <a:cs typeface="Arial"/>
                <a:sym typeface="Arial"/>
              </a:rPr>
              <a:t>F</a:t>
            </a:r>
            <a:r>
              <a:rPr lang="en-US" sz="3200" b="1" kern="0" baseline="-25000">
                <a:solidFill>
                  <a:srgbClr val="FF0000"/>
                </a:solidFill>
                <a:effectLst>
                  <a:outerShdw blurRad="50800" dist="38100" dir="2700000" algn="tl" rotWithShape="0">
                    <a:prstClr val="black">
                      <a:alpha val="40000"/>
                    </a:prstClr>
                  </a:outerShdw>
                </a:effectLst>
                <a:latin typeface="Arial"/>
                <a:ea typeface="Arial"/>
                <a:cs typeface="Arial"/>
                <a:sym typeface="Arial"/>
              </a:rPr>
              <a:t>2</a:t>
            </a:r>
            <a:endParaRPr lang="en-US" sz="3200" b="1" kern="0">
              <a:solidFill>
                <a:srgbClr val="FF0000"/>
              </a:solidFill>
              <a:effectLst>
                <a:outerShdw blurRad="50800" dist="38100" dir="2700000" algn="tl" rotWithShape="0">
                  <a:prstClr val="black">
                    <a:alpha val="40000"/>
                  </a:prstClr>
                </a:outerShdw>
              </a:effectLst>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07B55172-79C9-DE62-C59F-9F92C90C375B}"/>
              </a:ext>
            </a:extLst>
          </p:cNvPr>
          <p:cNvCxnSpPr/>
          <p:nvPr/>
        </p:nvCxnSpPr>
        <p:spPr>
          <a:xfrm>
            <a:off x="3602038" y="2900363"/>
            <a:ext cx="0" cy="407987"/>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83CC315-0B84-44A2-B3DF-64D87C6AF36A}"/>
              </a:ext>
            </a:extLst>
          </p:cNvPr>
          <p:cNvGrpSpPr>
            <a:grpSpLocks/>
          </p:cNvGrpSpPr>
          <p:nvPr/>
        </p:nvGrpSpPr>
        <p:grpSpPr bwMode="auto">
          <a:xfrm>
            <a:off x="2000250" y="3308350"/>
            <a:ext cx="2511425" cy="1655763"/>
            <a:chOff x="1820364" y="3353827"/>
            <a:chExt cx="2511882" cy="1656713"/>
          </a:xfrm>
        </p:grpSpPr>
        <p:pic>
          <p:nvPicPr>
            <p:cNvPr id="104471" name="Picture 25" descr="A green plant with leaves&#10;&#10;Description automatically generated">
              <a:extLst>
                <a:ext uri="{FF2B5EF4-FFF2-40B4-BE49-F238E27FC236}">
                  <a16:creationId xmlns:a16="http://schemas.microsoft.com/office/drawing/2014/main" id="{71A07A21-7000-4910-9759-C88ED53DC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364" y="3353827"/>
              <a:ext cx="786683" cy="117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2" name="Picture 26" descr="A green plant with leaves&#10;&#10;Description automatically generated">
              <a:extLst>
                <a:ext uri="{FF2B5EF4-FFF2-40B4-BE49-F238E27FC236}">
                  <a16:creationId xmlns:a16="http://schemas.microsoft.com/office/drawing/2014/main" id="{7A6AB7F6-50B3-4EFB-9C13-F5FE23BC1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736" y="3353827"/>
              <a:ext cx="786683" cy="117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3" name="Picture 27" descr="A green plant with leaves&#10;&#10;Description automatically generated">
              <a:extLst>
                <a:ext uri="{FF2B5EF4-FFF2-40B4-BE49-F238E27FC236}">
                  <a16:creationId xmlns:a16="http://schemas.microsoft.com/office/drawing/2014/main" id="{954830CC-B1AB-45C2-A9D3-6C8CE16EA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563" y="3353827"/>
              <a:ext cx="786683" cy="117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74" name="Group 44">
              <a:extLst>
                <a:ext uri="{FF2B5EF4-FFF2-40B4-BE49-F238E27FC236}">
                  <a16:creationId xmlns:a16="http://schemas.microsoft.com/office/drawing/2014/main" id="{8CC2CA0C-ED97-4DAB-BECA-7FBE5CC2581E}"/>
                </a:ext>
              </a:extLst>
            </p:cNvPr>
            <p:cNvGrpSpPr>
              <a:grpSpLocks/>
            </p:cNvGrpSpPr>
            <p:nvPr/>
          </p:nvGrpSpPr>
          <p:grpSpPr bwMode="auto">
            <a:xfrm>
              <a:off x="1884784" y="4487635"/>
              <a:ext cx="2332491" cy="522905"/>
              <a:chOff x="1664067" y="4866012"/>
              <a:chExt cx="2332491" cy="522905"/>
            </a:xfrm>
          </p:grpSpPr>
          <p:sp>
            <p:nvSpPr>
              <p:cNvPr id="43" name="Right Brace 42">
                <a:extLst>
                  <a:ext uri="{FF2B5EF4-FFF2-40B4-BE49-F238E27FC236}">
                    <a16:creationId xmlns:a16="http://schemas.microsoft.com/office/drawing/2014/main" id="{1270D4DB-2F51-23EB-83AC-F1EC0A06E16B}"/>
                  </a:ext>
                </a:extLst>
              </p:cNvPr>
              <p:cNvSpPr/>
              <p:nvPr/>
            </p:nvSpPr>
            <p:spPr>
              <a:xfrm rot="5400000">
                <a:off x="2694375" y="3836702"/>
                <a:ext cx="273207" cy="2332461"/>
              </a:xfrm>
              <a:prstGeom prst="rightBrace">
                <a:avLst>
                  <a:gd name="adj1" fmla="val 72456"/>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104476" name="TextBox 43">
                <a:extLst>
                  <a:ext uri="{FF2B5EF4-FFF2-40B4-BE49-F238E27FC236}">
                    <a16:creationId xmlns:a16="http://schemas.microsoft.com/office/drawing/2014/main" id="{2433178A-099B-49B8-949D-03DED52FE367}"/>
                  </a:ext>
                </a:extLst>
              </p:cNvPr>
              <p:cNvSpPr txBox="1">
                <a:spLocks noChangeArrowheads="1"/>
              </p:cNvSpPr>
              <p:nvPr/>
            </p:nvSpPr>
            <p:spPr bwMode="auto">
              <a:xfrm>
                <a:off x="1845345" y="5081140"/>
                <a:ext cx="2086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3 cây thân cao</a:t>
                </a:r>
              </a:p>
            </p:txBody>
          </p:sp>
        </p:grpSp>
      </p:grpSp>
      <p:grpSp>
        <p:nvGrpSpPr>
          <p:cNvPr id="51" name="Group 50">
            <a:extLst>
              <a:ext uri="{FF2B5EF4-FFF2-40B4-BE49-F238E27FC236}">
                <a16:creationId xmlns:a16="http://schemas.microsoft.com/office/drawing/2014/main" id="{20CAF7E8-AE05-4D7E-9494-98B0502A4FD4}"/>
              </a:ext>
            </a:extLst>
          </p:cNvPr>
          <p:cNvGrpSpPr>
            <a:grpSpLocks/>
          </p:cNvGrpSpPr>
          <p:nvPr/>
        </p:nvGrpSpPr>
        <p:grpSpPr bwMode="auto">
          <a:xfrm>
            <a:off x="4046538" y="3965575"/>
            <a:ext cx="2085975" cy="993775"/>
            <a:chOff x="3866685" y="4011724"/>
            <a:chExt cx="2086700" cy="993944"/>
          </a:xfrm>
        </p:grpSpPr>
        <p:pic>
          <p:nvPicPr>
            <p:cNvPr id="104467" name="Picture 28" descr="A green plant with leaves&#10;&#10;Description automatically generated">
              <a:extLst>
                <a:ext uri="{FF2B5EF4-FFF2-40B4-BE49-F238E27FC236}">
                  <a16:creationId xmlns:a16="http://schemas.microsoft.com/office/drawing/2014/main" id="{E657032E-C695-45D7-8A18-A36CB8074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563" y="4011724"/>
              <a:ext cx="785485" cy="51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68" name="Group 45">
              <a:extLst>
                <a:ext uri="{FF2B5EF4-FFF2-40B4-BE49-F238E27FC236}">
                  <a16:creationId xmlns:a16="http://schemas.microsoft.com/office/drawing/2014/main" id="{E0A6759C-9FFC-419B-8FEC-C503474F313B}"/>
                </a:ext>
              </a:extLst>
            </p:cNvPr>
            <p:cNvGrpSpPr>
              <a:grpSpLocks/>
            </p:cNvGrpSpPr>
            <p:nvPr/>
          </p:nvGrpSpPr>
          <p:grpSpPr bwMode="auto">
            <a:xfrm>
              <a:off x="3866685" y="4519387"/>
              <a:ext cx="2086700" cy="486281"/>
              <a:chOff x="1225716" y="4861140"/>
              <a:chExt cx="2086700" cy="486281"/>
            </a:xfrm>
          </p:grpSpPr>
          <p:sp>
            <p:nvSpPr>
              <p:cNvPr id="47" name="Right Brace 46">
                <a:extLst>
                  <a:ext uri="{FF2B5EF4-FFF2-40B4-BE49-F238E27FC236}">
                    <a16:creationId xmlns:a16="http://schemas.microsoft.com/office/drawing/2014/main" id="{329C8B2B-D65F-C586-F979-527446208DA1}"/>
                  </a:ext>
                </a:extLst>
              </p:cNvPr>
              <p:cNvSpPr/>
              <p:nvPr/>
            </p:nvSpPr>
            <p:spPr>
              <a:xfrm rot="5400000">
                <a:off x="2164274" y="4520113"/>
                <a:ext cx="209586" cy="892485"/>
              </a:xfrm>
              <a:prstGeom prst="rightBrace">
                <a:avLst>
                  <a:gd name="adj1" fmla="val 72456"/>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104470" name="TextBox 47">
                <a:extLst>
                  <a:ext uri="{FF2B5EF4-FFF2-40B4-BE49-F238E27FC236}">
                    <a16:creationId xmlns:a16="http://schemas.microsoft.com/office/drawing/2014/main" id="{AF1CA235-7298-4DA4-92FF-BE9F8726F8E2}"/>
                  </a:ext>
                </a:extLst>
              </p:cNvPr>
              <p:cNvSpPr txBox="1">
                <a:spLocks noChangeArrowheads="1"/>
              </p:cNvSpPr>
              <p:nvPr/>
            </p:nvSpPr>
            <p:spPr bwMode="auto">
              <a:xfrm>
                <a:off x="1225716" y="5039644"/>
                <a:ext cx="2086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t>1 cây thân thấp</a:t>
                </a:r>
              </a:p>
            </p:txBody>
          </p:sp>
        </p:grpSp>
      </p:grpSp>
      <p:grpSp>
        <p:nvGrpSpPr>
          <p:cNvPr id="54" name="Group 53">
            <a:extLst>
              <a:ext uri="{FF2B5EF4-FFF2-40B4-BE49-F238E27FC236}">
                <a16:creationId xmlns:a16="http://schemas.microsoft.com/office/drawing/2014/main" id="{1DE2E566-2F76-481D-8130-E9B1CE63D471}"/>
              </a:ext>
            </a:extLst>
          </p:cNvPr>
          <p:cNvGrpSpPr>
            <a:grpSpLocks/>
          </p:cNvGrpSpPr>
          <p:nvPr/>
        </p:nvGrpSpPr>
        <p:grpSpPr bwMode="auto">
          <a:xfrm>
            <a:off x="6254750" y="525463"/>
            <a:ext cx="1943100" cy="2246312"/>
            <a:chOff x="6546168" y="503339"/>
            <a:chExt cx="1943100" cy="2246802"/>
          </a:xfrm>
        </p:grpSpPr>
        <p:sp>
          <p:nvSpPr>
            <p:cNvPr id="53" name="Rectangle: Rounded Corners 52">
              <a:extLst>
                <a:ext uri="{FF2B5EF4-FFF2-40B4-BE49-F238E27FC236}">
                  <a16:creationId xmlns:a16="http://schemas.microsoft.com/office/drawing/2014/main" id="{F4A33055-5B4B-E852-0E76-2858ED4A4EC5}"/>
                </a:ext>
              </a:extLst>
            </p:cNvPr>
            <p:cNvSpPr/>
            <p:nvPr/>
          </p:nvSpPr>
          <p:spPr>
            <a:xfrm>
              <a:off x="6546168" y="1870474"/>
              <a:ext cx="1943100" cy="879667"/>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000"/>
                <a:t>Tính trạng trội</a:t>
              </a:r>
            </a:p>
          </p:txBody>
        </p:sp>
        <p:pic>
          <p:nvPicPr>
            <p:cNvPr id="104466" name="Picture 51" descr="A green plant with leaves&#10;&#10;Description automatically generated">
              <a:extLst>
                <a:ext uri="{FF2B5EF4-FFF2-40B4-BE49-F238E27FC236}">
                  <a16:creationId xmlns:a16="http://schemas.microsoft.com/office/drawing/2014/main" id="{31E27882-83FF-485D-AC99-D799EAF49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6098" y="503339"/>
              <a:ext cx="1081242" cy="160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a:extLst>
              <a:ext uri="{FF2B5EF4-FFF2-40B4-BE49-F238E27FC236}">
                <a16:creationId xmlns:a16="http://schemas.microsoft.com/office/drawing/2014/main" id="{97C8E840-B49C-4DF9-AFDA-36AA523B6671}"/>
              </a:ext>
            </a:extLst>
          </p:cNvPr>
          <p:cNvGrpSpPr>
            <a:grpSpLocks/>
          </p:cNvGrpSpPr>
          <p:nvPr/>
        </p:nvGrpSpPr>
        <p:grpSpPr bwMode="auto">
          <a:xfrm>
            <a:off x="6254750" y="2974975"/>
            <a:ext cx="1943100" cy="1466850"/>
            <a:chOff x="6575425" y="3059620"/>
            <a:chExt cx="1943100" cy="1467260"/>
          </a:xfrm>
        </p:grpSpPr>
        <p:sp>
          <p:nvSpPr>
            <p:cNvPr id="55" name="Rectangle: Rounded Corners 54">
              <a:extLst>
                <a:ext uri="{FF2B5EF4-FFF2-40B4-BE49-F238E27FC236}">
                  <a16:creationId xmlns:a16="http://schemas.microsoft.com/office/drawing/2014/main" id="{848B0B35-314D-7498-15F7-357C48C3BB91}"/>
                </a:ext>
              </a:extLst>
            </p:cNvPr>
            <p:cNvSpPr/>
            <p:nvPr/>
          </p:nvSpPr>
          <p:spPr>
            <a:xfrm>
              <a:off x="6575425" y="3647159"/>
              <a:ext cx="1943100" cy="879721"/>
            </a:xfrm>
            <a:prstGeom prst="roundRect">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000"/>
                <a:t>Tính trạng lặn</a:t>
              </a:r>
            </a:p>
          </p:txBody>
        </p:sp>
        <p:pic>
          <p:nvPicPr>
            <p:cNvPr id="104464" name="Picture 55" descr="A green plant with leaves&#10;&#10;Description automatically generated">
              <a:extLst>
                <a:ext uri="{FF2B5EF4-FFF2-40B4-BE49-F238E27FC236}">
                  <a16:creationId xmlns:a16="http://schemas.microsoft.com/office/drawing/2014/main" id="{3414CB8D-59CB-41F7-AB55-C287DE8D3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445" y="3059620"/>
              <a:ext cx="1340902" cy="87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nodeType="afterGroup">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nodeType="afterGroup">
                            <p:stCondLst>
                              <p:cond delay="1500"/>
                            </p:stCondLst>
                            <p:childTnLst>
                              <p:par>
                                <p:cTn id="19" presetID="2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nodeType="afterGroup">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par>
                          <p:cTn id="31" fill="hold" nodeType="afterGroup">
                            <p:stCondLst>
                              <p:cond delay="1000"/>
                            </p:stCondLst>
                            <p:childTnLst>
                              <p:par>
                                <p:cTn id="32" presetID="14" presetClass="entr" presetSubtype="1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nodeType="afterGroup">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par>
                          <p:cTn id="44" fill="hold" nodeType="afterGroup">
                            <p:stCondLst>
                              <p:cond delay="1000"/>
                            </p:stCondLst>
                            <p:childTnLst>
                              <p:par>
                                <p:cTn id="45" presetID="22" presetClass="entr" presetSubtype="4"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00"/>
                                        <p:tgtEl>
                                          <p:spTgt spid="50"/>
                                        </p:tgtEl>
                                      </p:cBhvr>
                                    </p:animEffect>
                                  </p:childTnLst>
                                </p:cTn>
                              </p:par>
                            </p:childTnLst>
                          </p:cTn>
                        </p:par>
                        <p:par>
                          <p:cTn id="48" fill="hold" nodeType="afterGroup">
                            <p:stCondLst>
                              <p:cond delay="1500"/>
                            </p:stCondLst>
                            <p:childTnLst>
                              <p:par>
                                <p:cTn id="49" presetID="22" presetClass="entr" presetSubtype="4" fill="hold"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down)">
                                      <p:cBhvr>
                                        <p:cTn id="51" dur="500"/>
                                        <p:tgtEl>
                                          <p:spTgt spid="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cBhvr additive="base">
                                        <p:cTn id="56" dur="500"/>
                                        <p:tgtEl>
                                          <p:spTgt spid="57"/>
                                        </p:tgtEl>
                                        <p:attrNameLst>
                                          <p:attrName>ppt_y</p:attrName>
                                        </p:attrNameLst>
                                      </p:cBhvr>
                                      <p:tavLst>
                                        <p:tav tm="0">
                                          <p:val>
                                            <p:strVal val="#ppt_y+#ppt_h*1.125000"/>
                                          </p:val>
                                        </p:tav>
                                        <p:tav tm="100000">
                                          <p:val>
                                            <p:strVal val="#ppt_y"/>
                                          </p:val>
                                        </p:tav>
                                      </p:tavLst>
                                    </p:anim>
                                    <p:animEffect transition="in" filter="wipe(up)">
                                      <p:cBhvr>
                                        <p:cTn id="57" dur="500"/>
                                        <p:tgtEl>
                                          <p:spTgt spid="57"/>
                                        </p:tgtEl>
                                      </p:cBhvr>
                                    </p:animEffect>
                                  </p:childTnLst>
                                </p:cTn>
                              </p:par>
                              <p:par>
                                <p:cTn id="58" presetID="12" presetClass="entr" presetSubtype="4"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additive="base">
                                        <p:cTn id="60" dur="500"/>
                                        <p:tgtEl>
                                          <p:spTgt spid="54"/>
                                        </p:tgtEl>
                                        <p:attrNameLst>
                                          <p:attrName>ppt_y</p:attrName>
                                        </p:attrNameLst>
                                      </p:cBhvr>
                                      <p:tavLst>
                                        <p:tav tm="0">
                                          <p:val>
                                            <p:strVal val="#ppt_y+#ppt_h*1.125000"/>
                                          </p:val>
                                        </p:tav>
                                        <p:tav tm="100000">
                                          <p:val>
                                            <p:strVal val="#ppt_y"/>
                                          </p:val>
                                        </p:tav>
                                      </p:tavLst>
                                    </p:anim>
                                    <p:animEffect transition="in" filter="wipe(up)">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oogle Shape;1313;p73">
            <a:extLst>
              <a:ext uri="{FF2B5EF4-FFF2-40B4-BE49-F238E27FC236}">
                <a16:creationId xmlns:a16="http://schemas.microsoft.com/office/drawing/2014/main" id="{A09B5F37-36E1-4006-84EA-5F53E07192F9}"/>
              </a:ext>
            </a:extLst>
          </p:cNvPr>
          <p:cNvGrpSpPr>
            <a:grpSpLocks/>
          </p:cNvGrpSpPr>
          <p:nvPr/>
        </p:nvGrpSpPr>
        <p:grpSpPr bwMode="auto">
          <a:xfrm rot="-509994">
            <a:off x="4965700" y="536575"/>
            <a:ext cx="4781550" cy="5927725"/>
            <a:chOff x="3453675" y="959025"/>
            <a:chExt cx="2670400" cy="3310675"/>
          </a:xfrm>
        </p:grpSpPr>
        <p:sp>
          <p:nvSpPr>
            <p:cNvPr id="105478" name="Google Shape;1314;p73">
              <a:extLst>
                <a:ext uri="{FF2B5EF4-FFF2-40B4-BE49-F238E27FC236}">
                  <a16:creationId xmlns:a16="http://schemas.microsoft.com/office/drawing/2014/main" id="{162F4EE1-C269-4721-8D95-0A9B6DD70978}"/>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79" name="Google Shape;1315;p73">
              <a:extLst>
                <a:ext uri="{FF2B5EF4-FFF2-40B4-BE49-F238E27FC236}">
                  <a16:creationId xmlns:a16="http://schemas.microsoft.com/office/drawing/2014/main" id="{1A588307-94B0-4307-8F4E-91FDAC8AE28D}"/>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0" name="Google Shape;1316;p73">
              <a:extLst>
                <a:ext uri="{FF2B5EF4-FFF2-40B4-BE49-F238E27FC236}">
                  <a16:creationId xmlns:a16="http://schemas.microsoft.com/office/drawing/2014/main" id="{B06CCC5D-3427-4256-B831-034D03A01070}"/>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1" name="Google Shape;1317;p73">
              <a:extLst>
                <a:ext uri="{FF2B5EF4-FFF2-40B4-BE49-F238E27FC236}">
                  <a16:creationId xmlns:a16="http://schemas.microsoft.com/office/drawing/2014/main" id="{4485C655-DB34-4CCE-8909-6047B084509E}"/>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2" name="Google Shape;1318;p73">
              <a:extLst>
                <a:ext uri="{FF2B5EF4-FFF2-40B4-BE49-F238E27FC236}">
                  <a16:creationId xmlns:a16="http://schemas.microsoft.com/office/drawing/2014/main" id="{31AE5A65-DBBC-45F2-9F1E-6E68E52DB6AE}"/>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3" name="Google Shape;1319;p73">
              <a:extLst>
                <a:ext uri="{FF2B5EF4-FFF2-40B4-BE49-F238E27FC236}">
                  <a16:creationId xmlns:a16="http://schemas.microsoft.com/office/drawing/2014/main" id="{0C783A89-C8D1-4034-AA3A-AEC369921FB1}"/>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4" name="Google Shape;1320;p73">
              <a:extLst>
                <a:ext uri="{FF2B5EF4-FFF2-40B4-BE49-F238E27FC236}">
                  <a16:creationId xmlns:a16="http://schemas.microsoft.com/office/drawing/2014/main" id="{8578F7E6-165D-43DC-8106-8EDDE8B1C2B9}"/>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5" name="Google Shape;1321;p73">
              <a:extLst>
                <a:ext uri="{FF2B5EF4-FFF2-40B4-BE49-F238E27FC236}">
                  <a16:creationId xmlns:a16="http://schemas.microsoft.com/office/drawing/2014/main" id="{E3E3EBD0-E335-4FB7-A183-EA252C2585BB}"/>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6" name="Google Shape;1322;p73">
              <a:extLst>
                <a:ext uri="{FF2B5EF4-FFF2-40B4-BE49-F238E27FC236}">
                  <a16:creationId xmlns:a16="http://schemas.microsoft.com/office/drawing/2014/main" id="{A2953610-5B81-407E-905B-C6E5B771144E}"/>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7" name="Google Shape;1323;p73">
              <a:extLst>
                <a:ext uri="{FF2B5EF4-FFF2-40B4-BE49-F238E27FC236}">
                  <a16:creationId xmlns:a16="http://schemas.microsoft.com/office/drawing/2014/main" id="{D9E3492C-AC52-4F37-BDAC-CFD23328C6F9}"/>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8" name="Google Shape;1324;p73">
              <a:extLst>
                <a:ext uri="{FF2B5EF4-FFF2-40B4-BE49-F238E27FC236}">
                  <a16:creationId xmlns:a16="http://schemas.microsoft.com/office/drawing/2014/main" id="{DDA31804-0C92-402D-9B2D-9F99990DF2D7}"/>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89" name="Google Shape;1325;p73">
              <a:extLst>
                <a:ext uri="{FF2B5EF4-FFF2-40B4-BE49-F238E27FC236}">
                  <a16:creationId xmlns:a16="http://schemas.microsoft.com/office/drawing/2014/main" id="{80DA01AB-5839-4858-9DFC-2DFAF45353C2}"/>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0" name="Google Shape;1326;p73">
              <a:extLst>
                <a:ext uri="{FF2B5EF4-FFF2-40B4-BE49-F238E27FC236}">
                  <a16:creationId xmlns:a16="http://schemas.microsoft.com/office/drawing/2014/main" id="{FFAD8C96-ED65-4E3F-BF71-B358BBDBF107}"/>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1" name="Google Shape;1327;p73">
              <a:extLst>
                <a:ext uri="{FF2B5EF4-FFF2-40B4-BE49-F238E27FC236}">
                  <a16:creationId xmlns:a16="http://schemas.microsoft.com/office/drawing/2014/main" id="{58D58438-9E3C-42D4-B37F-2ACFA67856CC}"/>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2" name="Google Shape;1328;p73">
              <a:extLst>
                <a:ext uri="{FF2B5EF4-FFF2-40B4-BE49-F238E27FC236}">
                  <a16:creationId xmlns:a16="http://schemas.microsoft.com/office/drawing/2014/main" id="{E2B67EA7-B749-49FE-94CB-F15EE215B6A3}"/>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3" name="Google Shape;1329;p73">
              <a:extLst>
                <a:ext uri="{FF2B5EF4-FFF2-40B4-BE49-F238E27FC236}">
                  <a16:creationId xmlns:a16="http://schemas.microsoft.com/office/drawing/2014/main" id="{6A40F553-BF88-45C8-AD3C-53BC9B560E19}"/>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4" name="Google Shape;1330;p73">
              <a:extLst>
                <a:ext uri="{FF2B5EF4-FFF2-40B4-BE49-F238E27FC236}">
                  <a16:creationId xmlns:a16="http://schemas.microsoft.com/office/drawing/2014/main" id="{46C933A7-D7EC-45F1-83F6-98DE6DCD10B2}"/>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5" name="Google Shape;1331;p73">
              <a:extLst>
                <a:ext uri="{FF2B5EF4-FFF2-40B4-BE49-F238E27FC236}">
                  <a16:creationId xmlns:a16="http://schemas.microsoft.com/office/drawing/2014/main" id="{EBF8C5F4-30F3-43D2-807C-50A6326C0765}"/>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6" name="Google Shape;1332;p73">
              <a:extLst>
                <a:ext uri="{FF2B5EF4-FFF2-40B4-BE49-F238E27FC236}">
                  <a16:creationId xmlns:a16="http://schemas.microsoft.com/office/drawing/2014/main" id="{75B2F1C3-8676-481B-87F0-93B019E01452}"/>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7" name="Google Shape;1333;p73">
              <a:extLst>
                <a:ext uri="{FF2B5EF4-FFF2-40B4-BE49-F238E27FC236}">
                  <a16:creationId xmlns:a16="http://schemas.microsoft.com/office/drawing/2014/main" id="{C922DF8A-4C82-49FC-B7ED-A9F042F48EFF}"/>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8" name="Google Shape;1334;p73">
              <a:extLst>
                <a:ext uri="{FF2B5EF4-FFF2-40B4-BE49-F238E27FC236}">
                  <a16:creationId xmlns:a16="http://schemas.microsoft.com/office/drawing/2014/main" id="{3FD9D935-3E5C-430A-A4C1-53ED759CBEB0}"/>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99" name="Google Shape;1335;p73">
              <a:extLst>
                <a:ext uri="{FF2B5EF4-FFF2-40B4-BE49-F238E27FC236}">
                  <a16:creationId xmlns:a16="http://schemas.microsoft.com/office/drawing/2014/main" id="{ED718466-E6D2-483C-8AAE-8167EDB50ABC}"/>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500" name="Google Shape;1336;p73">
              <a:extLst>
                <a:ext uri="{FF2B5EF4-FFF2-40B4-BE49-F238E27FC236}">
                  <a16:creationId xmlns:a16="http://schemas.microsoft.com/office/drawing/2014/main" id="{F2A23D99-1D4A-4864-B5B5-0AA13D6DFAC8}"/>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sp>
        <p:nvSpPr>
          <p:cNvPr id="105475" name="Google Shape;1337;p73">
            <a:extLst>
              <a:ext uri="{FF2B5EF4-FFF2-40B4-BE49-F238E27FC236}">
                <a16:creationId xmlns:a16="http://schemas.microsoft.com/office/drawing/2014/main" id="{D63997CF-650F-478A-83F4-DB3B7120F48D}"/>
              </a:ext>
            </a:extLst>
          </p:cNvPr>
          <p:cNvSpPr>
            <a:spLocks/>
          </p:cNvSpPr>
          <p:nvPr/>
        </p:nvSpPr>
        <p:spPr bwMode="auto">
          <a:xfrm>
            <a:off x="6057900" y="2408238"/>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5476" name="TextBox 13">
            <a:extLst>
              <a:ext uri="{FF2B5EF4-FFF2-40B4-BE49-F238E27FC236}">
                <a16:creationId xmlns:a16="http://schemas.microsoft.com/office/drawing/2014/main" id="{5CEDEAF3-0DF7-4802-9AB4-4897792E745A}"/>
              </a:ext>
            </a:extLst>
          </p:cNvPr>
          <p:cNvSpPr txBox="1">
            <a:spLocks noChangeArrowheads="1"/>
          </p:cNvSpPr>
          <p:nvPr/>
        </p:nvSpPr>
        <p:spPr bwMode="auto">
          <a:xfrm>
            <a:off x="792163" y="817563"/>
            <a:ext cx="52260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3600" b="1">
                <a:solidFill>
                  <a:srgbClr val="C00000"/>
                </a:solidFill>
              </a:rPr>
              <a:t>TRÒ CHƠI DI TRUYỀN</a:t>
            </a:r>
            <a:endParaRPr lang="en-US" altLang="en-US" sz="3600">
              <a:solidFill>
                <a:srgbClr val="C00000"/>
              </a:solidFill>
            </a:endParaRPr>
          </a:p>
        </p:txBody>
      </p:sp>
      <p:sp>
        <p:nvSpPr>
          <p:cNvPr id="15" name="TextBox 14">
            <a:extLst>
              <a:ext uri="{FF2B5EF4-FFF2-40B4-BE49-F238E27FC236}">
                <a16:creationId xmlns:a16="http://schemas.microsoft.com/office/drawing/2014/main" id="{A7BCE0AE-2E7A-B2A7-E59E-2F4EDFC719DE}"/>
              </a:ext>
            </a:extLst>
          </p:cNvPr>
          <p:cNvSpPr txBox="1"/>
          <p:nvPr/>
        </p:nvSpPr>
        <p:spPr>
          <a:xfrm>
            <a:off x="1092200" y="1806575"/>
            <a:ext cx="4614863" cy="2568575"/>
          </a:xfrm>
          <a:prstGeom prst="rect">
            <a:avLst/>
          </a:prstGeom>
          <a:noFill/>
        </p:spPr>
        <p:txBody>
          <a:bodyPr>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ClrTx/>
            </a:pPr>
            <a:r>
              <a:rPr lang="en-US" altLang="en-US" sz="2200" b="1" i="1">
                <a:solidFill>
                  <a:srgbClr val="FF0000"/>
                </a:solidFill>
              </a:rPr>
              <a:t>Luật chơi: </a:t>
            </a:r>
            <a:r>
              <a:rPr lang="en-US" altLang="en-US" sz="2200"/>
              <a:t>C</a:t>
            </a:r>
            <a:r>
              <a:rPr lang="vi-VN" altLang="en-US" sz="2200"/>
              <a:t>hia lớp thành 2 đội và thi đua nhau trả lời, khoanh tròn vào đáp án đặt trước câu trả lời đúng. Đội nào trả lời được đúng và nhanh nhất sẽ là đội chiến thắng</a:t>
            </a:r>
            <a:r>
              <a:rPr lang="en-US" altLang="en-US" sz="2200"/>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hlinkClick r:id="rId4" action="ppaction://hlinksldjump"/>
            <a:extLst>
              <a:ext uri="{FF2B5EF4-FFF2-40B4-BE49-F238E27FC236}">
                <a16:creationId xmlns:a16="http://schemas.microsoft.com/office/drawing/2014/main" id="{09F60885-FC37-4431-8165-FE991B1BE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 y="392113"/>
            <a:ext cx="21209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hlinkClick r:id="rId6" action="ppaction://hlinksldjump"/>
            <a:extLst>
              <a:ext uri="{FF2B5EF4-FFF2-40B4-BE49-F238E27FC236}">
                <a16:creationId xmlns:a16="http://schemas.microsoft.com/office/drawing/2014/main" id="{33BEA273-7D6D-4E7C-9A5F-7194F278A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625" y="392113"/>
            <a:ext cx="146367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hlinkClick r:id="rId8" action="ppaction://hlinksldjump"/>
            <a:extLst>
              <a:ext uri="{FF2B5EF4-FFF2-40B4-BE49-F238E27FC236}">
                <a16:creationId xmlns:a16="http://schemas.microsoft.com/office/drawing/2014/main" id="{5CA7872D-4D97-4EA5-914C-A33A8061C8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8713" y="195263"/>
            <a:ext cx="151130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2" name="Picture 1151">
            <a:hlinkClick r:id="rId10" action="ppaction://hlinksldjump"/>
            <a:extLst>
              <a:ext uri="{FF2B5EF4-FFF2-40B4-BE49-F238E27FC236}">
                <a16:creationId xmlns:a16="http://schemas.microsoft.com/office/drawing/2014/main" id="{ED1B8455-D7FE-43BE-A0BA-294DEC8991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365125"/>
            <a:ext cx="206692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3" name="Picture 1152">
            <a:hlinkClick r:id="rId12" action="ppaction://hlinksldjump"/>
            <a:extLst>
              <a:ext uri="{FF2B5EF4-FFF2-40B4-BE49-F238E27FC236}">
                <a16:creationId xmlns:a16="http://schemas.microsoft.com/office/drawing/2014/main" id="{6F92561A-D900-42C0-BB49-2E511B38D3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 y="2614613"/>
            <a:ext cx="232251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4" name="Picture 1153">
            <a:hlinkClick r:id="rId14" action="ppaction://hlinksldjump"/>
            <a:extLst>
              <a:ext uri="{FF2B5EF4-FFF2-40B4-BE49-F238E27FC236}">
                <a16:creationId xmlns:a16="http://schemas.microsoft.com/office/drawing/2014/main" id="{9903B897-6B21-4C9A-9B07-1B353CB32F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27388" y="2544763"/>
            <a:ext cx="18843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5" name="Picture 1154">
            <a:hlinkClick r:id="rId16" action="ppaction://hlinksldjump"/>
            <a:extLst>
              <a:ext uri="{FF2B5EF4-FFF2-40B4-BE49-F238E27FC236}">
                <a16:creationId xmlns:a16="http://schemas.microsoft.com/office/drawing/2014/main" id="{503D59C7-9B07-49D4-B518-2591A39766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5625" y="2605088"/>
            <a:ext cx="18843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8" action="ppaction://hlinksldjump" highlightClick="1"/>
            <a:extLst>
              <a:ext uri="{FF2B5EF4-FFF2-40B4-BE49-F238E27FC236}">
                <a16:creationId xmlns:a16="http://schemas.microsoft.com/office/drawing/2014/main" id="{263BAC58-9FD5-2D19-98DD-9E1327BC32A2}"/>
              </a:ext>
            </a:extLst>
          </p:cNvPr>
          <p:cNvSpPr/>
          <p:nvPr/>
        </p:nvSpPr>
        <p:spPr>
          <a:xfrm>
            <a:off x="8101013" y="4100513"/>
            <a:ext cx="1042987" cy="1042987"/>
          </a:xfrm>
          <a:prstGeom prst="actionButtonHome">
            <a:avLst/>
          </a:prstGeom>
          <a:solidFill>
            <a:schemeClr val="bg1">
              <a:lumMod val="50000"/>
            </a:schemeClr>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29"/>
                                        </p:tgtEl>
                                        <p:attrNameLst>
                                          <p:attrName>style.opacity</p:attrName>
                                        </p:attrNameLst>
                                      </p:cBhvr>
                                      <p:to>
                                        <p:strVal val="0.25"/>
                                      </p:to>
                                    </p:set>
                                    <p:animEffect filter="image" prLst="opacity: 0.25">
                                      <p:cBhvr rctx="IE">
                                        <p:cTn id="7" dur="indefinite"/>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nodeType="clickEffect">
                                  <p:stCondLst>
                                    <p:cond delay="0"/>
                                  </p:stCondLst>
                                  <p:childTnLst>
                                    <p:set>
                                      <p:cBhvr>
                                        <p:cTn id="12" dur="indefinite"/>
                                        <p:tgtEl>
                                          <p:spTgt spid="30"/>
                                        </p:tgtEl>
                                        <p:attrNameLst>
                                          <p:attrName>style.opacity</p:attrName>
                                        </p:attrNameLst>
                                      </p:cBhvr>
                                      <p:to>
                                        <p:strVal val="0.25"/>
                                      </p:to>
                                    </p:set>
                                    <p:animEffect filter="image" prLst="opacity: 0.25">
                                      <p:cBhvr rctx="IE">
                                        <p:cTn id="13" dur="indefinite"/>
                                        <p:tgtEl>
                                          <p:spTgt spid="30"/>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nodeType="clickEffect">
                                  <p:stCondLst>
                                    <p:cond delay="0"/>
                                  </p:stCondLst>
                                  <p:childTnLst>
                                    <p:set>
                                      <p:cBhvr>
                                        <p:cTn id="18" dur="indefinite"/>
                                        <p:tgtEl>
                                          <p:spTgt spid="31"/>
                                        </p:tgtEl>
                                        <p:attrNameLst>
                                          <p:attrName>style.opacity</p:attrName>
                                        </p:attrNameLst>
                                      </p:cBhvr>
                                      <p:to>
                                        <p:strVal val="0.25"/>
                                      </p:to>
                                    </p:set>
                                    <p:animEffect filter="image" prLst="opacity: 0.25">
                                      <p:cBhvr rctx="IE">
                                        <p:cTn id="19" dur="indefinite"/>
                                        <p:tgtEl>
                                          <p:spTgt spid="31"/>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115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mph" presetSubtype="0" nodeType="clickEffect">
                                  <p:stCondLst>
                                    <p:cond delay="0"/>
                                  </p:stCondLst>
                                  <p:childTnLst>
                                    <p:set>
                                      <p:cBhvr>
                                        <p:cTn id="24" dur="indefinite"/>
                                        <p:tgtEl>
                                          <p:spTgt spid="1152"/>
                                        </p:tgtEl>
                                        <p:attrNameLst>
                                          <p:attrName>style.opacity</p:attrName>
                                        </p:attrNameLst>
                                      </p:cBhvr>
                                      <p:to>
                                        <p:strVal val="0.25"/>
                                      </p:to>
                                    </p:set>
                                    <p:animEffect filter="image" prLst="opacity: 0.25">
                                      <p:cBhvr rctx="IE">
                                        <p:cTn id="25" dur="indefinite"/>
                                        <p:tgtEl>
                                          <p:spTgt spid="1152"/>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52"/>
                  </p:tgtEl>
                </p:cond>
              </p:nextCondLst>
            </p:seq>
            <p:seq concurrent="1" nextAc="seek">
              <p:cTn id="26" restart="whenNotActive" fill="hold" evtFilter="cancelBubble" nodeType="interactiveSeq">
                <p:stCondLst>
                  <p:cond evt="onClick" delay="0">
                    <p:tgtEl>
                      <p:spTgt spid="115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9" presetClass="emph" presetSubtype="0" nodeType="clickEffect">
                                  <p:stCondLst>
                                    <p:cond delay="0"/>
                                  </p:stCondLst>
                                  <p:childTnLst>
                                    <p:set>
                                      <p:cBhvr>
                                        <p:cTn id="30" dur="indefinite"/>
                                        <p:tgtEl>
                                          <p:spTgt spid="1153"/>
                                        </p:tgtEl>
                                        <p:attrNameLst>
                                          <p:attrName>style.opacity</p:attrName>
                                        </p:attrNameLst>
                                      </p:cBhvr>
                                      <p:to>
                                        <p:strVal val="0.25"/>
                                      </p:to>
                                    </p:set>
                                    <p:animEffect filter="image" prLst="opacity: 0.25">
                                      <p:cBhvr rctx="IE">
                                        <p:cTn id="31" dur="indefinite"/>
                                        <p:tgtEl>
                                          <p:spTgt spid="1153"/>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53"/>
                  </p:tgtEl>
                </p:cond>
              </p:nextCondLst>
            </p:seq>
            <p:seq concurrent="1" nextAc="seek">
              <p:cTn id="32" restart="whenNotActive" fill="hold" evtFilter="cancelBubble" nodeType="interactiveSeq">
                <p:stCondLst>
                  <p:cond evt="onClick" delay="0">
                    <p:tgtEl>
                      <p:spTgt spid="115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mph" presetSubtype="0" nodeType="clickEffect">
                                  <p:stCondLst>
                                    <p:cond delay="0"/>
                                  </p:stCondLst>
                                  <p:childTnLst>
                                    <p:set>
                                      <p:cBhvr>
                                        <p:cTn id="36" dur="indefinite"/>
                                        <p:tgtEl>
                                          <p:spTgt spid="1154"/>
                                        </p:tgtEl>
                                        <p:attrNameLst>
                                          <p:attrName>style.opacity</p:attrName>
                                        </p:attrNameLst>
                                      </p:cBhvr>
                                      <p:to>
                                        <p:strVal val="0.25"/>
                                      </p:to>
                                    </p:set>
                                    <p:animEffect filter="image" prLst="opacity: 0.25">
                                      <p:cBhvr rctx="IE">
                                        <p:cTn id="37" dur="indefinite"/>
                                        <p:tgtEl>
                                          <p:spTgt spid="1154"/>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54"/>
                  </p:tgtEl>
                </p:cond>
              </p:nextCondLst>
            </p:seq>
            <p:seq concurrent="1" nextAc="seek">
              <p:cTn id="38" restart="whenNotActive" fill="hold" evtFilter="cancelBubble" nodeType="interactiveSeq">
                <p:stCondLst>
                  <p:cond evt="onClick" delay="0">
                    <p:tgtEl>
                      <p:spTgt spid="1155"/>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9" presetClass="emph" presetSubtype="0" nodeType="clickEffect">
                                  <p:stCondLst>
                                    <p:cond delay="0"/>
                                  </p:stCondLst>
                                  <p:childTnLst>
                                    <p:set>
                                      <p:cBhvr>
                                        <p:cTn id="42" dur="indefinite"/>
                                        <p:tgtEl>
                                          <p:spTgt spid="1155"/>
                                        </p:tgtEl>
                                        <p:attrNameLst>
                                          <p:attrName>style.opacity</p:attrName>
                                        </p:attrNameLst>
                                      </p:cBhvr>
                                      <p:to>
                                        <p:strVal val="0.25"/>
                                      </p:to>
                                    </p:set>
                                    <p:animEffect filter="image" prLst="opacity: 0.25">
                                      <p:cBhvr rctx="IE">
                                        <p:cTn id="43" dur="indefinite"/>
                                        <p:tgtEl>
                                          <p:spTgt spid="1155"/>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5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DCC862-2A4A-4869-BD29-0CE5F07D7086}"/>
              </a:ext>
            </a:extLst>
          </p:cNvPr>
          <p:cNvSpPr txBox="1">
            <a:spLocks noChangeArrowheads="1"/>
          </p:cNvSpPr>
          <p:nvPr/>
        </p:nvSpPr>
        <p:spPr bwMode="auto">
          <a:xfrm>
            <a:off x="1758950" y="765175"/>
            <a:ext cx="56261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spcAft>
                <a:spcPts val="1000"/>
              </a:spcAft>
            </a:pPr>
            <a:r>
              <a:rPr lang="en-US" altLang="en-US" sz="2200" b="1" i="1">
                <a:solidFill>
                  <a:srgbClr val="0D0D0D"/>
                </a:solidFill>
                <a:cs typeface="Calibri" panose="020F0502020204030204" pitchFamily="34" charset="0"/>
              </a:rPr>
              <a:t>Câu 1. </a:t>
            </a:r>
            <a:r>
              <a:rPr lang="vi-VN" altLang="en-US" sz="2200">
                <a:solidFill>
                  <a:srgbClr val="0D0D0D"/>
                </a:solidFill>
                <a:cs typeface="Calibri" panose="020F0502020204030204" pitchFamily="34" charset="0"/>
              </a:rPr>
              <a:t>Tính trạng là</a:t>
            </a:r>
            <a:r>
              <a:rPr lang="en-US" altLang="en-US" sz="2200">
                <a:solidFill>
                  <a:srgbClr val="0D0D0D"/>
                </a:solidFill>
                <a:cs typeface="Calibri" panose="020F0502020204030204" pitchFamily="34" charset="0"/>
              </a:rPr>
              <a:t>:</a:t>
            </a:r>
            <a:endParaRPr lang="en-US" altLang="en-US" sz="2200">
              <a:cs typeface="Calibri" panose="020F0502020204030204" pitchFamily="34" charset="0"/>
            </a:endParaRPr>
          </a:p>
        </p:txBody>
      </p:sp>
      <p:sp>
        <p:nvSpPr>
          <p:cNvPr id="11" name="Multiplication Sign 10">
            <a:hlinkClick r:id="rId4" action="ppaction://hlinksldjump"/>
            <a:extLst>
              <a:ext uri="{FF2B5EF4-FFF2-40B4-BE49-F238E27FC236}">
                <a16:creationId xmlns:a16="http://schemas.microsoft.com/office/drawing/2014/main" id="{80BED6B7-1D3C-1188-D395-8FDE7E46D7EB}"/>
              </a:ext>
            </a:extLst>
          </p:cNvPr>
          <p:cNvSpPr/>
          <p:nvPr/>
        </p:nvSpPr>
        <p:spPr>
          <a:xfrm>
            <a:off x="8296275" y="0"/>
            <a:ext cx="914400" cy="914400"/>
          </a:xfrm>
          <a:prstGeom prst="mathMultiply">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16" name="B">
            <a:extLst>
              <a:ext uri="{FF2B5EF4-FFF2-40B4-BE49-F238E27FC236}">
                <a16:creationId xmlns:a16="http://schemas.microsoft.com/office/drawing/2014/main" id="{E59EDC9D-87FA-4935-8CD1-FD2997D31046}"/>
              </a:ext>
            </a:extLst>
          </p:cNvPr>
          <p:cNvGrpSpPr>
            <a:grpSpLocks/>
          </p:cNvGrpSpPr>
          <p:nvPr/>
        </p:nvGrpSpPr>
        <p:grpSpPr bwMode="auto">
          <a:xfrm>
            <a:off x="568325" y="3214688"/>
            <a:ext cx="3832225" cy="1320800"/>
            <a:chOff x="568601" y="3207831"/>
            <a:chExt cx="3832413" cy="1319268"/>
          </a:xfrm>
        </p:grpSpPr>
        <p:sp>
          <p:nvSpPr>
            <p:cNvPr id="6" name="Rectangle: Rounded Corners 5">
              <a:extLst>
                <a:ext uri="{FF2B5EF4-FFF2-40B4-BE49-F238E27FC236}">
                  <a16:creationId xmlns:a16="http://schemas.microsoft.com/office/drawing/2014/main" id="{0A9DC04E-0EC8-FC05-8FE0-6756C8666C9D}"/>
                </a:ext>
              </a:extLst>
            </p:cNvPr>
            <p:cNvSpPr/>
            <p:nvPr/>
          </p:nvSpPr>
          <p:spPr>
            <a:xfrm>
              <a:off x="848015" y="3207831"/>
              <a:ext cx="3552999" cy="1241570"/>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50000"/>
                </a:lnSpc>
              </a:pPr>
              <a:r>
                <a:rPr lang="vi-VN" altLang="en-US" sz="2000">
                  <a:solidFill>
                    <a:srgbClr val="0D0D0D"/>
                  </a:solidFill>
                  <a:cs typeface="Calibri" panose="020F0502020204030204" pitchFamily="34" charset="0"/>
                </a:rPr>
                <a:t>B. kiểu hình bên ngoài </a:t>
              </a:r>
              <a:endParaRPr lang="en-US" altLang="en-US" sz="2000">
                <a:solidFill>
                  <a:srgbClr val="0D0D0D"/>
                </a:solidFill>
                <a:cs typeface="Calibri" panose="020F0502020204030204" pitchFamily="34" charset="0"/>
              </a:endParaRPr>
            </a:p>
            <a:p>
              <a:pPr algn="r" eaLnBrk="1" hangingPunct="1">
                <a:lnSpc>
                  <a:spcPct val="150000"/>
                </a:lnSpc>
              </a:pPr>
              <a:r>
                <a:rPr lang="vi-VN" altLang="en-US" sz="2000">
                  <a:solidFill>
                    <a:srgbClr val="0D0D0D"/>
                  </a:solidFill>
                  <a:cs typeface="Calibri" panose="020F0502020204030204" pitchFamily="34" charset="0"/>
                </a:rPr>
                <a:t>cơ thể sinh vật.</a:t>
              </a:r>
              <a:endParaRPr lang="en-US" altLang="en-US" sz="2000">
                <a:solidFill>
                  <a:srgbClr val="FDFDF8"/>
                </a:solidFill>
                <a:cs typeface="Calibri" panose="020F0502020204030204" pitchFamily="34" charset="0"/>
              </a:endParaRPr>
            </a:p>
          </p:txBody>
        </p:sp>
        <p:sp>
          <p:nvSpPr>
            <p:cNvPr id="109583" name="Freeform 13">
              <a:extLst>
                <a:ext uri="{FF2B5EF4-FFF2-40B4-BE49-F238E27FC236}">
                  <a16:creationId xmlns:a16="http://schemas.microsoft.com/office/drawing/2014/main" id="{A220900E-1D01-496B-B769-F57FB8A22DC3}"/>
                </a:ext>
              </a:extLst>
            </p:cNvPr>
            <p:cNvSpPr>
              <a:spLocks/>
            </p:cNvSpPr>
            <p:nvPr/>
          </p:nvSpPr>
          <p:spPr bwMode="auto">
            <a:xfrm>
              <a:off x="568601" y="3283515"/>
              <a:ext cx="557784" cy="1243584"/>
            </a:xfrm>
            <a:custGeom>
              <a:avLst/>
              <a:gdLst>
                <a:gd name="T0" fmla="*/ 0 w 2141795"/>
                <a:gd name="T1" fmla="*/ 0 h 4618425"/>
                <a:gd name="T2" fmla="*/ 2141795 w 2141795"/>
                <a:gd name="T3" fmla="*/ 0 h 4618425"/>
                <a:gd name="T4" fmla="*/ 2141795 w 2141795"/>
                <a:gd name="T5" fmla="*/ 4618425 h 4618425"/>
                <a:gd name="T6" fmla="*/ 0 w 2141795"/>
                <a:gd name="T7" fmla="*/ 4618425 h 4618425"/>
                <a:gd name="T8" fmla="*/ 0 w 2141795"/>
                <a:gd name="T9" fmla="*/ 0 h 4618425"/>
              </a:gdLst>
              <a:ahLst/>
              <a:cxnLst>
                <a:cxn ang="0">
                  <a:pos x="T0" y="T1"/>
                </a:cxn>
                <a:cxn ang="0">
                  <a:pos x="T2" y="T3"/>
                </a:cxn>
                <a:cxn ang="0">
                  <a:pos x="T4" y="T5"/>
                </a:cxn>
                <a:cxn ang="0">
                  <a:pos x="T6" y="T7"/>
                </a:cxn>
                <a:cxn ang="0">
                  <a:pos x="T8" y="T9"/>
                </a:cxn>
              </a:cxnLst>
              <a:rect l="0" t="0" r="r" b="b"/>
              <a:pathLst>
                <a:path w="2141795" h="4618425">
                  <a:moveTo>
                    <a:pt x="0" y="0"/>
                  </a:moveTo>
                  <a:lnTo>
                    <a:pt x="2141795" y="0"/>
                  </a:lnTo>
                  <a:lnTo>
                    <a:pt x="2141795" y="4618425"/>
                  </a:lnTo>
                  <a:lnTo>
                    <a:pt x="0" y="461842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C">
            <a:extLst>
              <a:ext uri="{FF2B5EF4-FFF2-40B4-BE49-F238E27FC236}">
                <a16:creationId xmlns:a16="http://schemas.microsoft.com/office/drawing/2014/main" id="{B1CA0BEB-872F-4C32-A03C-260B2BB089B0}"/>
              </a:ext>
            </a:extLst>
          </p:cNvPr>
          <p:cNvGrpSpPr>
            <a:grpSpLocks/>
          </p:cNvGrpSpPr>
          <p:nvPr/>
        </p:nvGrpSpPr>
        <p:grpSpPr bwMode="auto">
          <a:xfrm>
            <a:off x="4743450" y="1703388"/>
            <a:ext cx="3776663" cy="1243012"/>
            <a:chOff x="4742988" y="1826715"/>
            <a:chExt cx="3776950" cy="1243584"/>
          </a:xfrm>
        </p:grpSpPr>
        <p:sp>
          <p:nvSpPr>
            <p:cNvPr id="7" name="Rectangle: Rounded Corners 6">
              <a:extLst>
                <a:ext uri="{FF2B5EF4-FFF2-40B4-BE49-F238E27FC236}">
                  <a16:creationId xmlns:a16="http://schemas.microsoft.com/office/drawing/2014/main" id="{AEB8A7A8-6FC2-3999-78DD-CD9DDD878B9B}"/>
                </a:ext>
              </a:extLst>
            </p:cNvPr>
            <p:cNvSpPr/>
            <p:nvPr/>
          </p:nvSpPr>
          <p:spPr>
            <a:xfrm>
              <a:off x="4742988" y="1828303"/>
              <a:ext cx="3553095" cy="1241996"/>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vi-VN" altLang="en-US" sz="2000">
                  <a:solidFill>
                    <a:srgbClr val="0D0D0D"/>
                  </a:solidFill>
                  <a:cs typeface="Calibri" panose="020F0502020204030204" pitchFamily="34" charset="0"/>
                </a:rPr>
                <a:t>C. các đặc điểm bên trong cơ thể sinh vật.</a:t>
              </a:r>
              <a:endParaRPr lang="en-US" altLang="en-US" sz="2000">
                <a:solidFill>
                  <a:srgbClr val="FDFDF8"/>
                </a:solidFill>
                <a:cs typeface="Calibri" panose="020F0502020204030204" pitchFamily="34" charset="0"/>
              </a:endParaRPr>
            </a:p>
          </p:txBody>
        </p:sp>
        <p:sp>
          <p:nvSpPr>
            <p:cNvPr id="109581" name="Freeform 14">
              <a:extLst>
                <a:ext uri="{FF2B5EF4-FFF2-40B4-BE49-F238E27FC236}">
                  <a16:creationId xmlns:a16="http://schemas.microsoft.com/office/drawing/2014/main" id="{E4C4B5B0-4874-4F6C-8507-09979CC929B6}"/>
                </a:ext>
              </a:extLst>
            </p:cNvPr>
            <p:cNvSpPr>
              <a:spLocks/>
            </p:cNvSpPr>
            <p:nvPr/>
          </p:nvSpPr>
          <p:spPr bwMode="auto">
            <a:xfrm>
              <a:off x="7962154" y="1826715"/>
              <a:ext cx="557784" cy="1243584"/>
            </a:xfrm>
            <a:custGeom>
              <a:avLst/>
              <a:gdLst>
                <a:gd name="T0" fmla="*/ 0 w 1856804"/>
                <a:gd name="T1" fmla="*/ 0 h 4114800"/>
                <a:gd name="T2" fmla="*/ 1856804 w 1856804"/>
                <a:gd name="T3" fmla="*/ 0 h 4114800"/>
                <a:gd name="T4" fmla="*/ 1856804 w 1856804"/>
                <a:gd name="T5" fmla="*/ 4114800 h 4114800"/>
                <a:gd name="T6" fmla="*/ 0 w 1856804"/>
                <a:gd name="T7" fmla="*/ 4114800 h 4114800"/>
                <a:gd name="T8" fmla="*/ 0 w 1856804"/>
                <a:gd name="T9" fmla="*/ 0 h 4114800"/>
              </a:gdLst>
              <a:ahLst/>
              <a:cxnLst>
                <a:cxn ang="0">
                  <a:pos x="T0" y="T1"/>
                </a:cxn>
                <a:cxn ang="0">
                  <a:pos x="T2" y="T3"/>
                </a:cxn>
                <a:cxn ang="0">
                  <a:pos x="T4" y="T5"/>
                </a:cxn>
                <a:cxn ang="0">
                  <a:pos x="T6" y="T7"/>
                </a:cxn>
                <a:cxn ang="0">
                  <a:pos x="T8" y="T9"/>
                </a:cxn>
              </a:cxnLst>
              <a:rect l="0" t="0" r="r" b="b"/>
              <a:pathLst>
                <a:path w="1856804" h="4114800">
                  <a:moveTo>
                    <a:pt x="0" y="0"/>
                  </a:moveTo>
                  <a:lnTo>
                    <a:pt x="1856804" y="0"/>
                  </a:lnTo>
                  <a:lnTo>
                    <a:pt x="1856804" y="4114800"/>
                  </a:lnTo>
                  <a:lnTo>
                    <a:pt x="0" y="4114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A">
            <a:extLst>
              <a:ext uri="{FF2B5EF4-FFF2-40B4-BE49-F238E27FC236}">
                <a16:creationId xmlns:a16="http://schemas.microsoft.com/office/drawing/2014/main" id="{2FD3F62B-A663-499D-B5DD-459CA02EBE87}"/>
              </a:ext>
            </a:extLst>
          </p:cNvPr>
          <p:cNvGrpSpPr>
            <a:grpSpLocks/>
          </p:cNvGrpSpPr>
          <p:nvPr/>
        </p:nvGrpSpPr>
        <p:grpSpPr bwMode="auto">
          <a:xfrm>
            <a:off x="623888" y="1704975"/>
            <a:ext cx="3776662" cy="1241425"/>
            <a:chOff x="624062" y="1828797"/>
            <a:chExt cx="3776952" cy="1241503"/>
          </a:xfrm>
        </p:grpSpPr>
        <p:sp>
          <p:nvSpPr>
            <p:cNvPr id="4" name="Rectangle: Rounded Corners 3">
              <a:extLst>
                <a:ext uri="{FF2B5EF4-FFF2-40B4-BE49-F238E27FC236}">
                  <a16:creationId xmlns:a16="http://schemas.microsoft.com/office/drawing/2014/main" id="{087BE9E7-1C65-0481-65C2-2BD0DFE239A3}"/>
                </a:ext>
              </a:extLst>
            </p:cNvPr>
            <p:cNvSpPr/>
            <p:nvPr/>
          </p:nvSpPr>
          <p:spPr>
            <a:xfrm>
              <a:off x="847916" y="1828797"/>
              <a:ext cx="3553098" cy="1241503"/>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algn="r" eaLnBrk="1" hangingPunct="1">
                <a:lnSpc>
                  <a:spcPct val="150000"/>
                </a:lnSpc>
              </a:pPr>
              <a:r>
                <a:rPr lang="vi-VN" altLang="en-US" sz="2000">
                  <a:solidFill>
                    <a:srgbClr val="0D0D0D"/>
                  </a:solidFill>
                  <a:cs typeface="Calibri" panose="020F0502020204030204" pitchFamily="34" charset="0"/>
                </a:rPr>
                <a:t>A. những biểu hiện của </a:t>
              </a:r>
              <a:endParaRPr lang="en-US" altLang="en-US" sz="2000">
                <a:solidFill>
                  <a:srgbClr val="0D0D0D"/>
                </a:solidFill>
                <a:cs typeface="Calibri" panose="020F0502020204030204" pitchFamily="34" charset="0"/>
              </a:endParaRPr>
            </a:p>
            <a:p>
              <a:pPr marL="0" lvl="1" algn="r" eaLnBrk="1" hangingPunct="1">
                <a:lnSpc>
                  <a:spcPct val="150000"/>
                </a:lnSpc>
              </a:pPr>
              <a:r>
                <a:rPr lang="vi-VN" altLang="en-US" sz="2000">
                  <a:solidFill>
                    <a:srgbClr val="0D0D0D"/>
                  </a:solidFill>
                  <a:cs typeface="Calibri" panose="020F0502020204030204" pitchFamily="34" charset="0"/>
                </a:rPr>
                <a:t>kiểu gene thành kiểu hình.</a:t>
              </a:r>
              <a:endParaRPr lang="en-US" altLang="en-US" sz="2000">
                <a:solidFill>
                  <a:srgbClr val="FDFDF8"/>
                </a:solidFill>
                <a:cs typeface="Calibri" panose="020F0502020204030204" pitchFamily="34" charset="0"/>
              </a:endParaRPr>
            </a:p>
          </p:txBody>
        </p:sp>
        <p:sp>
          <p:nvSpPr>
            <p:cNvPr id="109579" name="Freeform 15">
              <a:extLst>
                <a:ext uri="{FF2B5EF4-FFF2-40B4-BE49-F238E27FC236}">
                  <a16:creationId xmlns:a16="http://schemas.microsoft.com/office/drawing/2014/main" id="{D3F27CE2-9664-473F-8395-B6B4C1CF0A92}"/>
                </a:ext>
              </a:extLst>
            </p:cNvPr>
            <p:cNvSpPr>
              <a:spLocks/>
            </p:cNvSpPr>
            <p:nvPr/>
          </p:nvSpPr>
          <p:spPr bwMode="auto">
            <a:xfrm>
              <a:off x="624062" y="1828798"/>
              <a:ext cx="557038" cy="1241502"/>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D">
            <a:extLst>
              <a:ext uri="{FF2B5EF4-FFF2-40B4-BE49-F238E27FC236}">
                <a16:creationId xmlns:a16="http://schemas.microsoft.com/office/drawing/2014/main" id="{6E0AE506-3F53-4433-A3AB-D9809EAB9076}"/>
              </a:ext>
            </a:extLst>
          </p:cNvPr>
          <p:cNvGrpSpPr>
            <a:grpSpLocks/>
          </p:cNvGrpSpPr>
          <p:nvPr/>
        </p:nvGrpSpPr>
        <p:grpSpPr bwMode="auto">
          <a:xfrm>
            <a:off x="4743450" y="3213100"/>
            <a:ext cx="3832225" cy="1244600"/>
            <a:chOff x="4742988" y="3205749"/>
            <a:chExt cx="3832411" cy="1243584"/>
          </a:xfrm>
        </p:grpSpPr>
        <p:sp>
          <p:nvSpPr>
            <p:cNvPr id="8" name="Rectangle: Rounded Corners 7">
              <a:extLst>
                <a:ext uri="{FF2B5EF4-FFF2-40B4-BE49-F238E27FC236}">
                  <a16:creationId xmlns:a16="http://schemas.microsoft.com/office/drawing/2014/main" id="{3F56B507-68E8-2F87-474D-75F4EE6D8856}"/>
                </a:ext>
              </a:extLst>
            </p:cNvPr>
            <p:cNvSpPr/>
            <p:nvPr/>
          </p:nvSpPr>
          <p:spPr>
            <a:xfrm>
              <a:off x="4742988" y="3207336"/>
              <a:ext cx="3552997" cy="124199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vi-VN" altLang="en-US" sz="2000">
                  <a:solidFill>
                    <a:srgbClr val="0D0D0D"/>
                  </a:solidFill>
                  <a:cs typeface="Calibri" panose="020F0502020204030204" pitchFamily="34" charset="0"/>
                </a:rPr>
                <a:t>D. đặc điểm về hình thái, cấu tạo, sinh lí của một </a:t>
              </a:r>
              <a:endParaRPr lang="en-US" altLang="en-US" sz="2000">
                <a:solidFill>
                  <a:srgbClr val="0D0D0D"/>
                </a:solidFill>
                <a:cs typeface="Calibri" panose="020F0502020204030204" pitchFamily="34" charset="0"/>
              </a:endParaRPr>
            </a:p>
            <a:p>
              <a:pPr eaLnBrk="1" hangingPunct="1">
                <a:lnSpc>
                  <a:spcPct val="150000"/>
                </a:lnSpc>
              </a:pPr>
              <a:r>
                <a:rPr lang="vi-VN" altLang="en-US" sz="2000">
                  <a:solidFill>
                    <a:srgbClr val="0D0D0D"/>
                  </a:solidFill>
                  <a:cs typeface="Calibri" panose="020F0502020204030204" pitchFamily="34" charset="0"/>
                </a:rPr>
                <a:t>cơ thể.</a:t>
              </a:r>
              <a:endParaRPr lang="en-US" altLang="en-US" sz="2000">
                <a:solidFill>
                  <a:srgbClr val="FDFDF8"/>
                </a:solidFill>
                <a:cs typeface="Calibri" panose="020F0502020204030204" pitchFamily="34" charset="0"/>
              </a:endParaRPr>
            </a:p>
          </p:txBody>
        </p:sp>
        <p:sp>
          <p:nvSpPr>
            <p:cNvPr id="109577" name="Freeform 16">
              <a:extLst>
                <a:ext uri="{FF2B5EF4-FFF2-40B4-BE49-F238E27FC236}">
                  <a16:creationId xmlns:a16="http://schemas.microsoft.com/office/drawing/2014/main" id="{54295444-4F41-4B33-8156-4B21B988B80C}"/>
                </a:ext>
              </a:extLst>
            </p:cNvPr>
            <p:cNvSpPr>
              <a:spLocks/>
            </p:cNvSpPr>
            <p:nvPr/>
          </p:nvSpPr>
          <p:spPr bwMode="auto">
            <a:xfrm>
              <a:off x="8017615" y="3205749"/>
              <a:ext cx="557784" cy="1243584"/>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6" presetClass="emph" presetSubtype="0" repeatCount="4000" fill="hold" nodeType="clickEffect">
                                  <p:stCondLst>
                                    <p:cond delay="0"/>
                                  </p:stCondLst>
                                  <p:childTnLst>
                                    <p:animEffect transition="out" filter="fade">
                                      <p:cBhvr>
                                        <p:cTn id="26" dur="1000" tmFilter="0, 0; .2, .5; .8, .5; 1, 0"/>
                                        <p:tgtEl>
                                          <p:spTgt spid="18"/>
                                        </p:tgtEl>
                                      </p:cBhvr>
                                    </p:animEffect>
                                    <p:animScale>
                                      <p:cBhvr>
                                        <p:cTn id="27" dur="500" autoRev="1" fill="hold"/>
                                        <p:tgtEl>
                                          <p:spTgt spid="18"/>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clickEffect">
                                  <p:stCondLst>
                                    <p:cond delay="0"/>
                                  </p:stCondLst>
                                  <p:childTnLst>
                                    <p:set>
                                      <p:cBhvr>
                                        <p:cTn id="32" dur="indefinite"/>
                                        <p:tgtEl>
                                          <p:spTgt spid="19"/>
                                        </p:tgtEl>
                                        <p:attrNameLst>
                                          <p:attrName>style.opacity</p:attrName>
                                        </p:attrNameLst>
                                      </p:cBhvr>
                                      <p:to>
                                        <p:strVal val="0.25"/>
                                      </p:to>
                                    </p:set>
                                    <p:animEffect filter="image" prLst="opacity: 0.25">
                                      <p:cBhvr rctx="IE">
                                        <p:cTn id="33" dur="indefinite"/>
                                        <p:tgtEl>
                                          <p:spTgt spid="19"/>
                                        </p:tgtEl>
                                      </p:cBhvr>
                                    </p:animEffec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clickEffect">
                                  <p:stCondLst>
                                    <p:cond delay="0"/>
                                  </p:stCondLst>
                                  <p:childTnLst>
                                    <p:set>
                                      <p:cBhvr>
                                        <p:cTn id="38" dur="indefinite"/>
                                        <p:tgtEl>
                                          <p:spTgt spid="16"/>
                                        </p:tgtEl>
                                        <p:attrNameLst>
                                          <p:attrName>style.opacity</p:attrName>
                                        </p:attrNameLst>
                                      </p:cBhvr>
                                      <p:to>
                                        <p:strVal val="0.25"/>
                                      </p:to>
                                    </p:set>
                                    <p:animEffect filter="image" prLst="opacity: 0.25">
                                      <p:cBhvr rctx="IE">
                                        <p:cTn id="39" dur="indefinite"/>
                                        <p:tgtEl>
                                          <p:spTgt spid="16"/>
                                        </p:tgtEl>
                                      </p:cBhvr>
                                    </p:animEffec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9" presetClass="emph" presetSubtype="0" nodeType="clickEffect">
                                  <p:stCondLst>
                                    <p:cond delay="0"/>
                                  </p:stCondLst>
                                  <p:childTnLst>
                                    <p:set>
                                      <p:cBhvr>
                                        <p:cTn id="44" dur="indefinite"/>
                                        <p:tgtEl>
                                          <p:spTgt spid="17"/>
                                        </p:tgtEl>
                                        <p:attrNameLst>
                                          <p:attrName>style.opacity</p:attrName>
                                        </p:attrNameLst>
                                      </p:cBhvr>
                                      <p:to>
                                        <p:strVal val="0.25"/>
                                      </p:to>
                                    </p:set>
                                    <p:animEffect filter="image" prLst="opacity: 0.25">
                                      <p:cBhvr rctx="IE">
                                        <p:cTn id="45"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B76DC3-31EA-49EB-866E-7E53689876B5}"/>
              </a:ext>
            </a:extLst>
          </p:cNvPr>
          <p:cNvSpPr txBox="1">
            <a:spLocks noChangeArrowheads="1"/>
          </p:cNvSpPr>
          <p:nvPr/>
        </p:nvSpPr>
        <p:spPr bwMode="auto">
          <a:xfrm>
            <a:off x="1641475" y="765175"/>
            <a:ext cx="58610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spcAft>
                <a:spcPts val="1000"/>
              </a:spcAft>
            </a:pPr>
            <a:r>
              <a:rPr lang="en-US" altLang="en-US" sz="2200" b="1" i="1">
                <a:solidFill>
                  <a:srgbClr val="0D0D0D"/>
                </a:solidFill>
                <a:cs typeface="Calibri" panose="020F0502020204030204" pitchFamily="34" charset="0"/>
              </a:rPr>
              <a:t>Câu 2. </a:t>
            </a:r>
            <a:r>
              <a:rPr lang="vi-VN" altLang="en-US" sz="2200">
                <a:solidFill>
                  <a:srgbClr val="0D0D0D"/>
                </a:solidFill>
                <a:cs typeface="Calibri" panose="020F0502020204030204" pitchFamily="34" charset="0"/>
              </a:rPr>
              <a:t>Cặp bố mẹ thế hệ xuất phát kí hiệu là</a:t>
            </a:r>
            <a:r>
              <a:rPr lang="en-US" altLang="en-US" sz="2200">
                <a:solidFill>
                  <a:srgbClr val="0D0D0D"/>
                </a:solidFill>
                <a:cs typeface="Calibri" panose="020F0502020204030204" pitchFamily="34" charset="0"/>
              </a:rPr>
              <a:t>:</a:t>
            </a:r>
            <a:endParaRPr lang="en-US" altLang="en-US" sz="2200">
              <a:cs typeface="Calibri" panose="020F0502020204030204" pitchFamily="34" charset="0"/>
            </a:endParaRPr>
          </a:p>
        </p:txBody>
      </p:sp>
      <p:sp>
        <p:nvSpPr>
          <p:cNvPr id="11" name="Multiplication Sign 10">
            <a:hlinkClick r:id="rId4" action="ppaction://hlinksldjump"/>
            <a:extLst>
              <a:ext uri="{FF2B5EF4-FFF2-40B4-BE49-F238E27FC236}">
                <a16:creationId xmlns:a16="http://schemas.microsoft.com/office/drawing/2014/main" id="{ECC60D8A-87D8-1842-65A9-FF0144381D23}"/>
              </a:ext>
            </a:extLst>
          </p:cNvPr>
          <p:cNvSpPr/>
          <p:nvPr/>
        </p:nvSpPr>
        <p:spPr>
          <a:xfrm>
            <a:off x="8296275" y="0"/>
            <a:ext cx="914400" cy="914400"/>
          </a:xfrm>
          <a:prstGeom prst="mathMultiply">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16" name="B">
            <a:extLst>
              <a:ext uri="{FF2B5EF4-FFF2-40B4-BE49-F238E27FC236}">
                <a16:creationId xmlns:a16="http://schemas.microsoft.com/office/drawing/2014/main" id="{4E0BAAB8-6E62-45E2-B266-CAA1DA5FB64C}"/>
              </a:ext>
            </a:extLst>
          </p:cNvPr>
          <p:cNvGrpSpPr>
            <a:grpSpLocks/>
          </p:cNvGrpSpPr>
          <p:nvPr/>
        </p:nvGrpSpPr>
        <p:grpSpPr bwMode="auto">
          <a:xfrm>
            <a:off x="568325" y="3214688"/>
            <a:ext cx="3832225" cy="1320800"/>
            <a:chOff x="568601" y="3207831"/>
            <a:chExt cx="3832413" cy="1319268"/>
          </a:xfrm>
        </p:grpSpPr>
        <p:sp>
          <p:nvSpPr>
            <p:cNvPr id="6" name="Rectangle: Rounded Corners 5">
              <a:extLst>
                <a:ext uri="{FF2B5EF4-FFF2-40B4-BE49-F238E27FC236}">
                  <a16:creationId xmlns:a16="http://schemas.microsoft.com/office/drawing/2014/main" id="{4AF31340-58BE-6BE0-DF3E-71DEB3E9E773}"/>
                </a:ext>
              </a:extLst>
            </p:cNvPr>
            <p:cNvSpPr/>
            <p:nvPr/>
          </p:nvSpPr>
          <p:spPr>
            <a:xfrm>
              <a:off x="848015" y="3207831"/>
              <a:ext cx="3552999" cy="1241570"/>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B. </a:t>
              </a:r>
              <a:r>
                <a:rPr lang="en-US" sz="2200" kern="0">
                  <a:solidFill>
                    <a:srgbClr val="0D0D0D"/>
                  </a:solidFill>
                  <a:ea typeface="Calibri" panose="020F0502020204030204" pitchFamily="34" charset="0"/>
                  <a:cs typeface="Arial" panose="020B0604020202020204" pitchFamily="34" charset="0"/>
                  <a:sym typeface="Arial"/>
                </a:rPr>
                <a:t>G</a:t>
              </a:r>
              <a:endParaRPr lang="en-US" sz="2200" kern="0">
                <a:ea typeface="Calibri" panose="020F0502020204030204" pitchFamily="34" charset="0"/>
                <a:cs typeface="Arial" panose="020B0604020202020204" pitchFamily="34" charset="0"/>
                <a:sym typeface="Arial"/>
              </a:endParaRPr>
            </a:p>
          </p:txBody>
        </p:sp>
        <p:sp>
          <p:nvSpPr>
            <p:cNvPr id="111631" name="Freeform 13">
              <a:extLst>
                <a:ext uri="{FF2B5EF4-FFF2-40B4-BE49-F238E27FC236}">
                  <a16:creationId xmlns:a16="http://schemas.microsoft.com/office/drawing/2014/main" id="{B1C53434-0729-4FAB-92B7-C735DDA59955}"/>
                </a:ext>
              </a:extLst>
            </p:cNvPr>
            <p:cNvSpPr>
              <a:spLocks/>
            </p:cNvSpPr>
            <p:nvPr/>
          </p:nvSpPr>
          <p:spPr bwMode="auto">
            <a:xfrm>
              <a:off x="568601" y="3283515"/>
              <a:ext cx="557784" cy="1243584"/>
            </a:xfrm>
            <a:custGeom>
              <a:avLst/>
              <a:gdLst>
                <a:gd name="T0" fmla="*/ 0 w 2141795"/>
                <a:gd name="T1" fmla="*/ 0 h 4618425"/>
                <a:gd name="T2" fmla="*/ 2141795 w 2141795"/>
                <a:gd name="T3" fmla="*/ 0 h 4618425"/>
                <a:gd name="T4" fmla="*/ 2141795 w 2141795"/>
                <a:gd name="T5" fmla="*/ 4618425 h 4618425"/>
                <a:gd name="T6" fmla="*/ 0 w 2141795"/>
                <a:gd name="T7" fmla="*/ 4618425 h 4618425"/>
                <a:gd name="T8" fmla="*/ 0 w 2141795"/>
                <a:gd name="T9" fmla="*/ 0 h 4618425"/>
              </a:gdLst>
              <a:ahLst/>
              <a:cxnLst>
                <a:cxn ang="0">
                  <a:pos x="T0" y="T1"/>
                </a:cxn>
                <a:cxn ang="0">
                  <a:pos x="T2" y="T3"/>
                </a:cxn>
                <a:cxn ang="0">
                  <a:pos x="T4" y="T5"/>
                </a:cxn>
                <a:cxn ang="0">
                  <a:pos x="T6" y="T7"/>
                </a:cxn>
                <a:cxn ang="0">
                  <a:pos x="T8" y="T9"/>
                </a:cxn>
              </a:cxnLst>
              <a:rect l="0" t="0" r="r" b="b"/>
              <a:pathLst>
                <a:path w="2141795" h="4618425">
                  <a:moveTo>
                    <a:pt x="0" y="0"/>
                  </a:moveTo>
                  <a:lnTo>
                    <a:pt x="2141795" y="0"/>
                  </a:lnTo>
                  <a:lnTo>
                    <a:pt x="2141795" y="4618425"/>
                  </a:lnTo>
                  <a:lnTo>
                    <a:pt x="0" y="461842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C">
            <a:extLst>
              <a:ext uri="{FF2B5EF4-FFF2-40B4-BE49-F238E27FC236}">
                <a16:creationId xmlns:a16="http://schemas.microsoft.com/office/drawing/2014/main" id="{D73261E8-4267-4F10-A6E4-A7DEA94E216A}"/>
              </a:ext>
            </a:extLst>
          </p:cNvPr>
          <p:cNvGrpSpPr>
            <a:grpSpLocks/>
          </p:cNvGrpSpPr>
          <p:nvPr/>
        </p:nvGrpSpPr>
        <p:grpSpPr bwMode="auto">
          <a:xfrm>
            <a:off x="4743450" y="1703388"/>
            <a:ext cx="3776663" cy="1243012"/>
            <a:chOff x="4742988" y="1826715"/>
            <a:chExt cx="3776950" cy="1243584"/>
          </a:xfrm>
        </p:grpSpPr>
        <p:sp>
          <p:nvSpPr>
            <p:cNvPr id="7" name="Rectangle: Rounded Corners 6">
              <a:extLst>
                <a:ext uri="{FF2B5EF4-FFF2-40B4-BE49-F238E27FC236}">
                  <a16:creationId xmlns:a16="http://schemas.microsoft.com/office/drawing/2014/main" id="{643625DB-7F2C-F270-79F9-54C2D005A53B}"/>
                </a:ext>
              </a:extLst>
            </p:cNvPr>
            <p:cNvSpPr/>
            <p:nvPr/>
          </p:nvSpPr>
          <p:spPr>
            <a:xfrm>
              <a:off x="4742988" y="1828303"/>
              <a:ext cx="3553095" cy="1241996"/>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C. </a:t>
              </a:r>
              <a:r>
                <a:rPr lang="en-US" sz="2200" kern="0">
                  <a:solidFill>
                    <a:srgbClr val="0D0D0D"/>
                  </a:solidFill>
                  <a:ea typeface="Calibri" panose="020F0502020204030204" pitchFamily="34" charset="0"/>
                  <a:cs typeface="Arial" panose="020B0604020202020204" pitchFamily="34" charset="0"/>
                  <a:sym typeface="Arial"/>
                </a:rPr>
                <a:t>F</a:t>
              </a:r>
              <a:r>
                <a:rPr lang="en-US" sz="2200" kern="0" baseline="-25000">
                  <a:solidFill>
                    <a:srgbClr val="0D0D0D"/>
                  </a:solidFill>
                  <a:ea typeface="Calibri" panose="020F0502020204030204" pitchFamily="34" charset="0"/>
                  <a:cs typeface="Arial" panose="020B0604020202020204" pitchFamily="34" charset="0"/>
                  <a:sym typeface="Arial"/>
                </a:rPr>
                <a:t>1</a:t>
              </a:r>
              <a:endParaRPr lang="en-US" sz="2200" kern="0">
                <a:ea typeface="Calibri" panose="020F0502020204030204" pitchFamily="34" charset="0"/>
                <a:cs typeface="Arial" panose="020B0604020202020204" pitchFamily="34" charset="0"/>
                <a:sym typeface="Arial"/>
              </a:endParaRPr>
            </a:p>
          </p:txBody>
        </p:sp>
        <p:sp>
          <p:nvSpPr>
            <p:cNvPr id="111629" name="Freeform 14">
              <a:extLst>
                <a:ext uri="{FF2B5EF4-FFF2-40B4-BE49-F238E27FC236}">
                  <a16:creationId xmlns:a16="http://schemas.microsoft.com/office/drawing/2014/main" id="{23966CF7-9EBC-4328-B14F-7FAA80ABF08C}"/>
                </a:ext>
              </a:extLst>
            </p:cNvPr>
            <p:cNvSpPr>
              <a:spLocks/>
            </p:cNvSpPr>
            <p:nvPr/>
          </p:nvSpPr>
          <p:spPr bwMode="auto">
            <a:xfrm>
              <a:off x="7962154" y="1826715"/>
              <a:ext cx="557784" cy="1243584"/>
            </a:xfrm>
            <a:custGeom>
              <a:avLst/>
              <a:gdLst>
                <a:gd name="T0" fmla="*/ 0 w 1856804"/>
                <a:gd name="T1" fmla="*/ 0 h 4114800"/>
                <a:gd name="T2" fmla="*/ 1856804 w 1856804"/>
                <a:gd name="T3" fmla="*/ 0 h 4114800"/>
                <a:gd name="T4" fmla="*/ 1856804 w 1856804"/>
                <a:gd name="T5" fmla="*/ 4114800 h 4114800"/>
                <a:gd name="T6" fmla="*/ 0 w 1856804"/>
                <a:gd name="T7" fmla="*/ 4114800 h 4114800"/>
                <a:gd name="T8" fmla="*/ 0 w 1856804"/>
                <a:gd name="T9" fmla="*/ 0 h 4114800"/>
              </a:gdLst>
              <a:ahLst/>
              <a:cxnLst>
                <a:cxn ang="0">
                  <a:pos x="T0" y="T1"/>
                </a:cxn>
                <a:cxn ang="0">
                  <a:pos x="T2" y="T3"/>
                </a:cxn>
                <a:cxn ang="0">
                  <a:pos x="T4" y="T5"/>
                </a:cxn>
                <a:cxn ang="0">
                  <a:pos x="T6" y="T7"/>
                </a:cxn>
                <a:cxn ang="0">
                  <a:pos x="T8" y="T9"/>
                </a:cxn>
              </a:cxnLst>
              <a:rect l="0" t="0" r="r" b="b"/>
              <a:pathLst>
                <a:path w="1856804" h="4114800">
                  <a:moveTo>
                    <a:pt x="0" y="0"/>
                  </a:moveTo>
                  <a:lnTo>
                    <a:pt x="1856804" y="0"/>
                  </a:lnTo>
                  <a:lnTo>
                    <a:pt x="1856804" y="4114800"/>
                  </a:lnTo>
                  <a:lnTo>
                    <a:pt x="0" y="4114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A">
            <a:extLst>
              <a:ext uri="{FF2B5EF4-FFF2-40B4-BE49-F238E27FC236}">
                <a16:creationId xmlns:a16="http://schemas.microsoft.com/office/drawing/2014/main" id="{CCD5261E-ECF4-4687-9CB7-031C1C8F2108}"/>
              </a:ext>
            </a:extLst>
          </p:cNvPr>
          <p:cNvGrpSpPr>
            <a:grpSpLocks/>
          </p:cNvGrpSpPr>
          <p:nvPr/>
        </p:nvGrpSpPr>
        <p:grpSpPr bwMode="auto">
          <a:xfrm>
            <a:off x="623888" y="1704975"/>
            <a:ext cx="3776662" cy="1241425"/>
            <a:chOff x="624062" y="1828797"/>
            <a:chExt cx="3776952" cy="1241503"/>
          </a:xfrm>
        </p:grpSpPr>
        <p:sp>
          <p:nvSpPr>
            <p:cNvPr id="4" name="Rectangle: Rounded Corners 3">
              <a:extLst>
                <a:ext uri="{FF2B5EF4-FFF2-40B4-BE49-F238E27FC236}">
                  <a16:creationId xmlns:a16="http://schemas.microsoft.com/office/drawing/2014/main" id="{9A76AA5A-8EF4-F108-18C4-D712B4944BD1}"/>
                </a:ext>
              </a:extLst>
            </p:cNvPr>
            <p:cNvSpPr/>
            <p:nvPr/>
          </p:nvSpPr>
          <p:spPr>
            <a:xfrm>
              <a:off x="847916" y="1828797"/>
              <a:ext cx="3553098" cy="1241503"/>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lvl="1"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A. </a:t>
              </a:r>
              <a:r>
                <a:rPr lang="en-US" sz="2200" kern="0">
                  <a:solidFill>
                    <a:srgbClr val="0D0D0D"/>
                  </a:solidFill>
                  <a:ea typeface="Calibri" panose="020F0502020204030204" pitchFamily="34" charset="0"/>
                  <a:cs typeface="Arial" panose="020B0604020202020204" pitchFamily="34" charset="0"/>
                  <a:sym typeface="Arial"/>
                </a:rPr>
                <a:t>P</a:t>
              </a:r>
              <a:endParaRPr lang="en-US" sz="2200" kern="0">
                <a:ea typeface="Calibri" panose="020F0502020204030204" pitchFamily="34" charset="0"/>
                <a:cs typeface="Arial" panose="020B0604020202020204" pitchFamily="34" charset="0"/>
                <a:sym typeface="Arial"/>
              </a:endParaRPr>
            </a:p>
          </p:txBody>
        </p:sp>
        <p:sp>
          <p:nvSpPr>
            <p:cNvPr id="111627" name="Freeform 15">
              <a:extLst>
                <a:ext uri="{FF2B5EF4-FFF2-40B4-BE49-F238E27FC236}">
                  <a16:creationId xmlns:a16="http://schemas.microsoft.com/office/drawing/2014/main" id="{61D62512-8018-494E-9BBE-9824714DE47F}"/>
                </a:ext>
              </a:extLst>
            </p:cNvPr>
            <p:cNvSpPr>
              <a:spLocks/>
            </p:cNvSpPr>
            <p:nvPr/>
          </p:nvSpPr>
          <p:spPr bwMode="auto">
            <a:xfrm>
              <a:off x="624062" y="1828798"/>
              <a:ext cx="557038" cy="1241502"/>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D">
            <a:extLst>
              <a:ext uri="{FF2B5EF4-FFF2-40B4-BE49-F238E27FC236}">
                <a16:creationId xmlns:a16="http://schemas.microsoft.com/office/drawing/2014/main" id="{E019A48D-78E5-4970-A9EC-51895BE0749E}"/>
              </a:ext>
            </a:extLst>
          </p:cNvPr>
          <p:cNvGrpSpPr>
            <a:grpSpLocks/>
          </p:cNvGrpSpPr>
          <p:nvPr/>
        </p:nvGrpSpPr>
        <p:grpSpPr bwMode="auto">
          <a:xfrm>
            <a:off x="4743450" y="3213100"/>
            <a:ext cx="3832225" cy="1244600"/>
            <a:chOff x="4742988" y="3205749"/>
            <a:chExt cx="3832411" cy="1243584"/>
          </a:xfrm>
        </p:grpSpPr>
        <p:sp>
          <p:nvSpPr>
            <p:cNvPr id="8" name="Rectangle: Rounded Corners 7">
              <a:extLst>
                <a:ext uri="{FF2B5EF4-FFF2-40B4-BE49-F238E27FC236}">
                  <a16:creationId xmlns:a16="http://schemas.microsoft.com/office/drawing/2014/main" id="{20DC7276-4F16-F378-BAB9-AFD459FD08C6}"/>
                </a:ext>
              </a:extLst>
            </p:cNvPr>
            <p:cNvSpPr/>
            <p:nvPr/>
          </p:nvSpPr>
          <p:spPr>
            <a:xfrm>
              <a:off x="4742988" y="3207336"/>
              <a:ext cx="3552997" cy="124199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D. </a:t>
              </a:r>
              <a:r>
                <a:rPr lang="en-US" sz="2200" kern="0">
                  <a:solidFill>
                    <a:srgbClr val="0D0D0D"/>
                  </a:solidFill>
                  <a:ea typeface="Calibri" panose="020F0502020204030204" pitchFamily="34" charset="0"/>
                  <a:cs typeface="Arial" panose="020B0604020202020204" pitchFamily="34" charset="0"/>
                  <a:sym typeface="Arial"/>
                </a:rPr>
                <a:t>F</a:t>
              </a:r>
              <a:r>
                <a:rPr lang="en-US" sz="2200" kern="0" baseline="-25000">
                  <a:solidFill>
                    <a:srgbClr val="0D0D0D"/>
                  </a:solidFill>
                  <a:ea typeface="Calibri" panose="020F0502020204030204" pitchFamily="34" charset="0"/>
                  <a:cs typeface="Arial" panose="020B0604020202020204" pitchFamily="34" charset="0"/>
                  <a:sym typeface="Arial"/>
                </a:rPr>
                <a:t>2</a:t>
              </a:r>
              <a:endParaRPr lang="en-US" sz="2200" kern="0">
                <a:ea typeface="Calibri" panose="020F0502020204030204" pitchFamily="34" charset="0"/>
                <a:cs typeface="Arial" panose="020B0604020202020204" pitchFamily="34" charset="0"/>
                <a:sym typeface="Arial"/>
              </a:endParaRPr>
            </a:p>
          </p:txBody>
        </p:sp>
        <p:sp>
          <p:nvSpPr>
            <p:cNvPr id="111625" name="Freeform 16">
              <a:extLst>
                <a:ext uri="{FF2B5EF4-FFF2-40B4-BE49-F238E27FC236}">
                  <a16:creationId xmlns:a16="http://schemas.microsoft.com/office/drawing/2014/main" id="{6D898F19-D4AC-4602-BE5A-83E68202CDBC}"/>
                </a:ext>
              </a:extLst>
            </p:cNvPr>
            <p:cNvSpPr>
              <a:spLocks/>
            </p:cNvSpPr>
            <p:nvPr/>
          </p:nvSpPr>
          <p:spPr bwMode="auto">
            <a:xfrm>
              <a:off x="8017615" y="3205749"/>
              <a:ext cx="557784" cy="1243584"/>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clickEffect">
                                  <p:stCondLst>
                                    <p:cond delay="0"/>
                                  </p:stCondLst>
                                  <p:childTnLst>
                                    <p:set>
                                      <p:cBhvr>
                                        <p:cTn id="26" dur="indefinite"/>
                                        <p:tgtEl>
                                          <p:spTgt spid="18"/>
                                        </p:tgtEl>
                                        <p:attrNameLst>
                                          <p:attrName>style.opacity</p:attrName>
                                        </p:attrNameLst>
                                      </p:cBhvr>
                                      <p:to>
                                        <p:strVal val="0.25"/>
                                      </p:to>
                                    </p:set>
                                    <p:animEffect filter="image" prLst="opacity: 0.25">
                                      <p:cBhvr rctx="IE">
                                        <p:cTn id="27" dur="indefinite"/>
                                        <p:tgtEl>
                                          <p:spTgt spid="18"/>
                                        </p:tgtEl>
                                      </p:cBhvr>
                                    </p:animEffec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26" presetClass="emph" presetSubtype="0" repeatCount="4000" fill="hold" nodeType="clickEffect">
                                  <p:stCondLst>
                                    <p:cond delay="0"/>
                                  </p:stCondLst>
                                  <p:childTnLst>
                                    <p:animEffect transition="out" filter="fade">
                                      <p:cBhvr>
                                        <p:cTn id="32" dur="1000" tmFilter="0, 0; .2, .5; .8, .5; 1, 0"/>
                                        <p:tgtEl>
                                          <p:spTgt spid="19"/>
                                        </p:tgtEl>
                                      </p:cBhvr>
                                    </p:animEffect>
                                    <p:animScale>
                                      <p:cBhvr>
                                        <p:cTn id="33" dur="500" autoRev="1" fill="hold"/>
                                        <p:tgtEl>
                                          <p:spTgt spid="19"/>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clickEffect">
                                  <p:stCondLst>
                                    <p:cond delay="0"/>
                                  </p:stCondLst>
                                  <p:childTnLst>
                                    <p:set>
                                      <p:cBhvr>
                                        <p:cTn id="38" dur="indefinite"/>
                                        <p:tgtEl>
                                          <p:spTgt spid="16"/>
                                        </p:tgtEl>
                                        <p:attrNameLst>
                                          <p:attrName>style.opacity</p:attrName>
                                        </p:attrNameLst>
                                      </p:cBhvr>
                                      <p:to>
                                        <p:strVal val="0.25"/>
                                      </p:to>
                                    </p:set>
                                    <p:animEffect filter="image" prLst="opacity: 0.25">
                                      <p:cBhvr rctx="IE">
                                        <p:cTn id="39" dur="indefinite"/>
                                        <p:tgtEl>
                                          <p:spTgt spid="16"/>
                                        </p:tgtEl>
                                      </p:cBhvr>
                                    </p:animEffec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9" presetClass="emph" presetSubtype="0" nodeType="clickEffect">
                                  <p:stCondLst>
                                    <p:cond delay="0"/>
                                  </p:stCondLst>
                                  <p:childTnLst>
                                    <p:set>
                                      <p:cBhvr>
                                        <p:cTn id="44" dur="indefinite"/>
                                        <p:tgtEl>
                                          <p:spTgt spid="17"/>
                                        </p:tgtEl>
                                        <p:attrNameLst>
                                          <p:attrName>style.opacity</p:attrName>
                                        </p:attrNameLst>
                                      </p:cBhvr>
                                      <p:to>
                                        <p:strVal val="0.25"/>
                                      </p:to>
                                    </p:set>
                                    <p:animEffect filter="image" prLst="opacity: 0.25">
                                      <p:cBhvr rctx="IE">
                                        <p:cTn id="45"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oogle Shape;739;p51">
            <a:extLst>
              <a:ext uri="{FF2B5EF4-FFF2-40B4-BE49-F238E27FC236}">
                <a16:creationId xmlns:a16="http://schemas.microsoft.com/office/drawing/2014/main" id="{209257BD-52EB-47DD-ADB2-4EA4959A7D1F}"/>
              </a:ext>
            </a:extLst>
          </p:cNvPr>
          <p:cNvGrpSpPr>
            <a:grpSpLocks/>
          </p:cNvGrpSpPr>
          <p:nvPr/>
        </p:nvGrpSpPr>
        <p:grpSpPr bwMode="auto">
          <a:xfrm rot="5091637">
            <a:off x="6709569" y="-1510506"/>
            <a:ext cx="3021013" cy="3743325"/>
            <a:chOff x="3453675" y="959025"/>
            <a:chExt cx="2670400" cy="3310675"/>
          </a:xfrm>
        </p:grpSpPr>
        <p:sp>
          <p:nvSpPr>
            <p:cNvPr id="47120" name="Google Shape;740;p51">
              <a:extLst>
                <a:ext uri="{FF2B5EF4-FFF2-40B4-BE49-F238E27FC236}">
                  <a16:creationId xmlns:a16="http://schemas.microsoft.com/office/drawing/2014/main" id="{CD7B02D6-9513-46EA-8FD0-8D688F9FE720}"/>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1" name="Google Shape;741;p51">
              <a:extLst>
                <a:ext uri="{FF2B5EF4-FFF2-40B4-BE49-F238E27FC236}">
                  <a16:creationId xmlns:a16="http://schemas.microsoft.com/office/drawing/2014/main" id="{BF3A5D82-8E46-4F89-9587-96FB836913E0}"/>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2" name="Google Shape;742;p51">
              <a:extLst>
                <a:ext uri="{FF2B5EF4-FFF2-40B4-BE49-F238E27FC236}">
                  <a16:creationId xmlns:a16="http://schemas.microsoft.com/office/drawing/2014/main" id="{C227B8F2-010B-4290-9707-22CB92AC4EFC}"/>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3" name="Google Shape;743;p51">
              <a:extLst>
                <a:ext uri="{FF2B5EF4-FFF2-40B4-BE49-F238E27FC236}">
                  <a16:creationId xmlns:a16="http://schemas.microsoft.com/office/drawing/2014/main" id="{68C65B70-2E2F-4BDD-94EF-66A63983BD87}"/>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4" name="Google Shape;744;p51">
              <a:extLst>
                <a:ext uri="{FF2B5EF4-FFF2-40B4-BE49-F238E27FC236}">
                  <a16:creationId xmlns:a16="http://schemas.microsoft.com/office/drawing/2014/main" id="{D33F85F1-64AC-4DA2-AD1A-EA4B35FE3E55}"/>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5" name="Google Shape;745;p51">
              <a:extLst>
                <a:ext uri="{FF2B5EF4-FFF2-40B4-BE49-F238E27FC236}">
                  <a16:creationId xmlns:a16="http://schemas.microsoft.com/office/drawing/2014/main" id="{0CAFDDFD-0F86-4CD8-8E97-113850F967B6}"/>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6" name="Google Shape;746;p51">
              <a:extLst>
                <a:ext uri="{FF2B5EF4-FFF2-40B4-BE49-F238E27FC236}">
                  <a16:creationId xmlns:a16="http://schemas.microsoft.com/office/drawing/2014/main" id="{5C0B65F2-53AA-4ABB-B742-175B8815F4D9}"/>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7" name="Google Shape;747;p51">
              <a:extLst>
                <a:ext uri="{FF2B5EF4-FFF2-40B4-BE49-F238E27FC236}">
                  <a16:creationId xmlns:a16="http://schemas.microsoft.com/office/drawing/2014/main" id="{DEE060D3-3A8C-441B-82D7-E25A400F3F47}"/>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8" name="Google Shape;748;p51">
              <a:extLst>
                <a:ext uri="{FF2B5EF4-FFF2-40B4-BE49-F238E27FC236}">
                  <a16:creationId xmlns:a16="http://schemas.microsoft.com/office/drawing/2014/main" id="{CAEC2E17-07FF-4646-A124-BD74EFFA14D0}"/>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29" name="Google Shape;749;p51">
              <a:extLst>
                <a:ext uri="{FF2B5EF4-FFF2-40B4-BE49-F238E27FC236}">
                  <a16:creationId xmlns:a16="http://schemas.microsoft.com/office/drawing/2014/main" id="{4BE20C46-5003-4E90-82C6-74BA1BBB9DAB}"/>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0" name="Google Shape;750;p51">
              <a:extLst>
                <a:ext uri="{FF2B5EF4-FFF2-40B4-BE49-F238E27FC236}">
                  <a16:creationId xmlns:a16="http://schemas.microsoft.com/office/drawing/2014/main" id="{71033E09-3A18-4E11-B15C-405CE1EBA994}"/>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1" name="Google Shape;751;p51">
              <a:extLst>
                <a:ext uri="{FF2B5EF4-FFF2-40B4-BE49-F238E27FC236}">
                  <a16:creationId xmlns:a16="http://schemas.microsoft.com/office/drawing/2014/main" id="{54984B9A-C16B-49A8-9023-DE654AB039C6}"/>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2" name="Google Shape;752;p51">
              <a:extLst>
                <a:ext uri="{FF2B5EF4-FFF2-40B4-BE49-F238E27FC236}">
                  <a16:creationId xmlns:a16="http://schemas.microsoft.com/office/drawing/2014/main" id="{E003D0A2-FB46-4F4A-8E62-9B1FE32FD9BF}"/>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3" name="Google Shape;753;p51">
              <a:extLst>
                <a:ext uri="{FF2B5EF4-FFF2-40B4-BE49-F238E27FC236}">
                  <a16:creationId xmlns:a16="http://schemas.microsoft.com/office/drawing/2014/main" id="{4B545FAA-C3D8-439F-97D5-913AA06DD84B}"/>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4" name="Google Shape;754;p51">
              <a:extLst>
                <a:ext uri="{FF2B5EF4-FFF2-40B4-BE49-F238E27FC236}">
                  <a16:creationId xmlns:a16="http://schemas.microsoft.com/office/drawing/2014/main" id="{997886C0-9799-4CDB-AF9B-F1EF6F3ACAA5}"/>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5" name="Google Shape;755;p51">
              <a:extLst>
                <a:ext uri="{FF2B5EF4-FFF2-40B4-BE49-F238E27FC236}">
                  <a16:creationId xmlns:a16="http://schemas.microsoft.com/office/drawing/2014/main" id="{D848617E-30FF-4944-B147-5EE7BB905208}"/>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6" name="Google Shape;756;p51">
              <a:extLst>
                <a:ext uri="{FF2B5EF4-FFF2-40B4-BE49-F238E27FC236}">
                  <a16:creationId xmlns:a16="http://schemas.microsoft.com/office/drawing/2014/main" id="{38EDEB56-D6B4-489F-9C93-E38A82E332D7}"/>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7" name="Google Shape;757;p51">
              <a:extLst>
                <a:ext uri="{FF2B5EF4-FFF2-40B4-BE49-F238E27FC236}">
                  <a16:creationId xmlns:a16="http://schemas.microsoft.com/office/drawing/2014/main" id="{06A43553-CF0F-4E51-B747-5CEA786E7F63}"/>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8" name="Google Shape;758;p51">
              <a:extLst>
                <a:ext uri="{FF2B5EF4-FFF2-40B4-BE49-F238E27FC236}">
                  <a16:creationId xmlns:a16="http://schemas.microsoft.com/office/drawing/2014/main" id="{963F5551-DA34-4AC6-9837-F84406B9EB5E}"/>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39" name="Google Shape;759;p51">
              <a:extLst>
                <a:ext uri="{FF2B5EF4-FFF2-40B4-BE49-F238E27FC236}">
                  <a16:creationId xmlns:a16="http://schemas.microsoft.com/office/drawing/2014/main" id="{1932A0B2-DEAD-4A38-ADCB-536321CEE9AD}"/>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40" name="Google Shape;760;p51">
              <a:extLst>
                <a:ext uri="{FF2B5EF4-FFF2-40B4-BE49-F238E27FC236}">
                  <a16:creationId xmlns:a16="http://schemas.microsoft.com/office/drawing/2014/main" id="{928C87F3-2FCC-4DDB-A260-099B3E41802E}"/>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41" name="Google Shape;761;p51">
              <a:extLst>
                <a:ext uri="{FF2B5EF4-FFF2-40B4-BE49-F238E27FC236}">
                  <a16:creationId xmlns:a16="http://schemas.microsoft.com/office/drawing/2014/main" id="{E7221DEE-E656-49DA-AE3A-1FB79D1CA179}"/>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7142" name="Google Shape;762;p51">
              <a:extLst>
                <a:ext uri="{FF2B5EF4-FFF2-40B4-BE49-F238E27FC236}">
                  <a16:creationId xmlns:a16="http://schemas.microsoft.com/office/drawing/2014/main" id="{B020F350-0897-492A-B662-28635FCE2EB1}"/>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sp>
        <p:nvSpPr>
          <p:cNvPr id="28" name="TextBox 27">
            <a:extLst>
              <a:ext uri="{FF2B5EF4-FFF2-40B4-BE49-F238E27FC236}">
                <a16:creationId xmlns:a16="http://schemas.microsoft.com/office/drawing/2014/main" id="{F1C50E61-976C-3AD7-7E48-25D0C35DC611}"/>
              </a:ext>
            </a:extLst>
          </p:cNvPr>
          <p:cNvSpPr txBox="1"/>
          <p:nvPr/>
        </p:nvSpPr>
        <p:spPr>
          <a:xfrm>
            <a:off x="2295525" y="530225"/>
            <a:ext cx="4572000" cy="647700"/>
          </a:xfrm>
          <a:prstGeom prst="rect">
            <a:avLst/>
          </a:prstGeom>
          <a:noFill/>
        </p:spPr>
        <p:txBody>
          <a:bodyPr>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3600" b="1">
                <a:solidFill>
                  <a:srgbClr val="D94949"/>
                </a:solidFill>
              </a:rPr>
              <a:t>NỘI DUNG BÀI HỌC</a:t>
            </a:r>
          </a:p>
        </p:txBody>
      </p:sp>
      <p:grpSp>
        <p:nvGrpSpPr>
          <p:cNvPr id="29" name="Group 28">
            <a:extLst>
              <a:ext uri="{FF2B5EF4-FFF2-40B4-BE49-F238E27FC236}">
                <a16:creationId xmlns:a16="http://schemas.microsoft.com/office/drawing/2014/main" id="{A3D7F38E-C97C-452B-A16C-D3B3325B15F3}"/>
              </a:ext>
            </a:extLst>
          </p:cNvPr>
          <p:cNvGrpSpPr>
            <a:grpSpLocks/>
          </p:cNvGrpSpPr>
          <p:nvPr/>
        </p:nvGrpSpPr>
        <p:grpSpPr bwMode="auto">
          <a:xfrm>
            <a:off x="860425" y="1379538"/>
            <a:ext cx="4038600" cy="731837"/>
            <a:chOff x="833885" y="1685333"/>
            <a:chExt cx="4039630" cy="731520"/>
          </a:xfrm>
        </p:grpSpPr>
        <p:sp>
          <p:nvSpPr>
            <p:cNvPr id="30" name="Google Shape;905;p26">
              <a:extLst>
                <a:ext uri="{FF2B5EF4-FFF2-40B4-BE49-F238E27FC236}">
                  <a16:creationId xmlns:a16="http://schemas.microsoft.com/office/drawing/2014/main" id="{8BCD5677-B35E-DBBB-9814-3EF459F5DB46}"/>
                </a:ext>
              </a:extLst>
            </p:cNvPr>
            <p:cNvSpPr/>
            <p:nvPr/>
          </p:nvSpPr>
          <p:spPr>
            <a:xfrm>
              <a:off x="833885" y="1685333"/>
              <a:ext cx="732025" cy="731520"/>
            </a:xfrm>
            <a:prstGeom prst="rect">
              <a:avLst/>
            </a:prstGeom>
            <a:noFill/>
            <a:ln w="28575">
              <a:solidFill>
                <a:srgbClr val="134F5C"/>
              </a:solidFill>
            </a:ln>
          </p:spPr>
          <p:txBody>
            <a:bodyPr spcFirstLastPara="1" lIns="91425" tIns="91425" rIns="91425" bIns="91425" anchor="ctr"/>
            <a:lstStyle/>
            <a:p>
              <a:pPr algn="ctr" eaLnBrk="1" fontAlgn="auto" hangingPunct="1">
                <a:spcBef>
                  <a:spcPts val="0"/>
                </a:spcBef>
                <a:spcAft>
                  <a:spcPts val="0"/>
                </a:spcAft>
                <a:buClr>
                  <a:srgbClr val="000000"/>
                </a:buClr>
                <a:buFont typeface="Arial"/>
                <a:buNone/>
                <a:defRPr/>
              </a:pPr>
              <a:r>
                <a:rPr lang="en-US" sz="4000" b="1" kern="0">
                  <a:solidFill>
                    <a:srgbClr val="134F5C"/>
                  </a:solidFill>
                  <a:latin typeface="+mj-lt"/>
                  <a:ea typeface="Lato"/>
                  <a:cs typeface="Lato"/>
                  <a:sym typeface="Lato"/>
                </a:rPr>
                <a:t>I</a:t>
              </a:r>
              <a:endParaRPr sz="4000" b="1" kern="0">
                <a:solidFill>
                  <a:srgbClr val="134F5C"/>
                </a:solidFill>
                <a:latin typeface="+mj-lt"/>
                <a:ea typeface="Lato"/>
                <a:cs typeface="Lato"/>
                <a:sym typeface="Lato"/>
              </a:endParaRPr>
            </a:p>
          </p:txBody>
        </p:sp>
        <p:sp>
          <p:nvSpPr>
            <p:cNvPr id="47119" name="TextBox 30">
              <a:extLst>
                <a:ext uri="{FF2B5EF4-FFF2-40B4-BE49-F238E27FC236}">
                  <a16:creationId xmlns:a16="http://schemas.microsoft.com/office/drawing/2014/main" id="{18D5C718-05C5-4176-A0F9-D0F216104B93}"/>
                </a:ext>
              </a:extLst>
            </p:cNvPr>
            <p:cNvSpPr txBox="1">
              <a:spLocks noChangeArrowheads="1"/>
            </p:cNvSpPr>
            <p:nvPr/>
          </p:nvSpPr>
          <p:spPr bwMode="auto">
            <a:xfrm>
              <a:off x="1679045" y="1816717"/>
              <a:ext cx="3194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it-IT" altLang="en-US" sz="2400"/>
                <a:t>Di truyền và biến dị</a:t>
              </a:r>
              <a:endParaRPr lang="en-US" altLang="en-US" sz="2400"/>
            </a:p>
          </p:txBody>
        </p:sp>
      </p:grpSp>
      <p:grpSp>
        <p:nvGrpSpPr>
          <p:cNvPr id="707" name="Group 706">
            <a:extLst>
              <a:ext uri="{FF2B5EF4-FFF2-40B4-BE49-F238E27FC236}">
                <a16:creationId xmlns:a16="http://schemas.microsoft.com/office/drawing/2014/main" id="{01059D31-C8CE-416B-B447-12DD7DA4D92C}"/>
              </a:ext>
            </a:extLst>
          </p:cNvPr>
          <p:cNvGrpSpPr>
            <a:grpSpLocks/>
          </p:cNvGrpSpPr>
          <p:nvPr/>
        </p:nvGrpSpPr>
        <p:grpSpPr bwMode="auto">
          <a:xfrm>
            <a:off x="860425" y="2270125"/>
            <a:ext cx="5494338" cy="1131888"/>
            <a:chOff x="833885" y="1506388"/>
            <a:chExt cx="5495050" cy="1131848"/>
          </a:xfrm>
        </p:grpSpPr>
        <p:sp>
          <p:nvSpPr>
            <p:cNvPr id="708" name="Google Shape;905;p26">
              <a:extLst>
                <a:ext uri="{FF2B5EF4-FFF2-40B4-BE49-F238E27FC236}">
                  <a16:creationId xmlns:a16="http://schemas.microsoft.com/office/drawing/2014/main" id="{6B826713-3F4B-4007-6F79-AD17404ACE9F}"/>
                </a:ext>
              </a:extLst>
            </p:cNvPr>
            <p:cNvSpPr/>
            <p:nvPr/>
          </p:nvSpPr>
          <p:spPr>
            <a:xfrm>
              <a:off x="833885" y="1806415"/>
              <a:ext cx="731933" cy="731811"/>
            </a:xfrm>
            <a:prstGeom prst="rect">
              <a:avLst/>
            </a:prstGeom>
            <a:noFill/>
            <a:ln w="28575">
              <a:solidFill>
                <a:srgbClr val="134F5C"/>
              </a:solidFill>
            </a:ln>
          </p:spPr>
          <p:txBody>
            <a:bodyPr spcFirstLastPara="1" lIns="91425" tIns="91425" rIns="91425" bIns="91425" anchor="ctr"/>
            <a:lstStyle/>
            <a:p>
              <a:pPr algn="ctr" eaLnBrk="1" fontAlgn="auto" hangingPunct="1">
                <a:spcBef>
                  <a:spcPts val="0"/>
                </a:spcBef>
                <a:spcAft>
                  <a:spcPts val="0"/>
                </a:spcAft>
                <a:buClr>
                  <a:srgbClr val="000000"/>
                </a:buClr>
                <a:buFont typeface="Arial"/>
                <a:buNone/>
                <a:defRPr/>
              </a:pPr>
              <a:r>
                <a:rPr lang="en-US" sz="4000" b="1" kern="0">
                  <a:solidFill>
                    <a:srgbClr val="134F5C"/>
                  </a:solidFill>
                  <a:latin typeface="+mj-lt"/>
                  <a:ea typeface="Lato"/>
                  <a:cs typeface="Lato"/>
                  <a:sym typeface="Lato"/>
                </a:rPr>
                <a:t>II</a:t>
              </a:r>
              <a:endParaRPr sz="4000" b="1" kern="0">
                <a:solidFill>
                  <a:srgbClr val="134F5C"/>
                </a:solidFill>
                <a:latin typeface="+mj-lt"/>
                <a:ea typeface="Lato"/>
                <a:cs typeface="Lato"/>
                <a:sym typeface="Lato"/>
              </a:endParaRPr>
            </a:p>
          </p:txBody>
        </p:sp>
        <p:sp>
          <p:nvSpPr>
            <p:cNvPr id="47117" name="TextBox 708">
              <a:extLst>
                <a:ext uri="{FF2B5EF4-FFF2-40B4-BE49-F238E27FC236}">
                  <a16:creationId xmlns:a16="http://schemas.microsoft.com/office/drawing/2014/main" id="{66404A91-29AE-4884-A89C-EE7C59616754}"/>
                </a:ext>
              </a:extLst>
            </p:cNvPr>
            <p:cNvSpPr txBox="1">
              <a:spLocks noChangeArrowheads="1"/>
            </p:cNvSpPr>
            <p:nvPr/>
          </p:nvSpPr>
          <p:spPr bwMode="auto">
            <a:xfrm>
              <a:off x="1679045" y="1506388"/>
              <a:ext cx="4649890" cy="113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it-IT" altLang="en-US" sz="2400"/>
                <a:t>Mendel – người đặt nền móng cho di truyền học</a:t>
              </a:r>
              <a:endParaRPr lang="en-US" altLang="en-US" sz="2400"/>
            </a:p>
          </p:txBody>
        </p:sp>
      </p:grpSp>
      <p:grpSp>
        <p:nvGrpSpPr>
          <p:cNvPr id="711" name="Group 710">
            <a:extLst>
              <a:ext uri="{FF2B5EF4-FFF2-40B4-BE49-F238E27FC236}">
                <a16:creationId xmlns:a16="http://schemas.microsoft.com/office/drawing/2014/main" id="{578AC23C-A4BC-4DDD-9F49-ACD1E40B7A67}"/>
              </a:ext>
            </a:extLst>
          </p:cNvPr>
          <p:cNvGrpSpPr>
            <a:grpSpLocks/>
          </p:cNvGrpSpPr>
          <p:nvPr/>
        </p:nvGrpSpPr>
        <p:grpSpPr bwMode="auto">
          <a:xfrm>
            <a:off x="860425" y="3606800"/>
            <a:ext cx="5494338" cy="1200150"/>
            <a:chOff x="833885" y="1506388"/>
            <a:chExt cx="5495050" cy="1200329"/>
          </a:xfrm>
        </p:grpSpPr>
        <p:sp>
          <p:nvSpPr>
            <p:cNvPr id="712" name="Google Shape;905;p26">
              <a:extLst>
                <a:ext uri="{FF2B5EF4-FFF2-40B4-BE49-F238E27FC236}">
                  <a16:creationId xmlns:a16="http://schemas.microsoft.com/office/drawing/2014/main" id="{9D72B9A3-F0DC-391C-5896-D3606307BBDC}"/>
                </a:ext>
              </a:extLst>
            </p:cNvPr>
            <p:cNvSpPr/>
            <p:nvPr/>
          </p:nvSpPr>
          <p:spPr>
            <a:xfrm>
              <a:off x="833885" y="1706443"/>
              <a:ext cx="731933" cy="731947"/>
            </a:xfrm>
            <a:prstGeom prst="rect">
              <a:avLst/>
            </a:prstGeom>
            <a:noFill/>
            <a:ln w="28575">
              <a:solidFill>
                <a:srgbClr val="134F5C"/>
              </a:solidFill>
            </a:ln>
          </p:spPr>
          <p:txBody>
            <a:bodyPr spcFirstLastPara="1" lIns="91425" tIns="91425" rIns="91425" bIns="91425" anchor="ctr"/>
            <a:lstStyle/>
            <a:p>
              <a:pPr algn="ctr" eaLnBrk="1" fontAlgn="auto" hangingPunct="1">
                <a:spcBef>
                  <a:spcPts val="0"/>
                </a:spcBef>
                <a:spcAft>
                  <a:spcPts val="0"/>
                </a:spcAft>
                <a:buClr>
                  <a:srgbClr val="000000"/>
                </a:buClr>
                <a:buFont typeface="Arial"/>
                <a:buNone/>
                <a:defRPr/>
              </a:pPr>
              <a:r>
                <a:rPr lang="en-US" sz="4000" b="1" kern="0">
                  <a:solidFill>
                    <a:srgbClr val="134F5C"/>
                  </a:solidFill>
                  <a:latin typeface="+mj-lt"/>
                  <a:ea typeface="Lato"/>
                  <a:cs typeface="Lato"/>
                  <a:sym typeface="Lato"/>
                </a:rPr>
                <a:t>III</a:t>
              </a:r>
              <a:endParaRPr sz="4000" b="1" kern="0">
                <a:solidFill>
                  <a:srgbClr val="134F5C"/>
                </a:solidFill>
                <a:latin typeface="+mj-lt"/>
                <a:ea typeface="Lato"/>
                <a:cs typeface="Lato"/>
                <a:sym typeface="Lato"/>
              </a:endParaRPr>
            </a:p>
          </p:txBody>
        </p:sp>
        <p:sp>
          <p:nvSpPr>
            <p:cNvPr id="47115" name="TextBox 712">
              <a:extLst>
                <a:ext uri="{FF2B5EF4-FFF2-40B4-BE49-F238E27FC236}">
                  <a16:creationId xmlns:a16="http://schemas.microsoft.com/office/drawing/2014/main" id="{C94F52C3-44E9-43DD-8817-37D133B8CACF}"/>
                </a:ext>
              </a:extLst>
            </p:cNvPr>
            <p:cNvSpPr txBox="1">
              <a:spLocks noChangeArrowheads="1"/>
            </p:cNvSpPr>
            <p:nvPr/>
          </p:nvSpPr>
          <p:spPr bwMode="auto">
            <a:xfrm>
              <a:off x="1679045" y="1506388"/>
              <a:ext cx="46498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it-IT" altLang="en-US" sz="2400"/>
                <a:t>Một số thuật ngữ và kí hiệu dùng trong nghiên cứu di truyền</a:t>
              </a:r>
              <a:endParaRPr lang="en-US" altLang="en-US" sz="2400"/>
            </a:p>
          </p:txBody>
        </p:sp>
      </p:grpSp>
      <p:sp>
        <p:nvSpPr>
          <p:cNvPr id="715" name="Freeform 33">
            <a:extLst>
              <a:ext uri="{FF2B5EF4-FFF2-40B4-BE49-F238E27FC236}">
                <a16:creationId xmlns:a16="http://schemas.microsoft.com/office/drawing/2014/main" id="{27F08BDB-5979-0BD8-0B1D-55B98D1F148C}"/>
              </a:ext>
            </a:extLst>
          </p:cNvPr>
          <p:cNvSpPr/>
          <p:nvPr/>
        </p:nvSpPr>
        <p:spPr>
          <a:xfrm>
            <a:off x="5858934" y="1311157"/>
            <a:ext cx="3285066" cy="3832343"/>
          </a:xfrm>
          <a:custGeom>
            <a:avLst/>
            <a:gdLst/>
            <a:ahLst/>
            <a:cxnLst/>
            <a:rect l="l" t="t" r="r" b="b"/>
            <a:pathLst>
              <a:path w="2101346" h="2446982">
                <a:moveTo>
                  <a:pt x="0" y="0"/>
                </a:moveTo>
                <a:lnTo>
                  <a:pt x="2101346" y="0"/>
                </a:lnTo>
                <a:lnTo>
                  <a:pt x="2101346" y="2446982"/>
                </a:lnTo>
                <a:lnTo>
                  <a:pt x="0" y="2446982"/>
                </a:lnTo>
                <a:lnTo>
                  <a:pt x="0" y="0"/>
                </a:lnTo>
                <a:close/>
              </a:path>
            </a:pathLst>
          </a:custGeom>
          <a:blipFill>
            <a:blip r:embed="rId3">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07"/>
                                        </p:tgtEl>
                                        <p:attrNameLst>
                                          <p:attrName>style.visibility</p:attrName>
                                        </p:attrNameLst>
                                      </p:cBhvr>
                                      <p:to>
                                        <p:strVal val="visible"/>
                                      </p:to>
                                    </p:set>
                                    <p:animEffect transition="in" filter="wipe(left)">
                                      <p:cBhvr>
                                        <p:cTn id="12" dur="500"/>
                                        <p:tgtEl>
                                          <p:spTgt spid="7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1"/>
                                        </p:tgtEl>
                                        <p:attrNameLst>
                                          <p:attrName>style.visibility</p:attrName>
                                        </p:attrNameLst>
                                      </p:cBhvr>
                                      <p:to>
                                        <p:strVal val="visible"/>
                                      </p:to>
                                    </p:set>
                                    <p:animEffect transition="in" filter="wipe(left)">
                                      <p:cBhvr>
                                        <p:cTn id="17" dur="500"/>
                                        <p:tgtEl>
                                          <p:spTgt spid="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216F6E-B8C3-4782-85C8-D10EE22CB53B}"/>
              </a:ext>
            </a:extLst>
          </p:cNvPr>
          <p:cNvSpPr txBox="1">
            <a:spLocks noChangeArrowheads="1"/>
          </p:cNvSpPr>
          <p:nvPr/>
        </p:nvSpPr>
        <p:spPr bwMode="auto">
          <a:xfrm>
            <a:off x="1871663" y="495300"/>
            <a:ext cx="54006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spcAft>
                <a:spcPts val="1000"/>
              </a:spcAft>
            </a:pPr>
            <a:r>
              <a:rPr lang="en-US" altLang="en-US" sz="2200" b="1" i="1">
                <a:solidFill>
                  <a:srgbClr val="0D0D0D"/>
                </a:solidFill>
                <a:cs typeface="Calibri" panose="020F0502020204030204" pitchFamily="34" charset="0"/>
              </a:rPr>
              <a:t>Câu 3. </a:t>
            </a:r>
            <a:r>
              <a:rPr lang="vi-VN" altLang="en-US" sz="2200">
                <a:solidFill>
                  <a:srgbClr val="0D0D0D"/>
                </a:solidFill>
                <a:cs typeface="Calibri" panose="020F0502020204030204" pitchFamily="34" charset="0"/>
              </a:rPr>
              <a:t>Đối tượng nghiên cứu di truyền chủ yếu của Mendel là</a:t>
            </a:r>
            <a:r>
              <a:rPr lang="en-US" altLang="en-US" sz="2200">
                <a:solidFill>
                  <a:srgbClr val="0D0D0D"/>
                </a:solidFill>
                <a:cs typeface="Calibri" panose="020F0502020204030204" pitchFamily="34" charset="0"/>
              </a:rPr>
              <a:t>:</a:t>
            </a:r>
            <a:endParaRPr lang="en-US" altLang="en-US" sz="2200">
              <a:cs typeface="Calibri" panose="020F0502020204030204" pitchFamily="34" charset="0"/>
            </a:endParaRPr>
          </a:p>
        </p:txBody>
      </p:sp>
      <p:sp>
        <p:nvSpPr>
          <p:cNvPr id="11" name="Multiplication Sign 10">
            <a:hlinkClick r:id="rId4" action="ppaction://hlinksldjump"/>
            <a:extLst>
              <a:ext uri="{FF2B5EF4-FFF2-40B4-BE49-F238E27FC236}">
                <a16:creationId xmlns:a16="http://schemas.microsoft.com/office/drawing/2014/main" id="{041B4385-0AD5-F673-41BA-863D7C38AE8D}"/>
              </a:ext>
            </a:extLst>
          </p:cNvPr>
          <p:cNvSpPr/>
          <p:nvPr/>
        </p:nvSpPr>
        <p:spPr>
          <a:xfrm>
            <a:off x="8296275" y="0"/>
            <a:ext cx="914400" cy="914400"/>
          </a:xfrm>
          <a:prstGeom prst="mathMultiply">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16" name="B">
            <a:extLst>
              <a:ext uri="{FF2B5EF4-FFF2-40B4-BE49-F238E27FC236}">
                <a16:creationId xmlns:a16="http://schemas.microsoft.com/office/drawing/2014/main" id="{9BE66160-67D4-4B98-BDC3-39E87FB667BA}"/>
              </a:ext>
            </a:extLst>
          </p:cNvPr>
          <p:cNvGrpSpPr>
            <a:grpSpLocks/>
          </p:cNvGrpSpPr>
          <p:nvPr/>
        </p:nvGrpSpPr>
        <p:grpSpPr bwMode="auto">
          <a:xfrm>
            <a:off x="568325" y="3252788"/>
            <a:ext cx="3832225" cy="1320800"/>
            <a:chOff x="568601" y="3207831"/>
            <a:chExt cx="3832413" cy="1319268"/>
          </a:xfrm>
        </p:grpSpPr>
        <p:sp>
          <p:nvSpPr>
            <p:cNvPr id="6" name="Rectangle: Rounded Corners 5">
              <a:extLst>
                <a:ext uri="{FF2B5EF4-FFF2-40B4-BE49-F238E27FC236}">
                  <a16:creationId xmlns:a16="http://schemas.microsoft.com/office/drawing/2014/main" id="{53AA8138-5EA9-0E55-F2A7-373F7DB3A770}"/>
                </a:ext>
              </a:extLst>
            </p:cNvPr>
            <p:cNvSpPr/>
            <p:nvPr/>
          </p:nvSpPr>
          <p:spPr>
            <a:xfrm>
              <a:off x="848015" y="3207831"/>
              <a:ext cx="3552999" cy="1241570"/>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200">
                  <a:solidFill>
                    <a:srgbClr val="0D0D0D"/>
                  </a:solidFill>
                  <a:cs typeface="Calibri" panose="020F0502020204030204" pitchFamily="34" charset="0"/>
                </a:rPr>
                <a:t>B. ong mắt đỏ</a:t>
              </a:r>
              <a:endParaRPr lang="en-US" altLang="en-US" sz="2200">
                <a:solidFill>
                  <a:srgbClr val="FDFDF8"/>
                </a:solidFill>
                <a:cs typeface="Calibri" panose="020F0502020204030204" pitchFamily="34" charset="0"/>
              </a:endParaRPr>
            </a:p>
          </p:txBody>
        </p:sp>
        <p:sp>
          <p:nvSpPr>
            <p:cNvPr id="113679" name="Freeform 13">
              <a:extLst>
                <a:ext uri="{FF2B5EF4-FFF2-40B4-BE49-F238E27FC236}">
                  <a16:creationId xmlns:a16="http://schemas.microsoft.com/office/drawing/2014/main" id="{69AA3BF8-5C02-4A7F-9DC7-F5F932A98EB0}"/>
                </a:ext>
              </a:extLst>
            </p:cNvPr>
            <p:cNvSpPr>
              <a:spLocks/>
            </p:cNvSpPr>
            <p:nvPr/>
          </p:nvSpPr>
          <p:spPr bwMode="auto">
            <a:xfrm>
              <a:off x="568601" y="3283515"/>
              <a:ext cx="557784" cy="1243584"/>
            </a:xfrm>
            <a:custGeom>
              <a:avLst/>
              <a:gdLst>
                <a:gd name="T0" fmla="*/ 0 w 2141795"/>
                <a:gd name="T1" fmla="*/ 0 h 4618425"/>
                <a:gd name="T2" fmla="*/ 2141795 w 2141795"/>
                <a:gd name="T3" fmla="*/ 0 h 4618425"/>
                <a:gd name="T4" fmla="*/ 2141795 w 2141795"/>
                <a:gd name="T5" fmla="*/ 4618425 h 4618425"/>
                <a:gd name="T6" fmla="*/ 0 w 2141795"/>
                <a:gd name="T7" fmla="*/ 4618425 h 4618425"/>
                <a:gd name="T8" fmla="*/ 0 w 2141795"/>
                <a:gd name="T9" fmla="*/ 0 h 4618425"/>
              </a:gdLst>
              <a:ahLst/>
              <a:cxnLst>
                <a:cxn ang="0">
                  <a:pos x="T0" y="T1"/>
                </a:cxn>
                <a:cxn ang="0">
                  <a:pos x="T2" y="T3"/>
                </a:cxn>
                <a:cxn ang="0">
                  <a:pos x="T4" y="T5"/>
                </a:cxn>
                <a:cxn ang="0">
                  <a:pos x="T6" y="T7"/>
                </a:cxn>
                <a:cxn ang="0">
                  <a:pos x="T8" y="T9"/>
                </a:cxn>
              </a:cxnLst>
              <a:rect l="0" t="0" r="r" b="b"/>
              <a:pathLst>
                <a:path w="2141795" h="4618425">
                  <a:moveTo>
                    <a:pt x="0" y="0"/>
                  </a:moveTo>
                  <a:lnTo>
                    <a:pt x="2141795" y="0"/>
                  </a:lnTo>
                  <a:lnTo>
                    <a:pt x="2141795" y="4618425"/>
                  </a:lnTo>
                  <a:lnTo>
                    <a:pt x="0" y="461842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C">
            <a:extLst>
              <a:ext uri="{FF2B5EF4-FFF2-40B4-BE49-F238E27FC236}">
                <a16:creationId xmlns:a16="http://schemas.microsoft.com/office/drawing/2014/main" id="{9CD43165-1B58-4C79-95B6-1764A3F165D6}"/>
              </a:ext>
            </a:extLst>
          </p:cNvPr>
          <p:cNvGrpSpPr>
            <a:grpSpLocks/>
          </p:cNvGrpSpPr>
          <p:nvPr/>
        </p:nvGrpSpPr>
        <p:grpSpPr bwMode="auto">
          <a:xfrm>
            <a:off x="4743450" y="1741488"/>
            <a:ext cx="3776663" cy="1243012"/>
            <a:chOff x="4742988" y="1826715"/>
            <a:chExt cx="3776950" cy="1243584"/>
          </a:xfrm>
        </p:grpSpPr>
        <p:sp>
          <p:nvSpPr>
            <p:cNvPr id="7" name="Rectangle: Rounded Corners 6">
              <a:extLst>
                <a:ext uri="{FF2B5EF4-FFF2-40B4-BE49-F238E27FC236}">
                  <a16:creationId xmlns:a16="http://schemas.microsoft.com/office/drawing/2014/main" id="{8AEFE838-6B9B-CA08-BEED-3DB354BCDF17}"/>
                </a:ext>
              </a:extLst>
            </p:cNvPr>
            <p:cNvSpPr/>
            <p:nvPr/>
          </p:nvSpPr>
          <p:spPr>
            <a:xfrm>
              <a:off x="4742988" y="1828303"/>
              <a:ext cx="3553095" cy="1241996"/>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200">
                  <a:solidFill>
                    <a:srgbClr val="0D0D0D"/>
                  </a:solidFill>
                  <a:cs typeface="Calibri" panose="020F0502020204030204" pitchFamily="34" charset="0"/>
                </a:rPr>
                <a:t>C. đậu hà lan</a:t>
              </a:r>
              <a:endParaRPr lang="en-US" altLang="en-US" sz="2200">
                <a:solidFill>
                  <a:srgbClr val="FDFDF8"/>
                </a:solidFill>
                <a:cs typeface="Calibri" panose="020F0502020204030204" pitchFamily="34" charset="0"/>
              </a:endParaRPr>
            </a:p>
          </p:txBody>
        </p:sp>
        <p:sp>
          <p:nvSpPr>
            <p:cNvPr id="113677" name="Freeform 14">
              <a:extLst>
                <a:ext uri="{FF2B5EF4-FFF2-40B4-BE49-F238E27FC236}">
                  <a16:creationId xmlns:a16="http://schemas.microsoft.com/office/drawing/2014/main" id="{63A35782-E0A2-47CF-A0C3-CD1B580143FA}"/>
                </a:ext>
              </a:extLst>
            </p:cNvPr>
            <p:cNvSpPr>
              <a:spLocks/>
            </p:cNvSpPr>
            <p:nvPr/>
          </p:nvSpPr>
          <p:spPr bwMode="auto">
            <a:xfrm>
              <a:off x="7962154" y="1826715"/>
              <a:ext cx="557784" cy="1243584"/>
            </a:xfrm>
            <a:custGeom>
              <a:avLst/>
              <a:gdLst>
                <a:gd name="T0" fmla="*/ 0 w 1856804"/>
                <a:gd name="T1" fmla="*/ 0 h 4114800"/>
                <a:gd name="T2" fmla="*/ 1856804 w 1856804"/>
                <a:gd name="T3" fmla="*/ 0 h 4114800"/>
                <a:gd name="T4" fmla="*/ 1856804 w 1856804"/>
                <a:gd name="T5" fmla="*/ 4114800 h 4114800"/>
                <a:gd name="T6" fmla="*/ 0 w 1856804"/>
                <a:gd name="T7" fmla="*/ 4114800 h 4114800"/>
                <a:gd name="T8" fmla="*/ 0 w 1856804"/>
                <a:gd name="T9" fmla="*/ 0 h 4114800"/>
              </a:gdLst>
              <a:ahLst/>
              <a:cxnLst>
                <a:cxn ang="0">
                  <a:pos x="T0" y="T1"/>
                </a:cxn>
                <a:cxn ang="0">
                  <a:pos x="T2" y="T3"/>
                </a:cxn>
                <a:cxn ang="0">
                  <a:pos x="T4" y="T5"/>
                </a:cxn>
                <a:cxn ang="0">
                  <a:pos x="T6" y="T7"/>
                </a:cxn>
                <a:cxn ang="0">
                  <a:pos x="T8" y="T9"/>
                </a:cxn>
              </a:cxnLst>
              <a:rect l="0" t="0" r="r" b="b"/>
              <a:pathLst>
                <a:path w="1856804" h="4114800">
                  <a:moveTo>
                    <a:pt x="0" y="0"/>
                  </a:moveTo>
                  <a:lnTo>
                    <a:pt x="1856804" y="0"/>
                  </a:lnTo>
                  <a:lnTo>
                    <a:pt x="1856804" y="4114800"/>
                  </a:lnTo>
                  <a:lnTo>
                    <a:pt x="0" y="4114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A">
            <a:extLst>
              <a:ext uri="{FF2B5EF4-FFF2-40B4-BE49-F238E27FC236}">
                <a16:creationId xmlns:a16="http://schemas.microsoft.com/office/drawing/2014/main" id="{F8E068C6-2523-4ED5-91E8-F7F7293CEBEA}"/>
              </a:ext>
            </a:extLst>
          </p:cNvPr>
          <p:cNvGrpSpPr>
            <a:grpSpLocks/>
          </p:cNvGrpSpPr>
          <p:nvPr/>
        </p:nvGrpSpPr>
        <p:grpSpPr bwMode="auto">
          <a:xfrm>
            <a:off x="623888" y="1743075"/>
            <a:ext cx="3776662" cy="1241425"/>
            <a:chOff x="624062" y="1828797"/>
            <a:chExt cx="3776952" cy="1241503"/>
          </a:xfrm>
        </p:grpSpPr>
        <p:sp>
          <p:nvSpPr>
            <p:cNvPr id="4" name="Rectangle: Rounded Corners 3">
              <a:extLst>
                <a:ext uri="{FF2B5EF4-FFF2-40B4-BE49-F238E27FC236}">
                  <a16:creationId xmlns:a16="http://schemas.microsoft.com/office/drawing/2014/main" id="{ED8E5A05-6520-BE7C-E4ED-D0A5DAB6A1F5}"/>
                </a:ext>
              </a:extLst>
            </p:cNvPr>
            <p:cNvSpPr/>
            <p:nvPr/>
          </p:nvSpPr>
          <p:spPr>
            <a:xfrm>
              <a:off x="847916" y="1828797"/>
              <a:ext cx="3553098" cy="1241503"/>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algn="ctr" eaLnBrk="1" hangingPunct="1">
                <a:lnSpc>
                  <a:spcPct val="150000"/>
                </a:lnSpc>
              </a:pPr>
              <a:r>
                <a:rPr lang="vi-VN" altLang="en-US" sz="2200">
                  <a:solidFill>
                    <a:srgbClr val="0D0D0D"/>
                  </a:solidFill>
                  <a:cs typeface="Calibri" panose="020F0502020204030204" pitchFamily="34" charset="0"/>
                </a:rPr>
                <a:t>A. ruồi giấm</a:t>
              </a:r>
              <a:endParaRPr lang="en-US" altLang="en-US" sz="2200">
                <a:solidFill>
                  <a:srgbClr val="FDFDF8"/>
                </a:solidFill>
                <a:cs typeface="Calibri" panose="020F0502020204030204" pitchFamily="34" charset="0"/>
              </a:endParaRPr>
            </a:p>
          </p:txBody>
        </p:sp>
        <p:sp>
          <p:nvSpPr>
            <p:cNvPr id="113675" name="Freeform 15">
              <a:extLst>
                <a:ext uri="{FF2B5EF4-FFF2-40B4-BE49-F238E27FC236}">
                  <a16:creationId xmlns:a16="http://schemas.microsoft.com/office/drawing/2014/main" id="{C179A88D-7689-4805-B7B7-D56D9E3256D4}"/>
                </a:ext>
              </a:extLst>
            </p:cNvPr>
            <p:cNvSpPr>
              <a:spLocks/>
            </p:cNvSpPr>
            <p:nvPr/>
          </p:nvSpPr>
          <p:spPr bwMode="auto">
            <a:xfrm>
              <a:off x="624062" y="1828798"/>
              <a:ext cx="557038" cy="1241502"/>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D">
            <a:extLst>
              <a:ext uri="{FF2B5EF4-FFF2-40B4-BE49-F238E27FC236}">
                <a16:creationId xmlns:a16="http://schemas.microsoft.com/office/drawing/2014/main" id="{DF33A86F-37E1-40BD-A6C8-435ED9026947}"/>
              </a:ext>
            </a:extLst>
          </p:cNvPr>
          <p:cNvGrpSpPr>
            <a:grpSpLocks/>
          </p:cNvGrpSpPr>
          <p:nvPr/>
        </p:nvGrpSpPr>
        <p:grpSpPr bwMode="auto">
          <a:xfrm>
            <a:off x="4743450" y="3251200"/>
            <a:ext cx="3832225" cy="1244600"/>
            <a:chOff x="4742988" y="3205749"/>
            <a:chExt cx="3832411" cy="1243584"/>
          </a:xfrm>
        </p:grpSpPr>
        <p:sp>
          <p:nvSpPr>
            <p:cNvPr id="8" name="Rectangle: Rounded Corners 7">
              <a:extLst>
                <a:ext uri="{FF2B5EF4-FFF2-40B4-BE49-F238E27FC236}">
                  <a16:creationId xmlns:a16="http://schemas.microsoft.com/office/drawing/2014/main" id="{0E3CFB07-6994-7B75-6644-523831AFE0C6}"/>
                </a:ext>
              </a:extLst>
            </p:cNvPr>
            <p:cNvSpPr/>
            <p:nvPr/>
          </p:nvSpPr>
          <p:spPr>
            <a:xfrm>
              <a:off x="4742988" y="3207336"/>
              <a:ext cx="3552997" cy="124199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D. cây cà chua</a:t>
              </a:r>
              <a:endParaRPr lang="en-US" sz="2200" kern="0">
                <a:ea typeface="Calibri" panose="020F0502020204030204" pitchFamily="34" charset="0"/>
                <a:cs typeface="Arial" panose="020B0604020202020204" pitchFamily="34" charset="0"/>
                <a:sym typeface="Arial"/>
              </a:endParaRPr>
            </a:p>
          </p:txBody>
        </p:sp>
        <p:sp>
          <p:nvSpPr>
            <p:cNvPr id="113673" name="Freeform 16">
              <a:extLst>
                <a:ext uri="{FF2B5EF4-FFF2-40B4-BE49-F238E27FC236}">
                  <a16:creationId xmlns:a16="http://schemas.microsoft.com/office/drawing/2014/main" id="{205B6F23-6B41-47EF-ADD1-D8CEE9AB0B2C}"/>
                </a:ext>
              </a:extLst>
            </p:cNvPr>
            <p:cNvSpPr>
              <a:spLocks/>
            </p:cNvSpPr>
            <p:nvPr/>
          </p:nvSpPr>
          <p:spPr bwMode="auto">
            <a:xfrm>
              <a:off x="8017615" y="3205749"/>
              <a:ext cx="557784" cy="1243584"/>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clickEffect">
                                  <p:stCondLst>
                                    <p:cond delay="0"/>
                                  </p:stCondLst>
                                  <p:childTnLst>
                                    <p:set>
                                      <p:cBhvr>
                                        <p:cTn id="26" dur="indefinite"/>
                                        <p:tgtEl>
                                          <p:spTgt spid="18"/>
                                        </p:tgtEl>
                                        <p:attrNameLst>
                                          <p:attrName>style.opacity</p:attrName>
                                        </p:attrNameLst>
                                      </p:cBhvr>
                                      <p:to>
                                        <p:strVal val="0.25"/>
                                      </p:to>
                                    </p:set>
                                    <p:animEffect filter="image" prLst="opacity: 0.25">
                                      <p:cBhvr rctx="IE">
                                        <p:cTn id="27" dur="indefinite"/>
                                        <p:tgtEl>
                                          <p:spTgt spid="18"/>
                                        </p:tgtEl>
                                      </p:cBhvr>
                                    </p:animEffec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clickEffect">
                                  <p:stCondLst>
                                    <p:cond delay="0"/>
                                  </p:stCondLst>
                                  <p:childTnLst>
                                    <p:set>
                                      <p:cBhvr>
                                        <p:cTn id="32" dur="indefinite"/>
                                        <p:tgtEl>
                                          <p:spTgt spid="19"/>
                                        </p:tgtEl>
                                        <p:attrNameLst>
                                          <p:attrName>style.opacity</p:attrName>
                                        </p:attrNameLst>
                                      </p:cBhvr>
                                      <p:to>
                                        <p:strVal val="0.25"/>
                                      </p:to>
                                    </p:set>
                                    <p:animEffect filter="image" prLst="opacity: 0.25">
                                      <p:cBhvr rctx="IE">
                                        <p:cTn id="33" dur="indefinite"/>
                                        <p:tgtEl>
                                          <p:spTgt spid="19"/>
                                        </p:tgtEl>
                                      </p:cBhvr>
                                    </p:animEffec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clickEffect">
                                  <p:stCondLst>
                                    <p:cond delay="0"/>
                                  </p:stCondLst>
                                  <p:childTnLst>
                                    <p:set>
                                      <p:cBhvr>
                                        <p:cTn id="38" dur="indefinite"/>
                                        <p:tgtEl>
                                          <p:spTgt spid="16"/>
                                        </p:tgtEl>
                                        <p:attrNameLst>
                                          <p:attrName>style.opacity</p:attrName>
                                        </p:attrNameLst>
                                      </p:cBhvr>
                                      <p:to>
                                        <p:strVal val="0.25"/>
                                      </p:to>
                                    </p:set>
                                    <p:animEffect filter="image" prLst="opacity: 0.25">
                                      <p:cBhvr rctx="IE">
                                        <p:cTn id="39" dur="indefinite"/>
                                        <p:tgtEl>
                                          <p:spTgt spid="16"/>
                                        </p:tgtEl>
                                      </p:cBhvr>
                                    </p:animEffec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6" presetClass="emph" presetSubtype="0" repeatCount="4000" fill="hold" nodeType="clickEffect">
                                  <p:stCondLst>
                                    <p:cond delay="0"/>
                                  </p:stCondLst>
                                  <p:childTnLst>
                                    <p:animEffect transition="out" filter="fade">
                                      <p:cBhvr>
                                        <p:cTn id="44" dur="1000" tmFilter="0, 0; .2, .5; .8, .5; 1, 0"/>
                                        <p:tgtEl>
                                          <p:spTgt spid="17"/>
                                        </p:tgtEl>
                                      </p:cBhvr>
                                    </p:animEffect>
                                    <p:animScale>
                                      <p:cBhvr>
                                        <p:cTn id="45" dur="500" autoRev="1" fill="hold"/>
                                        <p:tgtEl>
                                          <p:spTgt spid="1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8DF38-2983-44CB-954C-855677A0981F}"/>
              </a:ext>
            </a:extLst>
          </p:cNvPr>
          <p:cNvSpPr txBox="1">
            <a:spLocks noChangeArrowheads="1"/>
          </p:cNvSpPr>
          <p:nvPr/>
        </p:nvSpPr>
        <p:spPr bwMode="auto">
          <a:xfrm>
            <a:off x="1871663" y="495300"/>
            <a:ext cx="54006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spcAft>
                <a:spcPts val="1000"/>
              </a:spcAft>
            </a:pPr>
            <a:r>
              <a:rPr lang="en-US" altLang="en-US" sz="2200" b="1" i="1">
                <a:solidFill>
                  <a:srgbClr val="0D0D0D"/>
                </a:solidFill>
                <a:cs typeface="Calibri" panose="020F0502020204030204" pitchFamily="34" charset="0"/>
              </a:rPr>
              <a:t>Câu 4. </a:t>
            </a:r>
            <a:r>
              <a:rPr lang="vi-VN" altLang="en-US" sz="2200">
                <a:solidFill>
                  <a:srgbClr val="0D0D0D"/>
                </a:solidFill>
                <a:cs typeface="Calibri" panose="020F0502020204030204" pitchFamily="34" charset="0"/>
              </a:rPr>
              <a:t>Kết quả thí nghiệm của Mendel được công nhận vào năm</a:t>
            </a:r>
            <a:r>
              <a:rPr lang="en-US" altLang="en-US" sz="2200">
                <a:solidFill>
                  <a:srgbClr val="0D0D0D"/>
                </a:solidFill>
                <a:cs typeface="Calibri" panose="020F0502020204030204" pitchFamily="34" charset="0"/>
              </a:rPr>
              <a:t> nào?</a:t>
            </a:r>
            <a:endParaRPr lang="en-US" altLang="en-US" sz="2200">
              <a:cs typeface="Calibri" panose="020F0502020204030204" pitchFamily="34" charset="0"/>
            </a:endParaRPr>
          </a:p>
        </p:txBody>
      </p:sp>
      <p:sp>
        <p:nvSpPr>
          <p:cNvPr id="11" name="Multiplication Sign 10">
            <a:hlinkClick r:id="rId4" action="ppaction://hlinksldjump"/>
            <a:extLst>
              <a:ext uri="{FF2B5EF4-FFF2-40B4-BE49-F238E27FC236}">
                <a16:creationId xmlns:a16="http://schemas.microsoft.com/office/drawing/2014/main" id="{DAF3E21D-987C-E8D2-C998-CFF5227CCD9B}"/>
              </a:ext>
            </a:extLst>
          </p:cNvPr>
          <p:cNvSpPr/>
          <p:nvPr/>
        </p:nvSpPr>
        <p:spPr>
          <a:xfrm>
            <a:off x="8296275" y="0"/>
            <a:ext cx="914400" cy="914400"/>
          </a:xfrm>
          <a:prstGeom prst="mathMultiply">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16" name="B">
            <a:extLst>
              <a:ext uri="{FF2B5EF4-FFF2-40B4-BE49-F238E27FC236}">
                <a16:creationId xmlns:a16="http://schemas.microsoft.com/office/drawing/2014/main" id="{B8081ABC-1D7E-4047-B6A8-D0351FB0A282}"/>
              </a:ext>
            </a:extLst>
          </p:cNvPr>
          <p:cNvGrpSpPr>
            <a:grpSpLocks/>
          </p:cNvGrpSpPr>
          <p:nvPr/>
        </p:nvGrpSpPr>
        <p:grpSpPr bwMode="auto">
          <a:xfrm>
            <a:off x="568325" y="3252788"/>
            <a:ext cx="3832225" cy="1320800"/>
            <a:chOff x="568601" y="3207831"/>
            <a:chExt cx="3832413" cy="1319268"/>
          </a:xfrm>
        </p:grpSpPr>
        <p:sp>
          <p:nvSpPr>
            <p:cNvPr id="6" name="Rectangle: Rounded Corners 5">
              <a:extLst>
                <a:ext uri="{FF2B5EF4-FFF2-40B4-BE49-F238E27FC236}">
                  <a16:creationId xmlns:a16="http://schemas.microsoft.com/office/drawing/2014/main" id="{6BC288EF-7129-52A0-B089-83E136A22DF0}"/>
                </a:ext>
              </a:extLst>
            </p:cNvPr>
            <p:cNvSpPr/>
            <p:nvPr/>
          </p:nvSpPr>
          <p:spPr>
            <a:xfrm>
              <a:off x="848015" y="3207831"/>
              <a:ext cx="3552999" cy="1241570"/>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B.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18</a:t>
              </a:r>
              <a:r>
                <a:rPr lang="en-US" sz="2200" kern="0">
                  <a:solidFill>
                    <a:srgbClr val="0D0D0D"/>
                  </a:solidFill>
                  <a:ea typeface="Calibri" panose="020F0502020204030204" pitchFamily="34" charset="0"/>
                  <a:cs typeface="Arial" panose="020B0604020202020204" pitchFamily="34" charset="0"/>
                  <a:sym typeface="Arial"/>
                </a:rPr>
                <a:t>84</a:t>
              </a:r>
              <a:r>
                <a:rPr lang="vi-VN" sz="2200" kern="0">
                  <a:solidFill>
                    <a:srgbClr val="0D0D0D"/>
                  </a:solidFill>
                  <a:ea typeface="Calibri" panose="020F0502020204030204" pitchFamily="34" charset="0"/>
                  <a:cs typeface="Arial" panose="020B0604020202020204" pitchFamily="34" charset="0"/>
                  <a:sym typeface="Arial"/>
                </a:rPr>
                <a:t>.</a:t>
              </a:r>
              <a:endParaRPr lang="en-US" sz="2200" kern="0">
                <a:ea typeface="Calibri" panose="020F0502020204030204" pitchFamily="34" charset="0"/>
                <a:cs typeface="Arial" panose="020B0604020202020204" pitchFamily="34" charset="0"/>
                <a:sym typeface="Arial"/>
              </a:endParaRPr>
            </a:p>
          </p:txBody>
        </p:sp>
        <p:sp>
          <p:nvSpPr>
            <p:cNvPr id="115727" name="Freeform 13">
              <a:extLst>
                <a:ext uri="{FF2B5EF4-FFF2-40B4-BE49-F238E27FC236}">
                  <a16:creationId xmlns:a16="http://schemas.microsoft.com/office/drawing/2014/main" id="{1969E156-0AF2-458E-A4B9-4AB4C892C5C3}"/>
                </a:ext>
              </a:extLst>
            </p:cNvPr>
            <p:cNvSpPr>
              <a:spLocks/>
            </p:cNvSpPr>
            <p:nvPr/>
          </p:nvSpPr>
          <p:spPr bwMode="auto">
            <a:xfrm>
              <a:off x="568601" y="3283515"/>
              <a:ext cx="557784" cy="1243584"/>
            </a:xfrm>
            <a:custGeom>
              <a:avLst/>
              <a:gdLst>
                <a:gd name="T0" fmla="*/ 0 w 2141795"/>
                <a:gd name="T1" fmla="*/ 0 h 4618425"/>
                <a:gd name="T2" fmla="*/ 2141795 w 2141795"/>
                <a:gd name="T3" fmla="*/ 0 h 4618425"/>
                <a:gd name="T4" fmla="*/ 2141795 w 2141795"/>
                <a:gd name="T5" fmla="*/ 4618425 h 4618425"/>
                <a:gd name="T6" fmla="*/ 0 w 2141795"/>
                <a:gd name="T7" fmla="*/ 4618425 h 4618425"/>
                <a:gd name="T8" fmla="*/ 0 w 2141795"/>
                <a:gd name="T9" fmla="*/ 0 h 4618425"/>
              </a:gdLst>
              <a:ahLst/>
              <a:cxnLst>
                <a:cxn ang="0">
                  <a:pos x="T0" y="T1"/>
                </a:cxn>
                <a:cxn ang="0">
                  <a:pos x="T2" y="T3"/>
                </a:cxn>
                <a:cxn ang="0">
                  <a:pos x="T4" y="T5"/>
                </a:cxn>
                <a:cxn ang="0">
                  <a:pos x="T6" y="T7"/>
                </a:cxn>
                <a:cxn ang="0">
                  <a:pos x="T8" y="T9"/>
                </a:cxn>
              </a:cxnLst>
              <a:rect l="0" t="0" r="r" b="b"/>
              <a:pathLst>
                <a:path w="2141795" h="4618425">
                  <a:moveTo>
                    <a:pt x="0" y="0"/>
                  </a:moveTo>
                  <a:lnTo>
                    <a:pt x="2141795" y="0"/>
                  </a:lnTo>
                  <a:lnTo>
                    <a:pt x="2141795" y="4618425"/>
                  </a:lnTo>
                  <a:lnTo>
                    <a:pt x="0" y="461842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C">
            <a:extLst>
              <a:ext uri="{FF2B5EF4-FFF2-40B4-BE49-F238E27FC236}">
                <a16:creationId xmlns:a16="http://schemas.microsoft.com/office/drawing/2014/main" id="{C86BE138-3F93-49F8-80BF-E11F23EC35BD}"/>
              </a:ext>
            </a:extLst>
          </p:cNvPr>
          <p:cNvGrpSpPr>
            <a:grpSpLocks/>
          </p:cNvGrpSpPr>
          <p:nvPr/>
        </p:nvGrpSpPr>
        <p:grpSpPr bwMode="auto">
          <a:xfrm>
            <a:off x="4743450" y="1741488"/>
            <a:ext cx="3776663" cy="1243012"/>
            <a:chOff x="4742988" y="1826715"/>
            <a:chExt cx="3776950" cy="1243584"/>
          </a:xfrm>
        </p:grpSpPr>
        <p:sp>
          <p:nvSpPr>
            <p:cNvPr id="7" name="Rectangle: Rounded Corners 6">
              <a:extLst>
                <a:ext uri="{FF2B5EF4-FFF2-40B4-BE49-F238E27FC236}">
                  <a16:creationId xmlns:a16="http://schemas.microsoft.com/office/drawing/2014/main" id="{DCC2BE18-EE3D-9961-6EA6-1AD37AA77406}"/>
                </a:ext>
              </a:extLst>
            </p:cNvPr>
            <p:cNvSpPr/>
            <p:nvPr/>
          </p:nvSpPr>
          <p:spPr>
            <a:xfrm>
              <a:off x="4742988" y="1828303"/>
              <a:ext cx="3553095" cy="1241996"/>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C.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1</a:t>
              </a:r>
              <a:r>
                <a:rPr lang="en-US" sz="2200" kern="0">
                  <a:solidFill>
                    <a:srgbClr val="0D0D0D"/>
                  </a:solidFill>
                  <a:ea typeface="Calibri" panose="020F0502020204030204" pitchFamily="34" charset="0"/>
                  <a:cs typeface="Arial" panose="020B0604020202020204" pitchFamily="34" charset="0"/>
                  <a:sym typeface="Arial"/>
                </a:rPr>
                <a:t>900</a:t>
              </a:r>
              <a:r>
                <a:rPr lang="vi-VN" sz="2200" kern="0">
                  <a:solidFill>
                    <a:srgbClr val="0D0D0D"/>
                  </a:solidFill>
                  <a:ea typeface="Calibri" panose="020F0502020204030204" pitchFamily="34" charset="0"/>
                  <a:cs typeface="Arial" panose="020B0604020202020204" pitchFamily="34" charset="0"/>
                  <a:sym typeface="Arial"/>
                </a:rPr>
                <a:t>.</a:t>
              </a:r>
              <a:endParaRPr lang="en-US" sz="2200" kern="0">
                <a:ea typeface="Calibri" panose="020F0502020204030204" pitchFamily="34" charset="0"/>
                <a:cs typeface="Arial" panose="020B0604020202020204" pitchFamily="34" charset="0"/>
                <a:sym typeface="Arial"/>
              </a:endParaRPr>
            </a:p>
          </p:txBody>
        </p:sp>
        <p:sp>
          <p:nvSpPr>
            <p:cNvPr id="115725" name="Freeform 14">
              <a:extLst>
                <a:ext uri="{FF2B5EF4-FFF2-40B4-BE49-F238E27FC236}">
                  <a16:creationId xmlns:a16="http://schemas.microsoft.com/office/drawing/2014/main" id="{68FCA5F5-BA6F-4A7D-A682-89FD57BBB442}"/>
                </a:ext>
              </a:extLst>
            </p:cNvPr>
            <p:cNvSpPr>
              <a:spLocks/>
            </p:cNvSpPr>
            <p:nvPr/>
          </p:nvSpPr>
          <p:spPr bwMode="auto">
            <a:xfrm>
              <a:off x="7962154" y="1826715"/>
              <a:ext cx="557784" cy="1243584"/>
            </a:xfrm>
            <a:custGeom>
              <a:avLst/>
              <a:gdLst>
                <a:gd name="T0" fmla="*/ 0 w 1856804"/>
                <a:gd name="T1" fmla="*/ 0 h 4114800"/>
                <a:gd name="T2" fmla="*/ 1856804 w 1856804"/>
                <a:gd name="T3" fmla="*/ 0 h 4114800"/>
                <a:gd name="T4" fmla="*/ 1856804 w 1856804"/>
                <a:gd name="T5" fmla="*/ 4114800 h 4114800"/>
                <a:gd name="T6" fmla="*/ 0 w 1856804"/>
                <a:gd name="T7" fmla="*/ 4114800 h 4114800"/>
                <a:gd name="T8" fmla="*/ 0 w 1856804"/>
                <a:gd name="T9" fmla="*/ 0 h 4114800"/>
              </a:gdLst>
              <a:ahLst/>
              <a:cxnLst>
                <a:cxn ang="0">
                  <a:pos x="T0" y="T1"/>
                </a:cxn>
                <a:cxn ang="0">
                  <a:pos x="T2" y="T3"/>
                </a:cxn>
                <a:cxn ang="0">
                  <a:pos x="T4" y="T5"/>
                </a:cxn>
                <a:cxn ang="0">
                  <a:pos x="T6" y="T7"/>
                </a:cxn>
                <a:cxn ang="0">
                  <a:pos x="T8" y="T9"/>
                </a:cxn>
              </a:cxnLst>
              <a:rect l="0" t="0" r="r" b="b"/>
              <a:pathLst>
                <a:path w="1856804" h="4114800">
                  <a:moveTo>
                    <a:pt x="0" y="0"/>
                  </a:moveTo>
                  <a:lnTo>
                    <a:pt x="1856804" y="0"/>
                  </a:lnTo>
                  <a:lnTo>
                    <a:pt x="1856804" y="4114800"/>
                  </a:lnTo>
                  <a:lnTo>
                    <a:pt x="0" y="4114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A">
            <a:extLst>
              <a:ext uri="{FF2B5EF4-FFF2-40B4-BE49-F238E27FC236}">
                <a16:creationId xmlns:a16="http://schemas.microsoft.com/office/drawing/2014/main" id="{7DF4D665-02F1-4EFD-BBD1-DB4E838E1A66}"/>
              </a:ext>
            </a:extLst>
          </p:cNvPr>
          <p:cNvGrpSpPr>
            <a:grpSpLocks/>
          </p:cNvGrpSpPr>
          <p:nvPr/>
        </p:nvGrpSpPr>
        <p:grpSpPr bwMode="auto">
          <a:xfrm>
            <a:off x="623888" y="1743075"/>
            <a:ext cx="3776662" cy="1241425"/>
            <a:chOff x="624062" y="1828797"/>
            <a:chExt cx="3776952" cy="1241503"/>
          </a:xfrm>
        </p:grpSpPr>
        <p:sp>
          <p:nvSpPr>
            <p:cNvPr id="4" name="Rectangle: Rounded Corners 3">
              <a:extLst>
                <a:ext uri="{FF2B5EF4-FFF2-40B4-BE49-F238E27FC236}">
                  <a16:creationId xmlns:a16="http://schemas.microsoft.com/office/drawing/2014/main" id="{67F954B8-7246-B126-EF96-B8F803FD0601}"/>
                </a:ext>
              </a:extLst>
            </p:cNvPr>
            <p:cNvSpPr/>
            <p:nvPr/>
          </p:nvSpPr>
          <p:spPr>
            <a:xfrm>
              <a:off x="847916" y="1828797"/>
              <a:ext cx="3553098" cy="1241503"/>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lvl="1"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A.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1822.</a:t>
              </a:r>
              <a:endParaRPr lang="en-US" sz="2200" kern="0">
                <a:ea typeface="Calibri" panose="020F0502020204030204" pitchFamily="34" charset="0"/>
                <a:cs typeface="Arial" panose="020B0604020202020204" pitchFamily="34" charset="0"/>
                <a:sym typeface="Arial"/>
              </a:endParaRPr>
            </a:p>
          </p:txBody>
        </p:sp>
        <p:sp>
          <p:nvSpPr>
            <p:cNvPr id="115723" name="Freeform 15">
              <a:extLst>
                <a:ext uri="{FF2B5EF4-FFF2-40B4-BE49-F238E27FC236}">
                  <a16:creationId xmlns:a16="http://schemas.microsoft.com/office/drawing/2014/main" id="{6C976266-C7DD-421E-8EDC-30CFBF79688A}"/>
                </a:ext>
              </a:extLst>
            </p:cNvPr>
            <p:cNvSpPr>
              <a:spLocks/>
            </p:cNvSpPr>
            <p:nvPr/>
          </p:nvSpPr>
          <p:spPr bwMode="auto">
            <a:xfrm>
              <a:off x="624062" y="1828798"/>
              <a:ext cx="557038" cy="1241502"/>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D">
            <a:extLst>
              <a:ext uri="{FF2B5EF4-FFF2-40B4-BE49-F238E27FC236}">
                <a16:creationId xmlns:a16="http://schemas.microsoft.com/office/drawing/2014/main" id="{1E09A8BD-1C23-4FBC-BF2D-C97AE62EA5B9}"/>
              </a:ext>
            </a:extLst>
          </p:cNvPr>
          <p:cNvGrpSpPr>
            <a:grpSpLocks/>
          </p:cNvGrpSpPr>
          <p:nvPr/>
        </p:nvGrpSpPr>
        <p:grpSpPr bwMode="auto">
          <a:xfrm>
            <a:off x="4743450" y="3251200"/>
            <a:ext cx="3832225" cy="1244600"/>
            <a:chOff x="4742988" y="3205749"/>
            <a:chExt cx="3832411" cy="1243584"/>
          </a:xfrm>
        </p:grpSpPr>
        <p:sp>
          <p:nvSpPr>
            <p:cNvPr id="8" name="Rectangle: Rounded Corners 7">
              <a:extLst>
                <a:ext uri="{FF2B5EF4-FFF2-40B4-BE49-F238E27FC236}">
                  <a16:creationId xmlns:a16="http://schemas.microsoft.com/office/drawing/2014/main" id="{BE6317E7-B20A-D210-A80B-80E5421F3C63}"/>
                </a:ext>
              </a:extLst>
            </p:cNvPr>
            <p:cNvSpPr/>
            <p:nvPr/>
          </p:nvSpPr>
          <p:spPr>
            <a:xfrm>
              <a:off x="4742988" y="3207336"/>
              <a:ext cx="3552997" cy="124199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D.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1</a:t>
              </a:r>
              <a:r>
                <a:rPr lang="en-US" sz="2200" kern="0">
                  <a:solidFill>
                    <a:srgbClr val="0D0D0D"/>
                  </a:solidFill>
                  <a:ea typeface="Calibri" panose="020F0502020204030204" pitchFamily="34" charset="0"/>
                  <a:cs typeface="Arial" panose="020B0604020202020204" pitchFamily="34" charset="0"/>
                  <a:sym typeface="Arial"/>
                </a:rPr>
                <a:t>970</a:t>
              </a:r>
              <a:r>
                <a:rPr lang="vi-VN" sz="2200" kern="0">
                  <a:solidFill>
                    <a:srgbClr val="0D0D0D"/>
                  </a:solidFill>
                  <a:ea typeface="Calibri" panose="020F0502020204030204" pitchFamily="34" charset="0"/>
                  <a:cs typeface="Arial" panose="020B0604020202020204" pitchFamily="34" charset="0"/>
                  <a:sym typeface="Arial"/>
                </a:rPr>
                <a:t>.</a:t>
              </a:r>
              <a:endParaRPr lang="en-US" sz="2200" kern="0">
                <a:ea typeface="Calibri" panose="020F0502020204030204" pitchFamily="34" charset="0"/>
                <a:cs typeface="Arial" panose="020B0604020202020204" pitchFamily="34" charset="0"/>
                <a:sym typeface="Arial"/>
              </a:endParaRPr>
            </a:p>
          </p:txBody>
        </p:sp>
        <p:sp>
          <p:nvSpPr>
            <p:cNvPr id="115721" name="Freeform 16">
              <a:extLst>
                <a:ext uri="{FF2B5EF4-FFF2-40B4-BE49-F238E27FC236}">
                  <a16:creationId xmlns:a16="http://schemas.microsoft.com/office/drawing/2014/main" id="{C38F71D9-7AE9-484E-BA6B-7245D78D4E76}"/>
                </a:ext>
              </a:extLst>
            </p:cNvPr>
            <p:cNvSpPr>
              <a:spLocks/>
            </p:cNvSpPr>
            <p:nvPr/>
          </p:nvSpPr>
          <p:spPr bwMode="auto">
            <a:xfrm>
              <a:off x="8017615" y="3205749"/>
              <a:ext cx="557784" cy="1243584"/>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clickEffect">
                                  <p:stCondLst>
                                    <p:cond delay="0"/>
                                  </p:stCondLst>
                                  <p:childTnLst>
                                    <p:set>
                                      <p:cBhvr>
                                        <p:cTn id="26" dur="indefinite"/>
                                        <p:tgtEl>
                                          <p:spTgt spid="18"/>
                                        </p:tgtEl>
                                        <p:attrNameLst>
                                          <p:attrName>style.opacity</p:attrName>
                                        </p:attrNameLst>
                                      </p:cBhvr>
                                      <p:to>
                                        <p:strVal val="0.25"/>
                                      </p:to>
                                    </p:set>
                                    <p:animEffect filter="image" prLst="opacity: 0.25">
                                      <p:cBhvr rctx="IE">
                                        <p:cTn id="27" dur="indefinite"/>
                                        <p:tgtEl>
                                          <p:spTgt spid="18"/>
                                        </p:tgtEl>
                                      </p:cBhvr>
                                    </p:animEffec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clickEffect">
                                  <p:stCondLst>
                                    <p:cond delay="0"/>
                                  </p:stCondLst>
                                  <p:childTnLst>
                                    <p:set>
                                      <p:cBhvr>
                                        <p:cTn id="32" dur="indefinite"/>
                                        <p:tgtEl>
                                          <p:spTgt spid="19"/>
                                        </p:tgtEl>
                                        <p:attrNameLst>
                                          <p:attrName>style.opacity</p:attrName>
                                        </p:attrNameLst>
                                      </p:cBhvr>
                                      <p:to>
                                        <p:strVal val="0.25"/>
                                      </p:to>
                                    </p:set>
                                    <p:animEffect filter="image" prLst="opacity: 0.25">
                                      <p:cBhvr rctx="IE">
                                        <p:cTn id="33" dur="indefinite"/>
                                        <p:tgtEl>
                                          <p:spTgt spid="19"/>
                                        </p:tgtEl>
                                      </p:cBhvr>
                                    </p:animEffec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clickEffect">
                                  <p:stCondLst>
                                    <p:cond delay="0"/>
                                  </p:stCondLst>
                                  <p:childTnLst>
                                    <p:set>
                                      <p:cBhvr>
                                        <p:cTn id="38" dur="indefinite"/>
                                        <p:tgtEl>
                                          <p:spTgt spid="16"/>
                                        </p:tgtEl>
                                        <p:attrNameLst>
                                          <p:attrName>style.opacity</p:attrName>
                                        </p:attrNameLst>
                                      </p:cBhvr>
                                      <p:to>
                                        <p:strVal val="0.25"/>
                                      </p:to>
                                    </p:set>
                                    <p:animEffect filter="image" prLst="opacity: 0.25">
                                      <p:cBhvr rctx="IE">
                                        <p:cTn id="39" dur="indefinite"/>
                                        <p:tgtEl>
                                          <p:spTgt spid="16"/>
                                        </p:tgtEl>
                                      </p:cBhvr>
                                    </p:animEffec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6" presetClass="emph" presetSubtype="0" repeatCount="4000" fill="hold" nodeType="clickEffect">
                                  <p:stCondLst>
                                    <p:cond delay="0"/>
                                  </p:stCondLst>
                                  <p:childTnLst>
                                    <p:animEffect transition="out" filter="fade">
                                      <p:cBhvr>
                                        <p:cTn id="44" dur="1000" tmFilter="0, 0; .2, .5; .8, .5; 1, 0"/>
                                        <p:tgtEl>
                                          <p:spTgt spid="17"/>
                                        </p:tgtEl>
                                      </p:cBhvr>
                                    </p:animEffect>
                                    <p:animScale>
                                      <p:cBhvr>
                                        <p:cTn id="45" dur="500" autoRev="1" fill="hold"/>
                                        <p:tgtEl>
                                          <p:spTgt spid="1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C633B1-B120-46E5-838A-6FCD07782B05}"/>
              </a:ext>
            </a:extLst>
          </p:cNvPr>
          <p:cNvSpPr txBox="1">
            <a:spLocks noChangeArrowheads="1"/>
          </p:cNvSpPr>
          <p:nvPr/>
        </p:nvSpPr>
        <p:spPr bwMode="auto">
          <a:xfrm>
            <a:off x="1871663" y="495300"/>
            <a:ext cx="54006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spcAft>
                <a:spcPts val="1000"/>
              </a:spcAft>
            </a:pPr>
            <a:r>
              <a:rPr lang="en-US" altLang="en-US" sz="2200" b="1" i="1">
                <a:solidFill>
                  <a:srgbClr val="0D0D0D"/>
                </a:solidFill>
                <a:cs typeface="Calibri" panose="020F0502020204030204" pitchFamily="34" charset="0"/>
              </a:rPr>
              <a:t>Câu 5. </a:t>
            </a:r>
            <a:r>
              <a:rPr lang="vi-VN" altLang="en-US" sz="2200">
                <a:solidFill>
                  <a:srgbClr val="0D0D0D"/>
                </a:solidFill>
                <a:cs typeface="Calibri" panose="020F0502020204030204" pitchFamily="34" charset="0"/>
              </a:rPr>
              <a:t>Mendel chọn các cặp tính trạng tương phản khi thực hiện phép lai vì</a:t>
            </a:r>
            <a:r>
              <a:rPr lang="en-US" altLang="en-US" sz="2200">
                <a:solidFill>
                  <a:srgbClr val="0D0D0D"/>
                </a:solidFill>
                <a:cs typeface="Calibri" panose="020F0502020204030204" pitchFamily="34" charset="0"/>
              </a:rPr>
              <a:t>:</a:t>
            </a:r>
            <a:endParaRPr lang="en-US" altLang="en-US" sz="2200">
              <a:cs typeface="Calibri" panose="020F0502020204030204" pitchFamily="34" charset="0"/>
            </a:endParaRPr>
          </a:p>
        </p:txBody>
      </p:sp>
      <p:sp>
        <p:nvSpPr>
          <p:cNvPr id="11" name="Multiplication Sign 10">
            <a:hlinkClick r:id="rId4" action="ppaction://hlinksldjump"/>
            <a:extLst>
              <a:ext uri="{FF2B5EF4-FFF2-40B4-BE49-F238E27FC236}">
                <a16:creationId xmlns:a16="http://schemas.microsoft.com/office/drawing/2014/main" id="{8AA16FCD-C0D3-F220-1FD8-C622B7408AE3}"/>
              </a:ext>
            </a:extLst>
          </p:cNvPr>
          <p:cNvSpPr/>
          <p:nvPr/>
        </p:nvSpPr>
        <p:spPr>
          <a:xfrm>
            <a:off x="8296275" y="0"/>
            <a:ext cx="914400" cy="914400"/>
          </a:xfrm>
          <a:prstGeom prst="mathMultiply">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16" name="B">
            <a:extLst>
              <a:ext uri="{FF2B5EF4-FFF2-40B4-BE49-F238E27FC236}">
                <a16:creationId xmlns:a16="http://schemas.microsoft.com/office/drawing/2014/main" id="{56FF2358-80A1-4BCD-8DA8-B12BB5A4DA84}"/>
              </a:ext>
            </a:extLst>
          </p:cNvPr>
          <p:cNvGrpSpPr>
            <a:grpSpLocks/>
          </p:cNvGrpSpPr>
          <p:nvPr/>
        </p:nvGrpSpPr>
        <p:grpSpPr bwMode="auto">
          <a:xfrm>
            <a:off x="568325" y="3252788"/>
            <a:ext cx="3832225" cy="1320800"/>
            <a:chOff x="568601" y="3207831"/>
            <a:chExt cx="3832413" cy="1319268"/>
          </a:xfrm>
        </p:grpSpPr>
        <p:sp>
          <p:nvSpPr>
            <p:cNvPr id="6" name="Rectangle: Rounded Corners 5">
              <a:extLst>
                <a:ext uri="{FF2B5EF4-FFF2-40B4-BE49-F238E27FC236}">
                  <a16:creationId xmlns:a16="http://schemas.microsoft.com/office/drawing/2014/main" id="{36976820-AA22-9AFE-401B-271DCA3B23B5}"/>
                </a:ext>
              </a:extLst>
            </p:cNvPr>
            <p:cNvSpPr/>
            <p:nvPr/>
          </p:nvSpPr>
          <p:spPr>
            <a:xfrm>
              <a:off x="848015" y="3207831"/>
              <a:ext cx="3552999" cy="1241570"/>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50000"/>
                </a:lnSpc>
              </a:pPr>
              <a:r>
                <a:rPr lang="vi-VN" altLang="en-US" sz="1800">
                  <a:solidFill>
                    <a:srgbClr val="0D0D0D"/>
                  </a:solidFill>
                  <a:cs typeface="Calibri" panose="020F0502020204030204" pitchFamily="34" charset="0"/>
                </a:rPr>
                <a:t>B. </a:t>
              </a:r>
              <a:r>
                <a:rPr lang="en-US" altLang="en-US" sz="1800">
                  <a:solidFill>
                    <a:srgbClr val="0D0D0D"/>
                  </a:solidFill>
                  <a:cs typeface="Calibri" panose="020F0502020204030204" pitchFamily="34" charset="0"/>
                </a:rPr>
                <a:t>thuận tiện cho việc theo dõi sự di truyền của từng cặp </a:t>
              </a:r>
            </a:p>
            <a:p>
              <a:pPr algn="r" eaLnBrk="1" hangingPunct="1">
                <a:lnSpc>
                  <a:spcPct val="150000"/>
                </a:lnSpc>
              </a:pPr>
              <a:r>
                <a:rPr lang="en-US" altLang="en-US" sz="1800">
                  <a:solidFill>
                    <a:srgbClr val="0D0D0D"/>
                  </a:solidFill>
                  <a:cs typeface="Calibri" panose="020F0502020204030204" pitchFamily="34" charset="0"/>
                </a:rPr>
                <a:t>tính trạng qua các thế hệ.</a:t>
              </a:r>
              <a:endParaRPr lang="en-US" altLang="en-US" sz="1800">
                <a:solidFill>
                  <a:srgbClr val="FDFDF8"/>
                </a:solidFill>
                <a:cs typeface="Calibri" panose="020F0502020204030204" pitchFamily="34" charset="0"/>
              </a:endParaRPr>
            </a:p>
          </p:txBody>
        </p:sp>
        <p:sp>
          <p:nvSpPr>
            <p:cNvPr id="117775" name="Freeform 13">
              <a:extLst>
                <a:ext uri="{FF2B5EF4-FFF2-40B4-BE49-F238E27FC236}">
                  <a16:creationId xmlns:a16="http://schemas.microsoft.com/office/drawing/2014/main" id="{088C64A4-BA64-4086-A201-12A177EEA3CB}"/>
                </a:ext>
              </a:extLst>
            </p:cNvPr>
            <p:cNvSpPr>
              <a:spLocks/>
            </p:cNvSpPr>
            <p:nvPr/>
          </p:nvSpPr>
          <p:spPr bwMode="auto">
            <a:xfrm>
              <a:off x="568601" y="3283515"/>
              <a:ext cx="557784" cy="1243584"/>
            </a:xfrm>
            <a:custGeom>
              <a:avLst/>
              <a:gdLst>
                <a:gd name="T0" fmla="*/ 0 w 2141795"/>
                <a:gd name="T1" fmla="*/ 0 h 4618425"/>
                <a:gd name="T2" fmla="*/ 2141795 w 2141795"/>
                <a:gd name="T3" fmla="*/ 0 h 4618425"/>
                <a:gd name="T4" fmla="*/ 2141795 w 2141795"/>
                <a:gd name="T5" fmla="*/ 4618425 h 4618425"/>
                <a:gd name="T6" fmla="*/ 0 w 2141795"/>
                <a:gd name="T7" fmla="*/ 4618425 h 4618425"/>
                <a:gd name="T8" fmla="*/ 0 w 2141795"/>
                <a:gd name="T9" fmla="*/ 0 h 4618425"/>
              </a:gdLst>
              <a:ahLst/>
              <a:cxnLst>
                <a:cxn ang="0">
                  <a:pos x="T0" y="T1"/>
                </a:cxn>
                <a:cxn ang="0">
                  <a:pos x="T2" y="T3"/>
                </a:cxn>
                <a:cxn ang="0">
                  <a:pos x="T4" y="T5"/>
                </a:cxn>
                <a:cxn ang="0">
                  <a:pos x="T6" y="T7"/>
                </a:cxn>
                <a:cxn ang="0">
                  <a:pos x="T8" y="T9"/>
                </a:cxn>
              </a:cxnLst>
              <a:rect l="0" t="0" r="r" b="b"/>
              <a:pathLst>
                <a:path w="2141795" h="4618425">
                  <a:moveTo>
                    <a:pt x="0" y="0"/>
                  </a:moveTo>
                  <a:lnTo>
                    <a:pt x="2141795" y="0"/>
                  </a:lnTo>
                  <a:lnTo>
                    <a:pt x="2141795" y="4618425"/>
                  </a:lnTo>
                  <a:lnTo>
                    <a:pt x="0" y="461842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C">
            <a:extLst>
              <a:ext uri="{FF2B5EF4-FFF2-40B4-BE49-F238E27FC236}">
                <a16:creationId xmlns:a16="http://schemas.microsoft.com/office/drawing/2014/main" id="{903019F3-3039-4420-B7E5-7FECF26EAB11}"/>
              </a:ext>
            </a:extLst>
          </p:cNvPr>
          <p:cNvGrpSpPr>
            <a:grpSpLocks/>
          </p:cNvGrpSpPr>
          <p:nvPr/>
        </p:nvGrpSpPr>
        <p:grpSpPr bwMode="auto">
          <a:xfrm>
            <a:off x="4743450" y="1741488"/>
            <a:ext cx="3776663" cy="1243012"/>
            <a:chOff x="4742988" y="1826715"/>
            <a:chExt cx="3776950" cy="1243584"/>
          </a:xfrm>
        </p:grpSpPr>
        <p:sp>
          <p:nvSpPr>
            <p:cNvPr id="7" name="Rectangle: Rounded Corners 6">
              <a:extLst>
                <a:ext uri="{FF2B5EF4-FFF2-40B4-BE49-F238E27FC236}">
                  <a16:creationId xmlns:a16="http://schemas.microsoft.com/office/drawing/2014/main" id="{EEFA3136-35AE-282B-40D6-7B20F1B58279}"/>
                </a:ext>
              </a:extLst>
            </p:cNvPr>
            <p:cNvSpPr/>
            <p:nvPr/>
          </p:nvSpPr>
          <p:spPr>
            <a:xfrm>
              <a:off x="4742988" y="1828303"/>
              <a:ext cx="3553095" cy="1241996"/>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vi-VN" altLang="en-US" sz="1800">
                  <a:solidFill>
                    <a:srgbClr val="0D0D0D"/>
                  </a:solidFill>
                  <a:cs typeface="Calibri" panose="020F0502020204030204" pitchFamily="34" charset="0"/>
                </a:rPr>
                <a:t>C. thuận tiện cho việc sử dụng toán thống kê để phân tích </a:t>
              </a:r>
              <a:endParaRPr lang="en-US" altLang="en-US" sz="1800">
                <a:solidFill>
                  <a:srgbClr val="0D0D0D"/>
                </a:solidFill>
                <a:cs typeface="Calibri" panose="020F0502020204030204" pitchFamily="34" charset="0"/>
              </a:endParaRPr>
            </a:p>
            <a:p>
              <a:pPr eaLnBrk="1" hangingPunct="1">
                <a:lnSpc>
                  <a:spcPct val="150000"/>
                </a:lnSpc>
              </a:pPr>
              <a:r>
                <a:rPr lang="vi-VN" altLang="en-US" sz="1800">
                  <a:solidFill>
                    <a:srgbClr val="0D0D0D"/>
                  </a:solidFill>
                  <a:cs typeface="Calibri" panose="020F0502020204030204" pitchFamily="34" charset="0"/>
                </a:rPr>
                <a:t>số liệu thu thập được.</a:t>
              </a:r>
              <a:endParaRPr lang="en-US" altLang="en-US" sz="1800">
                <a:solidFill>
                  <a:srgbClr val="FDFDF8"/>
                </a:solidFill>
                <a:cs typeface="Calibri" panose="020F0502020204030204" pitchFamily="34" charset="0"/>
              </a:endParaRPr>
            </a:p>
          </p:txBody>
        </p:sp>
        <p:sp>
          <p:nvSpPr>
            <p:cNvPr id="117773" name="Freeform 14">
              <a:extLst>
                <a:ext uri="{FF2B5EF4-FFF2-40B4-BE49-F238E27FC236}">
                  <a16:creationId xmlns:a16="http://schemas.microsoft.com/office/drawing/2014/main" id="{BBA376E4-3D02-4273-8673-81C1E82F475E}"/>
                </a:ext>
              </a:extLst>
            </p:cNvPr>
            <p:cNvSpPr>
              <a:spLocks/>
            </p:cNvSpPr>
            <p:nvPr/>
          </p:nvSpPr>
          <p:spPr bwMode="auto">
            <a:xfrm>
              <a:off x="7962154" y="1826715"/>
              <a:ext cx="557784" cy="1243584"/>
            </a:xfrm>
            <a:custGeom>
              <a:avLst/>
              <a:gdLst>
                <a:gd name="T0" fmla="*/ 0 w 1856804"/>
                <a:gd name="T1" fmla="*/ 0 h 4114800"/>
                <a:gd name="T2" fmla="*/ 1856804 w 1856804"/>
                <a:gd name="T3" fmla="*/ 0 h 4114800"/>
                <a:gd name="T4" fmla="*/ 1856804 w 1856804"/>
                <a:gd name="T5" fmla="*/ 4114800 h 4114800"/>
                <a:gd name="T6" fmla="*/ 0 w 1856804"/>
                <a:gd name="T7" fmla="*/ 4114800 h 4114800"/>
                <a:gd name="T8" fmla="*/ 0 w 1856804"/>
                <a:gd name="T9" fmla="*/ 0 h 4114800"/>
              </a:gdLst>
              <a:ahLst/>
              <a:cxnLst>
                <a:cxn ang="0">
                  <a:pos x="T0" y="T1"/>
                </a:cxn>
                <a:cxn ang="0">
                  <a:pos x="T2" y="T3"/>
                </a:cxn>
                <a:cxn ang="0">
                  <a:pos x="T4" y="T5"/>
                </a:cxn>
                <a:cxn ang="0">
                  <a:pos x="T6" y="T7"/>
                </a:cxn>
                <a:cxn ang="0">
                  <a:pos x="T8" y="T9"/>
                </a:cxn>
              </a:cxnLst>
              <a:rect l="0" t="0" r="r" b="b"/>
              <a:pathLst>
                <a:path w="1856804" h="4114800">
                  <a:moveTo>
                    <a:pt x="0" y="0"/>
                  </a:moveTo>
                  <a:lnTo>
                    <a:pt x="1856804" y="0"/>
                  </a:lnTo>
                  <a:lnTo>
                    <a:pt x="1856804" y="4114800"/>
                  </a:lnTo>
                  <a:lnTo>
                    <a:pt x="0" y="4114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A">
            <a:extLst>
              <a:ext uri="{FF2B5EF4-FFF2-40B4-BE49-F238E27FC236}">
                <a16:creationId xmlns:a16="http://schemas.microsoft.com/office/drawing/2014/main" id="{32C21308-9120-4E46-9739-E687800E5E01}"/>
              </a:ext>
            </a:extLst>
          </p:cNvPr>
          <p:cNvGrpSpPr>
            <a:grpSpLocks/>
          </p:cNvGrpSpPr>
          <p:nvPr/>
        </p:nvGrpSpPr>
        <p:grpSpPr bwMode="auto">
          <a:xfrm>
            <a:off x="623888" y="1743075"/>
            <a:ext cx="3776662" cy="1241425"/>
            <a:chOff x="624062" y="1828797"/>
            <a:chExt cx="3776952" cy="1241503"/>
          </a:xfrm>
        </p:grpSpPr>
        <p:sp>
          <p:nvSpPr>
            <p:cNvPr id="4" name="Rectangle: Rounded Corners 3">
              <a:extLst>
                <a:ext uri="{FF2B5EF4-FFF2-40B4-BE49-F238E27FC236}">
                  <a16:creationId xmlns:a16="http://schemas.microsoft.com/office/drawing/2014/main" id="{3E154275-9510-A4EC-54BB-30663B18AA10}"/>
                </a:ext>
              </a:extLst>
            </p:cNvPr>
            <p:cNvSpPr/>
            <p:nvPr/>
          </p:nvSpPr>
          <p:spPr>
            <a:xfrm>
              <a:off x="847916" y="1828797"/>
              <a:ext cx="3553098" cy="1241503"/>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algn="r" eaLnBrk="1" hangingPunct="1">
                <a:lnSpc>
                  <a:spcPct val="150000"/>
                </a:lnSpc>
              </a:pPr>
              <a:r>
                <a:rPr lang="vi-VN" altLang="en-US" sz="1800">
                  <a:solidFill>
                    <a:srgbClr val="0D0D0D"/>
                  </a:solidFill>
                  <a:cs typeface="Calibri" panose="020F0502020204030204" pitchFamily="34" charset="0"/>
                </a:rPr>
                <a:t>A. </a:t>
              </a:r>
              <a:r>
                <a:rPr lang="en-US" altLang="en-US" sz="1800">
                  <a:solidFill>
                    <a:srgbClr val="0D0D0D"/>
                  </a:solidFill>
                  <a:cs typeface="Calibri" panose="020F0502020204030204" pitchFamily="34" charset="0"/>
                </a:rPr>
                <a:t>thuận tiện cho việc lai </a:t>
              </a:r>
            </a:p>
            <a:p>
              <a:pPr marL="0" lvl="1" algn="r" eaLnBrk="1" hangingPunct="1">
                <a:lnSpc>
                  <a:spcPct val="150000"/>
                </a:lnSpc>
              </a:pPr>
              <a:r>
                <a:rPr lang="en-US" altLang="en-US" sz="1800">
                  <a:solidFill>
                    <a:srgbClr val="0D0D0D"/>
                  </a:solidFill>
                  <a:cs typeface="Calibri" panose="020F0502020204030204" pitchFamily="34" charset="0"/>
                </a:rPr>
                <a:t>các cặp bố mẹ với nhau.</a:t>
              </a:r>
              <a:endParaRPr lang="en-US" altLang="en-US" sz="1800">
                <a:solidFill>
                  <a:srgbClr val="FDFDF8"/>
                </a:solidFill>
                <a:cs typeface="Calibri" panose="020F0502020204030204" pitchFamily="34" charset="0"/>
              </a:endParaRPr>
            </a:p>
          </p:txBody>
        </p:sp>
        <p:sp>
          <p:nvSpPr>
            <p:cNvPr id="117771" name="Freeform 15">
              <a:extLst>
                <a:ext uri="{FF2B5EF4-FFF2-40B4-BE49-F238E27FC236}">
                  <a16:creationId xmlns:a16="http://schemas.microsoft.com/office/drawing/2014/main" id="{EA3F1743-2966-4697-B4FB-71B1847061F8}"/>
                </a:ext>
              </a:extLst>
            </p:cNvPr>
            <p:cNvSpPr>
              <a:spLocks/>
            </p:cNvSpPr>
            <p:nvPr/>
          </p:nvSpPr>
          <p:spPr bwMode="auto">
            <a:xfrm>
              <a:off x="624062" y="1828798"/>
              <a:ext cx="557038" cy="1241502"/>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D">
            <a:extLst>
              <a:ext uri="{FF2B5EF4-FFF2-40B4-BE49-F238E27FC236}">
                <a16:creationId xmlns:a16="http://schemas.microsoft.com/office/drawing/2014/main" id="{A3F9D263-97C8-46EB-B056-60B371287B37}"/>
              </a:ext>
            </a:extLst>
          </p:cNvPr>
          <p:cNvGrpSpPr>
            <a:grpSpLocks/>
          </p:cNvGrpSpPr>
          <p:nvPr/>
        </p:nvGrpSpPr>
        <p:grpSpPr bwMode="auto">
          <a:xfrm>
            <a:off x="4743450" y="3251200"/>
            <a:ext cx="3832225" cy="1244600"/>
            <a:chOff x="4742988" y="3205749"/>
            <a:chExt cx="3832411" cy="1243584"/>
          </a:xfrm>
        </p:grpSpPr>
        <p:sp>
          <p:nvSpPr>
            <p:cNvPr id="8" name="Rectangle: Rounded Corners 7">
              <a:extLst>
                <a:ext uri="{FF2B5EF4-FFF2-40B4-BE49-F238E27FC236}">
                  <a16:creationId xmlns:a16="http://schemas.microsoft.com/office/drawing/2014/main" id="{EB0E3178-22E6-BF18-D15F-0C2D4C713CC8}"/>
                </a:ext>
              </a:extLst>
            </p:cNvPr>
            <p:cNvSpPr/>
            <p:nvPr/>
          </p:nvSpPr>
          <p:spPr>
            <a:xfrm>
              <a:off x="4742988" y="3207336"/>
              <a:ext cx="3552997" cy="124199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vi-VN" altLang="en-US" sz="1800">
                  <a:solidFill>
                    <a:srgbClr val="0D0D0D"/>
                  </a:solidFill>
                  <a:cs typeface="Calibri" panose="020F0502020204030204" pitchFamily="34" charset="0"/>
                </a:rPr>
                <a:t>D. </a:t>
              </a:r>
              <a:r>
                <a:rPr lang="en-US" altLang="en-US" sz="1800">
                  <a:solidFill>
                    <a:srgbClr val="0D0D0D"/>
                  </a:solidFill>
                  <a:cs typeface="Calibri" panose="020F0502020204030204" pitchFamily="34" charset="0"/>
                </a:rPr>
                <a:t>thuận tiện cho việc chọn </a:t>
              </a:r>
            </a:p>
            <a:p>
              <a:pPr eaLnBrk="1" hangingPunct="1">
                <a:lnSpc>
                  <a:spcPct val="150000"/>
                </a:lnSpc>
              </a:pPr>
              <a:r>
                <a:rPr lang="en-US" altLang="en-US" sz="1800">
                  <a:solidFill>
                    <a:srgbClr val="0D0D0D"/>
                  </a:solidFill>
                  <a:cs typeface="Calibri" panose="020F0502020204030204" pitchFamily="34" charset="0"/>
                </a:rPr>
                <a:t>các dòng thuần chủng.</a:t>
              </a:r>
              <a:endParaRPr lang="en-US" altLang="en-US" sz="1800">
                <a:solidFill>
                  <a:srgbClr val="FDFDF8"/>
                </a:solidFill>
                <a:cs typeface="Calibri" panose="020F0502020204030204" pitchFamily="34" charset="0"/>
              </a:endParaRPr>
            </a:p>
          </p:txBody>
        </p:sp>
        <p:sp>
          <p:nvSpPr>
            <p:cNvPr id="117769" name="Freeform 16">
              <a:extLst>
                <a:ext uri="{FF2B5EF4-FFF2-40B4-BE49-F238E27FC236}">
                  <a16:creationId xmlns:a16="http://schemas.microsoft.com/office/drawing/2014/main" id="{9DC7DDF8-BBE9-49DC-BB2F-24C640250587}"/>
                </a:ext>
              </a:extLst>
            </p:cNvPr>
            <p:cNvSpPr>
              <a:spLocks/>
            </p:cNvSpPr>
            <p:nvPr/>
          </p:nvSpPr>
          <p:spPr bwMode="auto">
            <a:xfrm>
              <a:off x="8017615" y="3205749"/>
              <a:ext cx="557784" cy="1243584"/>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clickEffect">
                                  <p:stCondLst>
                                    <p:cond delay="0"/>
                                  </p:stCondLst>
                                  <p:childTnLst>
                                    <p:set>
                                      <p:cBhvr>
                                        <p:cTn id="26" dur="indefinite"/>
                                        <p:tgtEl>
                                          <p:spTgt spid="18"/>
                                        </p:tgtEl>
                                        <p:attrNameLst>
                                          <p:attrName>style.opacity</p:attrName>
                                        </p:attrNameLst>
                                      </p:cBhvr>
                                      <p:to>
                                        <p:strVal val="0.25"/>
                                      </p:to>
                                    </p:set>
                                    <p:animEffect filter="image" prLst="opacity: 0.25">
                                      <p:cBhvr rctx="IE">
                                        <p:cTn id="27" dur="indefinite"/>
                                        <p:tgtEl>
                                          <p:spTgt spid="18"/>
                                        </p:tgtEl>
                                      </p:cBhvr>
                                    </p:animEffec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clickEffect">
                                  <p:stCondLst>
                                    <p:cond delay="0"/>
                                  </p:stCondLst>
                                  <p:childTnLst>
                                    <p:set>
                                      <p:cBhvr>
                                        <p:cTn id="32" dur="indefinite"/>
                                        <p:tgtEl>
                                          <p:spTgt spid="19"/>
                                        </p:tgtEl>
                                        <p:attrNameLst>
                                          <p:attrName>style.opacity</p:attrName>
                                        </p:attrNameLst>
                                      </p:cBhvr>
                                      <p:to>
                                        <p:strVal val="0.25"/>
                                      </p:to>
                                    </p:set>
                                    <p:animEffect filter="image" prLst="opacity: 0.25">
                                      <p:cBhvr rctx="IE">
                                        <p:cTn id="33" dur="indefinite"/>
                                        <p:tgtEl>
                                          <p:spTgt spid="19"/>
                                        </p:tgtEl>
                                      </p:cBhvr>
                                    </p:animEffec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mph" presetSubtype="0" repeatCount="4000" fill="hold" nodeType="clickEffect">
                                  <p:stCondLst>
                                    <p:cond delay="0"/>
                                  </p:stCondLst>
                                  <p:childTnLst>
                                    <p:animEffect transition="out" filter="fade">
                                      <p:cBhvr>
                                        <p:cTn id="38" dur="1000" tmFilter="0, 0; .2, .5; .8, .5; 1, 0"/>
                                        <p:tgtEl>
                                          <p:spTgt spid="16"/>
                                        </p:tgtEl>
                                      </p:cBhvr>
                                    </p:animEffect>
                                    <p:animScale>
                                      <p:cBhvr>
                                        <p:cTn id="39" dur="500" autoRev="1" fill="hold"/>
                                        <p:tgtEl>
                                          <p:spTgt spid="16"/>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9" presetClass="emph" presetSubtype="0" nodeType="clickEffect">
                                  <p:stCondLst>
                                    <p:cond delay="0"/>
                                  </p:stCondLst>
                                  <p:childTnLst>
                                    <p:set>
                                      <p:cBhvr>
                                        <p:cTn id="44" dur="indefinite"/>
                                        <p:tgtEl>
                                          <p:spTgt spid="17"/>
                                        </p:tgtEl>
                                        <p:attrNameLst>
                                          <p:attrName>style.opacity</p:attrName>
                                        </p:attrNameLst>
                                      </p:cBhvr>
                                      <p:to>
                                        <p:strVal val="0.25"/>
                                      </p:to>
                                    </p:set>
                                    <p:animEffect filter="image" prLst="opacity: 0.25">
                                      <p:cBhvr rctx="IE">
                                        <p:cTn id="45"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8D25B8-62E8-4CD6-8DF1-8A7145E77BA5}"/>
              </a:ext>
            </a:extLst>
          </p:cNvPr>
          <p:cNvSpPr txBox="1">
            <a:spLocks noChangeArrowheads="1"/>
          </p:cNvSpPr>
          <p:nvPr/>
        </p:nvSpPr>
        <p:spPr bwMode="auto">
          <a:xfrm>
            <a:off x="1985963" y="525463"/>
            <a:ext cx="51720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spcAft>
                <a:spcPts val="1000"/>
              </a:spcAft>
            </a:pPr>
            <a:r>
              <a:rPr lang="en-US" altLang="en-US" sz="2200" b="1" i="1">
                <a:solidFill>
                  <a:srgbClr val="0D0D0D"/>
                </a:solidFill>
                <a:cs typeface="Calibri" panose="020F0502020204030204" pitchFamily="34" charset="0"/>
              </a:rPr>
              <a:t>Câu 6. </a:t>
            </a:r>
            <a:r>
              <a:rPr lang="vi-VN" altLang="en-US" sz="2200">
                <a:solidFill>
                  <a:srgbClr val="0D0D0D"/>
                </a:solidFill>
                <a:cs typeface="Calibri" panose="020F0502020204030204" pitchFamily="34" charset="0"/>
              </a:rPr>
              <a:t>Ví dụ nào sau đây là đúng với cặp tính trạng tương phản?</a:t>
            </a:r>
            <a:endParaRPr lang="en-US" altLang="en-US" sz="2200">
              <a:cs typeface="Calibri" panose="020F0502020204030204" pitchFamily="34" charset="0"/>
            </a:endParaRPr>
          </a:p>
        </p:txBody>
      </p:sp>
      <p:sp>
        <p:nvSpPr>
          <p:cNvPr id="11" name="Multiplication Sign 10">
            <a:hlinkClick r:id="rId4" action="ppaction://hlinksldjump"/>
            <a:extLst>
              <a:ext uri="{FF2B5EF4-FFF2-40B4-BE49-F238E27FC236}">
                <a16:creationId xmlns:a16="http://schemas.microsoft.com/office/drawing/2014/main" id="{8FA50BE2-FD30-AE77-9D07-1D8941DC3120}"/>
              </a:ext>
            </a:extLst>
          </p:cNvPr>
          <p:cNvSpPr/>
          <p:nvPr/>
        </p:nvSpPr>
        <p:spPr>
          <a:xfrm>
            <a:off x="8296275" y="0"/>
            <a:ext cx="914400" cy="914400"/>
          </a:xfrm>
          <a:prstGeom prst="mathMultiply">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16" name="B">
            <a:extLst>
              <a:ext uri="{FF2B5EF4-FFF2-40B4-BE49-F238E27FC236}">
                <a16:creationId xmlns:a16="http://schemas.microsoft.com/office/drawing/2014/main" id="{3626EEF3-F347-442C-879C-4BB37898E1AD}"/>
              </a:ext>
            </a:extLst>
          </p:cNvPr>
          <p:cNvGrpSpPr>
            <a:grpSpLocks/>
          </p:cNvGrpSpPr>
          <p:nvPr/>
        </p:nvGrpSpPr>
        <p:grpSpPr bwMode="auto">
          <a:xfrm>
            <a:off x="568325" y="3214688"/>
            <a:ext cx="3832225" cy="1320800"/>
            <a:chOff x="568601" y="3207831"/>
            <a:chExt cx="3832413" cy="1319268"/>
          </a:xfrm>
        </p:grpSpPr>
        <p:sp>
          <p:nvSpPr>
            <p:cNvPr id="6" name="Rectangle: Rounded Corners 5">
              <a:extLst>
                <a:ext uri="{FF2B5EF4-FFF2-40B4-BE49-F238E27FC236}">
                  <a16:creationId xmlns:a16="http://schemas.microsoft.com/office/drawing/2014/main" id="{B950D5CC-B6BA-584E-9956-EA278DC2B810}"/>
                </a:ext>
              </a:extLst>
            </p:cNvPr>
            <p:cNvSpPr/>
            <p:nvPr/>
          </p:nvSpPr>
          <p:spPr>
            <a:xfrm>
              <a:off x="848015" y="3207831"/>
              <a:ext cx="3552999" cy="1241570"/>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000">
                  <a:solidFill>
                    <a:srgbClr val="0D0D0D"/>
                  </a:solidFill>
                  <a:cs typeface="Calibri" panose="020F0502020204030204" pitchFamily="34" charset="0"/>
                </a:rPr>
                <a:t>B. Hạt vàng và hạt trơn.</a:t>
              </a:r>
              <a:endParaRPr lang="en-US" altLang="en-US" sz="2000">
                <a:solidFill>
                  <a:srgbClr val="FDFDF8"/>
                </a:solidFill>
                <a:cs typeface="Calibri" panose="020F0502020204030204" pitchFamily="34" charset="0"/>
              </a:endParaRPr>
            </a:p>
          </p:txBody>
        </p:sp>
        <p:sp>
          <p:nvSpPr>
            <p:cNvPr id="119823" name="Freeform 13">
              <a:extLst>
                <a:ext uri="{FF2B5EF4-FFF2-40B4-BE49-F238E27FC236}">
                  <a16:creationId xmlns:a16="http://schemas.microsoft.com/office/drawing/2014/main" id="{37042460-8C05-4197-A8A0-29BEF5E71B06}"/>
                </a:ext>
              </a:extLst>
            </p:cNvPr>
            <p:cNvSpPr>
              <a:spLocks/>
            </p:cNvSpPr>
            <p:nvPr/>
          </p:nvSpPr>
          <p:spPr bwMode="auto">
            <a:xfrm>
              <a:off x="568601" y="3283515"/>
              <a:ext cx="557784" cy="1243584"/>
            </a:xfrm>
            <a:custGeom>
              <a:avLst/>
              <a:gdLst>
                <a:gd name="T0" fmla="*/ 0 w 2141795"/>
                <a:gd name="T1" fmla="*/ 0 h 4618425"/>
                <a:gd name="T2" fmla="*/ 2141795 w 2141795"/>
                <a:gd name="T3" fmla="*/ 0 h 4618425"/>
                <a:gd name="T4" fmla="*/ 2141795 w 2141795"/>
                <a:gd name="T5" fmla="*/ 4618425 h 4618425"/>
                <a:gd name="T6" fmla="*/ 0 w 2141795"/>
                <a:gd name="T7" fmla="*/ 4618425 h 4618425"/>
                <a:gd name="T8" fmla="*/ 0 w 2141795"/>
                <a:gd name="T9" fmla="*/ 0 h 4618425"/>
              </a:gdLst>
              <a:ahLst/>
              <a:cxnLst>
                <a:cxn ang="0">
                  <a:pos x="T0" y="T1"/>
                </a:cxn>
                <a:cxn ang="0">
                  <a:pos x="T2" y="T3"/>
                </a:cxn>
                <a:cxn ang="0">
                  <a:pos x="T4" y="T5"/>
                </a:cxn>
                <a:cxn ang="0">
                  <a:pos x="T6" y="T7"/>
                </a:cxn>
                <a:cxn ang="0">
                  <a:pos x="T8" y="T9"/>
                </a:cxn>
              </a:cxnLst>
              <a:rect l="0" t="0" r="r" b="b"/>
              <a:pathLst>
                <a:path w="2141795" h="4618425">
                  <a:moveTo>
                    <a:pt x="0" y="0"/>
                  </a:moveTo>
                  <a:lnTo>
                    <a:pt x="2141795" y="0"/>
                  </a:lnTo>
                  <a:lnTo>
                    <a:pt x="2141795" y="4618425"/>
                  </a:lnTo>
                  <a:lnTo>
                    <a:pt x="0" y="461842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C">
            <a:extLst>
              <a:ext uri="{FF2B5EF4-FFF2-40B4-BE49-F238E27FC236}">
                <a16:creationId xmlns:a16="http://schemas.microsoft.com/office/drawing/2014/main" id="{486FC286-7519-4533-8165-C3311C680407}"/>
              </a:ext>
            </a:extLst>
          </p:cNvPr>
          <p:cNvGrpSpPr>
            <a:grpSpLocks/>
          </p:cNvGrpSpPr>
          <p:nvPr/>
        </p:nvGrpSpPr>
        <p:grpSpPr bwMode="auto">
          <a:xfrm>
            <a:off x="4743450" y="1703388"/>
            <a:ext cx="3776663" cy="1243012"/>
            <a:chOff x="4742988" y="1826715"/>
            <a:chExt cx="3776950" cy="1243584"/>
          </a:xfrm>
        </p:grpSpPr>
        <p:sp>
          <p:nvSpPr>
            <p:cNvPr id="7" name="Rectangle: Rounded Corners 6">
              <a:extLst>
                <a:ext uri="{FF2B5EF4-FFF2-40B4-BE49-F238E27FC236}">
                  <a16:creationId xmlns:a16="http://schemas.microsoft.com/office/drawing/2014/main" id="{EAFF01CF-6CE9-8AC8-41EE-6D11E28D6C9E}"/>
                </a:ext>
              </a:extLst>
            </p:cNvPr>
            <p:cNvSpPr/>
            <p:nvPr/>
          </p:nvSpPr>
          <p:spPr>
            <a:xfrm>
              <a:off x="4742988" y="1828303"/>
              <a:ext cx="3553095" cy="1241996"/>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000">
                  <a:solidFill>
                    <a:srgbClr val="0D0D0D"/>
                  </a:solidFill>
                  <a:cs typeface="Calibri" panose="020F0502020204030204" pitchFamily="34" charset="0"/>
                </a:rPr>
                <a:t>C. Quả đỏ và quả tròn.</a:t>
              </a:r>
              <a:endParaRPr lang="en-US" altLang="en-US" sz="2000">
                <a:solidFill>
                  <a:srgbClr val="FDFDF8"/>
                </a:solidFill>
                <a:cs typeface="Calibri" panose="020F0502020204030204" pitchFamily="34" charset="0"/>
              </a:endParaRPr>
            </a:p>
          </p:txBody>
        </p:sp>
        <p:sp>
          <p:nvSpPr>
            <p:cNvPr id="119821" name="Freeform 14">
              <a:extLst>
                <a:ext uri="{FF2B5EF4-FFF2-40B4-BE49-F238E27FC236}">
                  <a16:creationId xmlns:a16="http://schemas.microsoft.com/office/drawing/2014/main" id="{D3FC3CDD-C212-484B-984D-2D7F598E2BBB}"/>
                </a:ext>
              </a:extLst>
            </p:cNvPr>
            <p:cNvSpPr>
              <a:spLocks/>
            </p:cNvSpPr>
            <p:nvPr/>
          </p:nvSpPr>
          <p:spPr bwMode="auto">
            <a:xfrm>
              <a:off x="7962154" y="1826715"/>
              <a:ext cx="557784" cy="1243584"/>
            </a:xfrm>
            <a:custGeom>
              <a:avLst/>
              <a:gdLst>
                <a:gd name="T0" fmla="*/ 0 w 1856804"/>
                <a:gd name="T1" fmla="*/ 0 h 4114800"/>
                <a:gd name="T2" fmla="*/ 1856804 w 1856804"/>
                <a:gd name="T3" fmla="*/ 0 h 4114800"/>
                <a:gd name="T4" fmla="*/ 1856804 w 1856804"/>
                <a:gd name="T5" fmla="*/ 4114800 h 4114800"/>
                <a:gd name="T6" fmla="*/ 0 w 1856804"/>
                <a:gd name="T7" fmla="*/ 4114800 h 4114800"/>
                <a:gd name="T8" fmla="*/ 0 w 1856804"/>
                <a:gd name="T9" fmla="*/ 0 h 4114800"/>
              </a:gdLst>
              <a:ahLst/>
              <a:cxnLst>
                <a:cxn ang="0">
                  <a:pos x="T0" y="T1"/>
                </a:cxn>
                <a:cxn ang="0">
                  <a:pos x="T2" y="T3"/>
                </a:cxn>
                <a:cxn ang="0">
                  <a:pos x="T4" y="T5"/>
                </a:cxn>
                <a:cxn ang="0">
                  <a:pos x="T6" y="T7"/>
                </a:cxn>
                <a:cxn ang="0">
                  <a:pos x="T8" y="T9"/>
                </a:cxn>
              </a:cxnLst>
              <a:rect l="0" t="0" r="r" b="b"/>
              <a:pathLst>
                <a:path w="1856804" h="4114800">
                  <a:moveTo>
                    <a:pt x="0" y="0"/>
                  </a:moveTo>
                  <a:lnTo>
                    <a:pt x="1856804" y="0"/>
                  </a:lnTo>
                  <a:lnTo>
                    <a:pt x="1856804" y="4114800"/>
                  </a:lnTo>
                  <a:lnTo>
                    <a:pt x="0" y="4114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A">
            <a:extLst>
              <a:ext uri="{FF2B5EF4-FFF2-40B4-BE49-F238E27FC236}">
                <a16:creationId xmlns:a16="http://schemas.microsoft.com/office/drawing/2014/main" id="{4D3F0D2A-E9F2-446E-8546-993E5BC8B941}"/>
              </a:ext>
            </a:extLst>
          </p:cNvPr>
          <p:cNvGrpSpPr>
            <a:grpSpLocks/>
          </p:cNvGrpSpPr>
          <p:nvPr/>
        </p:nvGrpSpPr>
        <p:grpSpPr bwMode="auto">
          <a:xfrm>
            <a:off x="623888" y="1704975"/>
            <a:ext cx="3776662" cy="1241425"/>
            <a:chOff x="624062" y="1828797"/>
            <a:chExt cx="3776952" cy="1241503"/>
          </a:xfrm>
        </p:grpSpPr>
        <p:sp>
          <p:nvSpPr>
            <p:cNvPr id="4" name="Rectangle: Rounded Corners 3">
              <a:extLst>
                <a:ext uri="{FF2B5EF4-FFF2-40B4-BE49-F238E27FC236}">
                  <a16:creationId xmlns:a16="http://schemas.microsoft.com/office/drawing/2014/main" id="{D680E0A0-510A-4CF3-D1CA-D479CAD97419}"/>
                </a:ext>
              </a:extLst>
            </p:cNvPr>
            <p:cNvSpPr/>
            <p:nvPr/>
          </p:nvSpPr>
          <p:spPr>
            <a:xfrm>
              <a:off x="847916" y="1828797"/>
              <a:ext cx="3553098" cy="1241503"/>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algn="ctr" eaLnBrk="1" hangingPunct="1">
                <a:lnSpc>
                  <a:spcPct val="150000"/>
                </a:lnSpc>
              </a:pPr>
              <a:r>
                <a:rPr lang="vi-VN" altLang="en-US" sz="2000">
                  <a:solidFill>
                    <a:srgbClr val="0D0D0D"/>
                  </a:solidFill>
                  <a:cs typeface="Calibri" panose="020F0502020204030204" pitchFamily="34" charset="0"/>
                </a:rPr>
                <a:t>A. </a:t>
              </a:r>
              <a:r>
                <a:rPr lang="en-US" altLang="en-US" sz="2000">
                  <a:solidFill>
                    <a:srgbClr val="0D0D0D"/>
                  </a:solidFill>
                  <a:cs typeface="Calibri" panose="020F0502020204030204" pitchFamily="34" charset="0"/>
                </a:rPr>
                <a:t>Hoa tím và hoa trắng.</a:t>
              </a:r>
              <a:endParaRPr lang="en-US" altLang="en-US" sz="2000">
                <a:solidFill>
                  <a:srgbClr val="FDFDF8"/>
                </a:solidFill>
                <a:cs typeface="Calibri" panose="020F0502020204030204" pitchFamily="34" charset="0"/>
              </a:endParaRPr>
            </a:p>
          </p:txBody>
        </p:sp>
        <p:sp>
          <p:nvSpPr>
            <p:cNvPr id="119819" name="Freeform 15">
              <a:extLst>
                <a:ext uri="{FF2B5EF4-FFF2-40B4-BE49-F238E27FC236}">
                  <a16:creationId xmlns:a16="http://schemas.microsoft.com/office/drawing/2014/main" id="{87F3B9C3-894B-4FA5-88E2-7C7763722C01}"/>
                </a:ext>
              </a:extLst>
            </p:cNvPr>
            <p:cNvSpPr>
              <a:spLocks/>
            </p:cNvSpPr>
            <p:nvPr/>
          </p:nvSpPr>
          <p:spPr bwMode="auto">
            <a:xfrm>
              <a:off x="624062" y="1828798"/>
              <a:ext cx="557038" cy="1241502"/>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D">
            <a:extLst>
              <a:ext uri="{FF2B5EF4-FFF2-40B4-BE49-F238E27FC236}">
                <a16:creationId xmlns:a16="http://schemas.microsoft.com/office/drawing/2014/main" id="{E7F64CE4-BB3D-4AC3-94B3-3EE3244EE4B5}"/>
              </a:ext>
            </a:extLst>
          </p:cNvPr>
          <p:cNvGrpSpPr>
            <a:grpSpLocks/>
          </p:cNvGrpSpPr>
          <p:nvPr/>
        </p:nvGrpSpPr>
        <p:grpSpPr bwMode="auto">
          <a:xfrm>
            <a:off x="4743450" y="3213100"/>
            <a:ext cx="3832225" cy="1244600"/>
            <a:chOff x="4742988" y="3205749"/>
            <a:chExt cx="3832411" cy="1243584"/>
          </a:xfrm>
        </p:grpSpPr>
        <p:sp>
          <p:nvSpPr>
            <p:cNvPr id="8" name="Rectangle: Rounded Corners 7">
              <a:extLst>
                <a:ext uri="{FF2B5EF4-FFF2-40B4-BE49-F238E27FC236}">
                  <a16:creationId xmlns:a16="http://schemas.microsoft.com/office/drawing/2014/main" id="{FA1AEEDB-A52C-1D81-9C5D-D626243021F8}"/>
                </a:ext>
              </a:extLst>
            </p:cNvPr>
            <p:cNvSpPr/>
            <p:nvPr/>
          </p:nvSpPr>
          <p:spPr>
            <a:xfrm>
              <a:off x="4742988" y="3207336"/>
              <a:ext cx="3552997" cy="124199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vi-VN" altLang="en-US" sz="2000">
                  <a:solidFill>
                    <a:srgbClr val="0D0D0D"/>
                  </a:solidFill>
                  <a:cs typeface="Calibri" panose="020F0502020204030204" pitchFamily="34" charset="0"/>
                </a:rPr>
                <a:t>D. Thân cao và thân xanh lục.</a:t>
              </a:r>
              <a:endParaRPr lang="en-US" altLang="en-US" sz="2000">
                <a:solidFill>
                  <a:srgbClr val="FDFDF8"/>
                </a:solidFill>
                <a:cs typeface="Calibri" panose="020F0502020204030204" pitchFamily="34" charset="0"/>
              </a:endParaRPr>
            </a:p>
          </p:txBody>
        </p:sp>
        <p:sp>
          <p:nvSpPr>
            <p:cNvPr id="119817" name="Freeform 16">
              <a:extLst>
                <a:ext uri="{FF2B5EF4-FFF2-40B4-BE49-F238E27FC236}">
                  <a16:creationId xmlns:a16="http://schemas.microsoft.com/office/drawing/2014/main" id="{BF1DAECA-EDBD-4DCB-9022-FE1EEC95D85C}"/>
                </a:ext>
              </a:extLst>
            </p:cNvPr>
            <p:cNvSpPr>
              <a:spLocks/>
            </p:cNvSpPr>
            <p:nvPr/>
          </p:nvSpPr>
          <p:spPr bwMode="auto">
            <a:xfrm>
              <a:off x="8017615" y="3205749"/>
              <a:ext cx="557784" cy="1243584"/>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clickEffect">
                                  <p:stCondLst>
                                    <p:cond delay="0"/>
                                  </p:stCondLst>
                                  <p:childTnLst>
                                    <p:set>
                                      <p:cBhvr>
                                        <p:cTn id="26" dur="indefinite"/>
                                        <p:tgtEl>
                                          <p:spTgt spid="18"/>
                                        </p:tgtEl>
                                        <p:attrNameLst>
                                          <p:attrName>style.opacity</p:attrName>
                                        </p:attrNameLst>
                                      </p:cBhvr>
                                      <p:to>
                                        <p:strVal val="0.25"/>
                                      </p:to>
                                    </p:set>
                                    <p:animEffect filter="image" prLst="opacity: 0.25">
                                      <p:cBhvr rctx="IE">
                                        <p:cTn id="27" dur="indefinite"/>
                                        <p:tgtEl>
                                          <p:spTgt spid="18"/>
                                        </p:tgtEl>
                                      </p:cBhvr>
                                    </p:animEffec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26" presetClass="emph" presetSubtype="0" repeatCount="4000" fill="hold" nodeType="clickEffect">
                                  <p:stCondLst>
                                    <p:cond delay="0"/>
                                  </p:stCondLst>
                                  <p:childTnLst>
                                    <p:animEffect transition="out" filter="fade">
                                      <p:cBhvr>
                                        <p:cTn id="32" dur="1000" tmFilter="0, 0; .2, .5; .8, .5; 1, 0"/>
                                        <p:tgtEl>
                                          <p:spTgt spid="19"/>
                                        </p:tgtEl>
                                      </p:cBhvr>
                                    </p:animEffect>
                                    <p:animScale>
                                      <p:cBhvr>
                                        <p:cTn id="33" dur="500" autoRev="1" fill="hold"/>
                                        <p:tgtEl>
                                          <p:spTgt spid="19"/>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clickEffect">
                                  <p:stCondLst>
                                    <p:cond delay="0"/>
                                  </p:stCondLst>
                                  <p:childTnLst>
                                    <p:set>
                                      <p:cBhvr>
                                        <p:cTn id="38" dur="indefinite"/>
                                        <p:tgtEl>
                                          <p:spTgt spid="16"/>
                                        </p:tgtEl>
                                        <p:attrNameLst>
                                          <p:attrName>style.opacity</p:attrName>
                                        </p:attrNameLst>
                                      </p:cBhvr>
                                      <p:to>
                                        <p:strVal val="0.25"/>
                                      </p:to>
                                    </p:set>
                                    <p:animEffect filter="image" prLst="opacity: 0.25">
                                      <p:cBhvr rctx="IE">
                                        <p:cTn id="39" dur="indefinite"/>
                                        <p:tgtEl>
                                          <p:spTgt spid="16"/>
                                        </p:tgtEl>
                                      </p:cBhvr>
                                    </p:animEffec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9" presetClass="emph" presetSubtype="0" nodeType="clickEffect">
                                  <p:stCondLst>
                                    <p:cond delay="0"/>
                                  </p:stCondLst>
                                  <p:childTnLst>
                                    <p:set>
                                      <p:cBhvr>
                                        <p:cTn id="44" dur="indefinite"/>
                                        <p:tgtEl>
                                          <p:spTgt spid="17"/>
                                        </p:tgtEl>
                                        <p:attrNameLst>
                                          <p:attrName>style.opacity</p:attrName>
                                        </p:attrNameLst>
                                      </p:cBhvr>
                                      <p:to>
                                        <p:strVal val="0.25"/>
                                      </p:to>
                                    </p:set>
                                    <p:animEffect filter="image" prLst="opacity: 0.25">
                                      <p:cBhvr rctx="IE">
                                        <p:cTn id="45"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1C54F0-B569-470E-8FCE-3A9DDBF5FBC4}"/>
              </a:ext>
            </a:extLst>
          </p:cNvPr>
          <p:cNvSpPr txBox="1">
            <a:spLocks noChangeArrowheads="1"/>
          </p:cNvSpPr>
          <p:nvPr/>
        </p:nvSpPr>
        <p:spPr bwMode="auto">
          <a:xfrm>
            <a:off x="814388" y="309563"/>
            <a:ext cx="75152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spcAft>
                <a:spcPts val="1000"/>
              </a:spcAft>
            </a:pPr>
            <a:r>
              <a:rPr lang="en-US" altLang="en-US" sz="2200" b="1" i="1">
                <a:solidFill>
                  <a:srgbClr val="0D0D0D"/>
                </a:solidFill>
                <a:cs typeface="Calibri" panose="020F0502020204030204" pitchFamily="34" charset="0"/>
              </a:rPr>
              <a:t>Câu 7. </a:t>
            </a:r>
            <a:r>
              <a:rPr lang="vi-VN" altLang="en-US" sz="2200">
                <a:solidFill>
                  <a:srgbClr val="0D0D0D"/>
                </a:solidFill>
                <a:cs typeface="Calibri" panose="020F0502020204030204" pitchFamily="34" charset="0"/>
              </a:rPr>
              <a:t>Viện nghiên cứu Dữ liệu lớn Vin BigData (Tập đoàn Vingroup) hoàn thiện Dự án “Xây dựng cơ sở dữ liệu biến dị di truyền cho quần thể người Việt” vào năm nào?</a:t>
            </a:r>
            <a:endParaRPr lang="en-US" altLang="en-US" sz="2200">
              <a:cs typeface="Calibri" panose="020F0502020204030204" pitchFamily="34" charset="0"/>
            </a:endParaRPr>
          </a:p>
        </p:txBody>
      </p:sp>
      <p:sp>
        <p:nvSpPr>
          <p:cNvPr id="11" name="Multiplication Sign 10">
            <a:hlinkClick r:id="rId4" action="ppaction://hlinksldjump"/>
            <a:extLst>
              <a:ext uri="{FF2B5EF4-FFF2-40B4-BE49-F238E27FC236}">
                <a16:creationId xmlns:a16="http://schemas.microsoft.com/office/drawing/2014/main" id="{7A4FCCA4-9392-AE63-D6ED-589C4EE29ACA}"/>
              </a:ext>
            </a:extLst>
          </p:cNvPr>
          <p:cNvSpPr/>
          <p:nvPr/>
        </p:nvSpPr>
        <p:spPr>
          <a:xfrm>
            <a:off x="8296275" y="0"/>
            <a:ext cx="914400" cy="914400"/>
          </a:xfrm>
          <a:prstGeom prst="mathMultiply">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16" name="B">
            <a:extLst>
              <a:ext uri="{FF2B5EF4-FFF2-40B4-BE49-F238E27FC236}">
                <a16:creationId xmlns:a16="http://schemas.microsoft.com/office/drawing/2014/main" id="{87CDD1EE-0302-47D7-BB48-D890860D7C06}"/>
              </a:ext>
            </a:extLst>
          </p:cNvPr>
          <p:cNvGrpSpPr>
            <a:grpSpLocks/>
          </p:cNvGrpSpPr>
          <p:nvPr/>
        </p:nvGrpSpPr>
        <p:grpSpPr bwMode="auto">
          <a:xfrm>
            <a:off x="568325" y="3514725"/>
            <a:ext cx="3832225" cy="1319213"/>
            <a:chOff x="568601" y="3207831"/>
            <a:chExt cx="3832413" cy="1319268"/>
          </a:xfrm>
        </p:grpSpPr>
        <p:sp>
          <p:nvSpPr>
            <p:cNvPr id="6" name="Rectangle: Rounded Corners 5">
              <a:extLst>
                <a:ext uri="{FF2B5EF4-FFF2-40B4-BE49-F238E27FC236}">
                  <a16:creationId xmlns:a16="http://schemas.microsoft.com/office/drawing/2014/main" id="{13DB00D7-69C4-3E10-080B-CFE019A34ADF}"/>
                </a:ext>
              </a:extLst>
            </p:cNvPr>
            <p:cNvSpPr/>
            <p:nvPr/>
          </p:nvSpPr>
          <p:spPr>
            <a:xfrm>
              <a:off x="848015" y="3207831"/>
              <a:ext cx="3552999" cy="124147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B.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201</a:t>
              </a:r>
              <a:r>
                <a:rPr lang="en-US" sz="2200" kern="0">
                  <a:solidFill>
                    <a:srgbClr val="0D0D0D"/>
                  </a:solidFill>
                  <a:ea typeface="Calibri" panose="020F0502020204030204" pitchFamily="34" charset="0"/>
                  <a:cs typeface="Arial" panose="020B0604020202020204" pitchFamily="34" charset="0"/>
                  <a:sym typeface="Arial"/>
                </a:rPr>
                <a:t>9</a:t>
              </a:r>
              <a:r>
                <a:rPr lang="vi-VN" sz="2200" kern="0">
                  <a:solidFill>
                    <a:srgbClr val="0D0D0D"/>
                  </a:solidFill>
                  <a:ea typeface="Calibri" panose="020F0502020204030204" pitchFamily="34" charset="0"/>
                  <a:cs typeface="Arial" panose="020B0604020202020204" pitchFamily="34" charset="0"/>
                  <a:sym typeface="Arial"/>
                </a:rPr>
                <a:t>.</a:t>
              </a:r>
              <a:endParaRPr lang="en-US" sz="2200" kern="0">
                <a:ea typeface="Calibri" panose="020F0502020204030204" pitchFamily="34" charset="0"/>
                <a:cs typeface="Arial" panose="020B0604020202020204" pitchFamily="34" charset="0"/>
                <a:sym typeface="Arial"/>
              </a:endParaRPr>
            </a:p>
          </p:txBody>
        </p:sp>
        <p:sp>
          <p:nvSpPr>
            <p:cNvPr id="121871" name="Freeform 13">
              <a:extLst>
                <a:ext uri="{FF2B5EF4-FFF2-40B4-BE49-F238E27FC236}">
                  <a16:creationId xmlns:a16="http://schemas.microsoft.com/office/drawing/2014/main" id="{890B2A43-527C-4E93-B78E-B85901A4673C}"/>
                </a:ext>
              </a:extLst>
            </p:cNvPr>
            <p:cNvSpPr>
              <a:spLocks/>
            </p:cNvSpPr>
            <p:nvPr/>
          </p:nvSpPr>
          <p:spPr bwMode="auto">
            <a:xfrm>
              <a:off x="568601" y="3283515"/>
              <a:ext cx="557784" cy="1243584"/>
            </a:xfrm>
            <a:custGeom>
              <a:avLst/>
              <a:gdLst>
                <a:gd name="T0" fmla="*/ 0 w 2141795"/>
                <a:gd name="T1" fmla="*/ 0 h 4618425"/>
                <a:gd name="T2" fmla="*/ 2141795 w 2141795"/>
                <a:gd name="T3" fmla="*/ 0 h 4618425"/>
                <a:gd name="T4" fmla="*/ 2141795 w 2141795"/>
                <a:gd name="T5" fmla="*/ 4618425 h 4618425"/>
                <a:gd name="T6" fmla="*/ 0 w 2141795"/>
                <a:gd name="T7" fmla="*/ 4618425 h 4618425"/>
                <a:gd name="T8" fmla="*/ 0 w 2141795"/>
                <a:gd name="T9" fmla="*/ 0 h 4618425"/>
              </a:gdLst>
              <a:ahLst/>
              <a:cxnLst>
                <a:cxn ang="0">
                  <a:pos x="T0" y="T1"/>
                </a:cxn>
                <a:cxn ang="0">
                  <a:pos x="T2" y="T3"/>
                </a:cxn>
                <a:cxn ang="0">
                  <a:pos x="T4" y="T5"/>
                </a:cxn>
                <a:cxn ang="0">
                  <a:pos x="T6" y="T7"/>
                </a:cxn>
                <a:cxn ang="0">
                  <a:pos x="T8" y="T9"/>
                </a:cxn>
              </a:cxnLst>
              <a:rect l="0" t="0" r="r" b="b"/>
              <a:pathLst>
                <a:path w="2141795" h="4618425">
                  <a:moveTo>
                    <a:pt x="0" y="0"/>
                  </a:moveTo>
                  <a:lnTo>
                    <a:pt x="2141795" y="0"/>
                  </a:lnTo>
                  <a:lnTo>
                    <a:pt x="2141795" y="4618425"/>
                  </a:lnTo>
                  <a:lnTo>
                    <a:pt x="0" y="461842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C">
            <a:extLst>
              <a:ext uri="{FF2B5EF4-FFF2-40B4-BE49-F238E27FC236}">
                <a16:creationId xmlns:a16="http://schemas.microsoft.com/office/drawing/2014/main" id="{DCE2E1C7-D7C9-4482-B818-F2B8A3AFEA51}"/>
              </a:ext>
            </a:extLst>
          </p:cNvPr>
          <p:cNvGrpSpPr>
            <a:grpSpLocks/>
          </p:cNvGrpSpPr>
          <p:nvPr/>
        </p:nvGrpSpPr>
        <p:grpSpPr bwMode="auto">
          <a:xfrm>
            <a:off x="4743450" y="2001838"/>
            <a:ext cx="3776663" cy="1243012"/>
            <a:chOff x="4742988" y="1826715"/>
            <a:chExt cx="3776950" cy="1243584"/>
          </a:xfrm>
        </p:grpSpPr>
        <p:sp>
          <p:nvSpPr>
            <p:cNvPr id="7" name="Rectangle: Rounded Corners 6">
              <a:extLst>
                <a:ext uri="{FF2B5EF4-FFF2-40B4-BE49-F238E27FC236}">
                  <a16:creationId xmlns:a16="http://schemas.microsoft.com/office/drawing/2014/main" id="{9AA3B3AC-0E86-EC09-2F97-CE7D10FA5C30}"/>
                </a:ext>
              </a:extLst>
            </p:cNvPr>
            <p:cNvSpPr/>
            <p:nvPr/>
          </p:nvSpPr>
          <p:spPr>
            <a:xfrm>
              <a:off x="4742988" y="1828303"/>
              <a:ext cx="3553095" cy="1241996"/>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C.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20</a:t>
              </a:r>
              <a:r>
                <a:rPr lang="en-US" sz="2200" kern="0">
                  <a:solidFill>
                    <a:srgbClr val="0D0D0D"/>
                  </a:solidFill>
                  <a:ea typeface="Calibri" panose="020F0502020204030204" pitchFamily="34" charset="0"/>
                  <a:cs typeface="Arial" panose="020B0604020202020204" pitchFamily="34" charset="0"/>
                  <a:sym typeface="Arial"/>
                </a:rPr>
                <a:t>20</a:t>
              </a:r>
              <a:r>
                <a:rPr lang="vi-VN" sz="2200" kern="0">
                  <a:solidFill>
                    <a:srgbClr val="0D0D0D"/>
                  </a:solidFill>
                  <a:ea typeface="Calibri" panose="020F0502020204030204" pitchFamily="34" charset="0"/>
                  <a:cs typeface="Arial" panose="020B0604020202020204" pitchFamily="34" charset="0"/>
                  <a:sym typeface="Arial"/>
                </a:rPr>
                <a:t>.</a:t>
              </a:r>
              <a:endParaRPr lang="en-US" sz="2200" kern="0">
                <a:ea typeface="Calibri" panose="020F0502020204030204" pitchFamily="34" charset="0"/>
                <a:cs typeface="Arial" panose="020B0604020202020204" pitchFamily="34" charset="0"/>
                <a:sym typeface="Arial"/>
              </a:endParaRPr>
            </a:p>
          </p:txBody>
        </p:sp>
        <p:sp>
          <p:nvSpPr>
            <p:cNvPr id="121869" name="Freeform 14">
              <a:extLst>
                <a:ext uri="{FF2B5EF4-FFF2-40B4-BE49-F238E27FC236}">
                  <a16:creationId xmlns:a16="http://schemas.microsoft.com/office/drawing/2014/main" id="{F9FA1B9F-DB24-429C-9622-370E33E8463B}"/>
                </a:ext>
              </a:extLst>
            </p:cNvPr>
            <p:cNvSpPr>
              <a:spLocks/>
            </p:cNvSpPr>
            <p:nvPr/>
          </p:nvSpPr>
          <p:spPr bwMode="auto">
            <a:xfrm>
              <a:off x="7962154" y="1826715"/>
              <a:ext cx="557784" cy="1243584"/>
            </a:xfrm>
            <a:custGeom>
              <a:avLst/>
              <a:gdLst>
                <a:gd name="T0" fmla="*/ 0 w 1856804"/>
                <a:gd name="T1" fmla="*/ 0 h 4114800"/>
                <a:gd name="T2" fmla="*/ 1856804 w 1856804"/>
                <a:gd name="T3" fmla="*/ 0 h 4114800"/>
                <a:gd name="T4" fmla="*/ 1856804 w 1856804"/>
                <a:gd name="T5" fmla="*/ 4114800 h 4114800"/>
                <a:gd name="T6" fmla="*/ 0 w 1856804"/>
                <a:gd name="T7" fmla="*/ 4114800 h 4114800"/>
                <a:gd name="T8" fmla="*/ 0 w 1856804"/>
                <a:gd name="T9" fmla="*/ 0 h 4114800"/>
              </a:gdLst>
              <a:ahLst/>
              <a:cxnLst>
                <a:cxn ang="0">
                  <a:pos x="T0" y="T1"/>
                </a:cxn>
                <a:cxn ang="0">
                  <a:pos x="T2" y="T3"/>
                </a:cxn>
                <a:cxn ang="0">
                  <a:pos x="T4" y="T5"/>
                </a:cxn>
                <a:cxn ang="0">
                  <a:pos x="T6" y="T7"/>
                </a:cxn>
                <a:cxn ang="0">
                  <a:pos x="T8" y="T9"/>
                </a:cxn>
              </a:cxnLst>
              <a:rect l="0" t="0" r="r" b="b"/>
              <a:pathLst>
                <a:path w="1856804" h="4114800">
                  <a:moveTo>
                    <a:pt x="0" y="0"/>
                  </a:moveTo>
                  <a:lnTo>
                    <a:pt x="1856804" y="0"/>
                  </a:lnTo>
                  <a:lnTo>
                    <a:pt x="1856804" y="4114800"/>
                  </a:lnTo>
                  <a:lnTo>
                    <a:pt x="0" y="4114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A">
            <a:extLst>
              <a:ext uri="{FF2B5EF4-FFF2-40B4-BE49-F238E27FC236}">
                <a16:creationId xmlns:a16="http://schemas.microsoft.com/office/drawing/2014/main" id="{03E950EE-EF3F-4514-BCE5-3D085F032481}"/>
              </a:ext>
            </a:extLst>
          </p:cNvPr>
          <p:cNvGrpSpPr>
            <a:grpSpLocks/>
          </p:cNvGrpSpPr>
          <p:nvPr/>
        </p:nvGrpSpPr>
        <p:grpSpPr bwMode="auto">
          <a:xfrm>
            <a:off x="623888" y="2003425"/>
            <a:ext cx="3776662" cy="1241425"/>
            <a:chOff x="624062" y="1828797"/>
            <a:chExt cx="3776952" cy="1241503"/>
          </a:xfrm>
        </p:grpSpPr>
        <p:sp>
          <p:nvSpPr>
            <p:cNvPr id="4" name="Rectangle: Rounded Corners 3">
              <a:extLst>
                <a:ext uri="{FF2B5EF4-FFF2-40B4-BE49-F238E27FC236}">
                  <a16:creationId xmlns:a16="http://schemas.microsoft.com/office/drawing/2014/main" id="{6998F8A6-268A-9EE7-CF18-FE6AD1E6FAFC}"/>
                </a:ext>
              </a:extLst>
            </p:cNvPr>
            <p:cNvSpPr/>
            <p:nvPr/>
          </p:nvSpPr>
          <p:spPr>
            <a:xfrm>
              <a:off x="847916" y="1828797"/>
              <a:ext cx="3553098" cy="1241503"/>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lvl="1"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A.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2018.</a:t>
              </a:r>
              <a:endParaRPr lang="en-US" sz="2200" kern="0">
                <a:ea typeface="Calibri" panose="020F0502020204030204" pitchFamily="34" charset="0"/>
                <a:cs typeface="Arial" panose="020B0604020202020204" pitchFamily="34" charset="0"/>
                <a:sym typeface="Arial"/>
              </a:endParaRPr>
            </a:p>
          </p:txBody>
        </p:sp>
        <p:sp>
          <p:nvSpPr>
            <p:cNvPr id="121867" name="Freeform 15">
              <a:extLst>
                <a:ext uri="{FF2B5EF4-FFF2-40B4-BE49-F238E27FC236}">
                  <a16:creationId xmlns:a16="http://schemas.microsoft.com/office/drawing/2014/main" id="{45CE4B2D-7B8E-4554-9628-196022B9287F}"/>
                </a:ext>
              </a:extLst>
            </p:cNvPr>
            <p:cNvSpPr>
              <a:spLocks/>
            </p:cNvSpPr>
            <p:nvPr/>
          </p:nvSpPr>
          <p:spPr bwMode="auto">
            <a:xfrm>
              <a:off x="624062" y="1828798"/>
              <a:ext cx="557038" cy="1241502"/>
            </a:xfrm>
            <a:custGeom>
              <a:avLst/>
              <a:gdLst>
                <a:gd name="T0" fmla="*/ 0 w 1873949"/>
                <a:gd name="T1" fmla="*/ 0 h 4114800"/>
                <a:gd name="T2" fmla="*/ 1873949 w 1873949"/>
                <a:gd name="T3" fmla="*/ 0 h 4114800"/>
                <a:gd name="T4" fmla="*/ 1873949 w 1873949"/>
                <a:gd name="T5" fmla="*/ 4114800 h 4114800"/>
                <a:gd name="T6" fmla="*/ 0 w 1873949"/>
                <a:gd name="T7" fmla="*/ 4114800 h 4114800"/>
                <a:gd name="T8" fmla="*/ 0 w 1873949"/>
                <a:gd name="T9" fmla="*/ 0 h 4114800"/>
              </a:gdLst>
              <a:ahLst/>
              <a:cxnLst>
                <a:cxn ang="0">
                  <a:pos x="T0" y="T1"/>
                </a:cxn>
                <a:cxn ang="0">
                  <a:pos x="T2" y="T3"/>
                </a:cxn>
                <a:cxn ang="0">
                  <a:pos x="T4" y="T5"/>
                </a:cxn>
                <a:cxn ang="0">
                  <a:pos x="T6" y="T7"/>
                </a:cxn>
                <a:cxn ang="0">
                  <a:pos x="T8" y="T9"/>
                </a:cxn>
              </a:cxnLst>
              <a:rect l="0" t="0" r="r" b="b"/>
              <a:pathLst>
                <a:path w="1873949" h="4114800">
                  <a:moveTo>
                    <a:pt x="0" y="0"/>
                  </a:moveTo>
                  <a:lnTo>
                    <a:pt x="1873949" y="0"/>
                  </a:lnTo>
                  <a:lnTo>
                    <a:pt x="1873949" y="4114800"/>
                  </a:lnTo>
                  <a:lnTo>
                    <a:pt x="0" y="411480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D">
            <a:extLst>
              <a:ext uri="{FF2B5EF4-FFF2-40B4-BE49-F238E27FC236}">
                <a16:creationId xmlns:a16="http://schemas.microsoft.com/office/drawing/2014/main" id="{9685CE39-6AC7-4E5D-91E8-33E0A293FEB6}"/>
              </a:ext>
            </a:extLst>
          </p:cNvPr>
          <p:cNvGrpSpPr>
            <a:grpSpLocks/>
          </p:cNvGrpSpPr>
          <p:nvPr/>
        </p:nvGrpSpPr>
        <p:grpSpPr bwMode="auto">
          <a:xfrm>
            <a:off x="4743450" y="3511550"/>
            <a:ext cx="3832225" cy="1244600"/>
            <a:chOff x="4742988" y="3205749"/>
            <a:chExt cx="3832411" cy="1243584"/>
          </a:xfrm>
        </p:grpSpPr>
        <p:sp>
          <p:nvSpPr>
            <p:cNvPr id="8" name="Rectangle: Rounded Corners 7">
              <a:extLst>
                <a:ext uri="{FF2B5EF4-FFF2-40B4-BE49-F238E27FC236}">
                  <a16:creationId xmlns:a16="http://schemas.microsoft.com/office/drawing/2014/main" id="{929FE04A-FBE3-DFD0-E626-FF257762EDBC}"/>
                </a:ext>
              </a:extLst>
            </p:cNvPr>
            <p:cNvSpPr/>
            <p:nvPr/>
          </p:nvSpPr>
          <p:spPr>
            <a:xfrm>
              <a:off x="4742988" y="3207336"/>
              <a:ext cx="3552997" cy="1241997"/>
            </a:xfrm>
            <a:prstGeom prst="roundRect">
              <a:avLst>
                <a:gd name="adj" fmla="val 13074"/>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buClr>
                  <a:srgbClr val="000000"/>
                </a:buClr>
                <a:buFont typeface="Arial"/>
                <a:buNone/>
                <a:defRPr/>
              </a:pPr>
              <a:r>
                <a:rPr lang="vi-VN" sz="2200" kern="0">
                  <a:solidFill>
                    <a:srgbClr val="0D0D0D"/>
                  </a:solidFill>
                  <a:ea typeface="Calibri" panose="020F0502020204030204" pitchFamily="34" charset="0"/>
                  <a:cs typeface="Arial" panose="020B0604020202020204" pitchFamily="34" charset="0"/>
                  <a:sym typeface="Arial"/>
                </a:rPr>
                <a:t>D. </a:t>
              </a:r>
              <a:r>
                <a:rPr lang="en-US" sz="2200" kern="0">
                  <a:solidFill>
                    <a:srgbClr val="0D0D0D"/>
                  </a:solidFill>
                  <a:ea typeface="Calibri" panose="020F0502020204030204" pitchFamily="34" charset="0"/>
                  <a:cs typeface="Arial" panose="020B0604020202020204" pitchFamily="34" charset="0"/>
                  <a:sym typeface="Arial"/>
                </a:rPr>
                <a:t>Năm </a:t>
              </a:r>
              <a:r>
                <a:rPr lang="vi-VN" sz="2200" kern="0">
                  <a:solidFill>
                    <a:srgbClr val="0D0D0D"/>
                  </a:solidFill>
                  <a:ea typeface="Calibri" panose="020F0502020204030204" pitchFamily="34" charset="0"/>
                  <a:cs typeface="Arial" panose="020B0604020202020204" pitchFamily="34" charset="0"/>
                  <a:sym typeface="Arial"/>
                </a:rPr>
                <a:t>2021.</a:t>
              </a:r>
              <a:endParaRPr lang="en-US" sz="2200" kern="0">
                <a:ea typeface="Calibri" panose="020F0502020204030204" pitchFamily="34" charset="0"/>
                <a:cs typeface="Arial" panose="020B0604020202020204" pitchFamily="34" charset="0"/>
                <a:sym typeface="Arial"/>
              </a:endParaRPr>
            </a:p>
          </p:txBody>
        </p:sp>
        <p:sp>
          <p:nvSpPr>
            <p:cNvPr id="121865" name="Freeform 16">
              <a:extLst>
                <a:ext uri="{FF2B5EF4-FFF2-40B4-BE49-F238E27FC236}">
                  <a16:creationId xmlns:a16="http://schemas.microsoft.com/office/drawing/2014/main" id="{2B188487-1E67-49C7-B634-BD293B704A82}"/>
                </a:ext>
              </a:extLst>
            </p:cNvPr>
            <p:cNvSpPr>
              <a:spLocks/>
            </p:cNvSpPr>
            <p:nvPr/>
          </p:nvSpPr>
          <p:spPr bwMode="auto">
            <a:xfrm>
              <a:off x="8017615" y="3205749"/>
              <a:ext cx="557784" cy="1243584"/>
            </a:xfrm>
            <a:custGeom>
              <a:avLst/>
              <a:gdLst>
                <a:gd name="T0" fmla="*/ 0 w 1773811"/>
                <a:gd name="T1" fmla="*/ 0 h 3770722"/>
                <a:gd name="T2" fmla="*/ 1773811 w 1773811"/>
                <a:gd name="T3" fmla="*/ 0 h 3770722"/>
                <a:gd name="T4" fmla="*/ 1773811 w 1773811"/>
                <a:gd name="T5" fmla="*/ 3770722 h 3770722"/>
                <a:gd name="T6" fmla="*/ 0 w 1773811"/>
                <a:gd name="T7" fmla="*/ 3770722 h 3770722"/>
                <a:gd name="T8" fmla="*/ 0 w 1773811"/>
                <a:gd name="T9" fmla="*/ 0 h 3770722"/>
              </a:gdLst>
              <a:ahLst/>
              <a:cxnLst>
                <a:cxn ang="0">
                  <a:pos x="T0" y="T1"/>
                </a:cxn>
                <a:cxn ang="0">
                  <a:pos x="T2" y="T3"/>
                </a:cxn>
                <a:cxn ang="0">
                  <a:pos x="T4" y="T5"/>
                </a:cxn>
                <a:cxn ang="0">
                  <a:pos x="T6" y="T7"/>
                </a:cxn>
                <a:cxn ang="0">
                  <a:pos x="T8" y="T9"/>
                </a:cxn>
              </a:cxnLst>
              <a:rect l="0" t="0" r="r" b="b"/>
              <a:pathLst>
                <a:path w="1773811" h="3770722">
                  <a:moveTo>
                    <a:pt x="0" y="0"/>
                  </a:moveTo>
                  <a:lnTo>
                    <a:pt x="1773811" y="0"/>
                  </a:lnTo>
                  <a:lnTo>
                    <a:pt x="1773811" y="3770722"/>
                  </a:lnTo>
                  <a:lnTo>
                    <a:pt x="0" y="377072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6" presetClass="emph" presetSubtype="0" repeatCount="4000" fill="hold" nodeType="clickEffect">
                                  <p:stCondLst>
                                    <p:cond delay="0"/>
                                  </p:stCondLst>
                                  <p:childTnLst>
                                    <p:animEffect transition="out" filter="fade">
                                      <p:cBhvr>
                                        <p:cTn id="26" dur="1000" tmFilter="0, 0; .2, .5; .8, .5; 1, 0"/>
                                        <p:tgtEl>
                                          <p:spTgt spid="18"/>
                                        </p:tgtEl>
                                      </p:cBhvr>
                                    </p:animEffect>
                                    <p:animScale>
                                      <p:cBhvr>
                                        <p:cTn id="27" dur="500" autoRev="1" fill="hold"/>
                                        <p:tgtEl>
                                          <p:spTgt spid="18"/>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clickEffect">
                                  <p:stCondLst>
                                    <p:cond delay="0"/>
                                  </p:stCondLst>
                                  <p:childTnLst>
                                    <p:set>
                                      <p:cBhvr>
                                        <p:cTn id="32" dur="indefinite"/>
                                        <p:tgtEl>
                                          <p:spTgt spid="19"/>
                                        </p:tgtEl>
                                        <p:attrNameLst>
                                          <p:attrName>style.opacity</p:attrName>
                                        </p:attrNameLst>
                                      </p:cBhvr>
                                      <p:to>
                                        <p:strVal val="0.25"/>
                                      </p:to>
                                    </p:set>
                                    <p:animEffect filter="image" prLst="opacity: 0.25">
                                      <p:cBhvr rctx="IE">
                                        <p:cTn id="33" dur="indefinite"/>
                                        <p:tgtEl>
                                          <p:spTgt spid="19"/>
                                        </p:tgtEl>
                                      </p:cBhvr>
                                    </p:animEffec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clickEffect">
                                  <p:stCondLst>
                                    <p:cond delay="0"/>
                                  </p:stCondLst>
                                  <p:childTnLst>
                                    <p:set>
                                      <p:cBhvr>
                                        <p:cTn id="38" dur="indefinite"/>
                                        <p:tgtEl>
                                          <p:spTgt spid="16"/>
                                        </p:tgtEl>
                                        <p:attrNameLst>
                                          <p:attrName>style.opacity</p:attrName>
                                        </p:attrNameLst>
                                      </p:cBhvr>
                                      <p:to>
                                        <p:strVal val="0.25"/>
                                      </p:to>
                                    </p:set>
                                    <p:animEffect filter="image" prLst="opacity: 0.25">
                                      <p:cBhvr rctx="IE">
                                        <p:cTn id="39" dur="indefinite"/>
                                        <p:tgtEl>
                                          <p:spTgt spid="16"/>
                                        </p:tgtEl>
                                      </p:cBhvr>
                                    </p:animEffec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9" presetClass="emph" presetSubtype="0" nodeType="clickEffect">
                                  <p:stCondLst>
                                    <p:cond delay="0"/>
                                  </p:stCondLst>
                                  <p:childTnLst>
                                    <p:set>
                                      <p:cBhvr>
                                        <p:cTn id="44" dur="indefinite"/>
                                        <p:tgtEl>
                                          <p:spTgt spid="17"/>
                                        </p:tgtEl>
                                        <p:attrNameLst>
                                          <p:attrName>style.opacity</p:attrName>
                                        </p:attrNameLst>
                                      </p:cBhvr>
                                      <p:to>
                                        <p:strVal val="0.25"/>
                                      </p:to>
                                    </p:set>
                                    <p:animEffect filter="image" prLst="opacity: 0.25">
                                      <p:cBhvr rctx="IE">
                                        <p:cTn id="45"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Box 3">
            <a:extLst>
              <a:ext uri="{FF2B5EF4-FFF2-40B4-BE49-F238E27FC236}">
                <a16:creationId xmlns:a16="http://schemas.microsoft.com/office/drawing/2014/main" id="{6002450F-8F7D-4975-8A55-1BABD5928740}"/>
              </a:ext>
            </a:extLst>
          </p:cNvPr>
          <p:cNvSpPr txBox="1">
            <a:spLocks noChangeArrowheads="1"/>
          </p:cNvSpPr>
          <p:nvPr/>
        </p:nvSpPr>
        <p:spPr bwMode="auto">
          <a:xfrm>
            <a:off x="1774825" y="288925"/>
            <a:ext cx="5594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solidFill>
                  <a:srgbClr val="C00000"/>
                </a:solidFill>
              </a:rPr>
              <a:t>VẬN DỤNG</a:t>
            </a:r>
            <a:endParaRPr lang="en-US" altLang="en-US" sz="3600">
              <a:solidFill>
                <a:srgbClr val="C00000"/>
              </a:solidFill>
            </a:endParaRPr>
          </a:p>
        </p:txBody>
      </p:sp>
      <p:sp>
        <p:nvSpPr>
          <p:cNvPr id="5" name="TextBox 4">
            <a:extLst>
              <a:ext uri="{FF2B5EF4-FFF2-40B4-BE49-F238E27FC236}">
                <a16:creationId xmlns:a16="http://schemas.microsoft.com/office/drawing/2014/main" id="{08427C03-4072-04FC-A845-47939EFC476E}"/>
              </a:ext>
            </a:extLst>
          </p:cNvPr>
          <p:cNvSpPr txBox="1"/>
          <p:nvPr/>
        </p:nvSpPr>
        <p:spPr>
          <a:xfrm>
            <a:off x="412750" y="935038"/>
            <a:ext cx="8318500" cy="1046162"/>
          </a:xfrm>
          <a:prstGeom prst="rect">
            <a:avLst/>
          </a:prstGeom>
          <a:noFill/>
        </p:spPr>
        <p:txBody>
          <a:bodyPr>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ClrTx/>
            </a:pPr>
            <a:r>
              <a:rPr lang="en-US" altLang="en-US" sz="2200" b="1" i="1">
                <a:solidFill>
                  <a:srgbClr val="FF0000"/>
                </a:solidFill>
              </a:rPr>
              <a:t>Nhiệm vụ trên lớp: </a:t>
            </a:r>
            <a:r>
              <a:rPr lang="vi-VN" altLang="en-US" sz="2200"/>
              <a:t>Hãy lấy các ví dụ về các tính trạng ở người để minh họa để minh họa cho khái niệm “tính trạng tương phản”.</a:t>
            </a:r>
            <a:endParaRPr lang="en-US" altLang="en-US" sz="2200"/>
          </a:p>
        </p:txBody>
      </p:sp>
      <p:grpSp>
        <p:nvGrpSpPr>
          <p:cNvPr id="13" name="Group 12">
            <a:extLst>
              <a:ext uri="{FF2B5EF4-FFF2-40B4-BE49-F238E27FC236}">
                <a16:creationId xmlns:a16="http://schemas.microsoft.com/office/drawing/2014/main" id="{94F30D65-197F-4C33-9DE5-CC7FD70EA95E}"/>
              </a:ext>
            </a:extLst>
          </p:cNvPr>
          <p:cNvGrpSpPr>
            <a:grpSpLocks/>
          </p:cNvGrpSpPr>
          <p:nvPr/>
        </p:nvGrpSpPr>
        <p:grpSpPr bwMode="auto">
          <a:xfrm>
            <a:off x="839788" y="2093913"/>
            <a:ext cx="1644650" cy="2911475"/>
            <a:chOff x="839271" y="2094696"/>
            <a:chExt cx="1644849" cy="2910304"/>
          </a:xfrm>
        </p:grpSpPr>
        <p:pic>
          <p:nvPicPr>
            <p:cNvPr id="123918" name="Picture 6" descr="A baby with black hair&#10;&#10;Description automatically generated">
              <a:extLst>
                <a:ext uri="{FF2B5EF4-FFF2-40B4-BE49-F238E27FC236}">
                  <a16:creationId xmlns:a16="http://schemas.microsoft.com/office/drawing/2014/main" id="{C1D586D5-CDAA-4F5A-BDA2-E533E886F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71" y="2094696"/>
              <a:ext cx="1644849" cy="257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9" name="TextBox 11">
              <a:extLst>
                <a:ext uri="{FF2B5EF4-FFF2-40B4-BE49-F238E27FC236}">
                  <a16:creationId xmlns:a16="http://schemas.microsoft.com/office/drawing/2014/main" id="{5195A119-57BE-480D-8958-C286C8B38711}"/>
                </a:ext>
              </a:extLst>
            </p:cNvPr>
            <p:cNvSpPr txBox="1">
              <a:spLocks noChangeArrowheads="1"/>
            </p:cNvSpPr>
            <p:nvPr/>
          </p:nvSpPr>
          <p:spPr bwMode="auto">
            <a:xfrm>
              <a:off x="1172110" y="4666446"/>
              <a:ext cx="979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600"/>
                <a:t>tóc xoăn </a:t>
              </a:r>
            </a:p>
          </p:txBody>
        </p:sp>
      </p:grpSp>
      <p:grpSp>
        <p:nvGrpSpPr>
          <p:cNvPr id="15" name="Group 14">
            <a:extLst>
              <a:ext uri="{FF2B5EF4-FFF2-40B4-BE49-F238E27FC236}">
                <a16:creationId xmlns:a16="http://schemas.microsoft.com/office/drawing/2014/main" id="{3B15DFD3-8052-4689-B335-A62934FEC8BA}"/>
              </a:ext>
            </a:extLst>
          </p:cNvPr>
          <p:cNvGrpSpPr>
            <a:grpSpLocks/>
          </p:cNvGrpSpPr>
          <p:nvPr/>
        </p:nvGrpSpPr>
        <p:grpSpPr bwMode="auto">
          <a:xfrm>
            <a:off x="2705100" y="2093913"/>
            <a:ext cx="1444625" cy="2911475"/>
            <a:chOff x="2704432" y="2094696"/>
            <a:chExt cx="1446068" cy="2910304"/>
          </a:xfrm>
        </p:grpSpPr>
        <p:pic>
          <p:nvPicPr>
            <p:cNvPr id="123916" name="Picture 8" descr="A baby lying down with a finger in his mouth&#10;&#10;Description automatically generated">
              <a:extLst>
                <a:ext uri="{FF2B5EF4-FFF2-40B4-BE49-F238E27FC236}">
                  <a16:creationId xmlns:a16="http://schemas.microsoft.com/office/drawing/2014/main" id="{3B03D13D-E7FB-415B-A845-340EAF787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432" y="2094696"/>
              <a:ext cx="144606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7" name="TextBox 13">
              <a:extLst>
                <a:ext uri="{FF2B5EF4-FFF2-40B4-BE49-F238E27FC236}">
                  <a16:creationId xmlns:a16="http://schemas.microsoft.com/office/drawing/2014/main" id="{EDE44FAF-0774-44AA-9602-2D2FAEBE78FF}"/>
                </a:ext>
              </a:extLst>
            </p:cNvPr>
            <p:cNvSpPr txBox="1">
              <a:spLocks noChangeArrowheads="1"/>
            </p:cNvSpPr>
            <p:nvPr/>
          </p:nvSpPr>
          <p:spPr bwMode="auto">
            <a:xfrm>
              <a:off x="2869486" y="4666446"/>
              <a:ext cx="11159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600"/>
                <a:t>tóc thẳng</a:t>
              </a:r>
            </a:p>
          </p:txBody>
        </p:sp>
      </p:grpSp>
      <p:grpSp>
        <p:nvGrpSpPr>
          <p:cNvPr id="16" name="Group 15">
            <a:extLst>
              <a:ext uri="{FF2B5EF4-FFF2-40B4-BE49-F238E27FC236}">
                <a16:creationId xmlns:a16="http://schemas.microsoft.com/office/drawing/2014/main" id="{FA0F54FE-24FB-4A15-9389-7013C6DADE58}"/>
              </a:ext>
            </a:extLst>
          </p:cNvPr>
          <p:cNvGrpSpPr>
            <a:grpSpLocks/>
          </p:cNvGrpSpPr>
          <p:nvPr/>
        </p:nvGrpSpPr>
        <p:grpSpPr bwMode="auto">
          <a:xfrm>
            <a:off x="4703763" y="2093913"/>
            <a:ext cx="1808162" cy="2911475"/>
            <a:chOff x="757423" y="2094696"/>
            <a:chExt cx="1808544" cy="2910304"/>
          </a:xfrm>
        </p:grpSpPr>
        <p:pic>
          <p:nvPicPr>
            <p:cNvPr id="123914" name="Picture 16">
              <a:extLst>
                <a:ext uri="{FF2B5EF4-FFF2-40B4-BE49-F238E27FC236}">
                  <a16:creationId xmlns:a16="http://schemas.microsoft.com/office/drawing/2014/main" id="{C49AAEFC-80E4-4F9F-A485-78323095D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23" y="2094696"/>
              <a:ext cx="180854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5" name="TextBox 17">
              <a:extLst>
                <a:ext uri="{FF2B5EF4-FFF2-40B4-BE49-F238E27FC236}">
                  <a16:creationId xmlns:a16="http://schemas.microsoft.com/office/drawing/2014/main" id="{843BE1E1-A46F-4EA3-B765-1A9E82FA853A}"/>
                </a:ext>
              </a:extLst>
            </p:cNvPr>
            <p:cNvSpPr txBox="1">
              <a:spLocks noChangeArrowheads="1"/>
            </p:cNvSpPr>
            <p:nvPr/>
          </p:nvSpPr>
          <p:spPr bwMode="auto">
            <a:xfrm>
              <a:off x="1103715" y="4666446"/>
              <a:ext cx="11159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600"/>
                <a:t>người cao</a:t>
              </a:r>
            </a:p>
          </p:txBody>
        </p:sp>
      </p:grpSp>
      <p:grpSp>
        <p:nvGrpSpPr>
          <p:cNvPr id="19" name="Group 18">
            <a:extLst>
              <a:ext uri="{FF2B5EF4-FFF2-40B4-BE49-F238E27FC236}">
                <a16:creationId xmlns:a16="http://schemas.microsoft.com/office/drawing/2014/main" id="{58AFFEF3-350E-4924-A969-03438EAF4D1E}"/>
              </a:ext>
            </a:extLst>
          </p:cNvPr>
          <p:cNvGrpSpPr>
            <a:grpSpLocks/>
          </p:cNvGrpSpPr>
          <p:nvPr/>
        </p:nvGrpSpPr>
        <p:grpSpPr bwMode="auto">
          <a:xfrm>
            <a:off x="6650038" y="2093913"/>
            <a:ext cx="1811337" cy="2911475"/>
            <a:chOff x="2704431" y="2094696"/>
            <a:chExt cx="1811092" cy="2910304"/>
          </a:xfrm>
        </p:grpSpPr>
        <p:pic>
          <p:nvPicPr>
            <p:cNvPr id="123912" name="Picture 19">
              <a:extLst>
                <a:ext uri="{FF2B5EF4-FFF2-40B4-BE49-F238E27FC236}">
                  <a16:creationId xmlns:a16="http://schemas.microsoft.com/office/drawing/2014/main" id="{5B638B36-1E0D-4ECF-BDDC-C0EC60B7B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4431" y="2094696"/>
              <a:ext cx="181109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TextBox 20">
              <a:extLst>
                <a:ext uri="{FF2B5EF4-FFF2-40B4-BE49-F238E27FC236}">
                  <a16:creationId xmlns:a16="http://schemas.microsoft.com/office/drawing/2014/main" id="{78C4A865-6E18-4BCA-A198-B6FAF316DDCE}"/>
                </a:ext>
              </a:extLst>
            </p:cNvPr>
            <p:cNvSpPr txBox="1">
              <a:spLocks noChangeArrowheads="1"/>
            </p:cNvSpPr>
            <p:nvPr/>
          </p:nvSpPr>
          <p:spPr bwMode="auto">
            <a:xfrm>
              <a:off x="3014654" y="4666446"/>
              <a:ext cx="11906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600"/>
                <a:t>người thấp</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oogle Shape;1154;p69">
            <a:extLst>
              <a:ext uri="{FF2B5EF4-FFF2-40B4-BE49-F238E27FC236}">
                <a16:creationId xmlns:a16="http://schemas.microsoft.com/office/drawing/2014/main" id="{AFD9D63A-CFCA-4365-9AE8-452A2D3FE6ED}"/>
              </a:ext>
            </a:extLst>
          </p:cNvPr>
          <p:cNvGrpSpPr>
            <a:grpSpLocks/>
          </p:cNvGrpSpPr>
          <p:nvPr/>
        </p:nvGrpSpPr>
        <p:grpSpPr bwMode="auto">
          <a:xfrm rot="1653072">
            <a:off x="5194300" y="1882775"/>
            <a:ext cx="4779963" cy="5927725"/>
            <a:chOff x="3453675" y="959025"/>
            <a:chExt cx="2670400" cy="3310675"/>
          </a:xfrm>
        </p:grpSpPr>
        <p:sp>
          <p:nvSpPr>
            <p:cNvPr id="125959" name="Google Shape;1155;p69">
              <a:extLst>
                <a:ext uri="{FF2B5EF4-FFF2-40B4-BE49-F238E27FC236}">
                  <a16:creationId xmlns:a16="http://schemas.microsoft.com/office/drawing/2014/main" id="{6A0A59D7-0094-4811-BC8C-ACDEDB29BB05}"/>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0" name="Google Shape;1156;p69">
              <a:extLst>
                <a:ext uri="{FF2B5EF4-FFF2-40B4-BE49-F238E27FC236}">
                  <a16:creationId xmlns:a16="http://schemas.microsoft.com/office/drawing/2014/main" id="{519EA6BA-48F3-44B5-B4DB-0A137629DD28}"/>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1" name="Google Shape;1157;p69">
              <a:extLst>
                <a:ext uri="{FF2B5EF4-FFF2-40B4-BE49-F238E27FC236}">
                  <a16:creationId xmlns:a16="http://schemas.microsoft.com/office/drawing/2014/main" id="{0C33F4E3-8128-4944-B036-273D51E83A7B}"/>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2" name="Google Shape;1158;p69">
              <a:extLst>
                <a:ext uri="{FF2B5EF4-FFF2-40B4-BE49-F238E27FC236}">
                  <a16:creationId xmlns:a16="http://schemas.microsoft.com/office/drawing/2014/main" id="{6398FB8C-426B-4193-8AA3-1245437554C6}"/>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3" name="Google Shape;1159;p69">
              <a:extLst>
                <a:ext uri="{FF2B5EF4-FFF2-40B4-BE49-F238E27FC236}">
                  <a16:creationId xmlns:a16="http://schemas.microsoft.com/office/drawing/2014/main" id="{E6ED17B4-A51A-4228-A00D-CD8B1F422233}"/>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4" name="Google Shape;1160;p69">
              <a:extLst>
                <a:ext uri="{FF2B5EF4-FFF2-40B4-BE49-F238E27FC236}">
                  <a16:creationId xmlns:a16="http://schemas.microsoft.com/office/drawing/2014/main" id="{9691ADCA-CC7A-40FC-8E8B-794BD2267BDB}"/>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5" name="Google Shape;1161;p69">
              <a:extLst>
                <a:ext uri="{FF2B5EF4-FFF2-40B4-BE49-F238E27FC236}">
                  <a16:creationId xmlns:a16="http://schemas.microsoft.com/office/drawing/2014/main" id="{1DE26BFF-880C-4A97-BB05-ADBEFC86FD52}"/>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6" name="Google Shape;1162;p69">
              <a:extLst>
                <a:ext uri="{FF2B5EF4-FFF2-40B4-BE49-F238E27FC236}">
                  <a16:creationId xmlns:a16="http://schemas.microsoft.com/office/drawing/2014/main" id="{07DE308E-B5F6-46CF-9457-C024B05837FA}"/>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7" name="Google Shape;1163;p69">
              <a:extLst>
                <a:ext uri="{FF2B5EF4-FFF2-40B4-BE49-F238E27FC236}">
                  <a16:creationId xmlns:a16="http://schemas.microsoft.com/office/drawing/2014/main" id="{6B9586A2-999E-449C-B71F-F9B9F457F0F3}"/>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8" name="Google Shape;1164;p69">
              <a:extLst>
                <a:ext uri="{FF2B5EF4-FFF2-40B4-BE49-F238E27FC236}">
                  <a16:creationId xmlns:a16="http://schemas.microsoft.com/office/drawing/2014/main" id="{29A313B1-4A17-478D-BBCE-0FA96637D052}"/>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69" name="Google Shape;1165;p69">
              <a:extLst>
                <a:ext uri="{FF2B5EF4-FFF2-40B4-BE49-F238E27FC236}">
                  <a16:creationId xmlns:a16="http://schemas.microsoft.com/office/drawing/2014/main" id="{0239260A-6A93-4252-AE74-0359201C6A20}"/>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0" name="Google Shape;1166;p69">
              <a:extLst>
                <a:ext uri="{FF2B5EF4-FFF2-40B4-BE49-F238E27FC236}">
                  <a16:creationId xmlns:a16="http://schemas.microsoft.com/office/drawing/2014/main" id="{5F446976-D800-4D28-9644-049DF1515D61}"/>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1" name="Google Shape;1167;p69">
              <a:extLst>
                <a:ext uri="{FF2B5EF4-FFF2-40B4-BE49-F238E27FC236}">
                  <a16:creationId xmlns:a16="http://schemas.microsoft.com/office/drawing/2014/main" id="{A73B1A19-C0B8-4B51-B2D7-D2547CE5D019}"/>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2" name="Google Shape;1168;p69">
              <a:extLst>
                <a:ext uri="{FF2B5EF4-FFF2-40B4-BE49-F238E27FC236}">
                  <a16:creationId xmlns:a16="http://schemas.microsoft.com/office/drawing/2014/main" id="{526D10AF-4C96-401D-8F4E-3B40DAA2A9BF}"/>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3" name="Google Shape;1169;p69">
              <a:extLst>
                <a:ext uri="{FF2B5EF4-FFF2-40B4-BE49-F238E27FC236}">
                  <a16:creationId xmlns:a16="http://schemas.microsoft.com/office/drawing/2014/main" id="{1CACF197-36B8-4AEE-89D4-7803650BA215}"/>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4" name="Google Shape;1170;p69">
              <a:extLst>
                <a:ext uri="{FF2B5EF4-FFF2-40B4-BE49-F238E27FC236}">
                  <a16:creationId xmlns:a16="http://schemas.microsoft.com/office/drawing/2014/main" id="{A5483B1A-306E-4D02-AB8A-1A064932FCE1}"/>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5" name="Google Shape;1171;p69">
              <a:extLst>
                <a:ext uri="{FF2B5EF4-FFF2-40B4-BE49-F238E27FC236}">
                  <a16:creationId xmlns:a16="http://schemas.microsoft.com/office/drawing/2014/main" id="{B9EE57C9-63D3-41B8-B405-33178099786F}"/>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6" name="Google Shape;1172;p69">
              <a:extLst>
                <a:ext uri="{FF2B5EF4-FFF2-40B4-BE49-F238E27FC236}">
                  <a16:creationId xmlns:a16="http://schemas.microsoft.com/office/drawing/2014/main" id="{70703AB3-D469-4842-BDB5-B9037A9B3479}"/>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7" name="Google Shape;1173;p69">
              <a:extLst>
                <a:ext uri="{FF2B5EF4-FFF2-40B4-BE49-F238E27FC236}">
                  <a16:creationId xmlns:a16="http://schemas.microsoft.com/office/drawing/2014/main" id="{50835259-71E3-49BD-B04E-4DC2BA0ABE68}"/>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8" name="Google Shape;1174;p69">
              <a:extLst>
                <a:ext uri="{FF2B5EF4-FFF2-40B4-BE49-F238E27FC236}">
                  <a16:creationId xmlns:a16="http://schemas.microsoft.com/office/drawing/2014/main" id="{3011B0AF-6924-45AA-96DD-44E805FF8F95}"/>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79" name="Google Shape;1175;p69">
              <a:extLst>
                <a:ext uri="{FF2B5EF4-FFF2-40B4-BE49-F238E27FC236}">
                  <a16:creationId xmlns:a16="http://schemas.microsoft.com/office/drawing/2014/main" id="{05F7472B-3119-4FAB-9866-30EEFE1C14BD}"/>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80" name="Google Shape;1176;p69">
              <a:extLst>
                <a:ext uri="{FF2B5EF4-FFF2-40B4-BE49-F238E27FC236}">
                  <a16:creationId xmlns:a16="http://schemas.microsoft.com/office/drawing/2014/main" id="{B10B3145-B576-476D-A3D3-852D0A36E406}"/>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5981" name="Google Shape;1177;p69">
              <a:extLst>
                <a:ext uri="{FF2B5EF4-FFF2-40B4-BE49-F238E27FC236}">
                  <a16:creationId xmlns:a16="http://schemas.microsoft.com/office/drawing/2014/main" id="{31D00325-1B8D-4BC2-B6DD-0B762F5DA699}"/>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cxnSp>
        <p:nvCxnSpPr>
          <p:cNvPr id="125955" name="Google Shape;1178;p69">
            <a:extLst>
              <a:ext uri="{FF2B5EF4-FFF2-40B4-BE49-F238E27FC236}">
                <a16:creationId xmlns:a16="http://schemas.microsoft.com/office/drawing/2014/main" id="{B8C64B6B-D296-4077-9C0D-1DD48BA34E77}"/>
              </a:ext>
            </a:extLst>
          </p:cNvPr>
          <p:cNvCxnSpPr>
            <a:cxnSpLocks noChangeShapeType="1"/>
          </p:cNvCxnSpPr>
          <p:nvPr/>
        </p:nvCxnSpPr>
        <p:spPr bwMode="auto">
          <a:xfrm flipH="1">
            <a:off x="4575175" y="4059238"/>
            <a:ext cx="587375" cy="587375"/>
          </a:xfrm>
          <a:prstGeom prst="straightConnector1">
            <a:avLst/>
          </a:prstGeom>
          <a:noFill/>
          <a:ln w="19050">
            <a:solidFill>
              <a:schemeClr val="tx1"/>
            </a:solidFill>
            <a:prstDash val="dot"/>
            <a:round/>
            <a:headEnd/>
            <a:tailEnd type="oval" w="med" len="med"/>
          </a:ln>
          <a:extLst>
            <a:ext uri="{909E8E84-426E-40DD-AFC4-6F175D3DCCD1}">
              <a14:hiddenFill xmlns:a14="http://schemas.microsoft.com/office/drawing/2010/main">
                <a:noFill/>
              </a14:hiddenFill>
            </a:ext>
          </a:extLst>
        </p:spPr>
      </p:cxnSp>
      <p:sp>
        <p:nvSpPr>
          <p:cNvPr id="125956" name="TextBox 7">
            <a:extLst>
              <a:ext uri="{FF2B5EF4-FFF2-40B4-BE49-F238E27FC236}">
                <a16:creationId xmlns:a16="http://schemas.microsoft.com/office/drawing/2014/main" id="{1B235A17-EC20-446E-9B04-53B4608BA7CA}"/>
              </a:ext>
            </a:extLst>
          </p:cNvPr>
          <p:cNvSpPr txBox="1">
            <a:spLocks noChangeArrowheads="1"/>
          </p:cNvSpPr>
          <p:nvPr/>
        </p:nvSpPr>
        <p:spPr bwMode="auto">
          <a:xfrm>
            <a:off x="2760663" y="536575"/>
            <a:ext cx="3622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solidFill>
                  <a:srgbClr val="C00000"/>
                </a:solidFill>
              </a:rPr>
              <a:t>VẬN DỤNG</a:t>
            </a:r>
            <a:endParaRPr lang="en-US" altLang="en-US" sz="3600">
              <a:solidFill>
                <a:srgbClr val="C00000"/>
              </a:solidFill>
            </a:endParaRPr>
          </a:p>
        </p:txBody>
      </p:sp>
      <p:sp>
        <p:nvSpPr>
          <p:cNvPr id="9" name="TextBox 8">
            <a:extLst>
              <a:ext uri="{FF2B5EF4-FFF2-40B4-BE49-F238E27FC236}">
                <a16:creationId xmlns:a16="http://schemas.microsoft.com/office/drawing/2014/main" id="{EBED9BD2-2199-956A-E8E8-4747B59FFEA8}"/>
              </a:ext>
            </a:extLst>
          </p:cNvPr>
          <p:cNvSpPr txBox="1"/>
          <p:nvPr/>
        </p:nvSpPr>
        <p:spPr>
          <a:xfrm>
            <a:off x="577850" y="1692275"/>
            <a:ext cx="3917950" cy="2060575"/>
          </a:xfrm>
          <a:prstGeom prst="rect">
            <a:avLst/>
          </a:prstGeom>
          <a:noFill/>
        </p:spPr>
        <p:txBody>
          <a:bodyPr>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ClrTx/>
            </a:pPr>
            <a:r>
              <a:rPr lang="en-US" altLang="en-US" sz="2200" b="1" i="1">
                <a:solidFill>
                  <a:srgbClr val="FF0000"/>
                </a:solidFill>
              </a:rPr>
              <a:t>Nhiệm vụ về nhà: </a:t>
            </a:r>
            <a:r>
              <a:rPr lang="vi-VN" altLang="en-US" sz="2200"/>
              <a:t>Sưu tầm tranh ảnh, video, sách, báo,... về cuộc đời và sự nghiệp của Grego Johann Mendel. </a:t>
            </a:r>
            <a:endParaRPr lang="en-US" altLang="en-US" sz="2200"/>
          </a:p>
        </p:txBody>
      </p:sp>
      <p:pic>
        <p:nvPicPr>
          <p:cNvPr id="12" name="Picture 11" descr="A person holding a flower&#10;&#10;Description automatically generated">
            <a:extLst>
              <a:ext uri="{FF2B5EF4-FFF2-40B4-BE49-F238E27FC236}">
                <a16:creationId xmlns:a16="http://schemas.microsoft.com/office/drawing/2014/main" id="{566312C6-B7C5-4AD6-9509-36D9B8061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1266825"/>
            <a:ext cx="3694112"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ndel và những nghiên cứu của ông - Khám Phá Sinh Học">
            <a:hlinkClick r:id="" action="ppaction://media"/>
            <a:extLst>
              <a:ext uri="{FF2B5EF4-FFF2-40B4-BE49-F238E27FC236}">
                <a16:creationId xmlns:a16="http://schemas.microsoft.com/office/drawing/2014/main" id="{349A97E5-F486-4C7B-8DD4-22093B6A9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6" name="Google Shape;1516;p86">
            <a:extLst>
              <a:ext uri="{FF2B5EF4-FFF2-40B4-BE49-F238E27FC236}">
                <a16:creationId xmlns:a16="http://schemas.microsoft.com/office/drawing/2014/main" id="{6810C68D-A756-31CC-8E11-7D9A15796A3D}"/>
              </a:ext>
            </a:extLst>
          </p:cNvPr>
          <p:cNvSpPr txBox="1">
            <a:spLocks noGrp="1"/>
          </p:cNvSpPr>
          <p:nvPr>
            <p:ph type="body" idx="1"/>
          </p:nvPr>
        </p:nvSpPr>
        <p:spPr>
          <a:xfrm>
            <a:off x="712788" y="4013200"/>
            <a:ext cx="7718425" cy="595313"/>
          </a:xfrm>
        </p:spPr>
        <p:txBody>
          <a:bodyPr/>
          <a:lstStyle/>
          <a:p>
            <a:pPr marL="0" indent="0" eaLnBrk="1" hangingPunct="1">
              <a:spcBef>
                <a:spcPct val="0"/>
              </a:spcBef>
              <a:spcAft>
                <a:spcPct val="0"/>
              </a:spcAft>
              <a:buClr>
                <a:srgbClr val="134F5C"/>
              </a:buClr>
              <a:buFont typeface="Albert Sans" charset="0"/>
              <a:buNone/>
            </a:pPr>
            <a:r>
              <a:rPr lang="vi-VN" altLang="en-US" sz="2400">
                <a:solidFill>
                  <a:srgbClr val="134F5C"/>
                </a:solidFill>
                <a:latin typeface="Arial" panose="020B0604020202020204" pitchFamily="34" charset="0"/>
                <a:cs typeface="Cairo" charset="0"/>
                <a:sym typeface="Cairo" charset="0"/>
              </a:rPr>
              <a:t>Mendel và những nghiên cứu của ông</a:t>
            </a:r>
            <a:endParaRPr lang="en-US" altLang="en-US" sz="2400">
              <a:solidFill>
                <a:srgbClr val="134F5C"/>
              </a:solidFill>
              <a:latin typeface="Arial" panose="020B0604020202020204" pitchFamily="34" charset="0"/>
              <a:cs typeface="Cairo" charset="0"/>
              <a:sym typeface="Cairo" charset="0"/>
            </a:endParaRPr>
          </a:p>
        </p:txBody>
      </p:sp>
      <p:sp>
        <p:nvSpPr>
          <p:cNvPr id="128004" name="Google Shape;1517;p86">
            <a:extLst>
              <a:ext uri="{FF2B5EF4-FFF2-40B4-BE49-F238E27FC236}">
                <a16:creationId xmlns:a16="http://schemas.microsoft.com/office/drawing/2014/main" id="{346DDBCC-61B1-475A-97B0-E02AA8152EEE}"/>
              </a:ext>
            </a:extLst>
          </p:cNvPr>
          <p:cNvSpPr>
            <a:spLocks/>
          </p:cNvSpPr>
          <p:nvPr/>
        </p:nvSpPr>
        <p:spPr bwMode="auto">
          <a:xfrm>
            <a:off x="8340725" y="-231775"/>
            <a:ext cx="328613" cy="327025"/>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nvGrpSpPr>
          <p:cNvPr id="128005" name="Google Shape;1518;p86">
            <a:extLst>
              <a:ext uri="{FF2B5EF4-FFF2-40B4-BE49-F238E27FC236}">
                <a16:creationId xmlns:a16="http://schemas.microsoft.com/office/drawing/2014/main" id="{4F0B9858-B9E7-466E-A132-54635B43EFA5}"/>
              </a:ext>
            </a:extLst>
          </p:cNvPr>
          <p:cNvGrpSpPr>
            <a:grpSpLocks/>
          </p:cNvGrpSpPr>
          <p:nvPr/>
        </p:nvGrpSpPr>
        <p:grpSpPr bwMode="auto">
          <a:xfrm>
            <a:off x="8531225" y="623888"/>
            <a:ext cx="612775" cy="609600"/>
            <a:chOff x="4705338" y="292646"/>
            <a:chExt cx="613379" cy="610156"/>
          </a:xfrm>
        </p:grpSpPr>
        <p:sp>
          <p:nvSpPr>
            <p:cNvPr id="128009" name="Google Shape;1519;p86">
              <a:extLst>
                <a:ext uri="{FF2B5EF4-FFF2-40B4-BE49-F238E27FC236}">
                  <a16:creationId xmlns:a16="http://schemas.microsoft.com/office/drawing/2014/main" id="{3CD30F44-0FB9-4487-ADE6-D6049B8348C9}"/>
                </a:ext>
              </a:extLst>
            </p:cNvPr>
            <p:cNvSpPr>
              <a:spLocks/>
            </p:cNvSpPr>
            <p:nvPr/>
          </p:nvSpPr>
          <p:spPr bwMode="auto">
            <a:xfrm>
              <a:off x="4705338" y="292646"/>
              <a:ext cx="613379" cy="610156"/>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8010" name="Google Shape;1520;p86">
              <a:extLst>
                <a:ext uri="{FF2B5EF4-FFF2-40B4-BE49-F238E27FC236}">
                  <a16:creationId xmlns:a16="http://schemas.microsoft.com/office/drawing/2014/main" id="{E238CB39-8221-4089-B0A9-16936B880077}"/>
                </a:ext>
              </a:extLst>
            </p:cNvPr>
            <p:cNvSpPr>
              <a:spLocks/>
            </p:cNvSpPr>
            <p:nvPr/>
          </p:nvSpPr>
          <p:spPr bwMode="auto">
            <a:xfrm>
              <a:off x="4847775" y="434340"/>
              <a:ext cx="328497" cy="326771"/>
            </a:xfrm>
            <a:custGeom>
              <a:avLst/>
              <a:gdLst>
                <a:gd name="T0" fmla="*/ 2943 w 5900"/>
                <a:gd name="T1" fmla="*/ 1 h 5869"/>
                <a:gd name="T2" fmla="*/ 2931 w 5900"/>
                <a:gd name="T3" fmla="*/ 1 h 5869"/>
                <a:gd name="T4" fmla="*/ 4 w 5900"/>
                <a:gd name="T5" fmla="*/ 2935 h 5869"/>
                <a:gd name="T6" fmla="*/ 2941 w 5900"/>
                <a:gd name="T7" fmla="*/ 5869 h 5869"/>
                <a:gd name="T8" fmla="*/ 2947 w 5900"/>
                <a:gd name="T9" fmla="*/ 5869 h 5869"/>
                <a:gd name="T10" fmla="*/ 5897 w 5900"/>
                <a:gd name="T11" fmla="*/ 2935 h 5869"/>
                <a:gd name="T12" fmla="*/ 2943 w 5900"/>
                <a:gd name="T13" fmla="*/ 1 h 5869"/>
              </a:gdLst>
              <a:ahLst/>
              <a:cxnLst>
                <a:cxn ang="0">
                  <a:pos x="T0" y="T1"/>
                </a:cxn>
                <a:cxn ang="0">
                  <a:pos x="T2" y="T3"/>
                </a:cxn>
                <a:cxn ang="0">
                  <a:pos x="T4" y="T5"/>
                </a:cxn>
                <a:cxn ang="0">
                  <a:pos x="T6" y="T7"/>
                </a:cxn>
                <a:cxn ang="0">
                  <a:pos x="T8" y="T9"/>
                </a:cxn>
                <a:cxn ang="0">
                  <a:pos x="T10" y="T11"/>
                </a:cxn>
                <a:cxn ang="0">
                  <a:pos x="T12" y="T13"/>
                </a:cxn>
              </a:cxnLst>
              <a:rect l="0" t="0"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28006" name="Google Shape;1522;p86">
            <a:extLst>
              <a:ext uri="{FF2B5EF4-FFF2-40B4-BE49-F238E27FC236}">
                <a16:creationId xmlns:a16="http://schemas.microsoft.com/office/drawing/2014/main" id="{40A968FB-7C19-4BD8-9493-B965E65EF51B}"/>
              </a:ext>
            </a:extLst>
          </p:cNvPr>
          <p:cNvGrpSpPr>
            <a:grpSpLocks/>
          </p:cNvGrpSpPr>
          <p:nvPr/>
        </p:nvGrpSpPr>
        <p:grpSpPr bwMode="auto">
          <a:xfrm>
            <a:off x="7294563" y="-536575"/>
            <a:ext cx="938212" cy="936625"/>
            <a:chOff x="245275" y="-61949"/>
            <a:chExt cx="936749" cy="936749"/>
          </a:xfrm>
        </p:grpSpPr>
        <p:sp>
          <p:nvSpPr>
            <p:cNvPr id="1523" name="Google Shape;1523;p86">
              <a:extLst>
                <a:ext uri="{FF2B5EF4-FFF2-40B4-BE49-F238E27FC236}">
                  <a16:creationId xmlns:a16="http://schemas.microsoft.com/office/drawing/2014/main" id="{EB785569-4255-3B75-E5D0-EB1DAC13CC1F}"/>
                </a:ext>
              </a:extLst>
            </p:cNvPr>
            <p:cNvSpPr/>
            <p:nvPr/>
          </p:nvSpPr>
          <p:spPr>
            <a:xfrm>
              <a:off x="245275" y="760485"/>
              <a:ext cx="114122" cy="114315"/>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1524" name="Google Shape;1524;p86">
              <a:extLst>
                <a:ext uri="{FF2B5EF4-FFF2-40B4-BE49-F238E27FC236}">
                  <a16:creationId xmlns:a16="http://schemas.microsoft.com/office/drawing/2014/main" id="{7D86FD33-9BDD-E1CD-C6E9-403347DDB7E0}"/>
                </a:ext>
              </a:extLst>
            </p:cNvPr>
            <p:cNvCxnSpPr>
              <a:stCxn id="1523" idx="7"/>
            </p:cNvCxnSpPr>
            <p:nvPr/>
          </p:nvCxnSpPr>
          <p:spPr>
            <a:xfrm rot="10800000" flipH="1">
              <a:off x="341961" y="-61949"/>
              <a:ext cx="840063" cy="839899"/>
            </a:xfrm>
            <a:prstGeom prst="straightConnector1">
              <a:avLst/>
            </a:prstGeom>
            <a:noFill/>
            <a:ln w="9525" cap="flat" cmpd="sng">
              <a:solidFill>
                <a:schemeClr val="accent3"/>
              </a:solidFill>
              <a:prstDash val="solid"/>
              <a:round/>
              <a:headEnd type="none" w="med" len="med"/>
              <a:tailEnd type="none" w="med" len="med"/>
            </a:ln>
          </p:spPr>
        </p:cxnSp>
      </p:gr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94E442F-5461-5BC7-16E2-58EDCEC9DFEE}"/>
              </a:ext>
            </a:extLst>
          </p:cNvPr>
          <p:cNvSpPr/>
          <p:nvPr/>
        </p:nvSpPr>
        <p:spPr>
          <a:xfrm>
            <a:off x="390525" y="590550"/>
            <a:ext cx="8362950" cy="4368800"/>
          </a:xfrm>
          <a:prstGeom prst="roundRect">
            <a:avLst>
              <a:gd name="adj" fmla="val 2880"/>
            </a:avLst>
          </a:prstGeom>
          <a:solidFill>
            <a:srgbClr val="C3DDE8"/>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2857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Font typeface="Wingdings" panose="05000000000000000000" pitchFamily="2" charset="2"/>
              <a:buChar char="§"/>
            </a:pPr>
            <a:r>
              <a:rPr lang="en-US" altLang="en-US" sz="2000"/>
              <a:t>Di truyền là hiện tượng truyền đạt các tính trạng của bố mẹ, tổ tiên cho các thế hệ con cháu.</a:t>
            </a:r>
          </a:p>
          <a:p>
            <a:pPr algn="just" eaLnBrk="1" hangingPunct="1">
              <a:lnSpc>
                <a:spcPct val="150000"/>
              </a:lnSpc>
              <a:buFont typeface="Wingdings" panose="05000000000000000000" pitchFamily="2" charset="2"/>
              <a:buChar char="§"/>
            </a:pPr>
            <a:r>
              <a:rPr lang="en-US" altLang="en-US" sz="2000"/>
              <a:t>Biến dị là hiện tượng con sinh ra có các đặc điểm khác nhau và khác bố mẹ.</a:t>
            </a:r>
          </a:p>
          <a:p>
            <a:pPr algn="just" eaLnBrk="1" hangingPunct="1">
              <a:lnSpc>
                <a:spcPct val="150000"/>
              </a:lnSpc>
              <a:buFont typeface="Wingdings" panose="05000000000000000000" pitchFamily="2" charset="2"/>
              <a:buChar char="§"/>
            </a:pPr>
            <a:r>
              <a:rPr lang="en-US" altLang="en-US" sz="2000"/>
              <a:t>Hiện tượng di truyền và biến dị là do nhân tố di truyền nằm trong tế bào (sau này gọi là gene) quy định, do đó, gene được xem là trung tâm của di truyền học.</a:t>
            </a:r>
          </a:p>
          <a:p>
            <a:pPr algn="just" eaLnBrk="1" hangingPunct="1">
              <a:lnSpc>
                <a:spcPct val="150000"/>
              </a:lnSpc>
              <a:buFont typeface="Wingdings" panose="05000000000000000000" pitchFamily="2" charset="2"/>
              <a:buChar char="§"/>
            </a:pPr>
            <a:r>
              <a:rPr lang="en-US" altLang="en-US" sz="2000"/>
              <a:t>Ý tưởng về nhân tố di truyền của Mendel là cơ sở cho những nghiên cứu về gene sau này.</a:t>
            </a:r>
          </a:p>
        </p:txBody>
      </p:sp>
      <p:sp>
        <p:nvSpPr>
          <p:cNvPr id="5" name="Rectangle: Rounded Corners 4">
            <a:extLst>
              <a:ext uri="{FF2B5EF4-FFF2-40B4-BE49-F238E27FC236}">
                <a16:creationId xmlns:a16="http://schemas.microsoft.com/office/drawing/2014/main" id="{D0CFCCE1-FE78-3F23-B384-D1646BF604CC}"/>
              </a:ext>
            </a:extLst>
          </p:cNvPr>
          <p:cNvSpPr/>
          <p:nvPr/>
        </p:nvSpPr>
        <p:spPr>
          <a:xfrm>
            <a:off x="3313723" y="265722"/>
            <a:ext cx="2516554" cy="508001"/>
          </a:xfrm>
          <a:prstGeom prst="roundRect">
            <a:avLst>
              <a:gd name="adj" fmla="val 50000"/>
            </a:avLst>
          </a:prstGeom>
          <a:solidFill>
            <a:srgbClr val="1288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a:solidFill>
                  <a:srgbClr val="FDFDF8"/>
                </a:solidFill>
              </a:rPr>
              <a:t>EM ĐÃ HỌC</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5">
            <a:extLst>
              <a:ext uri="{FF2B5EF4-FFF2-40B4-BE49-F238E27FC236}">
                <a16:creationId xmlns:a16="http://schemas.microsoft.com/office/drawing/2014/main" id="{DE42AC1D-DF51-44DE-99CB-8C83EDD33E59}"/>
              </a:ext>
            </a:extLst>
          </p:cNvPr>
          <p:cNvSpPr>
            <a:spLocks/>
          </p:cNvSpPr>
          <p:nvPr/>
        </p:nvSpPr>
        <p:spPr bwMode="auto">
          <a:xfrm>
            <a:off x="555625" y="1258888"/>
            <a:ext cx="2552700" cy="3884612"/>
          </a:xfrm>
          <a:custGeom>
            <a:avLst/>
            <a:gdLst>
              <a:gd name="T0" fmla="*/ 0 w 1778561"/>
              <a:gd name="T1" fmla="*/ 0 h 2531759"/>
              <a:gd name="T2" fmla="*/ 1778561 w 1778561"/>
              <a:gd name="T3" fmla="*/ 0 h 2531759"/>
              <a:gd name="T4" fmla="*/ 1778561 w 1778561"/>
              <a:gd name="T5" fmla="*/ 2531759 h 2531759"/>
              <a:gd name="T6" fmla="*/ 0 w 1778561"/>
              <a:gd name="T7" fmla="*/ 2531759 h 2531759"/>
              <a:gd name="T8" fmla="*/ 0 w 1778561"/>
              <a:gd name="T9" fmla="*/ 0 h 2531759"/>
            </a:gdLst>
            <a:ahLst/>
            <a:cxnLst>
              <a:cxn ang="0">
                <a:pos x="T0" y="T1"/>
              </a:cxn>
              <a:cxn ang="0">
                <a:pos x="T2" y="T3"/>
              </a:cxn>
              <a:cxn ang="0">
                <a:pos x="T4" y="T5"/>
              </a:cxn>
              <a:cxn ang="0">
                <a:pos x="T6" y="T7"/>
              </a:cxn>
              <a:cxn ang="0">
                <a:pos x="T8" y="T9"/>
              </a:cxn>
            </a:cxnLst>
            <a:rect l="0" t="0" r="r" b="b"/>
            <a:pathLst>
              <a:path w="1778561" h="2531759">
                <a:moveTo>
                  <a:pt x="0" y="0"/>
                </a:moveTo>
                <a:lnTo>
                  <a:pt x="1778561" y="0"/>
                </a:lnTo>
                <a:lnTo>
                  <a:pt x="1778561" y="2531759"/>
                </a:lnTo>
                <a:lnTo>
                  <a:pt x="0" y="253175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32099" name="Google Shape;1279;p72">
            <a:extLst>
              <a:ext uri="{FF2B5EF4-FFF2-40B4-BE49-F238E27FC236}">
                <a16:creationId xmlns:a16="http://schemas.microsoft.com/office/drawing/2014/main" id="{CBBEB4E0-080E-42E0-82B3-57800408C519}"/>
              </a:ext>
            </a:extLst>
          </p:cNvPr>
          <p:cNvGrpSpPr>
            <a:grpSpLocks/>
          </p:cNvGrpSpPr>
          <p:nvPr/>
        </p:nvGrpSpPr>
        <p:grpSpPr bwMode="auto">
          <a:xfrm rot="-5133765">
            <a:off x="5496719" y="-2812256"/>
            <a:ext cx="4779963" cy="5927725"/>
            <a:chOff x="3453675" y="959025"/>
            <a:chExt cx="2670400" cy="3310675"/>
          </a:xfrm>
        </p:grpSpPr>
        <p:sp>
          <p:nvSpPr>
            <p:cNvPr id="132113" name="Google Shape;1280;p72">
              <a:extLst>
                <a:ext uri="{FF2B5EF4-FFF2-40B4-BE49-F238E27FC236}">
                  <a16:creationId xmlns:a16="http://schemas.microsoft.com/office/drawing/2014/main" id="{B64C52B9-9FF2-45EC-8DC9-464A0F39D4A7}"/>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14" name="Google Shape;1281;p72">
              <a:extLst>
                <a:ext uri="{FF2B5EF4-FFF2-40B4-BE49-F238E27FC236}">
                  <a16:creationId xmlns:a16="http://schemas.microsoft.com/office/drawing/2014/main" id="{D4F89898-9E15-4ABB-B33D-06BC1177F878}"/>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15" name="Google Shape;1282;p72">
              <a:extLst>
                <a:ext uri="{FF2B5EF4-FFF2-40B4-BE49-F238E27FC236}">
                  <a16:creationId xmlns:a16="http://schemas.microsoft.com/office/drawing/2014/main" id="{D055D46B-A46C-47D6-8F85-A26604A9EDB7}"/>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16" name="Google Shape;1283;p72">
              <a:extLst>
                <a:ext uri="{FF2B5EF4-FFF2-40B4-BE49-F238E27FC236}">
                  <a16:creationId xmlns:a16="http://schemas.microsoft.com/office/drawing/2014/main" id="{CDA1AE7E-C1F0-4B0A-A6BE-BD734C5720ED}"/>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17" name="Google Shape;1284;p72">
              <a:extLst>
                <a:ext uri="{FF2B5EF4-FFF2-40B4-BE49-F238E27FC236}">
                  <a16:creationId xmlns:a16="http://schemas.microsoft.com/office/drawing/2014/main" id="{32D3BACE-6FC8-421E-BB10-F95A566E3B1F}"/>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18" name="Google Shape;1285;p72">
              <a:extLst>
                <a:ext uri="{FF2B5EF4-FFF2-40B4-BE49-F238E27FC236}">
                  <a16:creationId xmlns:a16="http://schemas.microsoft.com/office/drawing/2014/main" id="{67D9C3E0-8491-4CDD-B8B5-1203D868D1ED}"/>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19" name="Google Shape;1286;p72">
              <a:extLst>
                <a:ext uri="{FF2B5EF4-FFF2-40B4-BE49-F238E27FC236}">
                  <a16:creationId xmlns:a16="http://schemas.microsoft.com/office/drawing/2014/main" id="{18AFB0EA-5F7D-414F-964A-7009CCECD2C8}"/>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0" name="Google Shape;1287;p72">
              <a:extLst>
                <a:ext uri="{FF2B5EF4-FFF2-40B4-BE49-F238E27FC236}">
                  <a16:creationId xmlns:a16="http://schemas.microsoft.com/office/drawing/2014/main" id="{4E3CA0F7-E6B8-42D0-AF6C-DD3E6CC644F7}"/>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1" name="Google Shape;1288;p72">
              <a:extLst>
                <a:ext uri="{FF2B5EF4-FFF2-40B4-BE49-F238E27FC236}">
                  <a16:creationId xmlns:a16="http://schemas.microsoft.com/office/drawing/2014/main" id="{645D10D7-CBC8-4FE2-B50A-99399F30E4F9}"/>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2" name="Google Shape;1289;p72">
              <a:extLst>
                <a:ext uri="{FF2B5EF4-FFF2-40B4-BE49-F238E27FC236}">
                  <a16:creationId xmlns:a16="http://schemas.microsoft.com/office/drawing/2014/main" id="{D41D9492-EA08-4ADF-8CC4-C49E43B2818D}"/>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3" name="Google Shape;1290;p72">
              <a:extLst>
                <a:ext uri="{FF2B5EF4-FFF2-40B4-BE49-F238E27FC236}">
                  <a16:creationId xmlns:a16="http://schemas.microsoft.com/office/drawing/2014/main" id="{58E393F4-D792-46C2-900A-47EB12C5D1BE}"/>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4" name="Google Shape;1291;p72">
              <a:extLst>
                <a:ext uri="{FF2B5EF4-FFF2-40B4-BE49-F238E27FC236}">
                  <a16:creationId xmlns:a16="http://schemas.microsoft.com/office/drawing/2014/main" id="{659948E1-4817-45BA-9EA3-8B3E32611ED1}"/>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5" name="Google Shape;1292;p72">
              <a:extLst>
                <a:ext uri="{FF2B5EF4-FFF2-40B4-BE49-F238E27FC236}">
                  <a16:creationId xmlns:a16="http://schemas.microsoft.com/office/drawing/2014/main" id="{6AF0B8D9-023F-4D5B-A9E7-C0CBD2F8FA07}"/>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6" name="Google Shape;1293;p72">
              <a:extLst>
                <a:ext uri="{FF2B5EF4-FFF2-40B4-BE49-F238E27FC236}">
                  <a16:creationId xmlns:a16="http://schemas.microsoft.com/office/drawing/2014/main" id="{53B17933-EB3A-4C34-AEA2-C3F0EAB15C27}"/>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7" name="Google Shape;1294;p72">
              <a:extLst>
                <a:ext uri="{FF2B5EF4-FFF2-40B4-BE49-F238E27FC236}">
                  <a16:creationId xmlns:a16="http://schemas.microsoft.com/office/drawing/2014/main" id="{8D56A5EA-D961-4B53-9584-B988298E974C}"/>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8" name="Google Shape;1295;p72">
              <a:extLst>
                <a:ext uri="{FF2B5EF4-FFF2-40B4-BE49-F238E27FC236}">
                  <a16:creationId xmlns:a16="http://schemas.microsoft.com/office/drawing/2014/main" id="{C87190F5-D205-4409-B894-57A52D563611}"/>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29" name="Google Shape;1296;p72">
              <a:extLst>
                <a:ext uri="{FF2B5EF4-FFF2-40B4-BE49-F238E27FC236}">
                  <a16:creationId xmlns:a16="http://schemas.microsoft.com/office/drawing/2014/main" id="{610289AA-EB13-476F-8513-446A58A7B80B}"/>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30" name="Google Shape;1297;p72">
              <a:extLst>
                <a:ext uri="{FF2B5EF4-FFF2-40B4-BE49-F238E27FC236}">
                  <a16:creationId xmlns:a16="http://schemas.microsoft.com/office/drawing/2014/main" id="{690596D1-BC34-4C83-97D5-418F0CD004C5}"/>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31" name="Google Shape;1298;p72">
              <a:extLst>
                <a:ext uri="{FF2B5EF4-FFF2-40B4-BE49-F238E27FC236}">
                  <a16:creationId xmlns:a16="http://schemas.microsoft.com/office/drawing/2014/main" id="{DADC5DF6-001D-41DA-BB24-006B55BC2F20}"/>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32" name="Google Shape;1299;p72">
              <a:extLst>
                <a:ext uri="{FF2B5EF4-FFF2-40B4-BE49-F238E27FC236}">
                  <a16:creationId xmlns:a16="http://schemas.microsoft.com/office/drawing/2014/main" id="{E52BAFB9-ACBF-4AFE-BE01-42025A26C012}"/>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33" name="Google Shape;1300;p72">
              <a:extLst>
                <a:ext uri="{FF2B5EF4-FFF2-40B4-BE49-F238E27FC236}">
                  <a16:creationId xmlns:a16="http://schemas.microsoft.com/office/drawing/2014/main" id="{6A6BE26A-64A9-4C0F-8853-4016361C518B}"/>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34" name="Google Shape;1301;p72">
              <a:extLst>
                <a:ext uri="{FF2B5EF4-FFF2-40B4-BE49-F238E27FC236}">
                  <a16:creationId xmlns:a16="http://schemas.microsoft.com/office/drawing/2014/main" id="{6D3135BE-D51A-42BA-94FC-704D549E69F1}"/>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2135" name="Google Shape;1302;p72">
              <a:extLst>
                <a:ext uri="{FF2B5EF4-FFF2-40B4-BE49-F238E27FC236}">
                  <a16:creationId xmlns:a16="http://schemas.microsoft.com/office/drawing/2014/main" id="{7CEF13CD-B666-41D8-AEF1-F78A0D32D8A4}"/>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grpSp>
        <p:nvGrpSpPr>
          <p:cNvPr id="6" name="Group 5">
            <a:extLst>
              <a:ext uri="{FF2B5EF4-FFF2-40B4-BE49-F238E27FC236}">
                <a16:creationId xmlns:a16="http://schemas.microsoft.com/office/drawing/2014/main" id="{28CF2109-E54C-4AA9-B9AC-B83439DEFE2E}"/>
              </a:ext>
            </a:extLst>
          </p:cNvPr>
          <p:cNvGrpSpPr>
            <a:grpSpLocks/>
          </p:cNvGrpSpPr>
          <p:nvPr/>
        </p:nvGrpSpPr>
        <p:grpSpPr bwMode="auto">
          <a:xfrm>
            <a:off x="2092325" y="1408113"/>
            <a:ext cx="4903788" cy="411162"/>
            <a:chOff x="2959100" y="1459442"/>
            <a:chExt cx="4904568" cy="410417"/>
          </a:xfrm>
        </p:grpSpPr>
        <p:cxnSp>
          <p:nvCxnSpPr>
            <p:cNvPr id="7" name="Connector: Elbow 6">
              <a:extLst>
                <a:ext uri="{FF2B5EF4-FFF2-40B4-BE49-F238E27FC236}">
                  <a16:creationId xmlns:a16="http://schemas.microsoft.com/office/drawing/2014/main" id="{03AE5EFF-6969-441D-98D0-410A2EDD3621}"/>
                </a:ext>
              </a:extLst>
            </p:cNvPr>
            <p:cNvCxnSpPr>
              <a:cxnSpLocks/>
            </p:cNvCxnSpPr>
            <p:nvPr/>
          </p:nvCxnSpPr>
          <p:spPr>
            <a:xfrm flipV="1">
              <a:off x="2959100" y="1633751"/>
              <a:ext cx="1951348" cy="236108"/>
            </a:xfrm>
            <a:prstGeom prst="bentConnector3">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2112" name="TextBox 7">
              <a:extLst>
                <a:ext uri="{FF2B5EF4-FFF2-40B4-BE49-F238E27FC236}">
                  <a16:creationId xmlns:a16="http://schemas.microsoft.com/office/drawing/2014/main" id="{2AC3F4BF-4DEB-4BB0-AA21-DED547ABF504}"/>
                </a:ext>
              </a:extLst>
            </p:cNvPr>
            <p:cNvSpPr txBox="1">
              <a:spLocks noChangeArrowheads="1"/>
            </p:cNvSpPr>
            <p:nvPr/>
          </p:nvSpPr>
          <p:spPr bwMode="auto">
            <a:xfrm>
              <a:off x="4885711" y="1459442"/>
              <a:ext cx="29779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000"/>
                <a:t>Ôn lại kiến thức đã học</a:t>
              </a:r>
            </a:p>
          </p:txBody>
        </p:sp>
      </p:grpSp>
      <p:grpSp>
        <p:nvGrpSpPr>
          <p:cNvPr id="9" name="Group 8">
            <a:extLst>
              <a:ext uri="{FF2B5EF4-FFF2-40B4-BE49-F238E27FC236}">
                <a16:creationId xmlns:a16="http://schemas.microsoft.com/office/drawing/2014/main" id="{3C3A96C4-ADCF-4115-8128-A1928378B524}"/>
              </a:ext>
            </a:extLst>
          </p:cNvPr>
          <p:cNvGrpSpPr>
            <a:grpSpLocks/>
          </p:cNvGrpSpPr>
          <p:nvPr/>
        </p:nvGrpSpPr>
        <p:grpSpPr bwMode="auto">
          <a:xfrm>
            <a:off x="2341563" y="2271713"/>
            <a:ext cx="6216650" cy="496887"/>
            <a:chOff x="2518037" y="1718146"/>
            <a:chExt cx="6215826" cy="496996"/>
          </a:xfrm>
        </p:grpSpPr>
        <p:cxnSp>
          <p:nvCxnSpPr>
            <p:cNvPr id="10" name="Connector: Elbow 9">
              <a:extLst>
                <a:ext uri="{FF2B5EF4-FFF2-40B4-BE49-F238E27FC236}">
                  <a16:creationId xmlns:a16="http://schemas.microsoft.com/office/drawing/2014/main" id="{18B1E188-BCDE-7699-FEFE-DF81B7ED6EA7}"/>
                </a:ext>
              </a:extLst>
            </p:cNvPr>
            <p:cNvCxnSpPr>
              <a:cxnSpLocks/>
            </p:cNvCxnSpPr>
            <p:nvPr/>
          </p:nvCxnSpPr>
          <p:spPr>
            <a:xfrm>
              <a:off x="2518037" y="1722909"/>
              <a:ext cx="1898398" cy="295340"/>
            </a:xfrm>
            <a:prstGeom prst="bentConnector3">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2110" name="TextBox 10">
              <a:extLst>
                <a:ext uri="{FF2B5EF4-FFF2-40B4-BE49-F238E27FC236}">
                  <a16:creationId xmlns:a16="http://schemas.microsoft.com/office/drawing/2014/main" id="{2AA8C1F2-4422-4A77-9AEB-6DB8E7121E7D}"/>
                </a:ext>
              </a:extLst>
            </p:cNvPr>
            <p:cNvSpPr txBox="1">
              <a:spLocks noChangeArrowheads="1"/>
            </p:cNvSpPr>
            <p:nvPr/>
          </p:nvSpPr>
          <p:spPr bwMode="auto">
            <a:xfrm>
              <a:off x="4476655" y="1718146"/>
              <a:ext cx="4257208" cy="49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a:t>Hoàn thành bài tập phần Vận dụng.</a:t>
              </a:r>
            </a:p>
          </p:txBody>
        </p:sp>
      </p:grpSp>
      <p:grpSp>
        <p:nvGrpSpPr>
          <p:cNvPr id="12" name="Group 11">
            <a:extLst>
              <a:ext uri="{FF2B5EF4-FFF2-40B4-BE49-F238E27FC236}">
                <a16:creationId xmlns:a16="http://schemas.microsoft.com/office/drawing/2014/main" id="{F7A90C8F-30C8-407C-8011-3CEC3933FC7D}"/>
              </a:ext>
            </a:extLst>
          </p:cNvPr>
          <p:cNvGrpSpPr>
            <a:grpSpLocks/>
          </p:cNvGrpSpPr>
          <p:nvPr/>
        </p:nvGrpSpPr>
        <p:grpSpPr bwMode="auto">
          <a:xfrm>
            <a:off x="2341563" y="2889250"/>
            <a:ext cx="5903912" cy="703263"/>
            <a:chOff x="2666997" y="1990110"/>
            <a:chExt cx="5903740" cy="703610"/>
          </a:xfrm>
        </p:grpSpPr>
        <p:cxnSp>
          <p:nvCxnSpPr>
            <p:cNvPr id="13" name="Connector: Elbow 12">
              <a:extLst>
                <a:ext uri="{FF2B5EF4-FFF2-40B4-BE49-F238E27FC236}">
                  <a16:creationId xmlns:a16="http://schemas.microsoft.com/office/drawing/2014/main" id="{33098F03-9AD7-4E45-742E-7E41F1BFFEE8}"/>
                </a:ext>
              </a:extLst>
            </p:cNvPr>
            <p:cNvCxnSpPr>
              <a:cxnSpLocks/>
            </p:cNvCxnSpPr>
            <p:nvPr/>
          </p:nvCxnSpPr>
          <p:spPr>
            <a:xfrm>
              <a:off x="2666997" y="1990110"/>
              <a:ext cx="1427120" cy="497133"/>
            </a:xfrm>
            <a:prstGeom prst="bentConnector3">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2108" name="TextBox 13">
              <a:extLst>
                <a:ext uri="{FF2B5EF4-FFF2-40B4-BE49-F238E27FC236}">
                  <a16:creationId xmlns:a16="http://schemas.microsoft.com/office/drawing/2014/main" id="{5FD12CCD-0A73-414C-A4BE-BD374165C8DD}"/>
                </a:ext>
              </a:extLst>
            </p:cNvPr>
            <p:cNvSpPr txBox="1">
              <a:spLocks noChangeArrowheads="1"/>
            </p:cNvSpPr>
            <p:nvPr/>
          </p:nvSpPr>
          <p:spPr bwMode="auto">
            <a:xfrm>
              <a:off x="4133812" y="2196724"/>
              <a:ext cx="4436925" cy="49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a:t>Làm Bài 36 SBT Khoa học tự nhiên 9</a:t>
              </a:r>
            </a:p>
          </p:txBody>
        </p:sp>
      </p:grpSp>
      <p:grpSp>
        <p:nvGrpSpPr>
          <p:cNvPr id="15" name="Group 14">
            <a:extLst>
              <a:ext uri="{FF2B5EF4-FFF2-40B4-BE49-F238E27FC236}">
                <a16:creationId xmlns:a16="http://schemas.microsoft.com/office/drawing/2014/main" id="{D23765D8-C220-40D0-821B-272CF4C7118A}"/>
              </a:ext>
            </a:extLst>
          </p:cNvPr>
          <p:cNvGrpSpPr>
            <a:grpSpLocks/>
          </p:cNvGrpSpPr>
          <p:nvPr/>
        </p:nvGrpSpPr>
        <p:grpSpPr bwMode="auto">
          <a:xfrm>
            <a:off x="1962150" y="3879850"/>
            <a:ext cx="5734050" cy="958850"/>
            <a:chOff x="3443393" y="1550807"/>
            <a:chExt cx="5733609" cy="958660"/>
          </a:xfrm>
        </p:grpSpPr>
        <p:cxnSp>
          <p:nvCxnSpPr>
            <p:cNvPr id="16" name="Connector: Elbow 15">
              <a:extLst>
                <a:ext uri="{FF2B5EF4-FFF2-40B4-BE49-F238E27FC236}">
                  <a16:creationId xmlns:a16="http://schemas.microsoft.com/office/drawing/2014/main" id="{DABE5D19-5C3E-49EC-6D5C-BA275D2D79FF}"/>
                </a:ext>
              </a:extLst>
            </p:cNvPr>
            <p:cNvCxnSpPr>
              <a:cxnSpLocks/>
            </p:cNvCxnSpPr>
            <p:nvPr/>
          </p:nvCxnSpPr>
          <p:spPr>
            <a:xfrm>
              <a:off x="3443393" y="1725397"/>
              <a:ext cx="1806436" cy="304740"/>
            </a:xfrm>
            <a:prstGeom prst="bentConnector3">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2106" name="TextBox 16">
              <a:extLst>
                <a:ext uri="{FF2B5EF4-FFF2-40B4-BE49-F238E27FC236}">
                  <a16:creationId xmlns:a16="http://schemas.microsoft.com/office/drawing/2014/main" id="{33879C07-B6AD-43CC-8FC8-7063DD1B7FEC}"/>
                </a:ext>
              </a:extLst>
            </p:cNvPr>
            <p:cNvSpPr txBox="1">
              <a:spLocks noChangeArrowheads="1"/>
            </p:cNvSpPr>
            <p:nvPr/>
          </p:nvSpPr>
          <p:spPr bwMode="auto">
            <a:xfrm>
              <a:off x="5324669" y="1550807"/>
              <a:ext cx="3852333" cy="95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a:t>Chuẩn bị </a:t>
              </a:r>
              <a:r>
                <a:rPr lang="en-US" altLang="en-US" sz="2000" b="1" i="1"/>
                <a:t>Bài 37 - Các quy luật di truyền của Mendel.</a:t>
              </a:r>
            </a:p>
          </p:txBody>
        </p:sp>
      </p:grpSp>
      <p:sp>
        <p:nvSpPr>
          <p:cNvPr id="18" name="TextBox 17">
            <a:extLst>
              <a:ext uri="{FF2B5EF4-FFF2-40B4-BE49-F238E27FC236}">
                <a16:creationId xmlns:a16="http://schemas.microsoft.com/office/drawing/2014/main" id="{5191AAAA-7340-D61F-D9DE-0CA56A221711}"/>
              </a:ext>
            </a:extLst>
          </p:cNvPr>
          <p:cNvSpPr txBox="1"/>
          <p:nvPr/>
        </p:nvSpPr>
        <p:spPr>
          <a:xfrm>
            <a:off x="2051050" y="541338"/>
            <a:ext cx="5038725" cy="646112"/>
          </a:xfrm>
          <a:prstGeom prst="rect">
            <a:avLst/>
          </a:prstGeom>
          <a:no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solidFill>
                  <a:srgbClr val="D94949"/>
                </a:solidFill>
              </a:rPr>
              <a:t>HƯỚNG DẪN VỀ NHÀ</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oogle Shape;800;p53">
            <a:extLst>
              <a:ext uri="{FF2B5EF4-FFF2-40B4-BE49-F238E27FC236}">
                <a16:creationId xmlns:a16="http://schemas.microsoft.com/office/drawing/2014/main" id="{B86DEDFD-268F-48B3-ACBD-10DA904618BC}"/>
              </a:ext>
            </a:extLst>
          </p:cNvPr>
          <p:cNvGrpSpPr>
            <a:grpSpLocks/>
          </p:cNvGrpSpPr>
          <p:nvPr/>
        </p:nvGrpSpPr>
        <p:grpSpPr bwMode="auto">
          <a:xfrm rot="-4218355">
            <a:off x="-1409700" y="1311275"/>
            <a:ext cx="4781550" cy="5927726"/>
            <a:chOff x="3453675" y="959025"/>
            <a:chExt cx="2670400" cy="3310675"/>
          </a:xfrm>
        </p:grpSpPr>
        <p:sp>
          <p:nvSpPr>
            <p:cNvPr id="49158" name="Google Shape;801;p53">
              <a:extLst>
                <a:ext uri="{FF2B5EF4-FFF2-40B4-BE49-F238E27FC236}">
                  <a16:creationId xmlns:a16="http://schemas.microsoft.com/office/drawing/2014/main" id="{4B5B6B05-FE80-42D9-BD1A-F0B6BC649F5F}"/>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59" name="Google Shape;802;p53">
              <a:extLst>
                <a:ext uri="{FF2B5EF4-FFF2-40B4-BE49-F238E27FC236}">
                  <a16:creationId xmlns:a16="http://schemas.microsoft.com/office/drawing/2014/main" id="{57FE2BBC-0B06-4C5D-B28D-BC886591C604}"/>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0" name="Google Shape;803;p53">
              <a:extLst>
                <a:ext uri="{FF2B5EF4-FFF2-40B4-BE49-F238E27FC236}">
                  <a16:creationId xmlns:a16="http://schemas.microsoft.com/office/drawing/2014/main" id="{238CFCE1-0A82-4726-B628-6B6D056188BD}"/>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1" name="Google Shape;804;p53">
              <a:extLst>
                <a:ext uri="{FF2B5EF4-FFF2-40B4-BE49-F238E27FC236}">
                  <a16:creationId xmlns:a16="http://schemas.microsoft.com/office/drawing/2014/main" id="{A8D72F36-5934-411E-97FA-A97BA2117967}"/>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2" name="Google Shape;805;p53">
              <a:extLst>
                <a:ext uri="{FF2B5EF4-FFF2-40B4-BE49-F238E27FC236}">
                  <a16:creationId xmlns:a16="http://schemas.microsoft.com/office/drawing/2014/main" id="{7A4020AD-8649-4F87-A130-AF744418BF64}"/>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3" name="Google Shape;806;p53">
              <a:extLst>
                <a:ext uri="{FF2B5EF4-FFF2-40B4-BE49-F238E27FC236}">
                  <a16:creationId xmlns:a16="http://schemas.microsoft.com/office/drawing/2014/main" id="{866B31D0-8DB7-46D4-9153-9A05CC4FD816}"/>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4" name="Google Shape;807;p53">
              <a:extLst>
                <a:ext uri="{FF2B5EF4-FFF2-40B4-BE49-F238E27FC236}">
                  <a16:creationId xmlns:a16="http://schemas.microsoft.com/office/drawing/2014/main" id="{7C0990E6-951F-4F35-B0F8-D1597A2C5E7F}"/>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5" name="Google Shape;808;p53">
              <a:extLst>
                <a:ext uri="{FF2B5EF4-FFF2-40B4-BE49-F238E27FC236}">
                  <a16:creationId xmlns:a16="http://schemas.microsoft.com/office/drawing/2014/main" id="{4CFCDF9C-CD11-48D2-ACBA-251C854AE985}"/>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6" name="Google Shape;809;p53">
              <a:extLst>
                <a:ext uri="{FF2B5EF4-FFF2-40B4-BE49-F238E27FC236}">
                  <a16:creationId xmlns:a16="http://schemas.microsoft.com/office/drawing/2014/main" id="{0B11D88C-51D2-4300-BA97-52EA12D5272F}"/>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7" name="Google Shape;810;p53">
              <a:extLst>
                <a:ext uri="{FF2B5EF4-FFF2-40B4-BE49-F238E27FC236}">
                  <a16:creationId xmlns:a16="http://schemas.microsoft.com/office/drawing/2014/main" id="{E5EDAADB-A2F8-4D45-9554-1A4E89EAEC93}"/>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8" name="Google Shape;811;p53">
              <a:extLst>
                <a:ext uri="{FF2B5EF4-FFF2-40B4-BE49-F238E27FC236}">
                  <a16:creationId xmlns:a16="http://schemas.microsoft.com/office/drawing/2014/main" id="{E41853D1-1E74-4483-A9E6-510EBA1F7584}"/>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69" name="Google Shape;812;p53">
              <a:extLst>
                <a:ext uri="{FF2B5EF4-FFF2-40B4-BE49-F238E27FC236}">
                  <a16:creationId xmlns:a16="http://schemas.microsoft.com/office/drawing/2014/main" id="{62C935FC-A84A-4952-9136-76A2D0C38326}"/>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0" name="Google Shape;813;p53">
              <a:extLst>
                <a:ext uri="{FF2B5EF4-FFF2-40B4-BE49-F238E27FC236}">
                  <a16:creationId xmlns:a16="http://schemas.microsoft.com/office/drawing/2014/main" id="{34D2FD83-55FE-4860-AAA1-D50E76F30655}"/>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1" name="Google Shape;814;p53">
              <a:extLst>
                <a:ext uri="{FF2B5EF4-FFF2-40B4-BE49-F238E27FC236}">
                  <a16:creationId xmlns:a16="http://schemas.microsoft.com/office/drawing/2014/main" id="{BB57021F-A21B-4E66-95A9-7FD3F1352309}"/>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2" name="Google Shape;815;p53">
              <a:extLst>
                <a:ext uri="{FF2B5EF4-FFF2-40B4-BE49-F238E27FC236}">
                  <a16:creationId xmlns:a16="http://schemas.microsoft.com/office/drawing/2014/main" id="{87883F14-E9AC-4F33-88A7-1DCACF251D2F}"/>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3" name="Google Shape;816;p53">
              <a:extLst>
                <a:ext uri="{FF2B5EF4-FFF2-40B4-BE49-F238E27FC236}">
                  <a16:creationId xmlns:a16="http://schemas.microsoft.com/office/drawing/2014/main" id="{A9E50A58-6926-4013-BDE5-E310A51C34E3}"/>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4" name="Google Shape;817;p53">
              <a:extLst>
                <a:ext uri="{FF2B5EF4-FFF2-40B4-BE49-F238E27FC236}">
                  <a16:creationId xmlns:a16="http://schemas.microsoft.com/office/drawing/2014/main" id="{70ADFB53-28D5-431E-9FB4-CFA4426838CC}"/>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5" name="Google Shape;818;p53">
              <a:extLst>
                <a:ext uri="{FF2B5EF4-FFF2-40B4-BE49-F238E27FC236}">
                  <a16:creationId xmlns:a16="http://schemas.microsoft.com/office/drawing/2014/main" id="{30F67EBD-8FD4-4E65-B913-4204AA0D0D90}"/>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6" name="Google Shape;819;p53">
              <a:extLst>
                <a:ext uri="{FF2B5EF4-FFF2-40B4-BE49-F238E27FC236}">
                  <a16:creationId xmlns:a16="http://schemas.microsoft.com/office/drawing/2014/main" id="{5E94E9AE-DC6A-406B-8E99-A5B51A32D2C8}"/>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7" name="Google Shape;820;p53">
              <a:extLst>
                <a:ext uri="{FF2B5EF4-FFF2-40B4-BE49-F238E27FC236}">
                  <a16:creationId xmlns:a16="http://schemas.microsoft.com/office/drawing/2014/main" id="{AD6234F2-E960-4A87-A36F-07986723B631}"/>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8" name="Google Shape;821;p53">
              <a:extLst>
                <a:ext uri="{FF2B5EF4-FFF2-40B4-BE49-F238E27FC236}">
                  <a16:creationId xmlns:a16="http://schemas.microsoft.com/office/drawing/2014/main" id="{D0146E06-5826-4715-BCF3-5F7D24AC40B6}"/>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79" name="Google Shape;822;p53">
              <a:extLst>
                <a:ext uri="{FF2B5EF4-FFF2-40B4-BE49-F238E27FC236}">
                  <a16:creationId xmlns:a16="http://schemas.microsoft.com/office/drawing/2014/main" id="{946006AA-C07D-431F-A2F8-2B7DAB37FBA3}"/>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49180" name="Google Shape;823;p53">
              <a:extLst>
                <a:ext uri="{FF2B5EF4-FFF2-40B4-BE49-F238E27FC236}">
                  <a16:creationId xmlns:a16="http://schemas.microsoft.com/office/drawing/2014/main" id="{7DBCF3FB-18AE-4808-9BB6-67F8B88330DA}"/>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sp>
        <p:nvSpPr>
          <p:cNvPr id="49155" name="Google Shape;827;p53">
            <a:extLst>
              <a:ext uri="{FF2B5EF4-FFF2-40B4-BE49-F238E27FC236}">
                <a16:creationId xmlns:a16="http://schemas.microsoft.com/office/drawing/2014/main" id="{6970CD4F-E4E3-40C6-987C-01C2E9687282}"/>
              </a:ext>
            </a:extLst>
          </p:cNvPr>
          <p:cNvSpPr>
            <a:spLocks noChangeArrowheads="1"/>
          </p:cNvSpPr>
          <p:nvPr/>
        </p:nvSpPr>
        <p:spPr bwMode="auto">
          <a:xfrm>
            <a:off x="4054475" y="4279900"/>
            <a:ext cx="328613" cy="328613"/>
          </a:xfrm>
          <a:prstGeom prst="ellipse">
            <a:avLst/>
          </a:prstGeom>
          <a:solidFill>
            <a:schemeClr val="bg2"/>
          </a:solidFill>
          <a:ln w="9525">
            <a:solidFill>
              <a:schemeClr val="tx1"/>
            </a:solidFill>
            <a:round/>
            <a:headEnd type="none" w="sm" len="sm"/>
            <a:tailEnd type="none" w="sm" len="sm"/>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 name="Google Shape;905;p26">
            <a:extLst>
              <a:ext uri="{FF2B5EF4-FFF2-40B4-BE49-F238E27FC236}">
                <a16:creationId xmlns:a16="http://schemas.microsoft.com/office/drawing/2014/main" id="{190AAA43-2C12-62EC-ED0A-739D3A19CABF}"/>
              </a:ext>
            </a:extLst>
          </p:cNvPr>
          <p:cNvSpPr/>
          <p:nvPr/>
        </p:nvSpPr>
        <p:spPr>
          <a:xfrm>
            <a:off x="4578350" y="1146175"/>
            <a:ext cx="1371600" cy="1371600"/>
          </a:xfrm>
          <a:prstGeom prst="rect">
            <a:avLst/>
          </a:prstGeom>
          <a:noFill/>
          <a:ln w="28575">
            <a:solidFill>
              <a:srgbClr val="134F5C"/>
            </a:solidFill>
          </a:ln>
        </p:spPr>
        <p:txBody>
          <a:bodyPr spcFirstLastPara="1" lIns="91425" tIns="91425" rIns="91425" bIns="91425" anchor="ctr"/>
          <a:lstStyle/>
          <a:p>
            <a:pPr algn="ctr" eaLnBrk="1" fontAlgn="auto" hangingPunct="1">
              <a:spcBef>
                <a:spcPts val="0"/>
              </a:spcBef>
              <a:spcAft>
                <a:spcPts val="0"/>
              </a:spcAft>
              <a:buClr>
                <a:srgbClr val="000000"/>
              </a:buClr>
              <a:buFont typeface="Arial"/>
              <a:buNone/>
              <a:defRPr/>
            </a:pPr>
            <a:r>
              <a:rPr lang="en-US" sz="9600" b="1" kern="0">
                <a:solidFill>
                  <a:srgbClr val="134F5C"/>
                </a:solidFill>
                <a:latin typeface="+mj-lt"/>
                <a:ea typeface="Lato"/>
                <a:cs typeface="Lato"/>
                <a:sym typeface="Lato"/>
              </a:rPr>
              <a:t>I</a:t>
            </a:r>
            <a:endParaRPr sz="9600" b="1" kern="0">
              <a:solidFill>
                <a:srgbClr val="134F5C"/>
              </a:solidFill>
              <a:latin typeface="+mj-lt"/>
              <a:ea typeface="Lato"/>
              <a:cs typeface="Lato"/>
              <a:sym typeface="Lato"/>
            </a:endParaRPr>
          </a:p>
        </p:txBody>
      </p:sp>
      <p:sp>
        <p:nvSpPr>
          <p:cNvPr id="49157" name="TextBox 9">
            <a:extLst>
              <a:ext uri="{FF2B5EF4-FFF2-40B4-BE49-F238E27FC236}">
                <a16:creationId xmlns:a16="http://schemas.microsoft.com/office/drawing/2014/main" id="{80839FB2-91F7-4A36-8DBC-17CD3CFCBB0B}"/>
              </a:ext>
            </a:extLst>
          </p:cNvPr>
          <p:cNvSpPr txBox="1">
            <a:spLocks noChangeArrowheads="1"/>
          </p:cNvSpPr>
          <p:nvPr/>
        </p:nvSpPr>
        <p:spPr bwMode="auto">
          <a:xfrm>
            <a:off x="2093913" y="2927350"/>
            <a:ext cx="63420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it-IT" altLang="en-US" sz="4400" b="1">
                <a:solidFill>
                  <a:srgbClr val="134F5C"/>
                </a:solidFill>
              </a:rPr>
              <a:t>DI TRUYỀN VÀ BIẾN DỊ</a:t>
            </a:r>
            <a:endParaRPr lang="en-US" altLang="en-US" sz="4400" b="1">
              <a:solidFill>
                <a:srgbClr val="134F5C"/>
              </a:solidFill>
            </a:endParaRPr>
          </a:p>
        </p:txBody>
      </p:sp>
    </p:spTree>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oogle Shape;1615;p91">
            <a:extLst>
              <a:ext uri="{FF2B5EF4-FFF2-40B4-BE49-F238E27FC236}">
                <a16:creationId xmlns:a16="http://schemas.microsoft.com/office/drawing/2014/main" id="{A6554207-2494-43BB-90F3-C90503D29CA5}"/>
              </a:ext>
            </a:extLst>
          </p:cNvPr>
          <p:cNvGrpSpPr>
            <a:grpSpLocks/>
          </p:cNvGrpSpPr>
          <p:nvPr/>
        </p:nvGrpSpPr>
        <p:grpSpPr bwMode="auto">
          <a:xfrm rot="-509994">
            <a:off x="-520700" y="-649288"/>
            <a:ext cx="4781550" cy="5927726"/>
            <a:chOff x="3453675" y="959025"/>
            <a:chExt cx="2670400" cy="3310675"/>
          </a:xfrm>
        </p:grpSpPr>
        <p:sp>
          <p:nvSpPr>
            <p:cNvPr id="134149" name="Google Shape;1616;p91">
              <a:extLst>
                <a:ext uri="{FF2B5EF4-FFF2-40B4-BE49-F238E27FC236}">
                  <a16:creationId xmlns:a16="http://schemas.microsoft.com/office/drawing/2014/main" id="{6218570A-0F02-4A65-8336-3C4018E9F800}"/>
                </a:ext>
              </a:extLst>
            </p:cNvPr>
            <p:cNvSpPr>
              <a:spLocks/>
            </p:cNvSpPr>
            <p:nvPr/>
          </p:nvSpPr>
          <p:spPr bwMode="auto">
            <a:xfrm>
              <a:off x="3453675" y="3646400"/>
              <a:ext cx="440900" cy="236925"/>
            </a:xfrm>
            <a:custGeom>
              <a:avLst/>
              <a:gdLst>
                <a:gd name="T0" fmla="*/ 15430 w 17636"/>
                <a:gd name="T1" fmla="*/ 0 h 9477"/>
                <a:gd name="T2" fmla="*/ 1 w 17636"/>
                <a:gd name="T3" fmla="*/ 995 h 9477"/>
                <a:gd name="T4" fmla="*/ 548 w 17636"/>
                <a:gd name="T5" fmla="*/ 9477 h 9477"/>
                <a:gd name="T6" fmla="*/ 17636 w 17636"/>
                <a:gd name="T7" fmla="*/ 8374 h 9477"/>
                <a:gd name="T8" fmla="*/ 15430 w 17636"/>
                <a:gd name="T9" fmla="*/ 0 h 9477"/>
              </a:gdLst>
              <a:ahLst/>
              <a:cxnLst>
                <a:cxn ang="0">
                  <a:pos x="T0" y="T1"/>
                </a:cxn>
                <a:cxn ang="0">
                  <a:pos x="T2" y="T3"/>
                </a:cxn>
                <a:cxn ang="0">
                  <a:pos x="T4" y="T5"/>
                </a:cxn>
                <a:cxn ang="0">
                  <a:pos x="T6" y="T7"/>
                </a:cxn>
                <a:cxn ang="0">
                  <a:pos x="T8" y="T9"/>
                </a:cxn>
              </a:cxnLst>
              <a:rect l="0" t="0"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0" name="Google Shape;1617;p91">
              <a:extLst>
                <a:ext uri="{FF2B5EF4-FFF2-40B4-BE49-F238E27FC236}">
                  <a16:creationId xmlns:a16="http://schemas.microsoft.com/office/drawing/2014/main" id="{00D2E082-D1FF-4683-8F64-D52D1168183E}"/>
                </a:ext>
              </a:extLst>
            </p:cNvPr>
            <p:cNvSpPr>
              <a:spLocks/>
            </p:cNvSpPr>
            <p:nvPr/>
          </p:nvSpPr>
          <p:spPr bwMode="auto">
            <a:xfrm>
              <a:off x="4055600" y="1387050"/>
              <a:ext cx="1466525" cy="2454825"/>
            </a:xfrm>
            <a:custGeom>
              <a:avLst/>
              <a:gdLst>
                <a:gd name="T0" fmla="*/ 47418 w 58661"/>
                <a:gd name="T1" fmla="*/ 581 h 98193"/>
                <a:gd name="T2" fmla="*/ 21599 w 58661"/>
                <a:gd name="T3" fmla="*/ 36432 h 98193"/>
                <a:gd name="T4" fmla="*/ 23904 w 58661"/>
                <a:gd name="T5" fmla="*/ 45187 h 98193"/>
                <a:gd name="T6" fmla="*/ 28846 w 58661"/>
                <a:gd name="T7" fmla="*/ 63925 h 98193"/>
                <a:gd name="T8" fmla="*/ 34558 w 58661"/>
                <a:gd name="T9" fmla="*/ 70832 h 98193"/>
                <a:gd name="T10" fmla="*/ 34766 w 58661"/>
                <a:gd name="T11" fmla="*/ 71006 h 98193"/>
                <a:gd name="T12" fmla="*/ 35114 w 58661"/>
                <a:gd name="T13" fmla="*/ 71611 h 98193"/>
                <a:gd name="T14" fmla="*/ 34898 w 58661"/>
                <a:gd name="T15" fmla="*/ 72905 h 98193"/>
                <a:gd name="T16" fmla="*/ 32826 w 58661"/>
                <a:gd name="T17" fmla="*/ 73245 h 98193"/>
                <a:gd name="T18" fmla="*/ 27005 w 58661"/>
                <a:gd name="T19" fmla="*/ 79911 h 98193"/>
                <a:gd name="T20" fmla="*/ 29890 w 58661"/>
                <a:gd name="T21" fmla="*/ 83816 h 98193"/>
                <a:gd name="T22" fmla="*/ 27818 w 58661"/>
                <a:gd name="T23" fmla="*/ 84156 h 98193"/>
                <a:gd name="T24" fmla="*/ 17603 w 58661"/>
                <a:gd name="T25" fmla="*/ 87655 h 98193"/>
                <a:gd name="T26" fmla="*/ 21127 w 58661"/>
                <a:gd name="T27" fmla="*/ 92024 h 98193"/>
                <a:gd name="T28" fmla="*/ 20364 w 58661"/>
                <a:gd name="T29" fmla="*/ 92571 h 98193"/>
                <a:gd name="T30" fmla="*/ 19054 w 58661"/>
                <a:gd name="T31" fmla="*/ 92356 h 98193"/>
                <a:gd name="T32" fmla="*/ 13963 w 58661"/>
                <a:gd name="T33" fmla="*/ 88699 h 98193"/>
                <a:gd name="T34" fmla="*/ 1 w 58661"/>
                <a:gd name="T35" fmla="*/ 89810 h 98193"/>
                <a:gd name="T36" fmla="*/ 11244 w 58661"/>
                <a:gd name="T37" fmla="*/ 97604 h 98193"/>
                <a:gd name="T38" fmla="*/ 37062 w 58661"/>
                <a:gd name="T39" fmla="*/ 61761 h 98193"/>
                <a:gd name="T40" fmla="*/ 34757 w 58661"/>
                <a:gd name="T41" fmla="*/ 53006 h 98193"/>
                <a:gd name="T42" fmla="*/ 29816 w 58661"/>
                <a:gd name="T43" fmla="*/ 34260 h 98193"/>
                <a:gd name="T44" fmla="*/ 24095 w 58661"/>
                <a:gd name="T45" fmla="*/ 27361 h 98193"/>
                <a:gd name="T46" fmla="*/ 24966 w 58661"/>
                <a:gd name="T47" fmla="*/ 24667 h 98193"/>
                <a:gd name="T48" fmla="*/ 29020 w 58661"/>
                <a:gd name="T49" fmla="*/ 27245 h 98193"/>
                <a:gd name="T50" fmla="*/ 29103 w 58661"/>
                <a:gd name="T51" fmla="*/ 16450 h 98193"/>
                <a:gd name="T52" fmla="*/ 29385 w 58661"/>
                <a:gd name="T53" fmla="*/ 13880 h 98193"/>
                <a:gd name="T54" fmla="*/ 29973 w 58661"/>
                <a:gd name="T55" fmla="*/ 13756 h 98193"/>
                <a:gd name="T56" fmla="*/ 33389 w 58661"/>
                <a:gd name="T57" fmla="*/ 15870 h 98193"/>
                <a:gd name="T58" fmla="*/ 37867 w 58661"/>
                <a:gd name="T59" fmla="*/ 8242 h 98193"/>
                <a:gd name="T60" fmla="*/ 37535 w 58661"/>
                <a:gd name="T61" fmla="*/ 6169 h 98193"/>
                <a:gd name="T62" fmla="*/ 39608 w 58661"/>
                <a:gd name="T63" fmla="*/ 5829 h 98193"/>
                <a:gd name="T64" fmla="*/ 47965 w 58661"/>
                <a:gd name="T65" fmla="*/ 9071 h 98193"/>
                <a:gd name="T66" fmla="*/ 56455 w 58661"/>
                <a:gd name="T67" fmla="*/ 1 h 98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1" name="Google Shape;1618;p91">
              <a:extLst>
                <a:ext uri="{FF2B5EF4-FFF2-40B4-BE49-F238E27FC236}">
                  <a16:creationId xmlns:a16="http://schemas.microsoft.com/office/drawing/2014/main" id="{C4C84FE0-98AB-429A-AC75-FD5491C522FA}"/>
                </a:ext>
              </a:extLst>
            </p:cNvPr>
            <p:cNvSpPr>
              <a:spLocks/>
            </p:cNvSpPr>
            <p:nvPr/>
          </p:nvSpPr>
          <p:spPr bwMode="auto">
            <a:xfrm>
              <a:off x="4637650" y="2003700"/>
              <a:ext cx="147600" cy="159025"/>
            </a:xfrm>
            <a:custGeom>
              <a:avLst/>
              <a:gdLst>
                <a:gd name="T0" fmla="*/ 1684 w 5904"/>
                <a:gd name="T1" fmla="*/ 1 h 6361"/>
                <a:gd name="T2" fmla="*/ 473 w 5904"/>
                <a:gd name="T3" fmla="*/ 614 h 6361"/>
                <a:gd name="T4" fmla="*/ 813 w 5904"/>
                <a:gd name="T5" fmla="*/ 2695 h 6361"/>
                <a:gd name="T6" fmla="*/ 5904 w 5904"/>
                <a:gd name="T7" fmla="*/ 6360 h 6361"/>
                <a:gd name="T8" fmla="*/ 5738 w 5904"/>
                <a:gd name="T9" fmla="*/ 2579 h 6361"/>
                <a:gd name="T10" fmla="*/ 2554 w 5904"/>
                <a:gd name="T11" fmla="*/ 283 h 6361"/>
                <a:gd name="T12" fmla="*/ 1684 w 5904"/>
                <a:gd name="T13" fmla="*/ 1 h 6361"/>
              </a:gdLst>
              <a:ahLst/>
              <a:cxnLst>
                <a:cxn ang="0">
                  <a:pos x="T0" y="T1"/>
                </a:cxn>
                <a:cxn ang="0">
                  <a:pos x="T2" y="T3"/>
                </a:cxn>
                <a:cxn ang="0">
                  <a:pos x="T4" y="T5"/>
                </a:cxn>
                <a:cxn ang="0">
                  <a:pos x="T6" y="T7"/>
                </a:cxn>
                <a:cxn ang="0">
                  <a:pos x="T8" y="T9"/>
                </a:cxn>
                <a:cxn ang="0">
                  <a:pos x="T10" y="T11"/>
                </a:cxn>
                <a:cxn ang="0">
                  <a:pos x="T12" y="T13"/>
                </a:cxn>
              </a:cxnLst>
              <a:rect l="0" t="0"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2" name="Google Shape;1619;p91">
              <a:extLst>
                <a:ext uri="{FF2B5EF4-FFF2-40B4-BE49-F238E27FC236}">
                  <a16:creationId xmlns:a16="http://schemas.microsoft.com/office/drawing/2014/main" id="{1D6284C8-515E-45F6-A01D-8B3E946245EB}"/>
                </a:ext>
              </a:extLst>
            </p:cNvPr>
            <p:cNvSpPr>
              <a:spLocks/>
            </p:cNvSpPr>
            <p:nvPr/>
          </p:nvSpPr>
          <p:spPr bwMode="auto">
            <a:xfrm>
              <a:off x="4762850" y="1730925"/>
              <a:ext cx="127500" cy="113200"/>
            </a:xfrm>
            <a:custGeom>
              <a:avLst/>
              <a:gdLst>
                <a:gd name="T0" fmla="*/ 1683 w 5100"/>
                <a:gd name="T1" fmla="*/ 1 h 4528"/>
                <a:gd name="T2" fmla="*/ 1244 w 5100"/>
                <a:gd name="T3" fmla="*/ 75 h 4528"/>
                <a:gd name="T4" fmla="*/ 1095 w 5100"/>
                <a:gd name="T5" fmla="*/ 125 h 4528"/>
                <a:gd name="T6" fmla="*/ 481 w 5100"/>
                <a:gd name="T7" fmla="*/ 623 h 4528"/>
                <a:gd name="T8" fmla="*/ 813 w 5100"/>
                <a:gd name="T9" fmla="*/ 2695 h 4528"/>
                <a:gd name="T10" fmla="*/ 3358 w 5100"/>
                <a:gd name="T11" fmla="*/ 4528 h 4528"/>
                <a:gd name="T12" fmla="*/ 4179 w 5100"/>
                <a:gd name="T13" fmla="*/ 3284 h 4528"/>
                <a:gd name="T14" fmla="*/ 5099 w 5100"/>
                <a:gd name="T15" fmla="*/ 2115 h 4528"/>
                <a:gd name="T16" fmla="*/ 2554 w 5100"/>
                <a:gd name="T17" fmla="*/ 283 h 4528"/>
                <a:gd name="T18" fmla="*/ 1683 w 5100"/>
                <a:gd name="T19" fmla="*/ 1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3" name="Google Shape;1620;p91">
              <a:extLst>
                <a:ext uri="{FF2B5EF4-FFF2-40B4-BE49-F238E27FC236}">
                  <a16:creationId xmlns:a16="http://schemas.microsoft.com/office/drawing/2014/main" id="{01796C06-7191-4C0D-A47E-3BD13E305D11}"/>
                </a:ext>
              </a:extLst>
            </p:cNvPr>
            <p:cNvSpPr>
              <a:spLocks/>
            </p:cNvSpPr>
            <p:nvPr/>
          </p:nvSpPr>
          <p:spPr bwMode="auto">
            <a:xfrm>
              <a:off x="4986925" y="1525725"/>
              <a:ext cx="185950" cy="124800"/>
            </a:xfrm>
            <a:custGeom>
              <a:avLst/>
              <a:gdLst>
                <a:gd name="T0" fmla="*/ 1483 w 7438"/>
                <a:gd name="T1" fmla="*/ 1 h 4992"/>
                <a:gd name="T2" fmla="*/ 282 w 7438"/>
                <a:gd name="T3" fmla="*/ 622 h 4992"/>
                <a:gd name="T4" fmla="*/ 0 w 7438"/>
                <a:gd name="T5" fmla="*/ 1485 h 4992"/>
                <a:gd name="T6" fmla="*/ 614 w 7438"/>
                <a:gd name="T7" fmla="*/ 2695 h 4992"/>
                <a:gd name="T8" fmla="*/ 3797 w 7438"/>
                <a:gd name="T9" fmla="*/ 4992 h 4992"/>
                <a:gd name="T10" fmla="*/ 7437 w 7438"/>
                <a:gd name="T11" fmla="*/ 3947 h 4992"/>
                <a:gd name="T12" fmla="*/ 2355 w 7438"/>
                <a:gd name="T13" fmla="*/ 282 h 4992"/>
                <a:gd name="T14" fmla="*/ 1483 w 7438"/>
                <a:gd name="T15" fmla="*/ 1 h 49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4" name="Google Shape;1621;p91">
              <a:extLst>
                <a:ext uri="{FF2B5EF4-FFF2-40B4-BE49-F238E27FC236}">
                  <a16:creationId xmlns:a16="http://schemas.microsoft.com/office/drawing/2014/main" id="{CDE6CC5B-7BFF-4FC7-A3D4-6533F40D2BF8}"/>
                </a:ext>
              </a:extLst>
            </p:cNvPr>
            <p:cNvSpPr>
              <a:spLocks/>
            </p:cNvSpPr>
            <p:nvPr/>
          </p:nvSpPr>
          <p:spPr bwMode="auto">
            <a:xfrm>
              <a:off x="5682950" y="1345400"/>
              <a:ext cx="441125" cy="237150"/>
            </a:xfrm>
            <a:custGeom>
              <a:avLst/>
              <a:gdLst>
                <a:gd name="T0" fmla="*/ 17097 w 17645"/>
                <a:gd name="T1" fmla="*/ 0 h 9486"/>
                <a:gd name="T2" fmla="*/ 1 w 17645"/>
                <a:gd name="T3" fmla="*/ 1111 h 9486"/>
                <a:gd name="T4" fmla="*/ 2214 w 17645"/>
                <a:gd name="T5" fmla="*/ 9485 h 9486"/>
                <a:gd name="T6" fmla="*/ 17644 w 17645"/>
                <a:gd name="T7" fmla="*/ 8490 h 9486"/>
                <a:gd name="T8" fmla="*/ 17097 w 17645"/>
                <a:gd name="T9" fmla="*/ 0 h 9486"/>
              </a:gdLst>
              <a:ahLst/>
              <a:cxnLst>
                <a:cxn ang="0">
                  <a:pos x="T0" y="T1"/>
                </a:cxn>
                <a:cxn ang="0">
                  <a:pos x="T2" y="T3"/>
                </a:cxn>
                <a:cxn ang="0">
                  <a:pos x="T4" y="T5"/>
                </a:cxn>
                <a:cxn ang="0">
                  <a:pos x="T6" y="T7"/>
                </a:cxn>
                <a:cxn ang="0">
                  <a:pos x="T8" y="T9"/>
                </a:cxn>
              </a:cxnLst>
              <a:rect l="0" t="0"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5" name="Google Shape;1622;p91">
              <a:extLst>
                <a:ext uri="{FF2B5EF4-FFF2-40B4-BE49-F238E27FC236}">
                  <a16:creationId xmlns:a16="http://schemas.microsoft.com/office/drawing/2014/main" id="{44A38421-9437-4FA6-9C80-8A811266E2E7}"/>
                </a:ext>
              </a:extLst>
            </p:cNvPr>
            <p:cNvSpPr>
              <a:spLocks/>
            </p:cNvSpPr>
            <p:nvPr/>
          </p:nvSpPr>
          <p:spPr bwMode="auto">
            <a:xfrm>
              <a:off x="4404875" y="3578400"/>
              <a:ext cx="190925" cy="124600"/>
            </a:xfrm>
            <a:custGeom>
              <a:avLst/>
              <a:gdLst>
                <a:gd name="T0" fmla="*/ 3632 w 7637"/>
                <a:gd name="T1" fmla="*/ 1 h 4984"/>
                <a:gd name="T2" fmla="*/ 1 w 7637"/>
                <a:gd name="T3" fmla="*/ 1045 h 4984"/>
                <a:gd name="T4" fmla="*/ 5083 w 7637"/>
                <a:gd name="T5" fmla="*/ 4710 h 4984"/>
                <a:gd name="T6" fmla="*/ 5945 w 7637"/>
                <a:gd name="T7" fmla="*/ 4984 h 4984"/>
                <a:gd name="T8" fmla="*/ 6393 w 7637"/>
                <a:gd name="T9" fmla="*/ 4917 h 4984"/>
                <a:gd name="T10" fmla="*/ 6534 w 7637"/>
                <a:gd name="T11" fmla="*/ 4867 h 4984"/>
                <a:gd name="T12" fmla="*/ 7156 w 7637"/>
                <a:gd name="T13" fmla="*/ 4370 h 4984"/>
                <a:gd name="T14" fmla="*/ 6816 w 7637"/>
                <a:gd name="T15" fmla="*/ 2297 h 4984"/>
                <a:gd name="T16" fmla="*/ 3632 w 7637"/>
                <a:gd name="T17" fmla="*/ 1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6" name="Google Shape;1623;p91">
              <a:extLst>
                <a:ext uri="{FF2B5EF4-FFF2-40B4-BE49-F238E27FC236}">
                  <a16:creationId xmlns:a16="http://schemas.microsoft.com/office/drawing/2014/main" id="{661810BA-1FEE-4C81-831B-FF1C87F7B568}"/>
                </a:ext>
              </a:extLst>
            </p:cNvPr>
            <p:cNvSpPr>
              <a:spLocks/>
            </p:cNvSpPr>
            <p:nvPr/>
          </p:nvSpPr>
          <p:spPr bwMode="auto">
            <a:xfrm>
              <a:off x="4687400" y="3384800"/>
              <a:ext cx="127500" cy="113000"/>
            </a:xfrm>
            <a:custGeom>
              <a:avLst/>
              <a:gdLst>
                <a:gd name="T0" fmla="*/ 1733 w 5100"/>
                <a:gd name="T1" fmla="*/ 1 h 4520"/>
                <a:gd name="T2" fmla="*/ 921 w 5100"/>
                <a:gd name="T3" fmla="*/ 1236 h 4520"/>
                <a:gd name="T4" fmla="*/ 0 w 5100"/>
                <a:gd name="T5" fmla="*/ 2413 h 4520"/>
                <a:gd name="T6" fmla="*/ 2546 w 5100"/>
                <a:gd name="T7" fmla="*/ 4246 h 4520"/>
                <a:gd name="T8" fmla="*/ 3408 w 5100"/>
                <a:gd name="T9" fmla="*/ 4519 h 4520"/>
                <a:gd name="T10" fmla="*/ 4618 w 5100"/>
                <a:gd name="T11" fmla="*/ 3906 h 4520"/>
                <a:gd name="T12" fmla="*/ 4279 w 5100"/>
                <a:gd name="T13" fmla="*/ 1833 h 4520"/>
                <a:gd name="T14" fmla="*/ 1733 w 5100"/>
                <a:gd name="T15" fmla="*/ 1 h 4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7" name="Google Shape;1624;p91">
              <a:extLst>
                <a:ext uri="{FF2B5EF4-FFF2-40B4-BE49-F238E27FC236}">
                  <a16:creationId xmlns:a16="http://schemas.microsoft.com/office/drawing/2014/main" id="{DFD97873-8624-4053-9FE4-0D67500E1C22}"/>
                </a:ext>
              </a:extLst>
            </p:cNvPr>
            <p:cNvSpPr>
              <a:spLocks/>
            </p:cNvSpPr>
            <p:nvPr/>
          </p:nvSpPr>
          <p:spPr bwMode="auto">
            <a:xfrm>
              <a:off x="4792475" y="3066225"/>
              <a:ext cx="142650" cy="158850"/>
            </a:xfrm>
            <a:custGeom>
              <a:avLst/>
              <a:gdLst>
                <a:gd name="T0" fmla="*/ 1 w 5706"/>
                <a:gd name="T1" fmla="*/ 0 h 6354"/>
                <a:gd name="T2" fmla="*/ 1 w 5706"/>
                <a:gd name="T3" fmla="*/ 0 h 6354"/>
                <a:gd name="T4" fmla="*/ 167 w 5706"/>
                <a:gd name="T5" fmla="*/ 3781 h 6354"/>
                <a:gd name="T6" fmla="*/ 3351 w 5706"/>
                <a:gd name="T7" fmla="*/ 6078 h 6354"/>
                <a:gd name="T8" fmla="*/ 4213 w 5706"/>
                <a:gd name="T9" fmla="*/ 6353 h 6354"/>
                <a:gd name="T10" fmla="*/ 5423 w 5706"/>
                <a:gd name="T11" fmla="*/ 5738 h 6354"/>
                <a:gd name="T12" fmla="*/ 5705 w 5706"/>
                <a:gd name="T13" fmla="*/ 4867 h 6354"/>
                <a:gd name="T14" fmla="*/ 5639 w 5706"/>
                <a:gd name="T15" fmla="*/ 4444 h 6354"/>
                <a:gd name="T16" fmla="*/ 5548 w 5706"/>
                <a:gd name="T17" fmla="*/ 4204 h 6354"/>
                <a:gd name="T18" fmla="*/ 5291 w 5706"/>
                <a:gd name="T19" fmla="*/ 3839 h 6354"/>
                <a:gd name="T20" fmla="*/ 5158 w 5706"/>
                <a:gd name="T21" fmla="*/ 3715 h 6354"/>
                <a:gd name="T22" fmla="*/ 5083 w 5706"/>
                <a:gd name="T23" fmla="*/ 3665 h 6354"/>
                <a:gd name="T24" fmla="*/ 1 w 5706"/>
                <a:gd name="T25" fmla="*/ 0 h 6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8" name="Google Shape;1625;p91">
              <a:extLst>
                <a:ext uri="{FF2B5EF4-FFF2-40B4-BE49-F238E27FC236}">
                  <a16:creationId xmlns:a16="http://schemas.microsoft.com/office/drawing/2014/main" id="{E077FDCD-2E38-4D0F-9056-BB022046FEC9}"/>
                </a:ext>
              </a:extLst>
            </p:cNvPr>
            <p:cNvSpPr>
              <a:spLocks/>
            </p:cNvSpPr>
            <p:nvPr/>
          </p:nvSpPr>
          <p:spPr bwMode="auto">
            <a:xfrm>
              <a:off x="3723150" y="2516725"/>
              <a:ext cx="985200" cy="1752975"/>
            </a:xfrm>
            <a:custGeom>
              <a:avLst/>
              <a:gdLst>
                <a:gd name="T0" fmla="*/ 37202 w 39408"/>
                <a:gd name="T1" fmla="*/ 0 h 70119"/>
                <a:gd name="T2" fmla="*/ 32352 w 39408"/>
                <a:gd name="T3" fmla="*/ 315 h 70119"/>
                <a:gd name="T4" fmla="*/ 28165 w 39408"/>
                <a:gd name="T5" fmla="*/ 581 h 70119"/>
                <a:gd name="T6" fmla="*/ 6318 w 39408"/>
                <a:gd name="T7" fmla="*/ 12072 h 70119"/>
                <a:gd name="T8" fmla="*/ 2346 w 39408"/>
                <a:gd name="T9" fmla="*/ 36432 h 70119"/>
                <a:gd name="T10" fmla="*/ 4651 w 39408"/>
                <a:gd name="T11" fmla="*/ 45187 h 70119"/>
                <a:gd name="T12" fmla="*/ 6857 w 39408"/>
                <a:gd name="T13" fmla="*/ 53561 h 70119"/>
                <a:gd name="T14" fmla="*/ 11226 w 39408"/>
                <a:gd name="T15" fmla="*/ 70118 h 70119"/>
                <a:gd name="T16" fmla="*/ 19443 w 39408"/>
                <a:gd name="T17" fmla="*/ 67954 h 70119"/>
                <a:gd name="T18" fmla="*/ 15504 w 39408"/>
                <a:gd name="T19" fmla="*/ 53006 h 70119"/>
                <a:gd name="T20" fmla="*/ 13299 w 39408"/>
                <a:gd name="T21" fmla="*/ 44632 h 70119"/>
                <a:gd name="T22" fmla="*/ 10563 w 39408"/>
                <a:gd name="T23" fmla="*/ 34268 h 70119"/>
                <a:gd name="T24" fmla="*/ 9933 w 39408"/>
                <a:gd name="T25" fmla="*/ 31026 h 70119"/>
                <a:gd name="T26" fmla="*/ 9767 w 39408"/>
                <a:gd name="T27" fmla="*/ 27245 h 70119"/>
                <a:gd name="T28" fmla="*/ 12395 w 39408"/>
                <a:gd name="T29" fmla="*/ 18282 h 70119"/>
                <a:gd name="T30" fmla="*/ 13216 w 39408"/>
                <a:gd name="T31" fmla="*/ 17039 h 70119"/>
                <a:gd name="T32" fmla="*/ 14136 w 39408"/>
                <a:gd name="T33" fmla="*/ 15870 h 70119"/>
                <a:gd name="T34" fmla="*/ 21797 w 39408"/>
                <a:gd name="T35" fmla="*/ 10538 h 70119"/>
                <a:gd name="T36" fmla="*/ 25437 w 39408"/>
                <a:gd name="T37" fmla="*/ 9494 h 70119"/>
                <a:gd name="T38" fmla="*/ 28712 w 39408"/>
                <a:gd name="T39" fmla="*/ 9071 h 70119"/>
                <a:gd name="T40" fmla="*/ 39408 w 39408"/>
                <a:gd name="T41" fmla="*/ 8374 h 70119"/>
                <a:gd name="T42" fmla="*/ 37202 w 39408"/>
                <a:gd name="T43" fmla="*/ 0 h 70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59" name="Google Shape;1626;p91">
              <a:extLst>
                <a:ext uri="{FF2B5EF4-FFF2-40B4-BE49-F238E27FC236}">
                  <a16:creationId xmlns:a16="http://schemas.microsoft.com/office/drawing/2014/main" id="{9E763307-07CD-490B-A443-E72FC24C5094}"/>
                </a:ext>
              </a:extLst>
            </p:cNvPr>
            <p:cNvSpPr>
              <a:spLocks/>
            </p:cNvSpPr>
            <p:nvPr/>
          </p:nvSpPr>
          <p:spPr bwMode="auto">
            <a:xfrm>
              <a:off x="4762850" y="1730925"/>
              <a:ext cx="781675" cy="584550"/>
            </a:xfrm>
            <a:custGeom>
              <a:avLst/>
              <a:gdLst>
                <a:gd name="T0" fmla="*/ 1683 w 31267"/>
                <a:gd name="T1" fmla="*/ 1 h 23382"/>
                <a:gd name="T2" fmla="*/ 1244 w 31267"/>
                <a:gd name="T3" fmla="*/ 75 h 23382"/>
                <a:gd name="T4" fmla="*/ 1095 w 31267"/>
                <a:gd name="T5" fmla="*/ 125 h 23382"/>
                <a:gd name="T6" fmla="*/ 481 w 31267"/>
                <a:gd name="T7" fmla="*/ 623 h 23382"/>
                <a:gd name="T8" fmla="*/ 813 w 31267"/>
                <a:gd name="T9" fmla="*/ 2695 h 23382"/>
                <a:gd name="T10" fmla="*/ 3358 w 31267"/>
                <a:gd name="T11" fmla="*/ 4528 h 23382"/>
                <a:gd name="T12" fmla="*/ 16442 w 31267"/>
                <a:gd name="T13" fmla="*/ 13955 h 23382"/>
                <a:gd name="T14" fmla="*/ 29533 w 31267"/>
                <a:gd name="T15" fmla="*/ 23382 h 23382"/>
                <a:gd name="T16" fmla="*/ 30445 w 31267"/>
                <a:gd name="T17" fmla="*/ 22204 h 23382"/>
                <a:gd name="T18" fmla="*/ 31266 w 31267"/>
                <a:gd name="T19" fmla="*/ 20969 h 23382"/>
                <a:gd name="T20" fmla="*/ 18183 w 31267"/>
                <a:gd name="T21" fmla="*/ 11542 h 23382"/>
                <a:gd name="T22" fmla="*/ 5099 w 31267"/>
                <a:gd name="T23" fmla="*/ 2115 h 23382"/>
                <a:gd name="T24" fmla="*/ 2554 w 31267"/>
                <a:gd name="T25" fmla="*/ 283 h 23382"/>
                <a:gd name="T26" fmla="*/ 1683 w 31267"/>
                <a:gd name="T27" fmla="*/ 1 h 2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0" name="Google Shape;1627;p91">
              <a:extLst>
                <a:ext uri="{FF2B5EF4-FFF2-40B4-BE49-F238E27FC236}">
                  <a16:creationId xmlns:a16="http://schemas.microsoft.com/office/drawing/2014/main" id="{1DB18205-39C1-47E3-850F-3064890F478B}"/>
                </a:ext>
              </a:extLst>
            </p:cNvPr>
            <p:cNvSpPr>
              <a:spLocks/>
            </p:cNvSpPr>
            <p:nvPr/>
          </p:nvSpPr>
          <p:spPr bwMode="auto">
            <a:xfrm>
              <a:off x="4762850" y="1730925"/>
              <a:ext cx="454575" cy="348875"/>
            </a:xfrm>
            <a:custGeom>
              <a:avLst/>
              <a:gdLst>
                <a:gd name="T0" fmla="*/ 1683 w 18183"/>
                <a:gd name="T1" fmla="*/ 1 h 13955"/>
                <a:gd name="T2" fmla="*/ 1244 w 18183"/>
                <a:gd name="T3" fmla="*/ 75 h 13955"/>
                <a:gd name="T4" fmla="*/ 1095 w 18183"/>
                <a:gd name="T5" fmla="*/ 125 h 13955"/>
                <a:gd name="T6" fmla="*/ 481 w 18183"/>
                <a:gd name="T7" fmla="*/ 623 h 13955"/>
                <a:gd name="T8" fmla="*/ 813 w 18183"/>
                <a:gd name="T9" fmla="*/ 2695 h 13955"/>
                <a:gd name="T10" fmla="*/ 3358 w 18183"/>
                <a:gd name="T11" fmla="*/ 4528 h 13955"/>
                <a:gd name="T12" fmla="*/ 16442 w 18183"/>
                <a:gd name="T13" fmla="*/ 13955 h 13955"/>
                <a:gd name="T14" fmla="*/ 18183 w 18183"/>
                <a:gd name="T15" fmla="*/ 11542 h 13955"/>
                <a:gd name="T16" fmla="*/ 5099 w 18183"/>
                <a:gd name="T17" fmla="*/ 2115 h 13955"/>
                <a:gd name="T18" fmla="*/ 2554 w 18183"/>
                <a:gd name="T19" fmla="*/ 283 h 13955"/>
                <a:gd name="T20" fmla="*/ 1683 w 18183"/>
                <a:gd name="T21" fmla="*/ 1 h 1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1" name="Google Shape;1628;p91">
              <a:extLst>
                <a:ext uri="{FF2B5EF4-FFF2-40B4-BE49-F238E27FC236}">
                  <a16:creationId xmlns:a16="http://schemas.microsoft.com/office/drawing/2014/main" id="{F35D53D2-5FB3-464A-A337-FBCF510EBCF2}"/>
                </a:ext>
              </a:extLst>
            </p:cNvPr>
            <p:cNvSpPr>
              <a:spLocks/>
            </p:cNvSpPr>
            <p:nvPr/>
          </p:nvSpPr>
          <p:spPr bwMode="auto">
            <a:xfrm>
              <a:off x="4986925" y="1525725"/>
              <a:ext cx="624750" cy="505375"/>
            </a:xfrm>
            <a:custGeom>
              <a:avLst/>
              <a:gdLst>
                <a:gd name="T0" fmla="*/ 1483 w 24990"/>
                <a:gd name="T1" fmla="*/ 1 h 20215"/>
                <a:gd name="T2" fmla="*/ 282 w 24990"/>
                <a:gd name="T3" fmla="*/ 622 h 20215"/>
                <a:gd name="T4" fmla="*/ 0 w 24990"/>
                <a:gd name="T5" fmla="*/ 1485 h 20215"/>
                <a:gd name="T6" fmla="*/ 614 w 24990"/>
                <a:gd name="T7" fmla="*/ 2695 h 20215"/>
                <a:gd name="T8" fmla="*/ 3797 w 24990"/>
                <a:gd name="T9" fmla="*/ 4992 h 20215"/>
                <a:gd name="T10" fmla="*/ 14369 w 24990"/>
                <a:gd name="T11" fmla="*/ 12603 h 20215"/>
                <a:gd name="T12" fmla="*/ 24940 w 24990"/>
                <a:gd name="T13" fmla="*/ 20214 h 20215"/>
                <a:gd name="T14" fmla="*/ 24774 w 24990"/>
                <a:gd name="T15" fmla="*/ 16434 h 20215"/>
                <a:gd name="T16" fmla="*/ 16110 w 24990"/>
                <a:gd name="T17" fmla="*/ 10190 h 20215"/>
                <a:gd name="T18" fmla="*/ 7437 w 24990"/>
                <a:gd name="T19" fmla="*/ 3947 h 20215"/>
                <a:gd name="T20" fmla="*/ 2355 w 24990"/>
                <a:gd name="T21" fmla="*/ 282 h 20215"/>
                <a:gd name="T22" fmla="*/ 1483 w 24990"/>
                <a:gd name="T23" fmla="*/ 1 h 20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2" name="Google Shape;1629;p91">
              <a:extLst>
                <a:ext uri="{FF2B5EF4-FFF2-40B4-BE49-F238E27FC236}">
                  <a16:creationId xmlns:a16="http://schemas.microsoft.com/office/drawing/2014/main" id="{A3B94B54-0CED-409B-B662-91365141E971}"/>
                </a:ext>
              </a:extLst>
            </p:cNvPr>
            <p:cNvSpPr>
              <a:spLocks/>
            </p:cNvSpPr>
            <p:nvPr/>
          </p:nvSpPr>
          <p:spPr bwMode="auto">
            <a:xfrm>
              <a:off x="5346125" y="1780475"/>
              <a:ext cx="265550" cy="250625"/>
            </a:xfrm>
            <a:custGeom>
              <a:avLst/>
              <a:gdLst>
                <a:gd name="T0" fmla="*/ 1742 w 10622"/>
                <a:gd name="T1" fmla="*/ 0 h 10025"/>
                <a:gd name="T2" fmla="*/ 1 w 10622"/>
                <a:gd name="T3" fmla="*/ 2413 h 10025"/>
                <a:gd name="T4" fmla="*/ 10572 w 10622"/>
                <a:gd name="T5" fmla="*/ 10024 h 10025"/>
                <a:gd name="T6" fmla="*/ 10406 w 10622"/>
                <a:gd name="T7" fmla="*/ 6244 h 10025"/>
                <a:gd name="T8" fmla="*/ 1742 w 10622"/>
                <a:gd name="T9" fmla="*/ 0 h 10025"/>
              </a:gdLst>
              <a:ahLst/>
              <a:cxnLst>
                <a:cxn ang="0">
                  <a:pos x="T0" y="T1"/>
                </a:cxn>
                <a:cxn ang="0">
                  <a:pos x="T2" y="T3"/>
                </a:cxn>
                <a:cxn ang="0">
                  <a:pos x="T4" y="T5"/>
                </a:cxn>
                <a:cxn ang="0">
                  <a:pos x="T6" y="T7"/>
                </a:cxn>
                <a:cxn ang="0">
                  <a:pos x="T8" y="T9"/>
                </a:cxn>
              </a:cxnLst>
              <a:rect l="0" t="0"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3" name="Google Shape;1630;p91">
              <a:extLst>
                <a:ext uri="{FF2B5EF4-FFF2-40B4-BE49-F238E27FC236}">
                  <a16:creationId xmlns:a16="http://schemas.microsoft.com/office/drawing/2014/main" id="{25DF40B7-C9DC-4448-AB1F-05C631FD66DB}"/>
                </a:ext>
              </a:extLst>
            </p:cNvPr>
            <p:cNvSpPr>
              <a:spLocks/>
            </p:cNvSpPr>
            <p:nvPr/>
          </p:nvSpPr>
          <p:spPr bwMode="auto">
            <a:xfrm>
              <a:off x="4637650" y="2003700"/>
              <a:ext cx="671800" cy="471175"/>
            </a:xfrm>
            <a:custGeom>
              <a:avLst/>
              <a:gdLst>
                <a:gd name="T0" fmla="*/ 1684 w 26872"/>
                <a:gd name="T1" fmla="*/ 1 h 18847"/>
                <a:gd name="T2" fmla="*/ 473 w 26872"/>
                <a:gd name="T3" fmla="*/ 614 h 18847"/>
                <a:gd name="T4" fmla="*/ 813 w 26872"/>
                <a:gd name="T5" fmla="*/ 2695 h 18847"/>
                <a:gd name="T6" fmla="*/ 5904 w 26872"/>
                <a:gd name="T7" fmla="*/ 6360 h 18847"/>
                <a:gd name="T8" fmla="*/ 14568 w 26872"/>
                <a:gd name="T9" fmla="*/ 12603 h 18847"/>
                <a:gd name="T10" fmla="*/ 23232 w 26872"/>
                <a:gd name="T11" fmla="*/ 18847 h 18847"/>
                <a:gd name="T12" fmla="*/ 26872 w 26872"/>
                <a:gd name="T13" fmla="*/ 17802 h 18847"/>
                <a:gd name="T14" fmla="*/ 16309 w 26872"/>
                <a:gd name="T15" fmla="*/ 10191 h 18847"/>
                <a:gd name="T16" fmla="*/ 5738 w 26872"/>
                <a:gd name="T17" fmla="*/ 2579 h 18847"/>
                <a:gd name="T18" fmla="*/ 2554 w 26872"/>
                <a:gd name="T19" fmla="*/ 283 h 18847"/>
                <a:gd name="T20" fmla="*/ 1684 w 26872"/>
                <a:gd name="T21" fmla="*/ 1 h 18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tx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4" name="Google Shape;1631;p91">
              <a:extLst>
                <a:ext uri="{FF2B5EF4-FFF2-40B4-BE49-F238E27FC236}">
                  <a16:creationId xmlns:a16="http://schemas.microsoft.com/office/drawing/2014/main" id="{06016922-260E-4236-8402-B00824232C58}"/>
                </a:ext>
              </a:extLst>
            </p:cNvPr>
            <p:cNvSpPr>
              <a:spLocks/>
            </p:cNvSpPr>
            <p:nvPr/>
          </p:nvSpPr>
          <p:spPr bwMode="auto">
            <a:xfrm>
              <a:off x="5001825" y="2258450"/>
              <a:ext cx="307625" cy="216425"/>
            </a:xfrm>
            <a:custGeom>
              <a:avLst/>
              <a:gdLst>
                <a:gd name="T0" fmla="*/ 1742 w 12305"/>
                <a:gd name="T1" fmla="*/ 1 h 8657"/>
                <a:gd name="T2" fmla="*/ 1 w 12305"/>
                <a:gd name="T3" fmla="*/ 2413 h 8657"/>
                <a:gd name="T4" fmla="*/ 8665 w 12305"/>
                <a:gd name="T5" fmla="*/ 8657 h 8657"/>
                <a:gd name="T6" fmla="*/ 12305 w 12305"/>
                <a:gd name="T7" fmla="*/ 7612 h 8657"/>
                <a:gd name="T8" fmla="*/ 1742 w 12305"/>
                <a:gd name="T9" fmla="*/ 1 h 8657"/>
              </a:gdLst>
              <a:ahLst/>
              <a:cxnLst>
                <a:cxn ang="0">
                  <a:pos x="T0" y="T1"/>
                </a:cxn>
                <a:cxn ang="0">
                  <a:pos x="T2" y="T3"/>
                </a:cxn>
                <a:cxn ang="0">
                  <a:pos x="T4" y="T5"/>
                </a:cxn>
                <a:cxn ang="0">
                  <a:pos x="T6" y="T7"/>
                </a:cxn>
                <a:cxn ang="0">
                  <a:pos x="T8" y="T9"/>
                </a:cxn>
              </a:cxnLst>
              <a:rect l="0" t="0"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5" name="Google Shape;1632;p91">
              <a:extLst>
                <a:ext uri="{FF2B5EF4-FFF2-40B4-BE49-F238E27FC236}">
                  <a16:creationId xmlns:a16="http://schemas.microsoft.com/office/drawing/2014/main" id="{22E45186-5436-4483-BAA5-67412C18FA60}"/>
                </a:ext>
              </a:extLst>
            </p:cNvPr>
            <p:cNvSpPr>
              <a:spLocks/>
            </p:cNvSpPr>
            <p:nvPr/>
          </p:nvSpPr>
          <p:spPr bwMode="auto">
            <a:xfrm>
              <a:off x="4869375" y="959025"/>
              <a:ext cx="985225" cy="1753175"/>
            </a:xfrm>
            <a:custGeom>
              <a:avLst/>
              <a:gdLst>
                <a:gd name="T0" fmla="*/ 28182 w 39409"/>
                <a:gd name="T1" fmla="*/ 1 h 70127"/>
                <a:gd name="T2" fmla="*/ 19958 w 39409"/>
                <a:gd name="T3" fmla="*/ 2173 h 70127"/>
                <a:gd name="T4" fmla="*/ 23904 w 39409"/>
                <a:gd name="T5" fmla="*/ 17122 h 70127"/>
                <a:gd name="T6" fmla="*/ 26110 w 39409"/>
                <a:gd name="T7" fmla="*/ 25496 h 70127"/>
                <a:gd name="T8" fmla="*/ 28846 w 39409"/>
                <a:gd name="T9" fmla="*/ 35860 h 70127"/>
                <a:gd name="T10" fmla="*/ 29476 w 39409"/>
                <a:gd name="T11" fmla="*/ 39102 h 70127"/>
                <a:gd name="T12" fmla="*/ 29642 w 39409"/>
                <a:gd name="T13" fmla="*/ 42882 h 70127"/>
                <a:gd name="T14" fmla="*/ 27005 w 39409"/>
                <a:gd name="T15" fmla="*/ 51845 h 70127"/>
                <a:gd name="T16" fmla="*/ 26184 w 39409"/>
                <a:gd name="T17" fmla="*/ 53080 h 70127"/>
                <a:gd name="T18" fmla="*/ 25272 w 39409"/>
                <a:gd name="T19" fmla="*/ 54258 h 70127"/>
                <a:gd name="T20" fmla="*/ 17603 w 39409"/>
                <a:gd name="T21" fmla="*/ 59589 h 70127"/>
                <a:gd name="T22" fmla="*/ 13963 w 39409"/>
                <a:gd name="T23" fmla="*/ 60634 h 70127"/>
                <a:gd name="T24" fmla="*/ 10696 w 39409"/>
                <a:gd name="T25" fmla="*/ 61056 h 70127"/>
                <a:gd name="T26" fmla="*/ 1 w 39409"/>
                <a:gd name="T27" fmla="*/ 61745 h 70127"/>
                <a:gd name="T28" fmla="*/ 2206 w 39409"/>
                <a:gd name="T29" fmla="*/ 70127 h 70127"/>
                <a:gd name="T30" fmla="*/ 7057 w 39409"/>
                <a:gd name="T31" fmla="*/ 69812 h 70127"/>
                <a:gd name="T32" fmla="*/ 11244 w 39409"/>
                <a:gd name="T33" fmla="*/ 69538 h 70127"/>
                <a:gd name="T34" fmla="*/ 33083 w 39409"/>
                <a:gd name="T35" fmla="*/ 58055 h 70127"/>
                <a:gd name="T36" fmla="*/ 37062 w 39409"/>
                <a:gd name="T37" fmla="*/ 33696 h 70127"/>
                <a:gd name="T38" fmla="*/ 34757 w 39409"/>
                <a:gd name="T39" fmla="*/ 24940 h 70127"/>
                <a:gd name="T40" fmla="*/ 32544 w 39409"/>
                <a:gd name="T41" fmla="*/ 16558 h 70127"/>
                <a:gd name="T42" fmla="*/ 28182 w 39409"/>
                <a:gd name="T43" fmla="*/ 1 h 70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6" name="Google Shape;1633;p91">
              <a:extLst>
                <a:ext uri="{FF2B5EF4-FFF2-40B4-BE49-F238E27FC236}">
                  <a16:creationId xmlns:a16="http://schemas.microsoft.com/office/drawing/2014/main" id="{D5B9425E-1C33-45D8-A2FD-7489A8120FBC}"/>
                </a:ext>
              </a:extLst>
            </p:cNvPr>
            <p:cNvSpPr>
              <a:spLocks/>
            </p:cNvSpPr>
            <p:nvPr/>
          </p:nvSpPr>
          <p:spPr bwMode="auto">
            <a:xfrm>
              <a:off x="4033025" y="2913450"/>
              <a:ext cx="781875" cy="584350"/>
            </a:xfrm>
            <a:custGeom>
              <a:avLst/>
              <a:gdLst>
                <a:gd name="T0" fmla="*/ 1741 w 31275"/>
                <a:gd name="T1" fmla="*/ 1 h 23374"/>
                <a:gd name="T2" fmla="*/ 821 w 31275"/>
                <a:gd name="T3" fmla="*/ 1170 h 23374"/>
                <a:gd name="T4" fmla="*/ 0 w 31275"/>
                <a:gd name="T5" fmla="*/ 2413 h 23374"/>
                <a:gd name="T6" fmla="*/ 13092 w 31275"/>
                <a:gd name="T7" fmla="*/ 11840 h 23374"/>
                <a:gd name="T8" fmla="*/ 26175 w 31275"/>
                <a:gd name="T9" fmla="*/ 21267 h 23374"/>
                <a:gd name="T10" fmla="*/ 28721 w 31275"/>
                <a:gd name="T11" fmla="*/ 23100 h 23374"/>
                <a:gd name="T12" fmla="*/ 29583 w 31275"/>
                <a:gd name="T13" fmla="*/ 23373 h 23374"/>
                <a:gd name="T14" fmla="*/ 30793 w 31275"/>
                <a:gd name="T15" fmla="*/ 22760 h 23374"/>
                <a:gd name="T16" fmla="*/ 30454 w 31275"/>
                <a:gd name="T17" fmla="*/ 20687 h 23374"/>
                <a:gd name="T18" fmla="*/ 27908 w 31275"/>
                <a:gd name="T19" fmla="*/ 18855 h 23374"/>
                <a:gd name="T20" fmla="*/ 14825 w 31275"/>
                <a:gd name="T21" fmla="*/ 9428 h 23374"/>
                <a:gd name="T22" fmla="*/ 1741 w 31275"/>
                <a:gd name="T23" fmla="*/ 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7" name="Google Shape;1634;p91">
              <a:extLst>
                <a:ext uri="{FF2B5EF4-FFF2-40B4-BE49-F238E27FC236}">
                  <a16:creationId xmlns:a16="http://schemas.microsoft.com/office/drawing/2014/main" id="{9F51EB4A-DA0D-4309-9261-1B0E8425AAE0}"/>
                </a:ext>
              </a:extLst>
            </p:cNvPr>
            <p:cNvSpPr>
              <a:spLocks/>
            </p:cNvSpPr>
            <p:nvPr/>
          </p:nvSpPr>
          <p:spPr bwMode="auto">
            <a:xfrm>
              <a:off x="4033025" y="2913450"/>
              <a:ext cx="370625" cy="296025"/>
            </a:xfrm>
            <a:custGeom>
              <a:avLst/>
              <a:gdLst>
                <a:gd name="T0" fmla="*/ 1741 w 14825"/>
                <a:gd name="T1" fmla="*/ 1 h 11841"/>
                <a:gd name="T2" fmla="*/ 821 w 14825"/>
                <a:gd name="T3" fmla="*/ 1170 h 11841"/>
                <a:gd name="T4" fmla="*/ 0 w 14825"/>
                <a:gd name="T5" fmla="*/ 2413 h 11841"/>
                <a:gd name="T6" fmla="*/ 13092 w 14825"/>
                <a:gd name="T7" fmla="*/ 11840 h 11841"/>
                <a:gd name="T8" fmla="*/ 14825 w 14825"/>
                <a:gd name="T9" fmla="*/ 9428 h 11841"/>
                <a:gd name="T10" fmla="*/ 1741 w 14825"/>
                <a:gd name="T11" fmla="*/ 1 h 11841"/>
              </a:gdLst>
              <a:ahLst/>
              <a:cxnLst>
                <a:cxn ang="0">
                  <a:pos x="T0" y="T1"/>
                </a:cxn>
                <a:cxn ang="0">
                  <a:pos x="T2" y="T3"/>
                </a:cxn>
                <a:cxn ang="0">
                  <a:pos x="T4" y="T5"/>
                </a:cxn>
                <a:cxn ang="0">
                  <a:pos x="T6" y="T7"/>
                </a:cxn>
                <a:cxn ang="0">
                  <a:pos x="T8" y="T9"/>
                </a:cxn>
                <a:cxn ang="0">
                  <a:pos x="T10" y="T11"/>
                </a:cxn>
              </a:cxnLst>
              <a:rect l="0" t="0"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8" name="Google Shape;1635;p91">
              <a:extLst>
                <a:ext uri="{FF2B5EF4-FFF2-40B4-BE49-F238E27FC236}">
                  <a16:creationId xmlns:a16="http://schemas.microsoft.com/office/drawing/2014/main" id="{6B3935DE-C9FF-4894-81B7-415126529B24}"/>
                </a:ext>
              </a:extLst>
            </p:cNvPr>
            <p:cNvSpPr>
              <a:spLocks/>
            </p:cNvSpPr>
            <p:nvPr/>
          </p:nvSpPr>
          <p:spPr bwMode="auto">
            <a:xfrm>
              <a:off x="4268075" y="2754050"/>
              <a:ext cx="667050" cy="471025"/>
            </a:xfrm>
            <a:custGeom>
              <a:avLst/>
              <a:gdLst>
                <a:gd name="T0" fmla="*/ 3640 w 26682"/>
                <a:gd name="T1" fmla="*/ 1 h 18841"/>
                <a:gd name="T2" fmla="*/ 0 w 26682"/>
                <a:gd name="T3" fmla="*/ 1045 h 18841"/>
                <a:gd name="T4" fmla="*/ 10572 w 26682"/>
                <a:gd name="T5" fmla="*/ 8657 h 18841"/>
                <a:gd name="T6" fmla="*/ 21143 w 26682"/>
                <a:gd name="T7" fmla="*/ 16268 h 18841"/>
                <a:gd name="T8" fmla="*/ 24327 w 26682"/>
                <a:gd name="T9" fmla="*/ 18565 h 18841"/>
                <a:gd name="T10" fmla="*/ 25189 w 26682"/>
                <a:gd name="T11" fmla="*/ 18840 h 18841"/>
                <a:gd name="T12" fmla="*/ 26399 w 26682"/>
                <a:gd name="T13" fmla="*/ 18225 h 18841"/>
                <a:gd name="T14" fmla="*/ 26681 w 26682"/>
                <a:gd name="T15" fmla="*/ 17354 h 18841"/>
                <a:gd name="T16" fmla="*/ 26615 w 26682"/>
                <a:gd name="T17" fmla="*/ 16931 h 18841"/>
                <a:gd name="T18" fmla="*/ 26524 w 26682"/>
                <a:gd name="T19" fmla="*/ 16691 h 18841"/>
                <a:gd name="T20" fmla="*/ 26267 w 26682"/>
                <a:gd name="T21" fmla="*/ 16326 h 18841"/>
                <a:gd name="T22" fmla="*/ 26134 w 26682"/>
                <a:gd name="T23" fmla="*/ 16202 h 18841"/>
                <a:gd name="T24" fmla="*/ 26059 w 26682"/>
                <a:gd name="T25" fmla="*/ 16152 h 18841"/>
                <a:gd name="T26" fmla="*/ 20977 w 26682"/>
                <a:gd name="T27" fmla="*/ 12487 h 18841"/>
                <a:gd name="T28" fmla="*/ 12313 w 26682"/>
                <a:gd name="T29" fmla="*/ 6244 h 18841"/>
                <a:gd name="T30" fmla="*/ 3640 w 26682"/>
                <a:gd name="T31" fmla="*/ 1 h 18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69" name="Google Shape;1636;p91">
              <a:extLst>
                <a:ext uri="{FF2B5EF4-FFF2-40B4-BE49-F238E27FC236}">
                  <a16:creationId xmlns:a16="http://schemas.microsoft.com/office/drawing/2014/main" id="{10C2A25D-D03F-4802-A61B-E2A9D81268B0}"/>
                </a:ext>
              </a:extLst>
            </p:cNvPr>
            <p:cNvSpPr>
              <a:spLocks/>
            </p:cNvSpPr>
            <p:nvPr/>
          </p:nvSpPr>
          <p:spPr bwMode="auto">
            <a:xfrm>
              <a:off x="4532350" y="2910125"/>
              <a:ext cx="402775" cy="314950"/>
            </a:xfrm>
            <a:custGeom>
              <a:avLst/>
              <a:gdLst>
                <a:gd name="T0" fmla="*/ 1742 w 16111"/>
                <a:gd name="T1" fmla="*/ 1 h 12598"/>
                <a:gd name="T2" fmla="*/ 1 w 16111"/>
                <a:gd name="T3" fmla="*/ 2414 h 12598"/>
                <a:gd name="T4" fmla="*/ 10572 w 16111"/>
                <a:gd name="T5" fmla="*/ 10025 h 12598"/>
                <a:gd name="T6" fmla="*/ 13756 w 16111"/>
                <a:gd name="T7" fmla="*/ 12322 h 12598"/>
                <a:gd name="T8" fmla="*/ 14618 w 16111"/>
                <a:gd name="T9" fmla="*/ 12597 h 12598"/>
                <a:gd name="T10" fmla="*/ 15828 w 16111"/>
                <a:gd name="T11" fmla="*/ 11982 h 12598"/>
                <a:gd name="T12" fmla="*/ 16110 w 16111"/>
                <a:gd name="T13" fmla="*/ 11111 h 12598"/>
                <a:gd name="T14" fmla="*/ 16044 w 16111"/>
                <a:gd name="T15" fmla="*/ 10688 h 12598"/>
                <a:gd name="T16" fmla="*/ 15953 w 16111"/>
                <a:gd name="T17" fmla="*/ 10448 h 12598"/>
                <a:gd name="T18" fmla="*/ 15696 w 16111"/>
                <a:gd name="T19" fmla="*/ 10083 h 12598"/>
                <a:gd name="T20" fmla="*/ 15563 w 16111"/>
                <a:gd name="T21" fmla="*/ 9959 h 12598"/>
                <a:gd name="T22" fmla="*/ 15488 w 16111"/>
                <a:gd name="T23" fmla="*/ 9909 h 12598"/>
                <a:gd name="T24" fmla="*/ 10406 w 16111"/>
                <a:gd name="T25" fmla="*/ 6244 h 12598"/>
                <a:gd name="T26" fmla="*/ 1742 w 16111"/>
                <a:gd name="T27" fmla="*/ 1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70" name="Google Shape;1637;p91">
              <a:extLst>
                <a:ext uri="{FF2B5EF4-FFF2-40B4-BE49-F238E27FC236}">
                  <a16:creationId xmlns:a16="http://schemas.microsoft.com/office/drawing/2014/main" id="{1D7DD8BC-DA29-4362-B05A-B305FC10DB64}"/>
                </a:ext>
              </a:extLst>
            </p:cNvPr>
            <p:cNvSpPr>
              <a:spLocks/>
            </p:cNvSpPr>
            <p:nvPr/>
          </p:nvSpPr>
          <p:spPr bwMode="auto">
            <a:xfrm>
              <a:off x="3966075" y="3197850"/>
              <a:ext cx="629725" cy="505150"/>
            </a:xfrm>
            <a:custGeom>
              <a:avLst/>
              <a:gdLst>
                <a:gd name="T0" fmla="*/ 50 w 25189"/>
                <a:gd name="T1" fmla="*/ 0 h 20206"/>
                <a:gd name="T2" fmla="*/ 50 w 25189"/>
                <a:gd name="T3" fmla="*/ 0 h 20206"/>
                <a:gd name="T4" fmla="*/ 216 w 25189"/>
                <a:gd name="T5" fmla="*/ 3781 h 20206"/>
                <a:gd name="T6" fmla="*/ 8880 w 25189"/>
                <a:gd name="T7" fmla="*/ 10024 h 20206"/>
                <a:gd name="T8" fmla="*/ 17544 w 25189"/>
                <a:gd name="T9" fmla="*/ 16267 h 20206"/>
                <a:gd name="T10" fmla="*/ 17553 w 25189"/>
                <a:gd name="T11" fmla="*/ 16267 h 20206"/>
                <a:gd name="T12" fmla="*/ 22635 w 25189"/>
                <a:gd name="T13" fmla="*/ 19932 h 20206"/>
                <a:gd name="T14" fmla="*/ 23497 w 25189"/>
                <a:gd name="T15" fmla="*/ 20206 h 20206"/>
                <a:gd name="T16" fmla="*/ 23945 w 25189"/>
                <a:gd name="T17" fmla="*/ 20139 h 20206"/>
                <a:gd name="T18" fmla="*/ 24086 w 25189"/>
                <a:gd name="T19" fmla="*/ 20089 h 20206"/>
                <a:gd name="T20" fmla="*/ 24708 w 25189"/>
                <a:gd name="T21" fmla="*/ 19592 h 20206"/>
                <a:gd name="T22" fmla="*/ 24368 w 25189"/>
                <a:gd name="T23" fmla="*/ 17519 h 20206"/>
                <a:gd name="T24" fmla="*/ 21184 w 25189"/>
                <a:gd name="T25" fmla="*/ 15223 h 20206"/>
                <a:gd name="T26" fmla="*/ 10621 w 25189"/>
                <a:gd name="T27" fmla="*/ 7611 h 20206"/>
                <a:gd name="T28" fmla="*/ 50 w 25189"/>
                <a:gd name="T29" fmla="*/ 0 h 20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34171" name="Google Shape;1638;p91">
              <a:extLst>
                <a:ext uri="{FF2B5EF4-FFF2-40B4-BE49-F238E27FC236}">
                  <a16:creationId xmlns:a16="http://schemas.microsoft.com/office/drawing/2014/main" id="{AB62C309-53EE-4E87-8115-704814D85EBA}"/>
                </a:ext>
              </a:extLst>
            </p:cNvPr>
            <p:cNvSpPr>
              <a:spLocks/>
            </p:cNvSpPr>
            <p:nvPr/>
          </p:nvSpPr>
          <p:spPr bwMode="auto">
            <a:xfrm>
              <a:off x="4188075" y="3388125"/>
              <a:ext cx="407725" cy="314875"/>
            </a:xfrm>
            <a:custGeom>
              <a:avLst/>
              <a:gdLst>
                <a:gd name="T0" fmla="*/ 1741 w 16309"/>
                <a:gd name="T1" fmla="*/ 0 h 12595"/>
                <a:gd name="T2" fmla="*/ 0 w 16309"/>
                <a:gd name="T3" fmla="*/ 2413 h 12595"/>
                <a:gd name="T4" fmla="*/ 8664 w 16309"/>
                <a:gd name="T5" fmla="*/ 8656 h 12595"/>
                <a:gd name="T6" fmla="*/ 8673 w 16309"/>
                <a:gd name="T7" fmla="*/ 8656 h 12595"/>
                <a:gd name="T8" fmla="*/ 13755 w 16309"/>
                <a:gd name="T9" fmla="*/ 12321 h 12595"/>
                <a:gd name="T10" fmla="*/ 14617 w 16309"/>
                <a:gd name="T11" fmla="*/ 12595 h 12595"/>
                <a:gd name="T12" fmla="*/ 15065 w 16309"/>
                <a:gd name="T13" fmla="*/ 12528 h 12595"/>
                <a:gd name="T14" fmla="*/ 15206 w 16309"/>
                <a:gd name="T15" fmla="*/ 12478 h 12595"/>
                <a:gd name="T16" fmla="*/ 15828 w 16309"/>
                <a:gd name="T17" fmla="*/ 11981 h 12595"/>
                <a:gd name="T18" fmla="*/ 15488 w 16309"/>
                <a:gd name="T19" fmla="*/ 9908 h 12595"/>
                <a:gd name="T20" fmla="*/ 12304 w 16309"/>
                <a:gd name="T21" fmla="*/ 7612 h 12595"/>
                <a:gd name="T22" fmla="*/ 1741 w 16309"/>
                <a:gd name="T23" fmla="*/ 0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tx1"/>
              </a:solidFill>
              <a:prstDash val="solid"/>
              <a:round/>
              <a:headEnd type="none" w="sm" len="sm"/>
              <a:tailEnd type="none" w="sm" len="sm"/>
            </a:ln>
          </p:spPr>
          <p:txBody>
            <a:bodyPr lIns="91425" tIns="91425" rIns="91425" bIns="91425" anchor="ctr"/>
            <a:lstStyle/>
            <a:p>
              <a:endParaRPr lang="en-US"/>
            </a:p>
          </p:txBody>
        </p:sp>
      </p:grpSp>
      <p:cxnSp>
        <p:nvCxnSpPr>
          <p:cNvPr id="134147" name="Google Shape;1639;p91">
            <a:extLst>
              <a:ext uri="{FF2B5EF4-FFF2-40B4-BE49-F238E27FC236}">
                <a16:creationId xmlns:a16="http://schemas.microsoft.com/office/drawing/2014/main" id="{866AB0DD-0F98-4F28-8267-DEF6FE6E3CC1}"/>
              </a:ext>
            </a:extLst>
          </p:cNvPr>
          <p:cNvCxnSpPr>
            <a:cxnSpLocks noChangeShapeType="1"/>
          </p:cNvCxnSpPr>
          <p:nvPr/>
        </p:nvCxnSpPr>
        <p:spPr bwMode="auto">
          <a:xfrm flipH="1">
            <a:off x="1870075" y="187325"/>
            <a:ext cx="587375" cy="587375"/>
          </a:xfrm>
          <a:prstGeom prst="straightConnector1">
            <a:avLst/>
          </a:prstGeom>
          <a:noFill/>
          <a:ln w="19050">
            <a:solidFill>
              <a:schemeClr val="tx1"/>
            </a:solidFill>
            <a:prstDash val="dot"/>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985171B6-D1E5-5538-203D-FC403987CDDA}"/>
              </a:ext>
            </a:extLst>
          </p:cNvPr>
          <p:cNvSpPr txBox="1"/>
          <p:nvPr/>
        </p:nvSpPr>
        <p:spPr>
          <a:xfrm>
            <a:off x="3448050" y="1068388"/>
            <a:ext cx="5265738" cy="3013075"/>
          </a:xfrm>
          <a:prstGeom prst="rect">
            <a:avLst/>
          </a:prstGeom>
          <a:noFill/>
        </p:spPr>
        <p:txBody>
          <a:bodyPr>
            <a:spAutoFit/>
          </a:bodyPr>
          <a:lstStyle/>
          <a:p>
            <a:pPr algn="ctr" eaLnBrk="1" fontAlgn="auto" hangingPunct="1">
              <a:lnSpc>
                <a:spcPct val="150000"/>
              </a:lnSpc>
              <a:spcBef>
                <a:spcPts val="0"/>
              </a:spcBef>
              <a:spcAft>
                <a:spcPts val="1000"/>
              </a:spcAft>
              <a:buClr>
                <a:srgbClr val="000000"/>
              </a:buClr>
              <a:buFont typeface="Arial"/>
              <a:buNone/>
              <a:defRPr/>
            </a:pPr>
            <a:r>
              <a:rPr lang="en-US" sz="4400" b="1" kern="0">
                <a:solidFill>
                  <a:srgbClr val="134F5C"/>
                </a:solidFill>
                <a:latin typeface="+mj-lt"/>
                <a:ea typeface="Calibri" panose="020F0502020204030204" pitchFamily="34" charset="0"/>
                <a:cs typeface="Times New Roman" panose="02020603050405020304" pitchFamily="18" charset="0"/>
                <a:sym typeface="Arial"/>
              </a:rPr>
              <a:t>CẢM ƠN CÁC EM ĐÃ LẮNG NGHE! HẸN GẶP LẠI!</a:t>
            </a:r>
            <a:endParaRPr lang="en-US" sz="3600" b="1" kern="0">
              <a:solidFill>
                <a:srgbClr val="134F5C"/>
              </a:solidFill>
              <a:latin typeface="+mj-lt"/>
              <a:ea typeface="Calibri" panose="020F0502020204030204" pitchFamily="34" charset="0"/>
              <a:cs typeface="Times New Roman" panose="02020603050405020304" pitchFamily="18" charset="0"/>
              <a:sym typeface="Arial"/>
            </a:endParaRP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4480945-9391-4190-80DC-C4C5633966EB}"/>
              </a:ext>
            </a:extLst>
          </p:cNvPr>
          <p:cNvSpPr txBox="1">
            <a:spLocks noChangeArrowheads="1"/>
          </p:cNvSpPr>
          <p:nvPr/>
        </p:nvSpPr>
        <p:spPr bwMode="auto">
          <a:xfrm>
            <a:off x="322263" y="246063"/>
            <a:ext cx="4830762"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vi-VN" altLang="en-US" sz="2000">
                <a:cs typeface="Calibri" panose="020F0502020204030204" pitchFamily="34" charset="0"/>
              </a:rPr>
              <a:t>Một cặp vợ chồng đều có tóc xoăn, người con thứ nhất của họ có tóc xoăn, đây là một ví dụ về hiện tượng di truyền; người con thứ hai của họ có tóc thẳng, đây là một ví dụ về hiện tượng biến dị.</a:t>
            </a:r>
          </a:p>
          <a:p>
            <a:pPr algn="just" eaLnBrk="1" hangingPunct="1">
              <a:lnSpc>
                <a:spcPct val="150000"/>
              </a:lnSpc>
            </a:pPr>
            <a:r>
              <a:rPr lang="vi-VN" altLang="en-US" sz="2000">
                <a:cs typeface="Calibri" panose="020F0502020204030204" pitchFamily="34" charset="0"/>
              </a:rPr>
              <a:t>Đọc thông tin trên và thực hiện các yêu cầu sau:</a:t>
            </a:r>
          </a:p>
          <a:p>
            <a:pPr algn="just" eaLnBrk="1" hangingPunct="1">
              <a:lnSpc>
                <a:spcPct val="150000"/>
              </a:lnSpc>
            </a:pPr>
            <a:r>
              <a:rPr lang="vi-VN" altLang="en-US" sz="2000">
                <a:cs typeface="Calibri" panose="020F0502020204030204" pitchFamily="34" charset="0"/>
              </a:rPr>
              <a:t>1. Cho biết di truyền và biến dị là gì?</a:t>
            </a:r>
          </a:p>
          <a:p>
            <a:pPr algn="just" eaLnBrk="1" hangingPunct="1">
              <a:lnSpc>
                <a:spcPct val="150000"/>
              </a:lnSpc>
            </a:pPr>
            <a:r>
              <a:rPr lang="vi-VN" altLang="en-US" sz="2000">
                <a:cs typeface="Calibri" panose="020F0502020204030204" pitchFamily="34" charset="0"/>
              </a:rPr>
              <a:t>2. Lấy thêm ví dụ về hiện tượng di truyền và biến dị trong thực tế.</a:t>
            </a:r>
          </a:p>
        </p:txBody>
      </p:sp>
      <p:grpSp>
        <p:nvGrpSpPr>
          <p:cNvPr id="22" name="Group 21">
            <a:extLst>
              <a:ext uri="{FF2B5EF4-FFF2-40B4-BE49-F238E27FC236}">
                <a16:creationId xmlns:a16="http://schemas.microsoft.com/office/drawing/2014/main" id="{D2AA8C43-F413-493A-8E81-FC71A0F8E594}"/>
              </a:ext>
            </a:extLst>
          </p:cNvPr>
          <p:cNvGrpSpPr>
            <a:grpSpLocks/>
          </p:cNvGrpSpPr>
          <p:nvPr/>
        </p:nvGrpSpPr>
        <p:grpSpPr bwMode="auto">
          <a:xfrm>
            <a:off x="5070475" y="658813"/>
            <a:ext cx="3927475" cy="4010025"/>
            <a:chOff x="4739642" y="670266"/>
            <a:chExt cx="3928087" cy="4009057"/>
          </a:xfrm>
        </p:grpSpPr>
        <p:sp>
          <p:nvSpPr>
            <p:cNvPr id="19" name="TextBox 18">
              <a:extLst>
                <a:ext uri="{FF2B5EF4-FFF2-40B4-BE49-F238E27FC236}">
                  <a16:creationId xmlns:a16="http://schemas.microsoft.com/office/drawing/2014/main" id="{8E95E1CB-DD8B-4083-EF99-89DC2B6726AE}"/>
                </a:ext>
              </a:extLst>
            </p:cNvPr>
            <p:cNvSpPr txBox="1"/>
            <p:nvPr/>
          </p:nvSpPr>
          <p:spPr>
            <a:xfrm>
              <a:off x="4907943" y="4155574"/>
              <a:ext cx="3591485" cy="523749"/>
            </a:xfrm>
            <a:prstGeom prst="rect">
              <a:avLst/>
            </a:prstGeom>
            <a:noFill/>
          </p:spPr>
          <p:txBody>
            <a:bodyPr>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2800" b="1">
                  <a:solidFill>
                    <a:srgbClr val="0DA7A7"/>
                  </a:solidFill>
                </a:rPr>
                <a:t>THẢO LUẬN NHÓM</a:t>
              </a:r>
              <a:endParaRPr lang="en-US" altLang="en-US" sz="2800" b="1">
                <a:solidFill>
                  <a:srgbClr val="0DA7A7"/>
                </a:solidFill>
                <a:latin typeface="Calibri" panose="020F0502020204030204" pitchFamily="34" charset="0"/>
              </a:endParaRPr>
            </a:p>
          </p:txBody>
        </p:sp>
        <p:sp>
          <p:nvSpPr>
            <p:cNvPr id="21" name="Freeform 15">
              <a:extLst>
                <a:ext uri="{FF2B5EF4-FFF2-40B4-BE49-F238E27FC236}">
                  <a16:creationId xmlns:a16="http://schemas.microsoft.com/office/drawing/2014/main" id="{85D346B2-331D-0B65-E6E5-8521D8AB7F19}"/>
                </a:ext>
              </a:extLst>
            </p:cNvPr>
            <p:cNvSpPr/>
            <p:nvPr/>
          </p:nvSpPr>
          <p:spPr>
            <a:xfrm>
              <a:off x="4739642" y="670266"/>
              <a:ext cx="3928087" cy="3485837"/>
            </a:xfrm>
            <a:custGeom>
              <a:avLst/>
              <a:gdLst/>
              <a:ahLst/>
              <a:cxnLst/>
              <a:rect l="l" t="t" r="r" b="b"/>
              <a:pathLst>
                <a:path w="3282900" h="2971024">
                  <a:moveTo>
                    <a:pt x="0" y="0"/>
                  </a:moveTo>
                  <a:lnTo>
                    <a:pt x="3282900" y="0"/>
                  </a:lnTo>
                  <a:lnTo>
                    <a:pt x="3282900" y="2971024"/>
                  </a:lnTo>
                  <a:lnTo>
                    <a:pt x="0" y="2971024"/>
                  </a:lnTo>
                  <a:lnTo>
                    <a:pt x="0" y="0"/>
                  </a:lnTo>
                  <a:close/>
                </a:path>
              </a:pathLst>
            </a:custGeom>
            <a:blipFill>
              <a:blip r:embed="rId3">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1D867D1-D996-4938-8EC2-3D65F1C3EC15}"/>
              </a:ext>
            </a:extLst>
          </p:cNvPr>
          <p:cNvGrpSpPr>
            <a:grpSpLocks/>
          </p:cNvGrpSpPr>
          <p:nvPr/>
        </p:nvGrpSpPr>
        <p:grpSpPr bwMode="auto">
          <a:xfrm>
            <a:off x="2371725" y="1668463"/>
            <a:ext cx="2200275" cy="2546350"/>
            <a:chOff x="2371341" y="1667933"/>
            <a:chExt cx="2200658" cy="2546302"/>
          </a:xfrm>
        </p:grpSpPr>
        <p:cxnSp>
          <p:nvCxnSpPr>
            <p:cNvPr id="14" name="Connector: Elbow 13">
              <a:extLst>
                <a:ext uri="{FF2B5EF4-FFF2-40B4-BE49-F238E27FC236}">
                  <a16:creationId xmlns:a16="http://schemas.microsoft.com/office/drawing/2014/main" id="{E7300073-B72C-BBEC-4B8E-6B5AA686D063}"/>
                </a:ext>
              </a:extLst>
            </p:cNvPr>
            <p:cNvCxnSpPr/>
            <p:nvPr/>
          </p:nvCxnSpPr>
          <p:spPr>
            <a:xfrm rot="5400000">
              <a:off x="3064553" y="1684458"/>
              <a:ext cx="1523971" cy="1490921"/>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F5D278CA-C2F0-A727-A7AF-3996CA24B25D}"/>
                </a:ext>
              </a:extLst>
            </p:cNvPr>
            <p:cNvSpPr/>
            <p:nvPr/>
          </p:nvSpPr>
          <p:spPr>
            <a:xfrm>
              <a:off x="2371341" y="2676615"/>
              <a:ext cx="1410436" cy="1537620"/>
            </a:xfrm>
            <a:custGeom>
              <a:avLst/>
              <a:gdLst/>
              <a:ahLst/>
              <a:cxnLst/>
              <a:rect l="l" t="t" r="r" b="b"/>
              <a:pathLst>
                <a:path w="3873056" h="4114800">
                  <a:moveTo>
                    <a:pt x="0" y="0"/>
                  </a:moveTo>
                  <a:lnTo>
                    <a:pt x="3873055" y="0"/>
                  </a:lnTo>
                  <a:lnTo>
                    <a:pt x="3873055" y="4114800"/>
                  </a:lnTo>
                  <a:lnTo>
                    <a:pt x="0" y="4114800"/>
                  </a:lnTo>
                  <a:lnTo>
                    <a:pt x="0" y="0"/>
                  </a:lnTo>
                  <a:close/>
                </a:path>
              </a:pathLst>
            </a:custGeom>
            <a:blipFill>
              <a:blip r:embed="rId3">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grpSp>
      <p:grpSp>
        <p:nvGrpSpPr>
          <p:cNvPr id="20" name="Group 19">
            <a:extLst>
              <a:ext uri="{FF2B5EF4-FFF2-40B4-BE49-F238E27FC236}">
                <a16:creationId xmlns:a16="http://schemas.microsoft.com/office/drawing/2014/main" id="{53B65F8E-9AB8-4ECB-8238-7025E05F1EFF}"/>
              </a:ext>
            </a:extLst>
          </p:cNvPr>
          <p:cNvGrpSpPr>
            <a:grpSpLocks/>
          </p:cNvGrpSpPr>
          <p:nvPr/>
        </p:nvGrpSpPr>
        <p:grpSpPr bwMode="auto">
          <a:xfrm>
            <a:off x="2149475" y="323850"/>
            <a:ext cx="5576888" cy="1911350"/>
            <a:chOff x="2149456" y="323899"/>
            <a:chExt cx="5577451" cy="1911301"/>
          </a:xfrm>
        </p:grpSpPr>
        <p:sp>
          <p:nvSpPr>
            <p:cNvPr id="8" name="Freeform 2">
              <a:extLst>
                <a:ext uri="{FF2B5EF4-FFF2-40B4-BE49-F238E27FC236}">
                  <a16:creationId xmlns:a16="http://schemas.microsoft.com/office/drawing/2014/main" id="{0608E040-8787-9212-52D4-13A4E07A975F}"/>
                </a:ext>
              </a:extLst>
            </p:cNvPr>
            <p:cNvSpPr/>
            <p:nvPr/>
          </p:nvSpPr>
          <p:spPr>
            <a:xfrm>
              <a:off x="2149456" y="323899"/>
              <a:ext cx="1292241" cy="1911300"/>
            </a:xfrm>
            <a:custGeom>
              <a:avLst/>
              <a:gdLst/>
              <a:ahLst/>
              <a:cxnLst/>
              <a:rect l="l" t="t" r="r" b="b"/>
              <a:pathLst>
                <a:path w="2633472" h="4114800">
                  <a:moveTo>
                    <a:pt x="0" y="0"/>
                  </a:moveTo>
                  <a:lnTo>
                    <a:pt x="2633472" y="0"/>
                  </a:lnTo>
                  <a:lnTo>
                    <a:pt x="2633472" y="4114800"/>
                  </a:lnTo>
                  <a:lnTo>
                    <a:pt x="0" y="4114800"/>
                  </a:lnTo>
                  <a:lnTo>
                    <a:pt x="0" y="0"/>
                  </a:lnTo>
                  <a:close/>
                </a:path>
              </a:pathLst>
            </a:custGeom>
            <a:blipFill>
              <a:blip r:embed="rId4">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sp>
          <p:nvSpPr>
            <p:cNvPr id="9" name="Freeform 4">
              <a:extLst>
                <a:ext uri="{FF2B5EF4-FFF2-40B4-BE49-F238E27FC236}">
                  <a16:creationId xmlns:a16="http://schemas.microsoft.com/office/drawing/2014/main" id="{EE9FE667-7E7A-F0E9-B6B4-523780C8391A}"/>
                </a:ext>
              </a:extLst>
            </p:cNvPr>
            <p:cNvSpPr/>
            <p:nvPr/>
          </p:nvSpPr>
          <p:spPr>
            <a:xfrm>
              <a:off x="5702303" y="323899"/>
              <a:ext cx="2024604" cy="1911301"/>
            </a:xfrm>
            <a:custGeom>
              <a:avLst/>
              <a:gdLst/>
              <a:ahLst/>
              <a:cxnLst/>
              <a:rect l="l" t="t" r="r" b="b"/>
              <a:pathLst>
                <a:path w="4337075" h="4114800">
                  <a:moveTo>
                    <a:pt x="0" y="0"/>
                  </a:moveTo>
                  <a:lnTo>
                    <a:pt x="4337075" y="0"/>
                  </a:lnTo>
                  <a:lnTo>
                    <a:pt x="4337075" y="4114800"/>
                  </a:lnTo>
                  <a:lnTo>
                    <a:pt x="0" y="4114800"/>
                  </a:lnTo>
                  <a:lnTo>
                    <a:pt x="0" y="0"/>
                  </a:lnTo>
                  <a:close/>
                </a:path>
              </a:pathLst>
            </a:custGeom>
            <a:blipFill>
              <a:blip r:embed="rId5">
                <a:extLst/>
              </a:blip>
              <a:stretch>
                <a:fillRect/>
              </a:stretch>
            </a:blipFill>
          </p:spPr>
          <p:txBody>
            <a:bodyPr/>
            <a:lstStyle/>
            <a:p>
              <a:pPr eaLnBrk="1" fontAlgn="auto" hangingPunct="1">
                <a:spcBef>
                  <a:spcPts val="0"/>
                </a:spcBef>
                <a:spcAft>
                  <a:spcPts val="0"/>
                </a:spcAft>
                <a:buClr>
                  <a:srgbClr val="000000"/>
                </a:buClr>
                <a:buFont typeface="Arial"/>
                <a:buNone/>
                <a:defRPr/>
              </a:pPr>
              <a:endParaRPr lang="en-US" kern="0">
                <a:latin typeface="Arial"/>
                <a:ea typeface="Arial"/>
                <a:cs typeface="Arial"/>
                <a:sym typeface="Arial"/>
              </a:endParaRPr>
            </a:p>
          </p:txBody>
        </p:sp>
        <p:sp>
          <p:nvSpPr>
            <p:cNvPr id="12" name="Multiplication Sign 11">
              <a:extLst>
                <a:ext uri="{FF2B5EF4-FFF2-40B4-BE49-F238E27FC236}">
                  <a16:creationId xmlns:a16="http://schemas.microsoft.com/office/drawing/2014/main" id="{D1DA92CD-F5D2-5429-5188-48330A85169F}"/>
                </a:ext>
              </a:extLst>
            </p:cNvPr>
            <p:cNvSpPr/>
            <p:nvPr/>
          </p:nvSpPr>
          <p:spPr>
            <a:xfrm>
              <a:off x="3778395" y="492170"/>
              <a:ext cx="1587660" cy="157476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grpSp>
        <p:nvGrpSpPr>
          <p:cNvPr id="22" name="Group 21">
            <a:extLst>
              <a:ext uri="{FF2B5EF4-FFF2-40B4-BE49-F238E27FC236}">
                <a16:creationId xmlns:a16="http://schemas.microsoft.com/office/drawing/2014/main" id="{0ED3FB5A-62E4-4AE2-A48C-C4340931AE10}"/>
              </a:ext>
            </a:extLst>
          </p:cNvPr>
          <p:cNvGrpSpPr>
            <a:grpSpLocks/>
          </p:cNvGrpSpPr>
          <p:nvPr/>
        </p:nvGrpSpPr>
        <p:grpSpPr bwMode="auto">
          <a:xfrm>
            <a:off x="4572000" y="1671638"/>
            <a:ext cx="2489200" cy="2405062"/>
            <a:chOff x="4571999" y="1672167"/>
            <a:chExt cx="2489202" cy="2404025"/>
          </a:xfrm>
        </p:grpSpPr>
        <p:cxnSp>
          <p:nvCxnSpPr>
            <p:cNvPr id="15" name="Connector: Elbow 14">
              <a:extLst>
                <a:ext uri="{FF2B5EF4-FFF2-40B4-BE49-F238E27FC236}">
                  <a16:creationId xmlns:a16="http://schemas.microsoft.com/office/drawing/2014/main" id="{2D200C62-A584-5B50-5EB1-C4CA75BF0685}"/>
                </a:ext>
              </a:extLst>
            </p:cNvPr>
            <p:cNvCxnSpPr>
              <a:cxnSpLocks/>
            </p:cNvCxnSpPr>
            <p:nvPr/>
          </p:nvCxnSpPr>
          <p:spPr>
            <a:xfrm rot="16200000" flipH="1">
              <a:off x="4532687" y="1711479"/>
              <a:ext cx="1737562" cy="1658939"/>
            </a:xfrm>
            <a:prstGeom prst="bentConnector3">
              <a:avLst>
                <a:gd name="adj1" fmla="val 4318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3F9F8089-ADAB-6699-6A2A-118A2C4DA5A3}"/>
                </a:ext>
              </a:extLst>
            </p:cNvPr>
            <p:cNvSpPr/>
            <p:nvPr/>
          </p:nvSpPr>
          <p:spPr>
            <a:xfrm>
              <a:off x="5402263" y="2814674"/>
              <a:ext cx="1658938" cy="1261518"/>
            </a:xfrm>
            <a:prstGeom prst="roundRect">
              <a:avLst>
                <a:gd name="adj" fmla="val 928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pPr>
              <a:r>
                <a:rPr lang="en-US" altLang="en-US" sz="2800"/>
                <a:t>Tóc thẳng</a:t>
              </a:r>
            </a:p>
          </p:txBody>
        </p:sp>
      </p:grpSp>
      <p:sp>
        <p:nvSpPr>
          <p:cNvPr id="24" name="TextBox 23">
            <a:extLst>
              <a:ext uri="{FF2B5EF4-FFF2-40B4-BE49-F238E27FC236}">
                <a16:creationId xmlns:a16="http://schemas.microsoft.com/office/drawing/2014/main" id="{7D8C0EA9-AD78-48AA-A70E-5797D9207920}"/>
              </a:ext>
            </a:extLst>
          </p:cNvPr>
          <p:cNvSpPr txBox="1">
            <a:spLocks noChangeArrowheads="1"/>
          </p:cNvSpPr>
          <p:nvPr/>
        </p:nvSpPr>
        <p:spPr bwMode="auto">
          <a:xfrm>
            <a:off x="1730375" y="4335463"/>
            <a:ext cx="269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000">
                <a:solidFill>
                  <a:srgbClr val="FF0000"/>
                </a:solidFill>
              </a:rPr>
              <a:t>Hiện tượng di truyền</a:t>
            </a:r>
          </a:p>
        </p:txBody>
      </p:sp>
      <p:sp>
        <p:nvSpPr>
          <p:cNvPr id="25" name="TextBox 24">
            <a:extLst>
              <a:ext uri="{FF2B5EF4-FFF2-40B4-BE49-F238E27FC236}">
                <a16:creationId xmlns:a16="http://schemas.microsoft.com/office/drawing/2014/main" id="{75E91F66-D584-42EC-8DB6-584345AAA45D}"/>
              </a:ext>
            </a:extLst>
          </p:cNvPr>
          <p:cNvSpPr txBox="1">
            <a:spLocks noChangeArrowheads="1"/>
          </p:cNvSpPr>
          <p:nvPr/>
        </p:nvSpPr>
        <p:spPr bwMode="auto">
          <a:xfrm>
            <a:off x="4884738" y="4330700"/>
            <a:ext cx="269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000">
                <a:solidFill>
                  <a:srgbClr val="FF0000"/>
                </a:solidFill>
              </a:rPr>
              <a:t>Hiện tượng biến dị</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nodeType="afterGroup">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nodeType="afterGroup">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EC714DB5-84F1-FD52-C8EB-F7F5C104C265}"/>
              </a:ext>
            </a:extLst>
          </p:cNvPr>
          <p:cNvSpPr/>
          <p:nvPr/>
        </p:nvSpPr>
        <p:spPr>
          <a:xfrm>
            <a:off x="0" y="452438"/>
            <a:ext cx="2938463"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2200" b="1" dirty="0">
                <a:solidFill>
                  <a:srgbClr val="FFFFFF"/>
                </a:solidFill>
              </a:rPr>
              <a:t>Di </a:t>
            </a:r>
            <a:r>
              <a:rPr lang="en-US" altLang="en-US" sz="2200" b="1" dirty="0" err="1">
                <a:solidFill>
                  <a:srgbClr val="FFFFFF"/>
                </a:solidFill>
              </a:rPr>
              <a:t>truyền</a:t>
            </a:r>
            <a:endParaRPr lang="en-US" altLang="en-US" sz="2200" b="1" dirty="0">
              <a:solidFill>
                <a:srgbClr val="FFFFFF"/>
              </a:solidFill>
            </a:endParaRPr>
          </a:p>
        </p:txBody>
      </p:sp>
      <p:sp>
        <p:nvSpPr>
          <p:cNvPr id="5" name="TextBox 4">
            <a:extLst>
              <a:ext uri="{FF2B5EF4-FFF2-40B4-BE49-F238E27FC236}">
                <a16:creationId xmlns:a16="http://schemas.microsoft.com/office/drawing/2014/main" id="{B4103937-7F54-44B2-9B5C-1E74BE088CAD}"/>
              </a:ext>
            </a:extLst>
          </p:cNvPr>
          <p:cNvSpPr txBox="1">
            <a:spLocks noChangeArrowheads="1"/>
          </p:cNvSpPr>
          <p:nvPr/>
        </p:nvSpPr>
        <p:spPr bwMode="auto">
          <a:xfrm>
            <a:off x="3149600" y="255588"/>
            <a:ext cx="5257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pPr>
            <a:r>
              <a:rPr lang="en-US" altLang="en-US" sz="2000" dirty="0"/>
              <a:t>L</a:t>
            </a:r>
            <a:r>
              <a:rPr lang="vi-VN" altLang="en-US" sz="2000" dirty="0"/>
              <a:t>à hiện tượng truyền đạt các tính trạng của bố mẹ, tổ tiên cho các thế hệ con cháu.</a:t>
            </a:r>
            <a:endParaRPr lang="en-US" altLang="en-US" sz="2000" dirty="0"/>
          </a:p>
        </p:txBody>
      </p:sp>
      <p:sp>
        <p:nvSpPr>
          <p:cNvPr id="9" name="Multiplication Sign 8">
            <a:extLst>
              <a:ext uri="{FF2B5EF4-FFF2-40B4-BE49-F238E27FC236}">
                <a16:creationId xmlns:a16="http://schemas.microsoft.com/office/drawing/2014/main" id="{25EC57EE-332E-1900-5477-7F7D06CB1C07}"/>
              </a:ext>
            </a:extLst>
          </p:cNvPr>
          <p:cNvSpPr/>
          <p:nvPr/>
        </p:nvSpPr>
        <p:spPr>
          <a:xfrm>
            <a:off x="1852613" y="1522413"/>
            <a:ext cx="1254125" cy="1198562"/>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12" name="Straight Arrow Connector 11">
            <a:extLst>
              <a:ext uri="{FF2B5EF4-FFF2-40B4-BE49-F238E27FC236}">
                <a16:creationId xmlns:a16="http://schemas.microsoft.com/office/drawing/2014/main" id="{9798FA3C-B23B-BF59-1F41-F304BFA01299}"/>
              </a:ext>
            </a:extLst>
          </p:cNvPr>
          <p:cNvCxnSpPr/>
          <p:nvPr/>
        </p:nvCxnSpPr>
        <p:spPr>
          <a:xfrm>
            <a:off x="2446338" y="2647950"/>
            <a:ext cx="0" cy="512763"/>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6EBA885-B890-49CB-AB7B-45ED26AD04A3}"/>
              </a:ext>
            </a:extLst>
          </p:cNvPr>
          <p:cNvGrpSpPr>
            <a:grpSpLocks/>
          </p:cNvGrpSpPr>
          <p:nvPr/>
        </p:nvGrpSpPr>
        <p:grpSpPr bwMode="auto">
          <a:xfrm>
            <a:off x="477838" y="1522413"/>
            <a:ext cx="1481137" cy="1697037"/>
            <a:chOff x="477748" y="1522629"/>
            <a:chExt cx="1481667" cy="1697260"/>
          </a:xfrm>
        </p:grpSpPr>
        <p:sp>
          <p:nvSpPr>
            <p:cNvPr id="55320" name="Freeform 6">
              <a:extLst>
                <a:ext uri="{FF2B5EF4-FFF2-40B4-BE49-F238E27FC236}">
                  <a16:creationId xmlns:a16="http://schemas.microsoft.com/office/drawing/2014/main" id="{6B2C755E-F808-400C-A45C-2AE30E26F72F}"/>
                </a:ext>
              </a:extLst>
            </p:cNvPr>
            <p:cNvSpPr>
              <a:spLocks/>
            </p:cNvSpPr>
            <p:nvPr/>
          </p:nvSpPr>
          <p:spPr bwMode="auto">
            <a:xfrm>
              <a:off x="533106" y="1522629"/>
              <a:ext cx="1370952" cy="1290491"/>
            </a:xfrm>
            <a:custGeom>
              <a:avLst/>
              <a:gdLst>
                <a:gd name="T0" fmla="*/ 0 w 1523263"/>
                <a:gd name="T1" fmla="*/ 0 h 1391882"/>
                <a:gd name="T2" fmla="*/ 1523263 w 1523263"/>
                <a:gd name="T3" fmla="*/ 0 h 1391882"/>
                <a:gd name="T4" fmla="*/ 1523263 w 1523263"/>
                <a:gd name="T5" fmla="*/ 1391882 h 1391882"/>
                <a:gd name="T6" fmla="*/ 0 w 1523263"/>
                <a:gd name="T7" fmla="*/ 1391882 h 1391882"/>
                <a:gd name="T8" fmla="*/ 0 w 1523263"/>
                <a:gd name="T9" fmla="*/ 0 h 1391882"/>
              </a:gdLst>
              <a:ahLst/>
              <a:cxnLst>
                <a:cxn ang="0">
                  <a:pos x="T0" y="T1"/>
                </a:cxn>
                <a:cxn ang="0">
                  <a:pos x="T2" y="T3"/>
                </a:cxn>
                <a:cxn ang="0">
                  <a:pos x="T4" y="T5"/>
                </a:cxn>
                <a:cxn ang="0">
                  <a:pos x="T6" y="T7"/>
                </a:cxn>
                <a:cxn ang="0">
                  <a:pos x="T8" y="T9"/>
                </a:cxn>
              </a:cxnLst>
              <a:rect l="0" t="0" r="r" b="b"/>
              <a:pathLst>
                <a:path w="1523263" h="1391882">
                  <a:moveTo>
                    <a:pt x="0" y="0"/>
                  </a:moveTo>
                  <a:lnTo>
                    <a:pt x="1523263" y="0"/>
                  </a:lnTo>
                  <a:lnTo>
                    <a:pt x="1523263" y="1391882"/>
                  </a:lnTo>
                  <a:lnTo>
                    <a:pt x="0" y="1391882"/>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21" name="TextBox 14">
              <a:extLst>
                <a:ext uri="{FF2B5EF4-FFF2-40B4-BE49-F238E27FC236}">
                  <a16:creationId xmlns:a16="http://schemas.microsoft.com/office/drawing/2014/main" id="{68A2EE88-62BD-415B-89A1-BBB10738C7D3}"/>
                </a:ext>
              </a:extLst>
            </p:cNvPr>
            <p:cNvSpPr txBox="1">
              <a:spLocks noChangeArrowheads="1"/>
            </p:cNvSpPr>
            <p:nvPr/>
          </p:nvSpPr>
          <p:spPr bwMode="auto">
            <a:xfrm>
              <a:off x="477748" y="2850557"/>
              <a:ext cx="1481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Bố tóc đen</a:t>
              </a:r>
            </a:p>
          </p:txBody>
        </p:sp>
      </p:grpSp>
      <p:grpSp>
        <p:nvGrpSpPr>
          <p:cNvPr id="18" name="Group 17">
            <a:extLst>
              <a:ext uri="{FF2B5EF4-FFF2-40B4-BE49-F238E27FC236}">
                <a16:creationId xmlns:a16="http://schemas.microsoft.com/office/drawing/2014/main" id="{08C2991A-F113-48A5-9B09-3FEB6E48BBE6}"/>
              </a:ext>
            </a:extLst>
          </p:cNvPr>
          <p:cNvGrpSpPr>
            <a:grpSpLocks/>
          </p:cNvGrpSpPr>
          <p:nvPr/>
        </p:nvGrpSpPr>
        <p:grpSpPr bwMode="auto">
          <a:xfrm>
            <a:off x="3055938" y="1425575"/>
            <a:ext cx="1481137" cy="1793875"/>
            <a:chOff x="3055861" y="1426237"/>
            <a:chExt cx="1481667" cy="1793652"/>
          </a:xfrm>
        </p:grpSpPr>
        <p:sp>
          <p:nvSpPr>
            <p:cNvPr id="55318" name="Freeform 7">
              <a:extLst>
                <a:ext uri="{FF2B5EF4-FFF2-40B4-BE49-F238E27FC236}">
                  <a16:creationId xmlns:a16="http://schemas.microsoft.com/office/drawing/2014/main" id="{319A4625-4C9F-4EEC-9323-6F32B57AECC5}"/>
                </a:ext>
              </a:extLst>
            </p:cNvPr>
            <p:cNvSpPr>
              <a:spLocks/>
            </p:cNvSpPr>
            <p:nvPr/>
          </p:nvSpPr>
          <p:spPr bwMode="auto">
            <a:xfrm>
              <a:off x="3106661" y="1426237"/>
              <a:ext cx="1320152" cy="1391882"/>
            </a:xfrm>
            <a:custGeom>
              <a:avLst/>
              <a:gdLst>
                <a:gd name="T0" fmla="*/ 0 w 1472960"/>
                <a:gd name="T1" fmla="*/ 0 h 1605406"/>
                <a:gd name="T2" fmla="*/ 1472960 w 1472960"/>
                <a:gd name="T3" fmla="*/ 0 h 1605406"/>
                <a:gd name="T4" fmla="*/ 1472960 w 1472960"/>
                <a:gd name="T5" fmla="*/ 1605406 h 1605406"/>
                <a:gd name="T6" fmla="*/ 0 w 1472960"/>
                <a:gd name="T7" fmla="*/ 1605406 h 1605406"/>
                <a:gd name="T8" fmla="*/ 0 w 1472960"/>
                <a:gd name="T9" fmla="*/ 0 h 1605406"/>
              </a:gdLst>
              <a:ahLst/>
              <a:cxnLst>
                <a:cxn ang="0">
                  <a:pos x="T0" y="T1"/>
                </a:cxn>
                <a:cxn ang="0">
                  <a:pos x="T2" y="T3"/>
                </a:cxn>
                <a:cxn ang="0">
                  <a:pos x="T4" y="T5"/>
                </a:cxn>
                <a:cxn ang="0">
                  <a:pos x="T6" y="T7"/>
                </a:cxn>
                <a:cxn ang="0">
                  <a:pos x="T8" y="T9"/>
                </a:cxn>
              </a:cxnLst>
              <a:rect l="0" t="0" r="r" b="b"/>
              <a:pathLst>
                <a:path w="1472960" h="1605406">
                  <a:moveTo>
                    <a:pt x="0" y="0"/>
                  </a:moveTo>
                  <a:lnTo>
                    <a:pt x="1472960" y="0"/>
                  </a:lnTo>
                  <a:lnTo>
                    <a:pt x="1472960" y="1605406"/>
                  </a:lnTo>
                  <a:lnTo>
                    <a:pt x="0" y="160540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19" name="TextBox 15">
              <a:extLst>
                <a:ext uri="{FF2B5EF4-FFF2-40B4-BE49-F238E27FC236}">
                  <a16:creationId xmlns:a16="http://schemas.microsoft.com/office/drawing/2014/main" id="{FD604259-B1D5-405E-A202-CD15A7466774}"/>
                </a:ext>
              </a:extLst>
            </p:cNvPr>
            <p:cNvSpPr txBox="1">
              <a:spLocks noChangeArrowheads="1"/>
            </p:cNvSpPr>
            <p:nvPr/>
          </p:nvSpPr>
          <p:spPr bwMode="auto">
            <a:xfrm>
              <a:off x="3055861" y="2850557"/>
              <a:ext cx="1481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Mẹ tóc đen</a:t>
              </a:r>
            </a:p>
          </p:txBody>
        </p:sp>
      </p:grpSp>
      <p:grpSp>
        <p:nvGrpSpPr>
          <p:cNvPr id="20" name="Group 19">
            <a:extLst>
              <a:ext uri="{FF2B5EF4-FFF2-40B4-BE49-F238E27FC236}">
                <a16:creationId xmlns:a16="http://schemas.microsoft.com/office/drawing/2014/main" id="{9CD8640F-815A-4761-8A49-ADD6326612B4}"/>
              </a:ext>
            </a:extLst>
          </p:cNvPr>
          <p:cNvGrpSpPr>
            <a:grpSpLocks/>
          </p:cNvGrpSpPr>
          <p:nvPr/>
        </p:nvGrpSpPr>
        <p:grpSpPr bwMode="auto">
          <a:xfrm>
            <a:off x="1704975" y="3219450"/>
            <a:ext cx="1482725" cy="1660525"/>
            <a:chOff x="1705751" y="3219889"/>
            <a:chExt cx="1481667" cy="1659823"/>
          </a:xfrm>
        </p:grpSpPr>
        <p:sp>
          <p:nvSpPr>
            <p:cNvPr id="55316" name="Freeform 8">
              <a:extLst>
                <a:ext uri="{FF2B5EF4-FFF2-40B4-BE49-F238E27FC236}">
                  <a16:creationId xmlns:a16="http://schemas.microsoft.com/office/drawing/2014/main" id="{150EAAC2-A29E-4F61-9727-C38C0C4BA045}"/>
                </a:ext>
              </a:extLst>
            </p:cNvPr>
            <p:cNvSpPr>
              <a:spLocks/>
            </p:cNvSpPr>
            <p:nvPr/>
          </p:nvSpPr>
          <p:spPr bwMode="auto">
            <a:xfrm>
              <a:off x="1786509" y="3219889"/>
              <a:ext cx="1320152" cy="1290491"/>
            </a:xfrm>
            <a:custGeom>
              <a:avLst/>
              <a:gdLst>
                <a:gd name="T0" fmla="*/ 0 w 1812539"/>
                <a:gd name="T1" fmla="*/ 0 h 1727954"/>
                <a:gd name="T2" fmla="*/ 1812539 w 1812539"/>
                <a:gd name="T3" fmla="*/ 0 h 1727954"/>
                <a:gd name="T4" fmla="*/ 1812539 w 1812539"/>
                <a:gd name="T5" fmla="*/ 1727954 h 1727954"/>
                <a:gd name="T6" fmla="*/ 0 w 1812539"/>
                <a:gd name="T7" fmla="*/ 1727954 h 1727954"/>
                <a:gd name="T8" fmla="*/ 0 w 1812539"/>
                <a:gd name="T9" fmla="*/ 0 h 1727954"/>
              </a:gdLst>
              <a:ahLst/>
              <a:cxnLst>
                <a:cxn ang="0">
                  <a:pos x="T0" y="T1"/>
                </a:cxn>
                <a:cxn ang="0">
                  <a:pos x="T2" y="T3"/>
                </a:cxn>
                <a:cxn ang="0">
                  <a:pos x="T4" y="T5"/>
                </a:cxn>
                <a:cxn ang="0">
                  <a:pos x="T6" y="T7"/>
                </a:cxn>
                <a:cxn ang="0">
                  <a:pos x="T8" y="T9"/>
                </a:cxn>
              </a:cxnLst>
              <a:rect l="0" t="0" r="r" b="b"/>
              <a:pathLst>
                <a:path w="1812539" h="1727954">
                  <a:moveTo>
                    <a:pt x="0" y="0"/>
                  </a:moveTo>
                  <a:lnTo>
                    <a:pt x="1812539" y="0"/>
                  </a:lnTo>
                  <a:lnTo>
                    <a:pt x="1812539" y="1727954"/>
                  </a:lnTo>
                  <a:lnTo>
                    <a:pt x="0" y="1727954"/>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17" name="TextBox 18">
              <a:extLst>
                <a:ext uri="{FF2B5EF4-FFF2-40B4-BE49-F238E27FC236}">
                  <a16:creationId xmlns:a16="http://schemas.microsoft.com/office/drawing/2014/main" id="{69D44E7E-EF6C-4C76-8BBE-AD449B93FE60}"/>
                </a:ext>
              </a:extLst>
            </p:cNvPr>
            <p:cNvSpPr txBox="1">
              <a:spLocks noChangeArrowheads="1"/>
            </p:cNvSpPr>
            <p:nvPr/>
          </p:nvSpPr>
          <p:spPr bwMode="auto">
            <a:xfrm>
              <a:off x="1705751" y="4510380"/>
              <a:ext cx="1481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Con tóc đen</a:t>
              </a:r>
            </a:p>
          </p:txBody>
        </p:sp>
      </p:grpSp>
      <p:sp>
        <p:nvSpPr>
          <p:cNvPr id="25" name="Multiplication Sign 24">
            <a:extLst>
              <a:ext uri="{FF2B5EF4-FFF2-40B4-BE49-F238E27FC236}">
                <a16:creationId xmlns:a16="http://schemas.microsoft.com/office/drawing/2014/main" id="{6183F714-07C8-964B-9447-14669A3CD44E}"/>
              </a:ext>
            </a:extLst>
          </p:cNvPr>
          <p:cNvSpPr/>
          <p:nvPr/>
        </p:nvSpPr>
        <p:spPr>
          <a:xfrm>
            <a:off x="6184900" y="1522413"/>
            <a:ext cx="1254125" cy="1198562"/>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cxnSp>
        <p:nvCxnSpPr>
          <p:cNvPr id="26" name="Straight Arrow Connector 25">
            <a:extLst>
              <a:ext uri="{FF2B5EF4-FFF2-40B4-BE49-F238E27FC236}">
                <a16:creationId xmlns:a16="http://schemas.microsoft.com/office/drawing/2014/main" id="{B6678787-A3FD-E754-F5ED-97A094D9024A}"/>
              </a:ext>
            </a:extLst>
          </p:cNvPr>
          <p:cNvCxnSpPr/>
          <p:nvPr/>
        </p:nvCxnSpPr>
        <p:spPr>
          <a:xfrm>
            <a:off x="6778625" y="2647950"/>
            <a:ext cx="0" cy="512763"/>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4706011-124C-42E1-BCF3-3C807E9A6C70}"/>
              </a:ext>
            </a:extLst>
          </p:cNvPr>
          <p:cNvGrpSpPr>
            <a:grpSpLocks/>
          </p:cNvGrpSpPr>
          <p:nvPr/>
        </p:nvGrpSpPr>
        <p:grpSpPr bwMode="auto">
          <a:xfrm>
            <a:off x="4810125" y="1425575"/>
            <a:ext cx="1481138" cy="1793875"/>
            <a:chOff x="4809336" y="1426237"/>
            <a:chExt cx="1481667" cy="1793651"/>
          </a:xfrm>
        </p:grpSpPr>
        <p:sp>
          <p:nvSpPr>
            <p:cNvPr id="55314" name="TextBox 28">
              <a:extLst>
                <a:ext uri="{FF2B5EF4-FFF2-40B4-BE49-F238E27FC236}">
                  <a16:creationId xmlns:a16="http://schemas.microsoft.com/office/drawing/2014/main" id="{1749EC35-55EB-4B8D-A5BC-11A89D2DE8F3}"/>
                </a:ext>
              </a:extLst>
            </p:cNvPr>
            <p:cNvSpPr txBox="1">
              <a:spLocks noChangeArrowheads="1"/>
            </p:cNvSpPr>
            <p:nvPr/>
          </p:nvSpPr>
          <p:spPr bwMode="auto">
            <a:xfrm>
              <a:off x="4809336" y="2850556"/>
              <a:ext cx="1481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Bố mắt xanh</a:t>
              </a:r>
            </a:p>
          </p:txBody>
        </p:sp>
        <p:sp>
          <p:nvSpPr>
            <p:cNvPr id="55315" name="Freeform 8">
              <a:extLst>
                <a:ext uri="{FF2B5EF4-FFF2-40B4-BE49-F238E27FC236}">
                  <a16:creationId xmlns:a16="http://schemas.microsoft.com/office/drawing/2014/main" id="{D41F003A-4E97-436E-A050-DAA14101C391}"/>
                </a:ext>
              </a:extLst>
            </p:cNvPr>
            <p:cNvSpPr>
              <a:spLocks/>
            </p:cNvSpPr>
            <p:nvPr/>
          </p:nvSpPr>
          <p:spPr bwMode="auto">
            <a:xfrm>
              <a:off x="4826214" y="1426237"/>
              <a:ext cx="1358632" cy="1424321"/>
            </a:xfrm>
            <a:custGeom>
              <a:avLst/>
              <a:gdLst>
                <a:gd name="T0" fmla="*/ 0 w 3496861"/>
                <a:gd name="T1" fmla="*/ 0 h 3515905"/>
                <a:gd name="T2" fmla="*/ 3496860 w 3496861"/>
                <a:gd name="T3" fmla="*/ 0 h 3515905"/>
                <a:gd name="T4" fmla="*/ 3496860 w 3496861"/>
                <a:gd name="T5" fmla="*/ 3515905 h 3515905"/>
                <a:gd name="T6" fmla="*/ 0 w 3496861"/>
                <a:gd name="T7" fmla="*/ 3515905 h 3515905"/>
                <a:gd name="T8" fmla="*/ 0 w 3496861"/>
                <a:gd name="T9" fmla="*/ 0 h 3515905"/>
              </a:gdLst>
              <a:ahLst/>
              <a:cxnLst>
                <a:cxn ang="0">
                  <a:pos x="T0" y="T1"/>
                </a:cxn>
                <a:cxn ang="0">
                  <a:pos x="T2" y="T3"/>
                </a:cxn>
                <a:cxn ang="0">
                  <a:pos x="T4" y="T5"/>
                </a:cxn>
                <a:cxn ang="0">
                  <a:pos x="T6" y="T7"/>
                </a:cxn>
                <a:cxn ang="0">
                  <a:pos x="T8" y="T9"/>
                </a:cxn>
              </a:cxnLst>
              <a:rect l="0" t="0" r="r" b="b"/>
              <a:pathLst>
                <a:path w="3496861" h="3515905">
                  <a:moveTo>
                    <a:pt x="0" y="0"/>
                  </a:moveTo>
                  <a:lnTo>
                    <a:pt x="3496860" y="0"/>
                  </a:lnTo>
                  <a:lnTo>
                    <a:pt x="3496860" y="3515905"/>
                  </a:lnTo>
                  <a:lnTo>
                    <a:pt x="0" y="351590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8" name="Group 37">
            <a:extLst>
              <a:ext uri="{FF2B5EF4-FFF2-40B4-BE49-F238E27FC236}">
                <a16:creationId xmlns:a16="http://schemas.microsoft.com/office/drawing/2014/main" id="{EDDB0F7C-2FD7-409B-AAC8-979EED441F54}"/>
              </a:ext>
            </a:extLst>
          </p:cNvPr>
          <p:cNvGrpSpPr>
            <a:grpSpLocks/>
          </p:cNvGrpSpPr>
          <p:nvPr/>
        </p:nvGrpSpPr>
        <p:grpSpPr bwMode="auto">
          <a:xfrm>
            <a:off x="7358063" y="1500188"/>
            <a:ext cx="1511300" cy="1719262"/>
            <a:chOff x="7357491" y="1499441"/>
            <a:chExt cx="1511625" cy="1720447"/>
          </a:xfrm>
        </p:grpSpPr>
        <p:sp>
          <p:nvSpPr>
            <p:cNvPr id="55312" name="TextBox 31">
              <a:extLst>
                <a:ext uri="{FF2B5EF4-FFF2-40B4-BE49-F238E27FC236}">
                  <a16:creationId xmlns:a16="http://schemas.microsoft.com/office/drawing/2014/main" id="{80F63619-2FDC-4C7B-824C-60F1EF63776D}"/>
                </a:ext>
              </a:extLst>
            </p:cNvPr>
            <p:cNvSpPr txBox="1">
              <a:spLocks noChangeArrowheads="1"/>
            </p:cNvSpPr>
            <p:nvPr/>
          </p:nvSpPr>
          <p:spPr bwMode="auto">
            <a:xfrm>
              <a:off x="7357491" y="2850556"/>
              <a:ext cx="151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Mẹ mắt xanh</a:t>
              </a:r>
            </a:p>
          </p:txBody>
        </p:sp>
        <p:sp>
          <p:nvSpPr>
            <p:cNvPr id="55313" name="Freeform 20">
              <a:extLst>
                <a:ext uri="{FF2B5EF4-FFF2-40B4-BE49-F238E27FC236}">
                  <a16:creationId xmlns:a16="http://schemas.microsoft.com/office/drawing/2014/main" id="{E0AC62BD-87DB-4233-B01D-0C9D4FB1A7CD}"/>
                </a:ext>
              </a:extLst>
            </p:cNvPr>
            <p:cNvSpPr>
              <a:spLocks/>
            </p:cNvSpPr>
            <p:nvPr/>
          </p:nvSpPr>
          <p:spPr bwMode="auto">
            <a:xfrm>
              <a:off x="7371501" y="1499441"/>
              <a:ext cx="1342152" cy="1336866"/>
            </a:xfrm>
            <a:custGeom>
              <a:avLst/>
              <a:gdLst>
                <a:gd name="T0" fmla="*/ 0 w 2684303"/>
                <a:gd name="T1" fmla="*/ 0 h 2563509"/>
                <a:gd name="T2" fmla="*/ 2684303 w 2684303"/>
                <a:gd name="T3" fmla="*/ 0 h 2563509"/>
                <a:gd name="T4" fmla="*/ 2684303 w 2684303"/>
                <a:gd name="T5" fmla="*/ 2563510 h 2563509"/>
                <a:gd name="T6" fmla="*/ 0 w 2684303"/>
                <a:gd name="T7" fmla="*/ 2563510 h 2563509"/>
                <a:gd name="T8" fmla="*/ 0 w 2684303"/>
                <a:gd name="T9" fmla="*/ 0 h 2563509"/>
              </a:gdLst>
              <a:ahLst/>
              <a:cxnLst>
                <a:cxn ang="0">
                  <a:pos x="T0" y="T1"/>
                </a:cxn>
                <a:cxn ang="0">
                  <a:pos x="T2" y="T3"/>
                </a:cxn>
                <a:cxn ang="0">
                  <a:pos x="T4" y="T5"/>
                </a:cxn>
                <a:cxn ang="0">
                  <a:pos x="T6" y="T7"/>
                </a:cxn>
                <a:cxn ang="0">
                  <a:pos x="T8" y="T9"/>
                </a:cxn>
              </a:cxnLst>
              <a:rect l="0" t="0" r="r" b="b"/>
              <a:pathLst>
                <a:path w="2684303" h="2563509">
                  <a:moveTo>
                    <a:pt x="0" y="0"/>
                  </a:moveTo>
                  <a:lnTo>
                    <a:pt x="2684303" y="0"/>
                  </a:lnTo>
                  <a:lnTo>
                    <a:pt x="2684303" y="2563510"/>
                  </a:lnTo>
                  <a:lnTo>
                    <a:pt x="0" y="256351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2" name="Group 41">
            <a:extLst>
              <a:ext uri="{FF2B5EF4-FFF2-40B4-BE49-F238E27FC236}">
                <a16:creationId xmlns:a16="http://schemas.microsoft.com/office/drawing/2014/main" id="{0C8C1EC5-9FE7-41B8-9D1B-31CA32E4932F}"/>
              </a:ext>
            </a:extLst>
          </p:cNvPr>
          <p:cNvGrpSpPr>
            <a:grpSpLocks/>
          </p:cNvGrpSpPr>
          <p:nvPr/>
        </p:nvGrpSpPr>
        <p:grpSpPr bwMode="auto">
          <a:xfrm>
            <a:off x="5897563" y="3255963"/>
            <a:ext cx="1684337" cy="1624012"/>
            <a:chOff x="5896935" y="3255455"/>
            <a:chExt cx="1685268" cy="1624257"/>
          </a:xfrm>
        </p:grpSpPr>
        <p:sp>
          <p:nvSpPr>
            <p:cNvPr id="55310" name="TextBox 34">
              <a:extLst>
                <a:ext uri="{FF2B5EF4-FFF2-40B4-BE49-F238E27FC236}">
                  <a16:creationId xmlns:a16="http://schemas.microsoft.com/office/drawing/2014/main" id="{AD0CFF38-52AF-4118-AEDD-D351A97CB602}"/>
                </a:ext>
              </a:extLst>
            </p:cNvPr>
            <p:cNvSpPr txBox="1">
              <a:spLocks noChangeArrowheads="1"/>
            </p:cNvSpPr>
            <p:nvPr/>
          </p:nvSpPr>
          <p:spPr bwMode="auto">
            <a:xfrm>
              <a:off x="5974142" y="4510380"/>
              <a:ext cx="1608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a:t>Con mắt xanh</a:t>
              </a:r>
            </a:p>
          </p:txBody>
        </p:sp>
        <p:sp>
          <p:nvSpPr>
            <p:cNvPr id="55311" name="Freeform 13">
              <a:extLst>
                <a:ext uri="{FF2B5EF4-FFF2-40B4-BE49-F238E27FC236}">
                  <a16:creationId xmlns:a16="http://schemas.microsoft.com/office/drawing/2014/main" id="{BC0F0B94-C4BB-4CEA-AEEB-2E8F858D9DB7}"/>
                </a:ext>
              </a:extLst>
            </p:cNvPr>
            <p:cNvSpPr>
              <a:spLocks/>
            </p:cNvSpPr>
            <p:nvPr/>
          </p:nvSpPr>
          <p:spPr bwMode="auto">
            <a:xfrm>
              <a:off x="5896935" y="3255455"/>
              <a:ext cx="1541313" cy="1290491"/>
            </a:xfrm>
            <a:custGeom>
              <a:avLst/>
              <a:gdLst>
                <a:gd name="T0" fmla="*/ 0 w 3880831"/>
                <a:gd name="T1" fmla="*/ 0 h 3300323"/>
                <a:gd name="T2" fmla="*/ 3880831 w 3880831"/>
                <a:gd name="T3" fmla="*/ 0 h 3300323"/>
                <a:gd name="T4" fmla="*/ 3880831 w 3880831"/>
                <a:gd name="T5" fmla="*/ 3300324 h 3300323"/>
                <a:gd name="T6" fmla="*/ 0 w 3880831"/>
                <a:gd name="T7" fmla="*/ 3300324 h 3300323"/>
                <a:gd name="T8" fmla="*/ 0 w 3880831"/>
                <a:gd name="T9" fmla="*/ 0 h 3300323"/>
              </a:gdLst>
              <a:ahLst/>
              <a:cxnLst>
                <a:cxn ang="0">
                  <a:pos x="T0" y="T1"/>
                </a:cxn>
                <a:cxn ang="0">
                  <a:pos x="T2" y="T3"/>
                </a:cxn>
                <a:cxn ang="0">
                  <a:pos x="T4" y="T5"/>
                </a:cxn>
                <a:cxn ang="0">
                  <a:pos x="T6" y="T7"/>
                </a:cxn>
                <a:cxn ang="0">
                  <a:pos x="T8" y="T9"/>
                </a:cxn>
              </a:cxnLst>
              <a:rect l="0" t="0" r="r" b="b"/>
              <a:pathLst>
                <a:path w="3880831" h="3300323">
                  <a:moveTo>
                    <a:pt x="0" y="0"/>
                  </a:moveTo>
                  <a:lnTo>
                    <a:pt x="3880831" y="0"/>
                  </a:lnTo>
                  <a:lnTo>
                    <a:pt x="3880831" y="3300324"/>
                  </a:lnTo>
                  <a:lnTo>
                    <a:pt x="0" y="3300324"/>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nodeType="afterGroup">
                            <p:stCondLst>
                              <p:cond delay="500"/>
                            </p:stCondLst>
                            <p:childTnLst>
                              <p:par>
                                <p:cTn id="32" presetID="22" presetClass="entr" presetSubtype="4"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2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cTn>
                              </p:par>
                            </p:childTnLst>
                          </p:cTn>
                        </p:par>
                        <p:par>
                          <p:cTn id="53" fill="hold" nodeType="afterGroup">
                            <p:stCondLst>
                              <p:cond delay="500"/>
                            </p:stCondLst>
                            <p:childTnLst>
                              <p:par>
                                <p:cTn id="54" presetID="22" presetClass="entr" presetSubtype="4"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down)">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Molecular Genetics - Science - 10th Grade by Slidesgo">
  <a:themeElements>
    <a:clrScheme name="Simple Light">
      <a:dk1>
        <a:srgbClr val="134F5C"/>
      </a:dk1>
      <a:lt1>
        <a:srgbClr val="FDFDF8"/>
      </a:lt1>
      <a:dk2>
        <a:srgbClr val="FFFFFF"/>
      </a:dk2>
      <a:lt2>
        <a:srgbClr val="11DFDF"/>
      </a:lt2>
      <a:accent1>
        <a:srgbClr val="EA9999"/>
      </a:accent1>
      <a:accent2>
        <a:srgbClr val="C2C2C2"/>
      </a:accent2>
      <a:accent3>
        <a:srgbClr val="434343"/>
      </a:accent3>
      <a:accent4>
        <a:srgbClr val="FFFFFF"/>
      </a:accent4>
      <a:accent5>
        <a:srgbClr val="FFFFFF"/>
      </a:accent5>
      <a:accent6>
        <a:srgbClr val="FFFFFF"/>
      </a:accent6>
      <a:hlink>
        <a:srgbClr val="134F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2106</TotalTime>
  <Words>3256</Words>
  <Application>Microsoft Office PowerPoint</Application>
  <PresentationFormat>On-screen Show (16:9)</PresentationFormat>
  <Paragraphs>308</Paragraphs>
  <Slides>60</Slides>
  <Notes>46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60</vt:i4>
      </vt:variant>
    </vt:vector>
  </HeadingPairs>
  <TitlesOfParts>
    <vt:vector size="76" baseType="lpstr">
      <vt:lpstr>Fredoka One</vt:lpstr>
      <vt:lpstr>Calibri</vt:lpstr>
      <vt:lpstr>Albert Sans</vt:lpstr>
      <vt:lpstr>Times New Roman</vt:lpstr>
      <vt:lpstr>Wingdings 2</vt:lpstr>
      <vt:lpstr>Chivo</vt:lpstr>
      <vt:lpstr>Cairo</vt:lpstr>
      <vt:lpstr>Palanquin Dark</vt:lpstr>
      <vt:lpstr>Montserrat</vt:lpstr>
      <vt:lpstr>Arial</vt:lpstr>
      <vt:lpstr>Roboto Condensed Light</vt:lpstr>
      <vt:lpstr>Cairo Black</vt:lpstr>
      <vt:lpstr>Wingdings</vt:lpstr>
      <vt:lpstr>Abhaya Libre</vt:lpstr>
      <vt:lpstr>Lato</vt:lpstr>
      <vt:lpstr>Molecular Genetics - Science - 10th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DI TRUYỀN VÀ BIẾN DỊ. -Di truyền:-Là hiện tượng truyền đạt các tính trạng của bố mẹ, tổ tiên cho các thế hệ con cháu. - Biến dị:Là hiện tượng con sinh ra có các đặc điểm khác nhau và khác bố mẹ.    </vt:lpstr>
      <vt:lpstr>PowerPoint Presentation</vt:lpstr>
      <vt:lpstr>PowerPoint Presentation</vt:lpstr>
      <vt:lpstr>-Di truyền học: là khoa học nghiên cứu về tính di truyền và biến dị ở các sinhvật. -Nhân tố ảnh hưởng: do gene quy định, nên được xem là trung tâm của di truyền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Mendel - người đặt nền móng cho di truyền học 1. Thí nghiệm của Mendel  - Grego Johann Mendel (1822 - 1884) là người đầu tiên vận dụng phương pháp khoa học vào việc nghiên cứu di truyền. - Đối tượng nghiên cứu: đậu hà lan (Pisum sativum).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Mendel - người đặt nền móng cho di truyền học 2. Ý tưởng của Mendel về nhân tố di truyền - Ý tưởng về nhân tố di truyền của Mendel là cơ sở cho những nghiên cứu về gene sau này.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Genetics  - Science</dc:title>
  <dc:creator>DELL</dc:creator>
  <cp:lastModifiedBy>Administrator</cp:lastModifiedBy>
  <cp:revision>32</cp:revision>
  <dcterms:modified xsi:type="dcterms:W3CDTF">2024-09-22T12:53:58Z</dcterms:modified>
</cp:coreProperties>
</file>