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1"/>
  </p:notesMasterIdLst>
  <p:sldIdLst>
    <p:sldId id="308" r:id="rId3"/>
    <p:sldId id="256" r:id="rId4"/>
    <p:sldId id="257" r:id="rId5"/>
    <p:sldId id="258" r:id="rId6"/>
    <p:sldId id="259" r:id="rId7"/>
    <p:sldId id="260" r:id="rId8"/>
    <p:sldId id="366" r:id="rId9"/>
    <p:sldId id="367" r:id="rId10"/>
    <p:sldId id="368" r:id="rId11"/>
    <p:sldId id="369" r:id="rId12"/>
    <p:sldId id="370" r:id="rId13"/>
    <p:sldId id="307" r:id="rId14"/>
    <p:sldId id="311" r:id="rId15"/>
    <p:sldId id="313" r:id="rId16"/>
    <p:sldId id="312" r:id="rId17"/>
    <p:sldId id="361" r:id="rId18"/>
    <p:sldId id="372" r:id="rId19"/>
    <p:sldId id="362" r:id="rId20"/>
    <p:sldId id="317" r:id="rId21"/>
    <p:sldId id="314" r:id="rId22"/>
    <p:sldId id="324" r:id="rId23"/>
    <p:sldId id="363" r:id="rId24"/>
    <p:sldId id="364" r:id="rId25"/>
    <p:sldId id="365" r:id="rId26"/>
    <p:sldId id="348" r:id="rId27"/>
    <p:sldId id="349" r:id="rId28"/>
    <p:sldId id="371" r:id="rId29"/>
    <p:sldId id="35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EE"/>
    <a:srgbClr val="FBE7B6"/>
    <a:srgbClr val="EF3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DB1FC-2A0D-45A8-A2D3-07DECA68E130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909C0-7EAB-4FF6-AA13-3DCEEB0AE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7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708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35054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54143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42967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63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95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16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31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99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5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1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2156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00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11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6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3075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68688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90422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17326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34648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03047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9642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01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7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102975" y="2459504"/>
            <a:ext cx="45279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KHỞI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ĐỘNG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5" name="图片 21">
            <a:extLst>
              <a:ext uri="{FF2B5EF4-FFF2-40B4-BE49-F238E27FC236}">
                <a16:creationId xmlns:a16="http://schemas.microsoft.com/office/drawing/2014/main" id="{6CF40CCF-6BEE-4612-87B3-A884D03C8A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82"/>
            <a:ext cx="4024319" cy="6085238"/>
          </a:xfrm>
          <a:prstGeom prst="rect">
            <a:avLst/>
          </a:prstGeom>
        </p:spPr>
      </p:pic>
      <p:pic>
        <p:nvPicPr>
          <p:cNvPr id="20" name="图片 1">
            <a:extLst>
              <a:ext uri="{FF2B5EF4-FFF2-40B4-BE49-F238E27FC236}">
                <a16:creationId xmlns:a16="http://schemas.microsoft.com/office/drawing/2014/main" id="{AFE911AE-FF82-45CF-BF94-25148BCE8E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42" y="4928391"/>
            <a:ext cx="6413548" cy="15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2" grpId="0" animBg="1"/>
      <p:bldP spid="2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31" y="378775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242670" y="394722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/>
              <a:t>Câu</a:t>
            </a:r>
            <a:r>
              <a:rPr lang="en-US" sz="2800" b="1" dirty="0"/>
              <a:t> 8: Trong </a:t>
            </a:r>
            <a:r>
              <a:rPr lang="en-US" sz="2800" b="1" dirty="0" err="1"/>
              <a:t>những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,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nào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cầu</a:t>
            </a:r>
            <a:r>
              <a:rPr lang="en-US" sz="2800" b="1" dirty="0"/>
              <a:t> </a:t>
            </a:r>
            <a:r>
              <a:rPr lang="en-US" sz="2800" b="1" dirty="0" err="1"/>
              <a:t>khiến</a:t>
            </a:r>
            <a:r>
              <a:rPr lang="en-US" sz="2800" b="1" dirty="0"/>
              <a:t>:</a:t>
            </a:r>
            <a:endParaRPr lang="en-US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632003" y="2361293"/>
            <a:ext cx="3530840" cy="99241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</a:t>
            </a:r>
            <a:r>
              <a:rPr lang="en-US" sz="2400" dirty="0" err="1">
                <a:solidFill>
                  <a:schemeClr val="tx1"/>
                </a:solidFill>
              </a:rPr>
              <a:t>Trời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ơi</a:t>
            </a:r>
            <a:r>
              <a:rPr lang="en-US" sz="2400" dirty="0">
                <a:solidFill>
                  <a:schemeClr val="tx1"/>
                </a:solidFill>
              </a:rPr>
              <a:t>! Sao </a:t>
            </a:r>
            <a:r>
              <a:rPr lang="en-US" sz="2400" dirty="0" err="1">
                <a:solidFill>
                  <a:schemeClr val="tx1"/>
                </a:solidFill>
              </a:rPr>
              <a:t>nóng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lâu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thế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1653353" y="3712458"/>
            <a:ext cx="3509490" cy="9924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</a:t>
            </a:r>
            <a:r>
              <a:rPr lang="en-US" sz="2400" dirty="0" err="1">
                <a:solidFill>
                  <a:schemeClr val="tx1"/>
                </a:solidFill>
              </a:rPr>
              <a:t>Hỡi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rừng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ghê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gớm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ta </a:t>
            </a:r>
            <a:r>
              <a:rPr lang="en-US" sz="2400" dirty="0" err="1">
                <a:solidFill>
                  <a:schemeClr val="tx1"/>
                </a:solidFill>
              </a:rPr>
              <a:t>ơi</a:t>
            </a:r>
            <a:r>
              <a:rPr lang="en-US" sz="24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64" y="3900477"/>
            <a:ext cx="2934336" cy="293433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45913-7E23-BAAA-A4F4-3CA914DABEB6}"/>
              </a:ext>
            </a:extLst>
          </p:cNvPr>
          <p:cNvSpPr/>
          <p:nvPr/>
        </p:nvSpPr>
        <p:spPr>
          <a:xfrm>
            <a:off x="6763549" y="2318805"/>
            <a:ext cx="3530840" cy="99241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</a:t>
            </a:r>
            <a:r>
              <a:rPr lang="en-US" sz="2400" dirty="0" err="1">
                <a:solidFill>
                  <a:schemeClr val="tx1"/>
                </a:solidFill>
              </a:rPr>
              <a:t>Bỏ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đúng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định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6914C9-5591-5EAA-6146-D7005929CD7D}"/>
              </a:ext>
            </a:extLst>
          </p:cNvPr>
          <p:cNvSpPr/>
          <p:nvPr/>
        </p:nvSpPr>
        <p:spPr>
          <a:xfrm>
            <a:off x="6763549" y="3712458"/>
            <a:ext cx="3530840" cy="99241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D. Chao </a:t>
            </a:r>
            <a:r>
              <a:rPr lang="en-US" sz="2400" dirty="0" err="1">
                <a:solidFill>
                  <a:schemeClr val="tx1"/>
                </a:solidFill>
              </a:rPr>
              <a:t>ôi</a:t>
            </a:r>
            <a:r>
              <a:rPr lang="en-US" sz="2400" dirty="0">
                <a:solidFill>
                  <a:schemeClr val="tx1"/>
                </a:solidFill>
              </a:rPr>
              <a:t>!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ngày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vắng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dài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đằng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đẵng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8F08A-56D8-1BFD-2856-2976E8198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16" y="4052693"/>
            <a:ext cx="2934336" cy="29343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3CD16B-DA20-6E0C-666F-202AFBC118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89" y="1745887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31" y="378775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242670" y="394722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bg1"/>
                </a:solidFill>
              </a:rPr>
              <a:t>Câu</a:t>
            </a:r>
            <a:r>
              <a:rPr lang="en-US" sz="2800" b="1" dirty="0">
                <a:solidFill>
                  <a:schemeClr val="bg1"/>
                </a:solidFill>
              </a:rPr>
              <a:t> 9: </a:t>
            </a:r>
            <a:r>
              <a:rPr lang="en-US" sz="2800" b="1" dirty="0" err="1">
                <a:solidFill>
                  <a:schemeClr val="bg1"/>
                </a:solidFill>
              </a:rPr>
              <a:t>Dòng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nào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nói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đúng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nhất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dấu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hiệu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nhận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biết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của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câu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phủ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định</a:t>
            </a:r>
            <a:r>
              <a:rPr lang="en-US" sz="2800" b="1" dirty="0">
                <a:solidFill>
                  <a:schemeClr val="bg1"/>
                </a:solidFill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632003" y="2213748"/>
            <a:ext cx="3530840" cy="113995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</a:t>
            </a:r>
            <a:r>
              <a:rPr lang="en-US" sz="2400" dirty="0" err="1">
                <a:solidFill>
                  <a:schemeClr val="tx1"/>
                </a:solidFill>
              </a:rPr>
              <a:t>Là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những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như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biết</a:t>
            </a:r>
            <a:r>
              <a:rPr lang="en-US" sz="2400" dirty="0">
                <a:solidFill>
                  <a:schemeClr val="tx1"/>
                </a:solidFill>
              </a:rPr>
              <a:t> bao, </a:t>
            </a:r>
            <a:r>
              <a:rPr lang="en-US" sz="2400" dirty="0" err="1">
                <a:solidFill>
                  <a:schemeClr val="tx1"/>
                </a:solidFill>
              </a:rPr>
              <a:t>ôi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thay</a:t>
            </a:r>
            <a:r>
              <a:rPr lang="en-US" sz="24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1653353" y="3712458"/>
            <a:ext cx="3509490" cy="9924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</a:t>
            </a:r>
            <a:r>
              <a:rPr lang="en-US" sz="2400" dirty="0" err="1">
                <a:solidFill>
                  <a:schemeClr val="tx1"/>
                </a:solidFill>
              </a:rPr>
              <a:t>Là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dụng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chấm</a:t>
            </a:r>
            <a:r>
              <a:rPr lang="en-US" sz="2400" dirty="0">
                <a:solidFill>
                  <a:schemeClr val="tx1"/>
                </a:solidFill>
              </a:rPr>
              <a:t> than </a:t>
            </a:r>
            <a:r>
              <a:rPr lang="en-US" sz="2400" dirty="0" err="1">
                <a:solidFill>
                  <a:schemeClr val="tx1"/>
                </a:solidFill>
              </a:rPr>
              <a:t>khi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viết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64" y="3900477"/>
            <a:ext cx="2934336" cy="293433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45913-7E23-BAAA-A4F4-3CA914DABEB6}"/>
              </a:ext>
            </a:extLst>
          </p:cNvPr>
          <p:cNvSpPr/>
          <p:nvPr/>
        </p:nvSpPr>
        <p:spPr>
          <a:xfrm>
            <a:off x="6400800" y="2171260"/>
            <a:ext cx="3893589" cy="113995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</a:t>
            </a:r>
            <a:r>
              <a:rPr lang="en-US" sz="2400" dirty="0" err="1">
                <a:solidFill>
                  <a:schemeClr val="tx1"/>
                </a:solidFill>
              </a:rPr>
              <a:t>Là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những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phủ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định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như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không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chẳng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chưa</a:t>
            </a:r>
            <a:r>
              <a:rPr lang="en-US" sz="24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6914C9-5591-5EAA-6146-D7005929CD7D}"/>
              </a:ext>
            </a:extLst>
          </p:cNvPr>
          <p:cNvSpPr/>
          <p:nvPr/>
        </p:nvSpPr>
        <p:spPr>
          <a:xfrm>
            <a:off x="6400800" y="3712458"/>
            <a:ext cx="3893589" cy="99241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D. </a:t>
            </a:r>
            <a:r>
              <a:rPr lang="en-US" sz="2400" dirty="0" err="1">
                <a:solidFill>
                  <a:schemeClr val="tx1"/>
                </a:solidFill>
              </a:rPr>
              <a:t>Là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điệu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phủ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định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9E413-AEA2-BBBF-339F-9EE3BD7A8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17" y="3923664"/>
            <a:ext cx="2934336" cy="29343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793EB8-3951-7370-8A9F-D5DCE20EEF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309" y="1570208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0" y="-976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349" y="489013"/>
            <a:ext cx="3238135" cy="62802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0327"/>
            <a:ext cx="12192001" cy="306321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6" y="5393182"/>
            <a:ext cx="5950396" cy="143803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5104E58F-C17A-47F3-B579-C51AF53AF4F2}"/>
              </a:ext>
            </a:extLst>
          </p:cNvPr>
          <p:cNvSpPr txBox="1"/>
          <p:nvPr/>
        </p:nvSpPr>
        <p:spPr>
          <a:xfrm>
            <a:off x="2447309" y="1108143"/>
            <a:ext cx="90632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rgbClr val="ED7747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TIẾNG VIỆT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err="1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4400" b="1" dirty="0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4400" b="1" dirty="0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4400" b="1" dirty="0" err="1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4400" b="1" dirty="0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hỏi</a:t>
            </a:r>
            <a:r>
              <a:rPr lang="en-US" altLang="zh-CN" sz="4400" b="1" dirty="0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4400" b="1" dirty="0" err="1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4400" b="1" dirty="0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4400" b="1" dirty="0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4400" b="1" dirty="0" err="1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4400" b="1" dirty="0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khiến</a:t>
            </a:r>
            <a:r>
              <a:rPr lang="en-US" altLang="zh-CN" sz="4400" b="1" dirty="0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 </a:t>
            </a:r>
            <a:r>
              <a:rPr lang="en-US" altLang="zh-CN" sz="4400" b="1" dirty="0" err="1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4400" b="1" dirty="0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khẳng</a:t>
            </a:r>
            <a:r>
              <a:rPr lang="en-US" altLang="zh-CN" sz="4400" b="1" dirty="0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định</a:t>
            </a:r>
            <a:r>
              <a:rPr lang="en-US" altLang="zh-CN" sz="4400" b="1" dirty="0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4400" b="1" dirty="0" err="1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4400" b="1" dirty="0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phủ</a:t>
            </a:r>
            <a:r>
              <a:rPr lang="en-US" altLang="zh-CN" sz="4400" b="1" dirty="0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định</a:t>
            </a:r>
            <a:endParaRPr lang="en-US" altLang="zh-CN" sz="4400" b="1" dirty="0">
              <a:solidFill>
                <a:srgbClr val="EF374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1">
            <a:extLst>
              <a:ext uri="{FF2B5EF4-FFF2-40B4-BE49-F238E27FC236}">
                <a16:creationId xmlns:a16="http://schemas.microsoft.com/office/drawing/2014/main" id="{4566C13B-8113-4F47-9F47-0DB4E1DD4B89}"/>
              </a:ext>
            </a:extLst>
          </p:cNvPr>
          <p:cNvSpPr txBox="1"/>
          <p:nvPr/>
        </p:nvSpPr>
        <p:spPr>
          <a:xfrm>
            <a:off x="6343432" y="3460689"/>
            <a:ext cx="5167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i="1" noProof="0" dirty="0">
                <a:solidFill>
                  <a:srgbClr val="ED7747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rgbClr val="ED77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ED77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GV: ……………….</a:t>
            </a:r>
            <a:r>
              <a:rPr kumimoji="0" lang="en-US" altLang="zh-CN" sz="2400" b="1" i="1" u="none" strike="noStrike" kern="1200" cap="none" spc="0" normalizeH="0" noProof="0" dirty="0">
                <a:ln>
                  <a:noFill/>
                </a:ln>
                <a:solidFill>
                  <a:srgbClr val="ED77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zh-CN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ED77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3437458" y="2359340"/>
            <a:ext cx="5980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HÌNH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THÀNH KIẾN THỨC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5" name="图片 21">
            <a:extLst>
              <a:ext uri="{FF2B5EF4-FFF2-40B4-BE49-F238E27FC236}">
                <a16:creationId xmlns:a16="http://schemas.microsoft.com/office/drawing/2014/main" id="{A4D73833-72DA-41F7-9579-325131C42E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82"/>
            <a:ext cx="4024319" cy="6085238"/>
          </a:xfrm>
          <a:prstGeom prst="rect">
            <a:avLst/>
          </a:prstGeom>
        </p:spPr>
      </p:pic>
      <p:pic>
        <p:nvPicPr>
          <p:cNvPr id="20" name="图片 1">
            <a:extLst>
              <a:ext uri="{FF2B5EF4-FFF2-40B4-BE49-F238E27FC236}">
                <a16:creationId xmlns:a16="http://schemas.microsoft.com/office/drawing/2014/main" id="{07D69D9A-2CCF-4641-9877-56C38ED66E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42" y="4928391"/>
            <a:ext cx="6413548" cy="15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86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427165" y="13787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25" name="图片 74">
            <a:extLst>
              <a:ext uri="{FF2B5EF4-FFF2-40B4-BE49-F238E27FC236}">
                <a16:creationId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5722" y="386226"/>
            <a:ext cx="1247331" cy="1621087"/>
          </a:xfrm>
          <a:prstGeom prst="rect">
            <a:avLst/>
          </a:prstGeom>
        </p:spPr>
      </p:pic>
      <p:pic>
        <p:nvPicPr>
          <p:cNvPr id="26" name="图片 75">
            <a:extLst>
              <a:ext uri="{FF2B5EF4-FFF2-40B4-BE49-F238E27FC236}">
                <a16:creationId xmlns:a16="http://schemas.microsoft.com/office/drawing/2014/main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953" y="2027951"/>
            <a:ext cx="1837722" cy="1300440"/>
          </a:xfrm>
          <a:prstGeom prst="rect">
            <a:avLst/>
          </a:prstGeom>
        </p:spPr>
      </p:pic>
      <p:grpSp>
        <p:nvGrpSpPr>
          <p:cNvPr id="12" name="组合 2">
            <a:extLst>
              <a:ext uri="{FF2B5EF4-FFF2-40B4-BE49-F238E27FC236}">
                <a16:creationId xmlns:a16="http://schemas.microsoft.com/office/drawing/2014/main" id="{A9E0867F-8F29-4E00-B435-BA978145D5BB}"/>
              </a:ext>
            </a:extLst>
          </p:cNvPr>
          <p:cNvGrpSpPr/>
          <p:nvPr/>
        </p:nvGrpSpPr>
        <p:grpSpPr>
          <a:xfrm>
            <a:off x="2777663" y="5544439"/>
            <a:ext cx="6965448" cy="503056"/>
            <a:chOff x="2453503" y="5381090"/>
            <a:chExt cx="6965448" cy="503056"/>
          </a:xfrm>
        </p:grpSpPr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45142FC3-DF4B-478E-AD98-839708B103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5557" y="5381090"/>
              <a:ext cx="793394" cy="459363"/>
            </a:xfrm>
            <a:custGeom>
              <a:avLst/>
              <a:gdLst>
                <a:gd name="T0" fmla="*/ 97 w 97"/>
                <a:gd name="T1" fmla="*/ 16 h 63"/>
                <a:gd name="T2" fmla="*/ 90 w 97"/>
                <a:gd name="T3" fmla="*/ 22 h 63"/>
                <a:gd name="T4" fmla="*/ 75 w 97"/>
                <a:gd name="T5" fmla="*/ 33 h 63"/>
                <a:gd name="T6" fmla="*/ 46 w 97"/>
                <a:gd name="T7" fmla="*/ 51 h 63"/>
                <a:gd name="T8" fmla="*/ 29 w 97"/>
                <a:gd name="T9" fmla="*/ 63 h 63"/>
                <a:gd name="T10" fmla="*/ 26 w 97"/>
                <a:gd name="T11" fmla="*/ 62 h 63"/>
                <a:gd name="T12" fmla="*/ 16 w 97"/>
                <a:gd name="T13" fmla="*/ 47 h 63"/>
                <a:gd name="T14" fmla="*/ 2 w 97"/>
                <a:gd name="T15" fmla="*/ 48 h 63"/>
                <a:gd name="T16" fmla="*/ 10 w 97"/>
                <a:gd name="T17" fmla="*/ 28 h 63"/>
                <a:gd name="T18" fmla="*/ 10 w 97"/>
                <a:gd name="T19" fmla="*/ 26 h 63"/>
                <a:gd name="T20" fmla="*/ 18 w 97"/>
                <a:gd name="T21" fmla="*/ 0 h 63"/>
                <a:gd name="T22" fmla="*/ 40 w 97"/>
                <a:gd name="T23" fmla="*/ 5 h 63"/>
                <a:gd name="T24" fmla="*/ 75 w 97"/>
                <a:gd name="T25" fmla="*/ 13 h 63"/>
                <a:gd name="T26" fmla="*/ 94 w 97"/>
                <a:gd name="T27" fmla="*/ 15 h 63"/>
                <a:gd name="T28" fmla="*/ 97 w 97"/>
                <a:gd name="T29" fmla="*/ 16 h 63"/>
                <a:gd name="T30" fmla="*/ 20 w 97"/>
                <a:gd name="T31" fmla="*/ 3 h 63"/>
                <a:gd name="T32" fmla="*/ 16 w 97"/>
                <a:gd name="T33" fmla="*/ 18 h 63"/>
                <a:gd name="T34" fmla="*/ 14 w 97"/>
                <a:gd name="T35" fmla="*/ 26 h 63"/>
                <a:gd name="T36" fmla="*/ 65 w 97"/>
                <a:gd name="T37" fmla="*/ 20 h 63"/>
                <a:gd name="T38" fmla="*/ 86 w 97"/>
                <a:gd name="T39" fmla="*/ 17 h 63"/>
                <a:gd name="T40" fmla="*/ 20 w 97"/>
                <a:gd name="T41" fmla="*/ 3 h 63"/>
                <a:gd name="T42" fmla="*/ 14 w 97"/>
                <a:gd name="T43" fmla="*/ 38 h 63"/>
                <a:gd name="T44" fmla="*/ 28 w 97"/>
                <a:gd name="T45" fmla="*/ 60 h 63"/>
                <a:gd name="T46" fmla="*/ 82 w 97"/>
                <a:gd name="T47" fmla="*/ 24 h 63"/>
                <a:gd name="T48" fmla="*/ 82 w 97"/>
                <a:gd name="T49" fmla="*/ 23 h 63"/>
                <a:gd name="T50" fmla="*/ 14 w 97"/>
                <a:gd name="T51" fmla="*/ 38 h 63"/>
                <a:gd name="T52" fmla="*/ 13 w 97"/>
                <a:gd name="T53" fmla="*/ 29 h 63"/>
                <a:gd name="T54" fmla="*/ 7 w 97"/>
                <a:gd name="T55" fmla="*/ 40 h 63"/>
                <a:gd name="T56" fmla="*/ 12 w 97"/>
                <a:gd name="T57" fmla="*/ 35 h 63"/>
                <a:gd name="T58" fmla="*/ 15 w 97"/>
                <a:gd name="T59" fmla="*/ 36 h 63"/>
                <a:gd name="T60" fmla="*/ 57 w 97"/>
                <a:gd name="T61" fmla="*/ 27 h 63"/>
                <a:gd name="T62" fmla="*/ 77 w 97"/>
                <a:gd name="T63" fmla="*/ 21 h 63"/>
                <a:gd name="T64" fmla="*/ 13 w 97"/>
                <a:gd name="T65" fmla="*/ 29 h 63"/>
                <a:gd name="T66" fmla="*/ 6 w 97"/>
                <a:gd name="T67" fmla="*/ 45 h 63"/>
                <a:gd name="T68" fmla="*/ 14 w 97"/>
                <a:gd name="T69" fmla="*/ 44 h 63"/>
                <a:gd name="T70" fmla="*/ 11 w 97"/>
                <a:gd name="T71" fmla="*/ 39 h 63"/>
                <a:gd name="T72" fmla="*/ 6 w 97"/>
                <a:gd name="T7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63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rgbClr val="AE7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" name="任意多边形 98">
              <a:extLst>
                <a:ext uri="{FF2B5EF4-FFF2-40B4-BE49-F238E27FC236}">
                  <a16:creationId xmlns:a16="http://schemas.microsoft.com/office/drawing/2014/main" id="{87735227-AE59-4F4F-B4D4-1F93D2478687}"/>
                </a:ext>
              </a:extLst>
            </p:cNvPr>
            <p:cNvSpPr/>
            <p:nvPr/>
          </p:nvSpPr>
          <p:spPr>
            <a:xfrm>
              <a:off x="3532280" y="5475339"/>
              <a:ext cx="5024077" cy="401116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53" y="connsiteY0-154"/>
                </a:cxn>
                <a:cxn ang="0">
                  <a:pos x="connsiteX1-155" y="connsiteY1-156"/>
                </a:cxn>
                <a:cxn ang="0">
                  <a:pos x="connsiteX2-157" y="connsiteY2-158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rgbClr val="AE7F4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" name="任意多边形 99">
              <a:extLst>
                <a:ext uri="{FF2B5EF4-FFF2-40B4-BE49-F238E27FC236}">
                  <a16:creationId xmlns:a16="http://schemas.microsoft.com/office/drawing/2014/main" id="{28A9E23E-3093-427E-8EFC-5F2DC6DB5FDB}"/>
                </a:ext>
              </a:extLst>
            </p:cNvPr>
            <p:cNvSpPr/>
            <p:nvPr/>
          </p:nvSpPr>
          <p:spPr>
            <a:xfrm>
              <a:off x="2453503" y="5467647"/>
              <a:ext cx="988875" cy="416499"/>
            </a:xfrm>
            <a:custGeom>
              <a:avLst/>
              <a:gdLst>
                <a:gd name="connsiteX0" fmla="*/ 755361 w 755361"/>
                <a:gd name="connsiteY0" fmla="*/ 383586 h 416878"/>
                <a:gd name="connsiteX1" fmla="*/ 1599 w 755361"/>
                <a:gd name="connsiteY1" fmla="*/ 383586 h 416878"/>
                <a:gd name="connsiteX2" fmla="*/ 557653 w 755361"/>
                <a:gd name="connsiteY2" fmla="*/ 37597 h 416878"/>
                <a:gd name="connsiteX3" fmla="*/ 619437 w 755361"/>
                <a:gd name="connsiteY3" fmla="*/ 25240 h 416878"/>
                <a:gd name="connsiteX0-1" fmla="*/ 754492 w 754492"/>
                <a:gd name="connsiteY0-2" fmla="*/ 358346 h 392510"/>
                <a:gd name="connsiteX1-3" fmla="*/ 730 w 754492"/>
                <a:gd name="connsiteY1-4" fmla="*/ 358346 h 392510"/>
                <a:gd name="connsiteX2-5" fmla="*/ 618568 w 754492"/>
                <a:gd name="connsiteY2-6" fmla="*/ 0 h 392510"/>
                <a:gd name="connsiteX0-7" fmla="*/ 1458409 w 1458409"/>
                <a:gd name="connsiteY0-8" fmla="*/ 358346 h 379568"/>
                <a:gd name="connsiteX1-9" fmla="*/ 312 w 1458409"/>
                <a:gd name="connsiteY1-10" fmla="*/ 333633 h 379568"/>
                <a:gd name="connsiteX2-11" fmla="*/ 1322485 w 1458409"/>
                <a:gd name="connsiteY2-12" fmla="*/ 0 h 379568"/>
                <a:gd name="connsiteX0-13" fmla="*/ 1483885 w 1483885"/>
                <a:gd name="connsiteY0-14" fmla="*/ 457200 h 484234"/>
                <a:gd name="connsiteX1-15" fmla="*/ 25788 w 1483885"/>
                <a:gd name="connsiteY1-16" fmla="*/ 432487 h 484234"/>
                <a:gd name="connsiteX2-17" fmla="*/ 569485 w 1483885"/>
                <a:gd name="connsiteY2-18" fmla="*/ 0 h 484234"/>
                <a:gd name="connsiteX0-19" fmla="*/ 1475175 w 1475175"/>
                <a:gd name="connsiteY0-20" fmla="*/ 469557 h 497359"/>
                <a:gd name="connsiteX1-21" fmla="*/ 17078 w 1475175"/>
                <a:gd name="connsiteY1-22" fmla="*/ 444844 h 497359"/>
                <a:gd name="connsiteX2-23" fmla="*/ 684342 w 1475175"/>
                <a:gd name="connsiteY2-24" fmla="*/ 0 h 497359"/>
                <a:gd name="connsiteX0-25" fmla="*/ 1482176 w 1482176"/>
                <a:gd name="connsiteY0-26" fmla="*/ 469557 h 497359"/>
                <a:gd name="connsiteX1-27" fmla="*/ 24079 w 1482176"/>
                <a:gd name="connsiteY1-28" fmla="*/ 444844 h 497359"/>
                <a:gd name="connsiteX2-29" fmla="*/ 691343 w 1482176"/>
                <a:gd name="connsiteY2-30" fmla="*/ 0 h 497359"/>
                <a:gd name="connsiteX0-31" fmla="*/ 1496003 w 1496003"/>
                <a:gd name="connsiteY0-32" fmla="*/ 383060 h 405670"/>
                <a:gd name="connsiteX1-33" fmla="*/ 37906 w 1496003"/>
                <a:gd name="connsiteY1-34" fmla="*/ 358347 h 405670"/>
                <a:gd name="connsiteX2-35" fmla="*/ 581603 w 1496003"/>
                <a:gd name="connsiteY2-36" fmla="*/ 0 h 405670"/>
                <a:gd name="connsiteX0-37" fmla="*/ 1498863 w 1498863"/>
                <a:gd name="connsiteY0-38" fmla="*/ 383060 h 405670"/>
                <a:gd name="connsiteX1-39" fmla="*/ 40766 w 1498863"/>
                <a:gd name="connsiteY1-40" fmla="*/ 358347 h 405670"/>
                <a:gd name="connsiteX2-41" fmla="*/ 584463 w 1498863"/>
                <a:gd name="connsiteY2-42" fmla="*/ 0 h 405670"/>
                <a:gd name="connsiteX0-43" fmla="*/ 1473706 w 1473706"/>
                <a:gd name="connsiteY0-44" fmla="*/ 383060 h 440354"/>
                <a:gd name="connsiteX1-45" fmla="*/ 15609 w 1473706"/>
                <a:gd name="connsiteY1-46" fmla="*/ 358347 h 440354"/>
                <a:gd name="connsiteX2-47" fmla="*/ 559306 w 1473706"/>
                <a:gd name="connsiteY2-48" fmla="*/ 0 h 440354"/>
                <a:gd name="connsiteX0-49" fmla="*/ 1682620 w 1682620"/>
                <a:gd name="connsiteY0-50" fmla="*/ 383060 h 405670"/>
                <a:gd name="connsiteX1-51" fmla="*/ 51528 w 1682620"/>
                <a:gd name="connsiteY1-52" fmla="*/ 358347 h 405670"/>
                <a:gd name="connsiteX2-53" fmla="*/ 595225 w 1682620"/>
                <a:gd name="connsiteY2-54" fmla="*/ 0 h 405670"/>
                <a:gd name="connsiteX0-55" fmla="*/ 1653020 w 1653020"/>
                <a:gd name="connsiteY0-56" fmla="*/ 320540 h 339742"/>
                <a:gd name="connsiteX1-57" fmla="*/ 21928 w 1653020"/>
                <a:gd name="connsiteY1-58" fmla="*/ 295827 h 339742"/>
                <a:gd name="connsiteX2-59" fmla="*/ 825980 w 1653020"/>
                <a:gd name="connsiteY2-60" fmla="*/ 0 h 339742"/>
                <a:gd name="connsiteX0-61" fmla="*/ 1717144 w 1717144"/>
                <a:gd name="connsiteY0-62" fmla="*/ 381397 h 403200"/>
                <a:gd name="connsiteX1-63" fmla="*/ 86052 w 1717144"/>
                <a:gd name="connsiteY1-64" fmla="*/ 356684 h 403200"/>
                <a:gd name="connsiteX2-65" fmla="*/ 296123 w 1717144"/>
                <a:gd name="connsiteY2-66" fmla="*/ 12588 h 403200"/>
                <a:gd name="connsiteX3-67" fmla="*/ 890104 w 1717144"/>
                <a:gd name="connsiteY3-68" fmla="*/ 60857 h 403200"/>
                <a:gd name="connsiteX0-69" fmla="*/ 1717144 w 1717144"/>
                <a:gd name="connsiteY0-70" fmla="*/ 376649 h 398452"/>
                <a:gd name="connsiteX1-71" fmla="*/ 86052 w 1717144"/>
                <a:gd name="connsiteY1-72" fmla="*/ 351936 h 398452"/>
                <a:gd name="connsiteX2-73" fmla="*/ 296123 w 1717144"/>
                <a:gd name="connsiteY2-74" fmla="*/ 7840 h 398452"/>
                <a:gd name="connsiteX3-75" fmla="*/ 651445 w 1717144"/>
                <a:gd name="connsiteY3-76" fmla="*/ 143636 h 398452"/>
                <a:gd name="connsiteX0-77" fmla="*/ 1717144 w 1717144"/>
                <a:gd name="connsiteY0-78" fmla="*/ 384043 h 405846"/>
                <a:gd name="connsiteX1-79" fmla="*/ 86052 w 1717144"/>
                <a:gd name="connsiteY1-80" fmla="*/ 359330 h 405846"/>
                <a:gd name="connsiteX2-81" fmla="*/ 296123 w 1717144"/>
                <a:gd name="connsiteY2-82" fmla="*/ 15234 h 405846"/>
                <a:gd name="connsiteX3-83" fmla="*/ 1237241 w 1717144"/>
                <a:gd name="connsiteY3-84" fmla="*/ 38495 h 405846"/>
                <a:gd name="connsiteX0-85" fmla="*/ 1717144 w 1717144"/>
                <a:gd name="connsiteY0-86" fmla="*/ 377444 h 399247"/>
                <a:gd name="connsiteX1-87" fmla="*/ 86052 w 1717144"/>
                <a:gd name="connsiteY1-88" fmla="*/ 352731 h 399247"/>
                <a:gd name="connsiteX2-89" fmla="*/ 296123 w 1717144"/>
                <a:gd name="connsiteY2-90" fmla="*/ 8635 h 399247"/>
                <a:gd name="connsiteX3-91" fmla="*/ 1237241 w 1717144"/>
                <a:gd name="connsiteY3-92" fmla="*/ 31896 h 399247"/>
                <a:gd name="connsiteX0-93" fmla="*/ 1717144 w 1717144"/>
                <a:gd name="connsiteY0-94" fmla="*/ 416694 h 438497"/>
                <a:gd name="connsiteX1-95" fmla="*/ 86052 w 1717144"/>
                <a:gd name="connsiteY1-96" fmla="*/ 391981 h 438497"/>
                <a:gd name="connsiteX2-97" fmla="*/ 296123 w 1717144"/>
                <a:gd name="connsiteY2-98" fmla="*/ 47885 h 438497"/>
                <a:gd name="connsiteX3-99" fmla="*/ 1237241 w 1717144"/>
                <a:gd name="connsiteY3-100" fmla="*/ 71146 h 438497"/>
                <a:gd name="connsiteX0-101" fmla="*/ 1717144 w 1717144"/>
                <a:gd name="connsiteY0-102" fmla="*/ 385519 h 407322"/>
                <a:gd name="connsiteX1-103" fmla="*/ 86052 w 1717144"/>
                <a:gd name="connsiteY1-104" fmla="*/ 360806 h 407322"/>
                <a:gd name="connsiteX2-105" fmla="*/ 296123 w 1717144"/>
                <a:gd name="connsiteY2-106" fmla="*/ 16710 h 407322"/>
                <a:gd name="connsiteX3-107" fmla="*/ 751724 w 1717144"/>
                <a:gd name="connsiteY3-108" fmla="*/ 141722 h 407322"/>
                <a:gd name="connsiteX0-109" fmla="*/ 1717144 w 1717144"/>
                <a:gd name="connsiteY0-110" fmla="*/ 385132 h 406935"/>
                <a:gd name="connsiteX1-111" fmla="*/ 86052 w 1717144"/>
                <a:gd name="connsiteY1-112" fmla="*/ 360419 h 406935"/>
                <a:gd name="connsiteX2-113" fmla="*/ 296123 w 1717144"/>
                <a:gd name="connsiteY2-114" fmla="*/ 16323 h 406935"/>
                <a:gd name="connsiteX3-115" fmla="*/ 751724 w 1717144"/>
                <a:gd name="connsiteY3-116" fmla="*/ 141335 h 406935"/>
                <a:gd name="connsiteX0-117" fmla="*/ 1717144 w 1717144"/>
                <a:gd name="connsiteY0-118" fmla="*/ 402465 h 424268"/>
                <a:gd name="connsiteX1-119" fmla="*/ 86052 w 1717144"/>
                <a:gd name="connsiteY1-120" fmla="*/ 377752 h 424268"/>
                <a:gd name="connsiteX2-121" fmla="*/ 296123 w 1717144"/>
                <a:gd name="connsiteY2-122" fmla="*/ 33656 h 424268"/>
                <a:gd name="connsiteX3-123" fmla="*/ 751724 w 1717144"/>
                <a:gd name="connsiteY3-124" fmla="*/ 158668 h 424268"/>
                <a:gd name="connsiteX0-125" fmla="*/ 1703068 w 1703068"/>
                <a:gd name="connsiteY0-126" fmla="*/ 402465 h 433569"/>
                <a:gd name="connsiteX1-127" fmla="*/ 71976 w 1703068"/>
                <a:gd name="connsiteY1-128" fmla="*/ 377752 h 433569"/>
                <a:gd name="connsiteX2-129" fmla="*/ 282047 w 1703068"/>
                <a:gd name="connsiteY2-130" fmla="*/ 33656 h 433569"/>
                <a:gd name="connsiteX3-131" fmla="*/ 737648 w 1703068"/>
                <a:gd name="connsiteY3-132" fmla="*/ 158668 h 433569"/>
                <a:gd name="connsiteX0-133" fmla="*/ 1703068 w 1703068"/>
                <a:gd name="connsiteY0-134" fmla="*/ 402465 h 433569"/>
                <a:gd name="connsiteX1-135" fmla="*/ 71976 w 1703068"/>
                <a:gd name="connsiteY1-136" fmla="*/ 377752 h 433569"/>
                <a:gd name="connsiteX2-137" fmla="*/ 282047 w 1703068"/>
                <a:gd name="connsiteY2-138" fmla="*/ 33656 h 433569"/>
                <a:gd name="connsiteX3-139" fmla="*/ 737648 w 1703068"/>
                <a:gd name="connsiteY3-140" fmla="*/ 158668 h 433569"/>
                <a:gd name="connsiteX0-141" fmla="*/ 1736283 w 1736283"/>
                <a:gd name="connsiteY0-142" fmla="*/ 399831 h 421458"/>
                <a:gd name="connsiteX1-143" fmla="*/ 105191 w 1736283"/>
                <a:gd name="connsiteY1-144" fmla="*/ 375118 h 421458"/>
                <a:gd name="connsiteX2-145" fmla="*/ 243539 w 1736283"/>
                <a:gd name="connsiteY2-146" fmla="*/ 34201 h 421458"/>
                <a:gd name="connsiteX3-147" fmla="*/ 770863 w 1736283"/>
                <a:gd name="connsiteY3-148" fmla="*/ 156034 h 421458"/>
              </a:gdLst>
              <a:ahLst/>
              <a:cxnLst>
                <a:cxn ang="0">
                  <a:pos x="connsiteX0-141" y="connsiteY0-142"/>
                </a:cxn>
                <a:cxn ang="0">
                  <a:pos x="connsiteX1-143" y="connsiteY1-144"/>
                </a:cxn>
                <a:cxn ang="0">
                  <a:pos x="connsiteX2-145" y="connsiteY2-146"/>
                </a:cxn>
                <a:cxn ang="0">
                  <a:pos x="connsiteX3-147" y="connsiteY3-148"/>
                </a:cxn>
              </a:cxnLst>
              <a:rect l="l" t="t" r="r" b="b"/>
              <a:pathLst>
                <a:path w="1736283" h="421458">
                  <a:moveTo>
                    <a:pt x="1736283" y="399831"/>
                  </a:moveTo>
                  <a:cubicBezTo>
                    <a:pt x="1375877" y="428663"/>
                    <a:pt x="353982" y="436056"/>
                    <a:pt x="105191" y="375118"/>
                  </a:cubicBezTo>
                  <a:cubicBezTo>
                    <a:pt x="-143600" y="314180"/>
                    <a:pt x="109530" y="83505"/>
                    <a:pt x="243539" y="34201"/>
                  </a:cubicBezTo>
                  <a:cubicBezTo>
                    <a:pt x="438239" y="-56438"/>
                    <a:pt x="1137030" y="50085"/>
                    <a:pt x="770863" y="156034"/>
                  </a:cubicBezTo>
                </a:path>
              </a:pathLst>
            </a:custGeom>
            <a:noFill/>
            <a:ln w="25400" cap="rnd">
              <a:solidFill>
                <a:srgbClr val="AE7F4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grpSp>
        <p:nvGrpSpPr>
          <p:cNvPr id="16" name="组合 36">
            <a:extLst>
              <a:ext uri="{FF2B5EF4-FFF2-40B4-BE49-F238E27FC236}">
                <a16:creationId xmlns:a16="http://schemas.microsoft.com/office/drawing/2014/main" id="{C06DC443-06DC-4E90-AE75-4A0648DE489A}"/>
              </a:ext>
            </a:extLst>
          </p:cNvPr>
          <p:cNvGrpSpPr/>
          <p:nvPr/>
        </p:nvGrpSpPr>
        <p:grpSpPr>
          <a:xfrm>
            <a:off x="4213198" y="68440"/>
            <a:ext cx="3658804" cy="3917098"/>
            <a:chOff x="4427538" y="954088"/>
            <a:chExt cx="3333750" cy="372903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5385F37-3253-4842-8FFB-0A444BCB25B5}"/>
                </a:ext>
              </a:extLst>
            </p:cNvPr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9739689B-C9BE-43DD-8946-230AE8F510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7254149A-3A76-4DCA-AF84-B762274D5595}"/>
                </a:ext>
              </a:extLst>
            </p:cNvPr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B26C4DF7-3ED8-4701-A2FA-3AB73DC80E11}"/>
                </a:ext>
              </a:extLst>
            </p:cNvPr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D3BDBC4C-ECEC-486D-9EC1-616B5F1C7948}"/>
                </a:ext>
              </a:extLst>
            </p:cNvPr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AABE8E03-8F8C-4C62-9A60-FB90078BB78E}"/>
                </a:ext>
              </a:extLst>
            </p:cNvPr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840AA55D-0B3B-4914-8BFC-E5C13F58FE54}"/>
                </a:ext>
              </a:extLst>
            </p:cNvPr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939F7068-3A24-4109-A670-9FE4A79F11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6D397095-C3A0-4EC0-A449-BB177C56E39E}"/>
                </a:ext>
              </a:extLst>
            </p:cNvPr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B0233B2E-D3C6-4CF4-8620-97938AAB680B}"/>
                </a:ext>
              </a:extLst>
            </p:cNvPr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720B6971-5678-4A72-91E3-6E55F304A6B0}"/>
                </a:ext>
              </a:extLst>
            </p:cNvPr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28C183E9-9C39-4CB4-ABCC-7C6024446E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4D34025F-4544-4996-A342-44A1EEF71F7C}"/>
                </a:ext>
              </a:extLst>
            </p:cNvPr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DD387088-18E9-4BC5-A2CB-8294DDBC9DFD}"/>
                </a:ext>
              </a:extLst>
            </p:cNvPr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id="{20E3DB5F-3D33-4F79-8A8D-B3299E5FAED0}"/>
                </a:ext>
              </a:extLst>
            </p:cNvPr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id="{7C24FC1E-09B7-43B5-8522-86475E8171A0}"/>
                </a:ext>
              </a:extLst>
            </p:cNvPr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id="{973BACA4-A9F1-4760-8079-F6DC92D00A80}"/>
                </a:ext>
              </a:extLst>
            </p:cNvPr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C110922D-CA27-46B9-8653-57E6D90D7A84}"/>
                </a:ext>
              </a:extLst>
            </p:cNvPr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D52DC5A1-7E32-4DA9-A24B-AEDE73D9408E}"/>
                </a:ext>
              </a:extLst>
            </p:cNvPr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1F417C06-B1B6-43DF-B7B6-04D86BAA70D1}"/>
                </a:ext>
              </a:extLst>
            </p:cNvPr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BCC8D877-A848-4756-98B6-CCFE45EB5ECC}"/>
                </a:ext>
              </a:extLst>
            </p:cNvPr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8339A2A3-3EA5-455A-96D5-07746325FA3B}"/>
                </a:ext>
              </a:extLst>
            </p:cNvPr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D1D35B58-1F31-46CB-95A4-CC1C571CE5BE}"/>
                </a:ext>
              </a:extLst>
            </p:cNvPr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47AF69F4-145A-4D2B-B96C-52D6FC815AD2}"/>
                </a:ext>
              </a:extLst>
            </p:cNvPr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225B3702-AF2E-40CB-907C-0249A4326CBA}"/>
                </a:ext>
              </a:extLst>
            </p:cNvPr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09D60012-6460-4B90-9DBE-5E9EF0AE2C94}"/>
                </a:ext>
              </a:extLst>
            </p:cNvPr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0AFD00F5-9F89-47F4-B373-FDBA9CA32CB4}"/>
                </a:ext>
              </a:extLst>
            </p:cNvPr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6C9BBDCC-9578-467A-A663-B3562358FB36}"/>
                </a:ext>
              </a:extLst>
            </p:cNvPr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E11FE295-D130-40EB-B506-7AB019C81F8C}"/>
                </a:ext>
              </a:extLst>
            </p:cNvPr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6D571321-1669-46FD-A982-DA3343F37E60}"/>
                </a:ext>
              </a:extLst>
            </p:cNvPr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8744B291-CFE2-4331-A9C4-443FBD71E7EC}"/>
                </a:ext>
              </a:extLst>
            </p:cNvPr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19CE6F85-400C-4373-9599-A8C48BD0A0E6}"/>
                </a:ext>
              </a:extLst>
            </p:cNvPr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C0A9D867-495B-4D3A-A43A-C8488E109B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29E44676-EE0A-4C3B-8A16-FA73DDFD5ACA}"/>
                </a:ext>
              </a:extLst>
            </p:cNvPr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D642F9D4-1FCA-4CF3-867F-75677AA78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11A0BBCF-1C1B-4E46-8778-338209CC9613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C8FD356B-98E5-4C4F-81BC-AD5E8FEDAE00}"/>
                </a:ext>
              </a:extLst>
            </p:cNvPr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5419DD39-45CD-4D23-B8A5-CEED322AE871}"/>
                </a:ext>
              </a:extLst>
            </p:cNvPr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B172BB90-AD56-4C05-AE30-23DB6C5271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54149D59-D6A1-4030-93AC-F86381BF7E07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3" name="Freeform 45">
              <a:extLst>
                <a:ext uri="{FF2B5EF4-FFF2-40B4-BE49-F238E27FC236}">
                  <a16:creationId xmlns:a16="http://schemas.microsoft.com/office/drawing/2014/main" id="{74014E3B-9CCE-47B4-96D4-5E4D8A3ACBE5}"/>
                </a:ext>
              </a:extLst>
            </p:cNvPr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4" name="Freeform 46">
              <a:extLst>
                <a:ext uri="{FF2B5EF4-FFF2-40B4-BE49-F238E27FC236}">
                  <a16:creationId xmlns:a16="http://schemas.microsoft.com/office/drawing/2014/main" id="{586E88E6-95DC-40FD-BE2F-976E2F523A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sp>
        <p:nvSpPr>
          <p:cNvPr id="65" name="文本框 17">
            <a:extLst>
              <a:ext uri="{FF2B5EF4-FFF2-40B4-BE49-F238E27FC236}">
                <a16:creationId xmlns:a16="http://schemas.microsoft.com/office/drawing/2014/main" id="{069AB095-F8D2-4BC8-A6FB-89AEAB009398}"/>
              </a:ext>
            </a:extLst>
          </p:cNvPr>
          <p:cNvSpPr txBox="1"/>
          <p:nvPr/>
        </p:nvSpPr>
        <p:spPr>
          <a:xfrm>
            <a:off x="2397957" y="4469935"/>
            <a:ext cx="7607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TRI THỨC TIẾNG VIỆT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06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411" y="2783362"/>
            <a:ext cx="2845633" cy="430292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16200000">
            <a:off x="5410367" y="-2638281"/>
            <a:ext cx="1538883" cy="69893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vl="0" algn="ctr">
              <a:defRPr/>
            </a:pPr>
            <a:r>
              <a:rPr lang="en-US" altLang="zh-CN" sz="4400" b="1" dirty="0">
                <a:solidFill>
                  <a:srgbClr val="865B3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TRÒ CHƠI</a:t>
            </a:r>
          </a:p>
          <a:p>
            <a:pPr lvl="0" algn="ctr">
              <a:defRPr/>
            </a:pPr>
            <a:r>
              <a:rPr lang="en-US" altLang="zh-CN" sz="4400" b="1" dirty="0">
                <a:solidFill>
                  <a:srgbClr val="865B3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MẢNH GHÉP HOÀN HẢO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630919" y="1686942"/>
            <a:ext cx="732080" cy="608831"/>
            <a:chOff x="3959623" y="1220645"/>
            <a:chExt cx="640492" cy="658134"/>
          </a:xfrm>
        </p:grpSpPr>
        <p:sp>
          <p:nvSpPr>
            <p:cNvPr id="2" name="菱形 1"/>
            <p:cNvSpPr/>
            <p:nvPr/>
          </p:nvSpPr>
          <p:spPr>
            <a:xfrm>
              <a:off x="3959623" y="1238287"/>
              <a:ext cx="640492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227550" y="1220645"/>
              <a:ext cx="161620" cy="499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pic>
        <p:nvPicPr>
          <p:cNvPr id="21" name="图片 1">
            <a:extLst>
              <a:ext uri="{FF2B5EF4-FFF2-40B4-BE49-F238E27FC236}">
                <a16:creationId xmlns:a16="http://schemas.microsoft.com/office/drawing/2014/main" id="{3C573768-74BE-4C3A-A07C-695C8383A1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93" y="5238853"/>
            <a:ext cx="8321662" cy="12097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593738-3C8D-C6F2-35B1-AB4167B7C377}"/>
              </a:ext>
            </a:extLst>
          </p:cNvPr>
          <p:cNvSpPr txBox="1"/>
          <p:nvPr/>
        </p:nvSpPr>
        <p:spPr>
          <a:xfrm>
            <a:off x="2685134" y="1651644"/>
            <a:ext cx="76968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7362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8" name="文本框 2">
            <a:extLst>
              <a:ext uri="{FF2B5EF4-FFF2-40B4-BE49-F238E27FC236}">
                <a16:creationId xmlns:a16="http://schemas.microsoft.com/office/drawing/2014/main" id="{8713BBC2-08CC-4169-968E-B104D184F3F9}"/>
              </a:ext>
            </a:extLst>
          </p:cNvPr>
          <p:cNvSpPr txBox="1"/>
          <p:nvPr/>
        </p:nvSpPr>
        <p:spPr>
          <a:xfrm>
            <a:off x="4512067" y="3927258"/>
            <a:ext cx="184730" cy="1190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F849D79-73CA-57C6-6711-B7711CA8F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401620"/>
              </p:ext>
            </p:extLst>
          </p:nvPr>
        </p:nvGraphicFramePr>
        <p:xfrm>
          <a:off x="0" y="-61878"/>
          <a:ext cx="12177932" cy="69705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1936495110"/>
                    </a:ext>
                  </a:extLst>
                </a:gridCol>
                <a:gridCol w="3045655">
                  <a:extLst>
                    <a:ext uri="{9D8B030D-6E8A-4147-A177-3AD203B41FA5}">
                      <a16:colId xmlns:a16="http://schemas.microsoft.com/office/drawing/2014/main" val="1303666049"/>
                    </a:ext>
                  </a:extLst>
                </a:gridCol>
                <a:gridCol w="7212037">
                  <a:extLst>
                    <a:ext uri="{9D8B030D-6E8A-4147-A177-3AD203B41FA5}">
                      <a16:colId xmlns:a16="http://schemas.microsoft.com/office/drawing/2014/main" val="2445601631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 CÂU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13094"/>
                  </a:ext>
                </a:extLst>
              </a:tr>
              <a:tr h="935502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(.).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49467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(ai,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,..)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(?).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047816"/>
                  </a:ext>
                </a:extLst>
              </a:tr>
              <a:tr h="977704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chao, chao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 (!).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10384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đừng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chớ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 (!).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116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2947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8" name="文本框 2">
            <a:extLst>
              <a:ext uri="{FF2B5EF4-FFF2-40B4-BE49-F238E27FC236}">
                <a16:creationId xmlns:a16="http://schemas.microsoft.com/office/drawing/2014/main" id="{8713BBC2-08CC-4169-968E-B104D184F3F9}"/>
              </a:ext>
            </a:extLst>
          </p:cNvPr>
          <p:cNvSpPr txBox="1"/>
          <p:nvPr/>
        </p:nvSpPr>
        <p:spPr>
          <a:xfrm>
            <a:off x="4512067" y="3927258"/>
            <a:ext cx="184730" cy="1190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F849D79-73CA-57C6-6711-B7711CA8F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97267"/>
              </p:ext>
            </p:extLst>
          </p:nvPr>
        </p:nvGraphicFramePr>
        <p:xfrm>
          <a:off x="759655" y="478301"/>
          <a:ext cx="10874328" cy="54774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21251">
                  <a:extLst>
                    <a:ext uri="{9D8B030D-6E8A-4147-A177-3AD203B41FA5}">
                      <a16:colId xmlns:a16="http://schemas.microsoft.com/office/drawing/2014/main" val="1936495110"/>
                    </a:ext>
                  </a:extLst>
                </a:gridCol>
                <a:gridCol w="2936069">
                  <a:extLst>
                    <a:ext uri="{9D8B030D-6E8A-4147-A177-3AD203B41FA5}">
                      <a16:colId xmlns:a16="http://schemas.microsoft.com/office/drawing/2014/main" val="1303666049"/>
                    </a:ext>
                  </a:extLst>
                </a:gridCol>
                <a:gridCol w="5617008">
                  <a:extLst>
                    <a:ext uri="{9D8B030D-6E8A-4147-A177-3AD203B41FA5}">
                      <a16:colId xmlns:a16="http://schemas.microsoft.com/office/drawing/2014/main" val="2445601631"/>
                    </a:ext>
                  </a:extLst>
                </a:gridCol>
              </a:tblGrid>
              <a:tr h="9761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 CÂU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13094"/>
                  </a:ext>
                </a:extLst>
              </a:tr>
              <a:tr h="176038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49467"/>
                  </a:ext>
                </a:extLst>
              </a:tr>
              <a:tr h="2581019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VD: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047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79697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8" name="文本框 2">
            <a:extLst>
              <a:ext uri="{FF2B5EF4-FFF2-40B4-BE49-F238E27FC236}">
                <a16:creationId xmlns:a16="http://schemas.microsoft.com/office/drawing/2014/main" id="{8713BBC2-08CC-4169-968E-B104D184F3F9}"/>
              </a:ext>
            </a:extLst>
          </p:cNvPr>
          <p:cNvSpPr txBox="1"/>
          <p:nvPr/>
        </p:nvSpPr>
        <p:spPr>
          <a:xfrm>
            <a:off x="4512067" y="3927258"/>
            <a:ext cx="184730" cy="1190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57854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044916" y="2459504"/>
            <a:ext cx="45279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LUYỆN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TẬP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437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Ong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non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chỉ</a:t>
            </a:r>
            <a:endParaRPr kumimoji="0" lang="en-US" sz="6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62066" y="1226820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chăm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427165" y="13787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25" name="图片 74">
            <a:extLst>
              <a:ext uri="{FF2B5EF4-FFF2-40B4-BE49-F238E27FC236}">
                <a16:creationId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5722" y="386226"/>
            <a:ext cx="1247331" cy="1621087"/>
          </a:xfrm>
          <a:prstGeom prst="rect">
            <a:avLst/>
          </a:prstGeom>
        </p:spPr>
      </p:pic>
      <p:pic>
        <p:nvPicPr>
          <p:cNvPr id="26" name="图片 75">
            <a:extLst>
              <a:ext uri="{FF2B5EF4-FFF2-40B4-BE49-F238E27FC236}">
                <a16:creationId xmlns:a16="http://schemas.microsoft.com/office/drawing/2014/main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953" y="2027951"/>
            <a:ext cx="1837722" cy="1300440"/>
          </a:xfrm>
          <a:prstGeom prst="rect">
            <a:avLst/>
          </a:prstGeom>
        </p:spPr>
      </p:pic>
      <p:grpSp>
        <p:nvGrpSpPr>
          <p:cNvPr id="12" name="组合 2">
            <a:extLst>
              <a:ext uri="{FF2B5EF4-FFF2-40B4-BE49-F238E27FC236}">
                <a16:creationId xmlns:a16="http://schemas.microsoft.com/office/drawing/2014/main" id="{A9E0867F-8F29-4E00-B435-BA978145D5BB}"/>
              </a:ext>
            </a:extLst>
          </p:cNvPr>
          <p:cNvGrpSpPr/>
          <p:nvPr/>
        </p:nvGrpSpPr>
        <p:grpSpPr>
          <a:xfrm>
            <a:off x="2777663" y="5544439"/>
            <a:ext cx="6965448" cy="503056"/>
            <a:chOff x="2453503" y="5381090"/>
            <a:chExt cx="6965448" cy="503056"/>
          </a:xfrm>
        </p:grpSpPr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45142FC3-DF4B-478E-AD98-839708B103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5557" y="5381090"/>
              <a:ext cx="793394" cy="459363"/>
            </a:xfrm>
            <a:custGeom>
              <a:avLst/>
              <a:gdLst>
                <a:gd name="T0" fmla="*/ 97 w 97"/>
                <a:gd name="T1" fmla="*/ 16 h 63"/>
                <a:gd name="T2" fmla="*/ 90 w 97"/>
                <a:gd name="T3" fmla="*/ 22 h 63"/>
                <a:gd name="T4" fmla="*/ 75 w 97"/>
                <a:gd name="T5" fmla="*/ 33 h 63"/>
                <a:gd name="T6" fmla="*/ 46 w 97"/>
                <a:gd name="T7" fmla="*/ 51 h 63"/>
                <a:gd name="T8" fmla="*/ 29 w 97"/>
                <a:gd name="T9" fmla="*/ 63 h 63"/>
                <a:gd name="T10" fmla="*/ 26 w 97"/>
                <a:gd name="T11" fmla="*/ 62 h 63"/>
                <a:gd name="T12" fmla="*/ 16 w 97"/>
                <a:gd name="T13" fmla="*/ 47 h 63"/>
                <a:gd name="T14" fmla="*/ 2 w 97"/>
                <a:gd name="T15" fmla="*/ 48 h 63"/>
                <a:gd name="T16" fmla="*/ 10 w 97"/>
                <a:gd name="T17" fmla="*/ 28 h 63"/>
                <a:gd name="T18" fmla="*/ 10 w 97"/>
                <a:gd name="T19" fmla="*/ 26 h 63"/>
                <a:gd name="T20" fmla="*/ 18 w 97"/>
                <a:gd name="T21" fmla="*/ 0 h 63"/>
                <a:gd name="T22" fmla="*/ 40 w 97"/>
                <a:gd name="T23" fmla="*/ 5 h 63"/>
                <a:gd name="T24" fmla="*/ 75 w 97"/>
                <a:gd name="T25" fmla="*/ 13 h 63"/>
                <a:gd name="T26" fmla="*/ 94 w 97"/>
                <a:gd name="T27" fmla="*/ 15 h 63"/>
                <a:gd name="T28" fmla="*/ 97 w 97"/>
                <a:gd name="T29" fmla="*/ 16 h 63"/>
                <a:gd name="T30" fmla="*/ 20 w 97"/>
                <a:gd name="T31" fmla="*/ 3 h 63"/>
                <a:gd name="T32" fmla="*/ 16 w 97"/>
                <a:gd name="T33" fmla="*/ 18 h 63"/>
                <a:gd name="T34" fmla="*/ 14 w 97"/>
                <a:gd name="T35" fmla="*/ 26 h 63"/>
                <a:gd name="T36" fmla="*/ 65 w 97"/>
                <a:gd name="T37" fmla="*/ 20 h 63"/>
                <a:gd name="T38" fmla="*/ 86 w 97"/>
                <a:gd name="T39" fmla="*/ 17 h 63"/>
                <a:gd name="T40" fmla="*/ 20 w 97"/>
                <a:gd name="T41" fmla="*/ 3 h 63"/>
                <a:gd name="T42" fmla="*/ 14 w 97"/>
                <a:gd name="T43" fmla="*/ 38 h 63"/>
                <a:gd name="T44" fmla="*/ 28 w 97"/>
                <a:gd name="T45" fmla="*/ 60 h 63"/>
                <a:gd name="T46" fmla="*/ 82 w 97"/>
                <a:gd name="T47" fmla="*/ 24 h 63"/>
                <a:gd name="T48" fmla="*/ 82 w 97"/>
                <a:gd name="T49" fmla="*/ 23 h 63"/>
                <a:gd name="T50" fmla="*/ 14 w 97"/>
                <a:gd name="T51" fmla="*/ 38 h 63"/>
                <a:gd name="T52" fmla="*/ 13 w 97"/>
                <a:gd name="T53" fmla="*/ 29 h 63"/>
                <a:gd name="T54" fmla="*/ 7 w 97"/>
                <a:gd name="T55" fmla="*/ 40 h 63"/>
                <a:gd name="T56" fmla="*/ 12 w 97"/>
                <a:gd name="T57" fmla="*/ 35 h 63"/>
                <a:gd name="T58" fmla="*/ 15 w 97"/>
                <a:gd name="T59" fmla="*/ 36 h 63"/>
                <a:gd name="T60" fmla="*/ 57 w 97"/>
                <a:gd name="T61" fmla="*/ 27 h 63"/>
                <a:gd name="T62" fmla="*/ 77 w 97"/>
                <a:gd name="T63" fmla="*/ 21 h 63"/>
                <a:gd name="T64" fmla="*/ 13 w 97"/>
                <a:gd name="T65" fmla="*/ 29 h 63"/>
                <a:gd name="T66" fmla="*/ 6 w 97"/>
                <a:gd name="T67" fmla="*/ 45 h 63"/>
                <a:gd name="T68" fmla="*/ 14 w 97"/>
                <a:gd name="T69" fmla="*/ 44 h 63"/>
                <a:gd name="T70" fmla="*/ 11 w 97"/>
                <a:gd name="T71" fmla="*/ 39 h 63"/>
                <a:gd name="T72" fmla="*/ 6 w 97"/>
                <a:gd name="T7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63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rgbClr val="AE7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" name="任意多边形 98">
              <a:extLst>
                <a:ext uri="{FF2B5EF4-FFF2-40B4-BE49-F238E27FC236}">
                  <a16:creationId xmlns:a16="http://schemas.microsoft.com/office/drawing/2014/main" id="{87735227-AE59-4F4F-B4D4-1F93D2478687}"/>
                </a:ext>
              </a:extLst>
            </p:cNvPr>
            <p:cNvSpPr/>
            <p:nvPr/>
          </p:nvSpPr>
          <p:spPr>
            <a:xfrm>
              <a:off x="3532280" y="5475339"/>
              <a:ext cx="5024077" cy="401116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53" y="connsiteY0-154"/>
                </a:cxn>
                <a:cxn ang="0">
                  <a:pos x="connsiteX1-155" y="connsiteY1-156"/>
                </a:cxn>
                <a:cxn ang="0">
                  <a:pos x="connsiteX2-157" y="connsiteY2-158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rgbClr val="AE7F4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" name="任意多边形 99">
              <a:extLst>
                <a:ext uri="{FF2B5EF4-FFF2-40B4-BE49-F238E27FC236}">
                  <a16:creationId xmlns:a16="http://schemas.microsoft.com/office/drawing/2014/main" id="{28A9E23E-3093-427E-8EFC-5F2DC6DB5FDB}"/>
                </a:ext>
              </a:extLst>
            </p:cNvPr>
            <p:cNvSpPr/>
            <p:nvPr/>
          </p:nvSpPr>
          <p:spPr>
            <a:xfrm>
              <a:off x="2453503" y="5467647"/>
              <a:ext cx="988875" cy="416499"/>
            </a:xfrm>
            <a:custGeom>
              <a:avLst/>
              <a:gdLst>
                <a:gd name="connsiteX0" fmla="*/ 755361 w 755361"/>
                <a:gd name="connsiteY0" fmla="*/ 383586 h 416878"/>
                <a:gd name="connsiteX1" fmla="*/ 1599 w 755361"/>
                <a:gd name="connsiteY1" fmla="*/ 383586 h 416878"/>
                <a:gd name="connsiteX2" fmla="*/ 557653 w 755361"/>
                <a:gd name="connsiteY2" fmla="*/ 37597 h 416878"/>
                <a:gd name="connsiteX3" fmla="*/ 619437 w 755361"/>
                <a:gd name="connsiteY3" fmla="*/ 25240 h 416878"/>
                <a:gd name="connsiteX0-1" fmla="*/ 754492 w 754492"/>
                <a:gd name="connsiteY0-2" fmla="*/ 358346 h 392510"/>
                <a:gd name="connsiteX1-3" fmla="*/ 730 w 754492"/>
                <a:gd name="connsiteY1-4" fmla="*/ 358346 h 392510"/>
                <a:gd name="connsiteX2-5" fmla="*/ 618568 w 754492"/>
                <a:gd name="connsiteY2-6" fmla="*/ 0 h 392510"/>
                <a:gd name="connsiteX0-7" fmla="*/ 1458409 w 1458409"/>
                <a:gd name="connsiteY0-8" fmla="*/ 358346 h 379568"/>
                <a:gd name="connsiteX1-9" fmla="*/ 312 w 1458409"/>
                <a:gd name="connsiteY1-10" fmla="*/ 333633 h 379568"/>
                <a:gd name="connsiteX2-11" fmla="*/ 1322485 w 1458409"/>
                <a:gd name="connsiteY2-12" fmla="*/ 0 h 379568"/>
                <a:gd name="connsiteX0-13" fmla="*/ 1483885 w 1483885"/>
                <a:gd name="connsiteY0-14" fmla="*/ 457200 h 484234"/>
                <a:gd name="connsiteX1-15" fmla="*/ 25788 w 1483885"/>
                <a:gd name="connsiteY1-16" fmla="*/ 432487 h 484234"/>
                <a:gd name="connsiteX2-17" fmla="*/ 569485 w 1483885"/>
                <a:gd name="connsiteY2-18" fmla="*/ 0 h 484234"/>
                <a:gd name="connsiteX0-19" fmla="*/ 1475175 w 1475175"/>
                <a:gd name="connsiteY0-20" fmla="*/ 469557 h 497359"/>
                <a:gd name="connsiteX1-21" fmla="*/ 17078 w 1475175"/>
                <a:gd name="connsiteY1-22" fmla="*/ 444844 h 497359"/>
                <a:gd name="connsiteX2-23" fmla="*/ 684342 w 1475175"/>
                <a:gd name="connsiteY2-24" fmla="*/ 0 h 497359"/>
                <a:gd name="connsiteX0-25" fmla="*/ 1482176 w 1482176"/>
                <a:gd name="connsiteY0-26" fmla="*/ 469557 h 497359"/>
                <a:gd name="connsiteX1-27" fmla="*/ 24079 w 1482176"/>
                <a:gd name="connsiteY1-28" fmla="*/ 444844 h 497359"/>
                <a:gd name="connsiteX2-29" fmla="*/ 691343 w 1482176"/>
                <a:gd name="connsiteY2-30" fmla="*/ 0 h 497359"/>
                <a:gd name="connsiteX0-31" fmla="*/ 1496003 w 1496003"/>
                <a:gd name="connsiteY0-32" fmla="*/ 383060 h 405670"/>
                <a:gd name="connsiteX1-33" fmla="*/ 37906 w 1496003"/>
                <a:gd name="connsiteY1-34" fmla="*/ 358347 h 405670"/>
                <a:gd name="connsiteX2-35" fmla="*/ 581603 w 1496003"/>
                <a:gd name="connsiteY2-36" fmla="*/ 0 h 405670"/>
                <a:gd name="connsiteX0-37" fmla="*/ 1498863 w 1498863"/>
                <a:gd name="connsiteY0-38" fmla="*/ 383060 h 405670"/>
                <a:gd name="connsiteX1-39" fmla="*/ 40766 w 1498863"/>
                <a:gd name="connsiteY1-40" fmla="*/ 358347 h 405670"/>
                <a:gd name="connsiteX2-41" fmla="*/ 584463 w 1498863"/>
                <a:gd name="connsiteY2-42" fmla="*/ 0 h 405670"/>
                <a:gd name="connsiteX0-43" fmla="*/ 1473706 w 1473706"/>
                <a:gd name="connsiteY0-44" fmla="*/ 383060 h 440354"/>
                <a:gd name="connsiteX1-45" fmla="*/ 15609 w 1473706"/>
                <a:gd name="connsiteY1-46" fmla="*/ 358347 h 440354"/>
                <a:gd name="connsiteX2-47" fmla="*/ 559306 w 1473706"/>
                <a:gd name="connsiteY2-48" fmla="*/ 0 h 440354"/>
                <a:gd name="connsiteX0-49" fmla="*/ 1682620 w 1682620"/>
                <a:gd name="connsiteY0-50" fmla="*/ 383060 h 405670"/>
                <a:gd name="connsiteX1-51" fmla="*/ 51528 w 1682620"/>
                <a:gd name="connsiteY1-52" fmla="*/ 358347 h 405670"/>
                <a:gd name="connsiteX2-53" fmla="*/ 595225 w 1682620"/>
                <a:gd name="connsiteY2-54" fmla="*/ 0 h 405670"/>
                <a:gd name="connsiteX0-55" fmla="*/ 1653020 w 1653020"/>
                <a:gd name="connsiteY0-56" fmla="*/ 320540 h 339742"/>
                <a:gd name="connsiteX1-57" fmla="*/ 21928 w 1653020"/>
                <a:gd name="connsiteY1-58" fmla="*/ 295827 h 339742"/>
                <a:gd name="connsiteX2-59" fmla="*/ 825980 w 1653020"/>
                <a:gd name="connsiteY2-60" fmla="*/ 0 h 339742"/>
                <a:gd name="connsiteX0-61" fmla="*/ 1717144 w 1717144"/>
                <a:gd name="connsiteY0-62" fmla="*/ 381397 h 403200"/>
                <a:gd name="connsiteX1-63" fmla="*/ 86052 w 1717144"/>
                <a:gd name="connsiteY1-64" fmla="*/ 356684 h 403200"/>
                <a:gd name="connsiteX2-65" fmla="*/ 296123 w 1717144"/>
                <a:gd name="connsiteY2-66" fmla="*/ 12588 h 403200"/>
                <a:gd name="connsiteX3-67" fmla="*/ 890104 w 1717144"/>
                <a:gd name="connsiteY3-68" fmla="*/ 60857 h 403200"/>
                <a:gd name="connsiteX0-69" fmla="*/ 1717144 w 1717144"/>
                <a:gd name="connsiteY0-70" fmla="*/ 376649 h 398452"/>
                <a:gd name="connsiteX1-71" fmla="*/ 86052 w 1717144"/>
                <a:gd name="connsiteY1-72" fmla="*/ 351936 h 398452"/>
                <a:gd name="connsiteX2-73" fmla="*/ 296123 w 1717144"/>
                <a:gd name="connsiteY2-74" fmla="*/ 7840 h 398452"/>
                <a:gd name="connsiteX3-75" fmla="*/ 651445 w 1717144"/>
                <a:gd name="connsiteY3-76" fmla="*/ 143636 h 398452"/>
                <a:gd name="connsiteX0-77" fmla="*/ 1717144 w 1717144"/>
                <a:gd name="connsiteY0-78" fmla="*/ 384043 h 405846"/>
                <a:gd name="connsiteX1-79" fmla="*/ 86052 w 1717144"/>
                <a:gd name="connsiteY1-80" fmla="*/ 359330 h 405846"/>
                <a:gd name="connsiteX2-81" fmla="*/ 296123 w 1717144"/>
                <a:gd name="connsiteY2-82" fmla="*/ 15234 h 405846"/>
                <a:gd name="connsiteX3-83" fmla="*/ 1237241 w 1717144"/>
                <a:gd name="connsiteY3-84" fmla="*/ 38495 h 405846"/>
                <a:gd name="connsiteX0-85" fmla="*/ 1717144 w 1717144"/>
                <a:gd name="connsiteY0-86" fmla="*/ 377444 h 399247"/>
                <a:gd name="connsiteX1-87" fmla="*/ 86052 w 1717144"/>
                <a:gd name="connsiteY1-88" fmla="*/ 352731 h 399247"/>
                <a:gd name="connsiteX2-89" fmla="*/ 296123 w 1717144"/>
                <a:gd name="connsiteY2-90" fmla="*/ 8635 h 399247"/>
                <a:gd name="connsiteX3-91" fmla="*/ 1237241 w 1717144"/>
                <a:gd name="connsiteY3-92" fmla="*/ 31896 h 399247"/>
                <a:gd name="connsiteX0-93" fmla="*/ 1717144 w 1717144"/>
                <a:gd name="connsiteY0-94" fmla="*/ 416694 h 438497"/>
                <a:gd name="connsiteX1-95" fmla="*/ 86052 w 1717144"/>
                <a:gd name="connsiteY1-96" fmla="*/ 391981 h 438497"/>
                <a:gd name="connsiteX2-97" fmla="*/ 296123 w 1717144"/>
                <a:gd name="connsiteY2-98" fmla="*/ 47885 h 438497"/>
                <a:gd name="connsiteX3-99" fmla="*/ 1237241 w 1717144"/>
                <a:gd name="connsiteY3-100" fmla="*/ 71146 h 438497"/>
                <a:gd name="connsiteX0-101" fmla="*/ 1717144 w 1717144"/>
                <a:gd name="connsiteY0-102" fmla="*/ 385519 h 407322"/>
                <a:gd name="connsiteX1-103" fmla="*/ 86052 w 1717144"/>
                <a:gd name="connsiteY1-104" fmla="*/ 360806 h 407322"/>
                <a:gd name="connsiteX2-105" fmla="*/ 296123 w 1717144"/>
                <a:gd name="connsiteY2-106" fmla="*/ 16710 h 407322"/>
                <a:gd name="connsiteX3-107" fmla="*/ 751724 w 1717144"/>
                <a:gd name="connsiteY3-108" fmla="*/ 141722 h 407322"/>
                <a:gd name="connsiteX0-109" fmla="*/ 1717144 w 1717144"/>
                <a:gd name="connsiteY0-110" fmla="*/ 385132 h 406935"/>
                <a:gd name="connsiteX1-111" fmla="*/ 86052 w 1717144"/>
                <a:gd name="connsiteY1-112" fmla="*/ 360419 h 406935"/>
                <a:gd name="connsiteX2-113" fmla="*/ 296123 w 1717144"/>
                <a:gd name="connsiteY2-114" fmla="*/ 16323 h 406935"/>
                <a:gd name="connsiteX3-115" fmla="*/ 751724 w 1717144"/>
                <a:gd name="connsiteY3-116" fmla="*/ 141335 h 406935"/>
                <a:gd name="connsiteX0-117" fmla="*/ 1717144 w 1717144"/>
                <a:gd name="connsiteY0-118" fmla="*/ 402465 h 424268"/>
                <a:gd name="connsiteX1-119" fmla="*/ 86052 w 1717144"/>
                <a:gd name="connsiteY1-120" fmla="*/ 377752 h 424268"/>
                <a:gd name="connsiteX2-121" fmla="*/ 296123 w 1717144"/>
                <a:gd name="connsiteY2-122" fmla="*/ 33656 h 424268"/>
                <a:gd name="connsiteX3-123" fmla="*/ 751724 w 1717144"/>
                <a:gd name="connsiteY3-124" fmla="*/ 158668 h 424268"/>
                <a:gd name="connsiteX0-125" fmla="*/ 1703068 w 1703068"/>
                <a:gd name="connsiteY0-126" fmla="*/ 402465 h 433569"/>
                <a:gd name="connsiteX1-127" fmla="*/ 71976 w 1703068"/>
                <a:gd name="connsiteY1-128" fmla="*/ 377752 h 433569"/>
                <a:gd name="connsiteX2-129" fmla="*/ 282047 w 1703068"/>
                <a:gd name="connsiteY2-130" fmla="*/ 33656 h 433569"/>
                <a:gd name="connsiteX3-131" fmla="*/ 737648 w 1703068"/>
                <a:gd name="connsiteY3-132" fmla="*/ 158668 h 433569"/>
                <a:gd name="connsiteX0-133" fmla="*/ 1703068 w 1703068"/>
                <a:gd name="connsiteY0-134" fmla="*/ 402465 h 433569"/>
                <a:gd name="connsiteX1-135" fmla="*/ 71976 w 1703068"/>
                <a:gd name="connsiteY1-136" fmla="*/ 377752 h 433569"/>
                <a:gd name="connsiteX2-137" fmla="*/ 282047 w 1703068"/>
                <a:gd name="connsiteY2-138" fmla="*/ 33656 h 433569"/>
                <a:gd name="connsiteX3-139" fmla="*/ 737648 w 1703068"/>
                <a:gd name="connsiteY3-140" fmla="*/ 158668 h 433569"/>
                <a:gd name="connsiteX0-141" fmla="*/ 1736283 w 1736283"/>
                <a:gd name="connsiteY0-142" fmla="*/ 399831 h 421458"/>
                <a:gd name="connsiteX1-143" fmla="*/ 105191 w 1736283"/>
                <a:gd name="connsiteY1-144" fmla="*/ 375118 h 421458"/>
                <a:gd name="connsiteX2-145" fmla="*/ 243539 w 1736283"/>
                <a:gd name="connsiteY2-146" fmla="*/ 34201 h 421458"/>
                <a:gd name="connsiteX3-147" fmla="*/ 770863 w 1736283"/>
                <a:gd name="connsiteY3-148" fmla="*/ 156034 h 421458"/>
              </a:gdLst>
              <a:ahLst/>
              <a:cxnLst>
                <a:cxn ang="0">
                  <a:pos x="connsiteX0-141" y="connsiteY0-142"/>
                </a:cxn>
                <a:cxn ang="0">
                  <a:pos x="connsiteX1-143" y="connsiteY1-144"/>
                </a:cxn>
                <a:cxn ang="0">
                  <a:pos x="connsiteX2-145" y="connsiteY2-146"/>
                </a:cxn>
                <a:cxn ang="0">
                  <a:pos x="connsiteX3-147" y="connsiteY3-148"/>
                </a:cxn>
              </a:cxnLst>
              <a:rect l="l" t="t" r="r" b="b"/>
              <a:pathLst>
                <a:path w="1736283" h="421458">
                  <a:moveTo>
                    <a:pt x="1736283" y="399831"/>
                  </a:moveTo>
                  <a:cubicBezTo>
                    <a:pt x="1375877" y="428663"/>
                    <a:pt x="353982" y="436056"/>
                    <a:pt x="105191" y="375118"/>
                  </a:cubicBezTo>
                  <a:cubicBezTo>
                    <a:pt x="-143600" y="314180"/>
                    <a:pt x="109530" y="83505"/>
                    <a:pt x="243539" y="34201"/>
                  </a:cubicBezTo>
                  <a:cubicBezTo>
                    <a:pt x="438239" y="-56438"/>
                    <a:pt x="1137030" y="50085"/>
                    <a:pt x="770863" y="156034"/>
                  </a:cubicBezTo>
                </a:path>
              </a:pathLst>
            </a:custGeom>
            <a:noFill/>
            <a:ln w="25400" cap="rnd">
              <a:solidFill>
                <a:srgbClr val="AE7F4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grpSp>
        <p:nvGrpSpPr>
          <p:cNvPr id="16" name="组合 36">
            <a:extLst>
              <a:ext uri="{FF2B5EF4-FFF2-40B4-BE49-F238E27FC236}">
                <a16:creationId xmlns:a16="http://schemas.microsoft.com/office/drawing/2014/main" id="{C06DC443-06DC-4E90-AE75-4A0648DE489A}"/>
              </a:ext>
            </a:extLst>
          </p:cNvPr>
          <p:cNvGrpSpPr/>
          <p:nvPr/>
        </p:nvGrpSpPr>
        <p:grpSpPr>
          <a:xfrm>
            <a:off x="4213198" y="68440"/>
            <a:ext cx="3658804" cy="3917098"/>
            <a:chOff x="4427538" y="954088"/>
            <a:chExt cx="3333750" cy="372903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5385F37-3253-4842-8FFB-0A444BCB25B5}"/>
                </a:ext>
              </a:extLst>
            </p:cNvPr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9739689B-C9BE-43DD-8946-230AE8F510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7254149A-3A76-4DCA-AF84-B762274D5595}"/>
                </a:ext>
              </a:extLst>
            </p:cNvPr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B26C4DF7-3ED8-4701-A2FA-3AB73DC80E11}"/>
                </a:ext>
              </a:extLst>
            </p:cNvPr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D3BDBC4C-ECEC-486D-9EC1-616B5F1C7948}"/>
                </a:ext>
              </a:extLst>
            </p:cNvPr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AABE8E03-8F8C-4C62-9A60-FB90078BB78E}"/>
                </a:ext>
              </a:extLst>
            </p:cNvPr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840AA55D-0B3B-4914-8BFC-E5C13F58FE54}"/>
                </a:ext>
              </a:extLst>
            </p:cNvPr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939F7068-3A24-4109-A670-9FE4A79F11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6D397095-C3A0-4EC0-A449-BB177C56E39E}"/>
                </a:ext>
              </a:extLst>
            </p:cNvPr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B0233B2E-D3C6-4CF4-8620-97938AAB680B}"/>
                </a:ext>
              </a:extLst>
            </p:cNvPr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720B6971-5678-4A72-91E3-6E55F304A6B0}"/>
                </a:ext>
              </a:extLst>
            </p:cNvPr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28C183E9-9C39-4CB4-ABCC-7C6024446E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4D34025F-4544-4996-A342-44A1EEF71F7C}"/>
                </a:ext>
              </a:extLst>
            </p:cNvPr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DD387088-18E9-4BC5-A2CB-8294DDBC9DFD}"/>
                </a:ext>
              </a:extLst>
            </p:cNvPr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id="{20E3DB5F-3D33-4F79-8A8D-B3299E5FAED0}"/>
                </a:ext>
              </a:extLst>
            </p:cNvPr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id="{7C24FC1E-09B7-43B5-8522-86475E8171A0}"/>
                </a:ext>
              </a:extLst>
            </p:cNvPr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id="{973BACA4-A9F1-4760-8079-F6DC92D00A80}"/>
                </a:ext>
              </a:extLst>
            </p:cNvPr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C110922D-CA27-46B9-8653-57E6D90D7A84}"/>
                </a:ext>
              </a:extLst>
            </p:cNvPr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D52DC5A1-7E32-4DA9-A24B-AEDE73D9408E}"/>
                </a:ext>
              </a:extLst>
            </p:cNvPr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1F417C06-B1B6-43DF-B7B6-04D86BAA70D1}"/>
                </a:ext>
              </a:extLst>
            </p:cNvPr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BCC8D877-A848-4756-98B6-CCFE45EB5ECC}"/>
                </a:ext>
              </a:extLst>
            </p:cNvPr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8339A2A3-3EA5-455A-96D5-07746325FA3B}"/>
                </a:ext>
              </a:extLst>
            </p:cNvPr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D1D35B58-1F31-46CB-95A4-CC1C571CE5BE}"/>
                </a:ext>
              </a:extLst>
            </p:cNvPr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47AF69F4-145A-4D2B-B96C-52D6FC815AD2}"/>
                </a:ext>
              </a:extLst>
            </p:cNvPr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225B3702-AF2E-40CB-907C-0249A4326CBA}"/>
                </a:ext>
              </a:extLst>
            </p:cNvPr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09D60012-6460-4B90-9DBE-5E9EF0AE2C94}"/>
                </a:ext>
              </a:extLst>
            </p:cNvPr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0AFD00F5-9F89-47F4-B373-FDBA9CA32CB4}"/>
                </a:ext>
              </a:extLst>
            </p:cNvPr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6C9BBDCC-9578-467A-A663-B3562358FB36}"/>
                </a:ext>
              </a:extLst>
            </p:cNvPr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E11FE295-D130-40EB-B506-7AB019C81F8C}"/>
                </a:ext>
              </a:extLst>
            </p:cNvPr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6D571321-1669-46FD-A982-DA3343F37E60}"/>
                </a:ext>
              </a:extLst>
            </p:cNvPr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8744B291-CFE2-4331-A9C4-443FBD71E7EC}"/>
                </a:ext>
              </a:extLst>
            </p:cNvPr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19CE6F85-400C-4373-9599-A8C48BD0A0E6}"/>
                </a:ext>
              </a:extLst>
            </p:cNvPr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C0A9D867-495B-4D3A-A43A-C8488E109B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29E44676-EE0A-4C3B-8A16-FA73DDFD5ACA}"/>
                </a:ext>
              </a:extLst>
            </p:cNvPr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D642F9D4-1FCA-4CF3-867F-75677AA78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11A0BBCF-1C1B-4E46-8778-338209CC9613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C8FD356B-98E5-4C4F-81BC-AD5E8FEDAE00}"/>
                </a:ext>
              </a:extLst>
            </p:cNvPr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5419DD39-45CD-4D23-B8A5-CEED322AE871}"/>
                </a:ext>
              </a:extLst>
            </p:cNvPr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B172BB90-AD56-4C05-AE30-23DB6C5271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54149D59-D6A1-4030-93AC-F86381BF7E07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3" name="Freeform 45">
              <a:extLst>
                <a:ext uri="{FF2B5EF4-FFF2-40B4-BE49-F238E27FC236}">
                  <a16:creationId xmlns:a16="http://schemas.microsoft.com/office/drawing/2014/main" id="{74014E3B-9CCE-47B4-96D4-5E4D8A3ACBE5}"/>
                </a:ext>
              </a:extLst>
            </p:cNvPr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4" name="Freeform 46">
              <a:extLst>
                <a:ext uri="{FF2B5EF4-FFF2-40B4-BE49-F238E27FC236}">
                  <a16:creationId xmlns:a16="http://schemas.microsoft.com/office/drawing/2014/main" id="{586E88E6-95DC-40FD-BE2F-976E2F523A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sp>
        <p:nvSpPr>
          <p:cNvPr id="65" name="文本框 17">
            <a:extLst>
              <a:ext uri="{FF2B5EF4-FFF2-40B4-BE49-F238E27FC236}">
                <a16:creationId xmlns:a16="http://schemas.microsoft.com/office/drawing/2014/main" id="{069AB095-F8D2-4BC8-A6FB-89AEAB009398}"/>
              </a:ext>
            </a:extLst>
          </p:cNvPr>
          <p:cNvSpPr txBox="1"/>
          <p:nvPr/>
        </p:nvSpPr>
        <p:spPr>
          <a:xfrm>
            <a:off x="2412925" y="4648924"/>
            <a:ext cx="8433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TIẾNG VIỆT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67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427165" y="13787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25" name="图片 74">
            <a:extLst>
              <a:ext uri="{FF2B5EF4-FFF2-40B4-BE49-F238E27FC236}">
                <a16:creationId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5722" y="386226"/>
            <a:ext cx="1247331" cy="1621087"/>
          </a:xfrm>
          <a:prstGeom prst="rect">
            <a:avLst/>
          </a:prstGeom>
        </p:spPr>
      </p:pic>
      <p:pic>
        <p:nvPicPr>
          <p:cNvPr id="26" name="图片 75">
            <a:extLst>
              <a:ext uri="{FF2B5EF4-FFF2-40B4-BE49-F238E27FC236}">
                <a16:creationId xmlns:a16="http://schemas.microsoft.com/office/drawing/2014/main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953" y="2027951"/>
            <a:ext cx="1837722" cy="1300440"/>
          </a:xfrm>
          <a:prstGeom prst="rect">
            <a:avLst/>
          </a:prstGeom>
        </p:spPr>
      </p:pic>
      <p:grpSp>
        <p:nvGrpSpPr>
          <p:cNvPr id="12" name="组合 2">
            <a:extLst>
              <a:ext uri="{FF2B5EF4-FFF2-40B4-BE49-F238E27FC236}">
                <a16:creationId xmlns:a16="http://schemas.microsoft.com/office/drawing/2014/main" id="{A9E0867F-8F29-4E00-B435-BA978145D5BB}"/>
              </a:ext>
            </a:extLst>
          </p:cNvPr>
          <p:cNvGrpSpPr/>
          <p:nvPr/>
        </p:nvGrpSpPr>
        <p:grpSpPr>
          <a:xfrm>
            <a:off x="2777663" y="5544439"/>
            <a:ext cx="6965448" cy="503056"/>
            <a:chOff x="2453503" y="5381090"/>
            <a:chExt cx="6965448" cy="503056"/>
          </a:xfrm>
        </p:grpSpPr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45142FC3-DF4B-478E-AD98-839708B103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5557" y="5381090"/>
              <a:ext cx="793394" cy="459363"/>
            </a:xfrm>
            <a:custGeom>
              <a:avLst/>
              <a:gdLst>
                <a:gd name="T0" fmla="*/ 97 w 97"/>
                <a:gd name="T1" fmla="*/ 16 h 63"/>
                <a:gd name="T2" fmla="*/ 90 w 97"/>
                <a:gd name="T3" fmla="*/ 22 h 63"/>
                <a:gd name="T4" fmla="*/ 75 w 97"/>
                <a:gd name="T5" fmla="*/ 33 h 63"/>
                <a:gd name="T6" fmla="*/ 46 w 97"/>
                <a:gd name="T7" fmla="*/ 51 h 63"/>
                <a:gd name="T8" fmla="*/ 29 w 97"/>
                <a:gd name="T9" fmla="*/ 63 h 63"/>
                <a:gd name="T10" fmla="*/ 26 w 97"/>
                <a:gd name="T11" fmla="*/ 62 h 63"/>
                <a:gd name="T12" fmla="*/ 16 w 97"/>
                <a:gd name="T13" fmla="*/ 47 h 63"/>
                <a:gd name="T14" fmla="*/ 2 w 97"/>
                <a:gd name="T15" fmla="*/ 48 h 63"/>
                <a:gd name="T16" fmla="*/ 10 w 97"/>
                <a:gd name="T17" fmla="*/ 28 h 63"/>
                <a:gd name="T18" fmla="*/ 10 w 97"/>
                <a:gd name="T19" fmla="*/ 26 h 63"/>
                <a:gd name="T20" fmla="*/ 18 w 97"/>
                <a:gd name="T21" fmla="*/ 0 h 63"/>
                <a:gd name="T22" fmla="*/ 40 w 97"/>
                <a:gd name="T23" fmla="*/ 5 h 63"/>
                <a:gd name="T24" fmla="*/ 75 w 97"/>
                <a:gd name="T25" fmla="*/ 13 h 63"/>
                <a:gd name="T26" fmla="*/ 94 w 97"/>
                <a:gd name="T27" fmla="*/ 15 h 63"/>
                <a:gd name="T28" fmla="*/ 97 w 97"/>
                <a:gd name="T29" fmla="*/ 16 h 63"/>
                <a:gd name="T30" fmla="*/ 20 w 97"/>
                <a:gd name="T31" fmla="*/ 3 h 63"/>
                <a:gd name="T32" fmla="*/ 16 w 97"/>
                <a:gd name="T33" fmla="*/ 18 h 63"/>
                <a:gd name="T34" fmla="*/ 14 w 97"/>
                <a:gd name="T35" fmla="*/ 26 h 63"/>
                <a:gd name="T36" fmla="*/ 65 w 97"/>
                <a:gd name="T37" fmla="*/ 20 h 63"/>
                <a:gd name="T38" fmla="*/ 86 w 97"/>
                <a:gd name="T39" fmla="*/ 17 h 63"/>
                <a:gd name="T40" fmla="*/ 20 w 97"/>
                <a:gd name="T41" fmla="*/ 3 h 63"/>
                <a:gd name="T42" fmla="*/ 14 w 97"/>
                <a:gd name="T43" fmla="*/ 38 h 63"/>
                <a:gd name="T44" fmla="*/ 28 w 97"/>
                <a:gd name="T45" fmla="*/ 60 h 63"/>
                <a:gd name="T46" fmla="*/ 82 w 97"/>
                <a:gd name="T47" fmla="*/ 24 h 63"/>
                <a:gd name="T48" fmla="*/ 82 w 97"/>
                <a:gd name="T49" fmla="*/ 23 h 63"/>
                <a:gd name="T50" fmla="*/ 14 w 97"/>
                <a:gd name="T51" fmla="*/ 38 h 63"/>
                <a:gd name="T52" fmla="*/ 13 w 97"/>
                <a:gd name="T53" fmla="*/ 29 h 63"/>
                <a:gd name="T54" fmla="*/ 7 w 97"/>
                <a:gd name="T55" fmla="*/ 40 h 63"/>
                <a:gd name="T56" fmla="*/ 12 w 97"/>
                <a:gd name="T57" fmla="*/ 35 h 63"/>
                <a:gd name="T58" fmla="*/ 15 w 97"/>
                <a:gd name="T59" fmla="*/ 36 h 63"/>
                <a:gd name="T60" fmla="*/ 57 w 97"/>
                <a:gd name="T61" fmla="*/ 27 h 63"/>
                <a:gd name="T62" fmla="*/ 77 w 97"/>
                <a:gd name="T63" fmla="*/ 21 h 63"/>
                <a:gd name="T64" fmla="*/ 13 w 97"/>
                <a:gd name="T65" fmla="*/ 29 h 63"/>
                <a:gd name="T66" fmla="*/ 6 w 97"/>
                <a:gd name="T67" fmla="*/ 45 h 63"/>
                <a:gd name="T68" fmla="*/ 14 w 97"/>
                <a:gd name="T69" fmla="*/ 44 h 63"/>
                <a:gd name="T70" fmla="*/ 11 w 97"/>
                <a:gd name="T71" fmla="*/ 39 h 63"/>
                <a:gd name="T72" fmla="*/ 6 w 97"/>
                <a:gd name="T7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63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rgbClr val="AE7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" name="任意多边形 98">
              <a:extLst>
                <a:ext uri="{FF2B5EF4-FFF2-40B4-BE49-F238E27FC236}">
                  <a16:creationId xmlns:a16="http://schemas.microsoft.com/office/drawing/2014/main" id="{87735227-AE59-4F4F-B4D4-1F93D2478687}"/>
                </a:ext>
              </a:extLst>
            </p:cNvPr>
            <p:cNvSpPr/>
            <p:nvPr/>
          </p:nvSpPr>
          <p:spPr>
            <a:xfrm>
              <a:off x="3532280" y="5475339"/>
              <a:ext cx="5024077" cy="401116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53" y="connsiteY0-154"/>
                </a:cxn>
                <a:cxn ang="0">
                  <a:pos x="connsiteX1-155" y="connsiteY1-156"/>
                </a:cxn>
                <a:cxn ang="0">
                  <a:pos x="connsiteX2-157" y="connsiteY2-158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rgbClr val="AE7F4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" name="任意多边形 99">
              <a:extLst>
                <a:ext uri="{FF2B5EF4-FFF2-40B4-BE49-F238E27FC236}">
                  <a16:creationId xmlns:a16="http://schemas.microsoft.com/office/drawing/2014/main" id="{28A9E23E-3093-427E-8EFC-5F2DC6DB5FDB}"/>
                </a:ext>
              </a:extLst>
            </p:cNvPr>
            <p:cNvSpPr/>
            <p:nvPr/>
          </p:nvSpPr>
          <p:spPr>
            <a:xfrm>
              <a:off x="2453503" y="5467647"/>
              <a:ext cx="988875" cy="416499"/>
            </a:xfrm>
            <a:custGeom>
              <a:avLst/>
              <a:gdLst>
                <a:gd name="connsiteX0" fmla="*/ 755361 w 755361"/>
                <a:gd name="connsiteY0" fmla="*/ 383586 h 416878"/>
                <a:gd name="connsiteX1" fmla="*/ 1599 w 755361"/>
                <a:gd name="connsiteY1" fmla="*/ 383586 h 416878"/>
                <a:gd name="connsiteX2" fmla="*/ 557653 w 755361"/>
                <a:gd name="connsiteY2" fmla="*/ 37597 h 416878"/>
                <a:gd name="connsiteX3" fmla="*/ 619437 w 755361"/>
                <a:gd name="connsiteY3" fmla="*/ 25240 h 416878"/>
                <a:gd name="connsiteX0-1" fmla="*/ 754492 w 754492"/>
                <a:gd name="connsiteY0-2" fmla="*/ 358346 h 392510"/>
                <a:gd name="connsiteX1-3" fmla="*/ 730 w 754492"/>
                <a:gd name="connsiteY1-4" fmla="*/ 358346 h 392510"/>
                <a:gd name="connsiteX2-5" fmla="*/ 618568 w 754492"/>
                <a:gd name="connsiteY2-6" fmla="*/ 0 h 392510"/>
                <a:gd name="connsiteX0-7" fmla="*/ 1458409 w 1458409"/>
                <a:gd name="connsiteY0-8" fmla="*/ 358346 h 379568"/>
                <a:gd name="connsiteX1-9" fmla="*/ 312 w 1458409"/>
                <a:gd name="connsiteY1-10" fmla="*/ 333633 h 379568"/>
                <a:gd name="connsiteX2-11" fmla="*/ 1322485 w 1458409"/>
                <a:gd name="connsiteY2-12" fmla="*/ 0 h 379568"/>
                <a:gd name="connsiteX0-13" fmla="*/ 1483885 w 1483885"/>
                <a:gd name="connsiteY0-14" fmla="*/ 457200 h 484234"/>
                <a:gd name="connsiteX1-15" fmla="*/ 25788 w 1483885"/>
                <a:gd name="connsiteY1-16" fmla="*/ 432487 h 484234"/>
                <a:gd name="connsiteX2-17" fmla="*/ 569485 w 1483885"/>
                <a:gd name="connsiteY2-18" fmla="*/ 0 h 484234"/>
                <a:gd name="connsiteX0-19" fmla="*/ 1475175 w 1475175"/>
                <a:gd name="connsiteY0-20" fmla="*/ 469557 h 497359"/>
                <a:gd name="connsiteX1-21" fmla="*/ 17078 w 1475175"/>
                <a:gd name="connsiteY1-22" fmla="*/ 444844 h 497359"/>
                <a:gd name="connsiteX2-23" fmla="*/ 684342 w 1475175"/>
                <a:gd name="connsiteY2-24" fmla="*/ 0 h 497359"/>
                <a:gd name="connsiteX0-25" fmla="*/ 1482176 w 1482176"/>
                <a:gd name="connsiteY0-26" fmla="*/ 469557 h 497359"/>
                <a:gd name="connsiteX1-27" fmla="*/ 24079 w 1482176"/>
                <a:gd name="connsiteY1-28" fmla="*/ 444844 h 497359"/>
                <a:gd name="connsiteX2-29" fmla="*/ 691343 w 1482176"/>
                <a:gd name="connsiteY2-30" fmla="*/ 0 h 497359"/>
                <a:gd name="connsiteX0-31" fmla="*/ 1496003 w 1496003"/>
                <a:gd name="connsiteY0-32" fmla="*/ 383060 h 405670"/>
                <a:gd name="connsiteX1-33" fmla="*/ 37906 w 1496003"/>
                <a:gd name="connsiteY1-34" fmla="*/ 358347 h 405670"/>
                <a:gd name="connsiteX2-35" fmla="*/ 581603 w 1496003"/>
                <a:gd name="connsiteY2-36" fmla="*/ 0 h 405670"/>
                <a:gd name="connsiteX0-37" fmla="*/ 1498863 w 1498863"/>
                <a:gd name="connsiteY0-38" fmla="*/ 383060 h 405670"/>
                <a:gd name="connsiteX1-39" fmla="*/ 40766 w 1498863"/>
                <a:gd name="connsiteY1-40" fmla="*/ 358347 h 405670"/>
                <a:gd name="connsiteX2-41" fmla="*/ 584463 w 1498863"/>
                <a:gd name="connsiteY2-42" fmla="*/ 0 h 405670"/>
                <a:gd name="connsiteX0-43" fmla="*/ 1473706 w 1473706"/>
                <a:gd name="connsiteY0-44" fmla="*/ 383060 h 440354"/>
                <a:gd name="connsiteX1-45" fmla="*/ 15609 w 1473706"/>
                <a:gd name="connsiteY1-46" fmla="*/ 358347 h 440354"/>
                <a:gd name="connsiteX2-47" fmla="*/ 559306 w 1473706"/>
                <a:gd name="connsiteY2-48" fmla="*/ 0 h 440354"/>
                <a:gd name="connsiteX0-49" fmla="*/ 1682620 w 1682620"/>
                <a:gd name="connsiteY0-50" fmla="*/ 383060 h 405670"/>
                <a:gd name="connsiteX1-51" fmla="*/ 51528 w 1682620"/>
                <a:gd name="connsiteY1-52" fmla="*/ 358347 h 405670"/>
                <a:gd name="connsiteX2-53" fmla="*/ 595225 w 1682620"/>
                <a:gd name="connsiteY2-54" fmla="*/ 0 h 405670"/>
                <a:gd name="connsiteX0-55" fmla="*/ 1653020 w 1653020"/>
                <a:gd name="connsiteY0-56" fmla="*/ 320540 h 339742"/>
                <a:gd name="connsiteX1-57" fmla="*/ 21928 w 1653020"/>
                <a:gd name="connsiteY1-58" fmla="*/ 295827 h 339742"/>
                <a:gd name="connsiteX2-59" fmla="*/ 825980 w 1653020"/>
                <a:gd name="connsiteY2-60" fmla="*/ 0 h 339742"/>
                <a:gd name="connsiteX0-61" fmla="*/ 1717144 w 1717144"/>
                <a:gd name="connsiteY0-62" fmla="*/ 381397 h 403200"/>
                <a:gd name="connsiteX1-63" fmla="*/ 86052 w 1717144"/>
                <a:gd name="connsiteY1-64" fmla="*/ 356684 h 403200"/>
                <a:gd name="connsiteX2-65" fmla="*/ 296123 w 1717144"/>
                <a:gd name="connsiteY2-66" fmla="*/ 12588 h 403200"/>
                <a:gd name="connsiteX3-67" fmla="*/ 890104 w 1717144"/>
                <a:gd name="connsiteY3-68" fmla="*/ 60857 h 403200"/>
                <a:gd name="connsiteX0-69" fmla="*/ 1717144 w 1717144"/>
                <a:gd name="connsiteY0-70" fmla="*/ 376649 h 398452"/>
                <a:gd name="connsiteX1-71" fmla="*/ 86052 w 1717144"/>
                <a:gd name="connsiteY1-72" fmla="*/ 351936 h 398452"/>
                <a:gd name="connsiteX2-73" fmla="*/ 296123 w 1717144"/>
                <a:gd name="connsiteY2-74" fmla="*/ 7840 h 398452"/>
                <a:gd name="connsiteX3-75" fmla="*/ 651445 w 1717144"/>
                <a:gd name="connsiteY3-76" fmla="*/ 143636 h 398452"/>
                <a:gd name="connsiteX0-77" fmla="*/ 1717144 w 1717144"/>
                <a:gd name="connsiteY0-78" fmla="*/ 384043 h 405846"/>
                <a:gd name="connsiteX1-79" fmla="*/ 86052 w 1717144"/>
                <a:gd name="connsiteY1-80" fmla="*/ 359330 h 405846"/>
                <a:gd name="connsiteX2-81" fmla="*/ 296123 w 1717144"/>
                <a:gd name="connsiteY2-82" fmla="*/ 15234 h 405846"/>
                <a:gd name="connsiteX3-83" fmla="*/ 1237241 w 1717144"/>
                <a:gd name="connsiteY3-84" fmla="*/ 38495 h 405846"/>
                <a:gd name="connsiteX0-85" fmla="*/ 1717144 w 1717144"/>
                <a:gd name="connsiteY0-86" fmla="*/ 377444 h 399247"/>
                <a:gd name="connsiteX1-87" fmla="*/ 86052 w 1717144"/>
                <a:gd name="connsiteY1-88" fmla="*/ 352731 h 399247"/>
                <a:gd name="connsiteX2-89" fmla="*/ 296123 w 1717144"/>
                <a:gd name="connsiteY2-90" fmla="*/ 8635 h 399247"/>
                <a:gd name="connsiteX3-91" fmla="*/ 1237241 w 1717144"/>
                <a:gd name="connsiteY3-92" fmla="*/ 31896 h 399247"/>
                <a:gd name="connsiteX0-93" fmla="*/ 1717144 w 1717144"/>
                <a:gd name="connsiteY0-94" fmla="*/ 416694 h 438497"/>
                <a:gd name="connsiteX1-95" fmla="*/ 86052 w 1717144"/>
                <a:gd name="connsiteY1-96" fmla="*/ 391981 h 438497"/>
                <a:gd name="connsiteX2-97" fmla="*/ 296123 w 1717144"/>
                <a:gd name="connsiteY2-98" fmla="*/ 47885 h 438497"/>
                <a:gd name="connsiteX3-99" fmla="*/ 1237241 w 1717144"/>
                <a:gd name="connsiteY3-100" fmla="*/ 71146 h 438497"/>
                <a:gd name="connsiteX0-101" fmla="*/ 1717144 w 1717144"/>
                <a:gd name="connsiteY0-102" fmla="*/ 385519 h 407322"/>
                <a:gd name="connsiteX1-103" fmla="*/ 86052 w 1717144"/>
                <a:gd name="connsiteY1-104" fmla="*/ 360806 h 407322"/>
                <a:gd name="connsiteX2-105" fmla="*/ 296123 w 1717144"/>
                <a:gd name="connsiteY2-106" fmla="*/ 16710 h 407322"/>
                <a:gd name="connsiteX3-107" fmla="*/ 751724 w 1717144"/>
                <a:gd name="connsiteY3-108" fmla="*/ 141722 h 407322"/>
                <a:gd name="connsiteX0-109" fmla="*/ 1717144 w 1717144"/>
                <a:gd name="connsiteY0-110" fmla="*/ 385132 h 406935"/>
                <a:gd name="connsiteX1-111" fmla="*/ 86052 w 1717144"/>
                <a:gd name="connsiteY1-112" fmla="*/ 360419 h 406935"/>
                <a:gd name="connsiteX2-113" fmla="*/ 296123 w 1717144"/>
                <a:gd name="connsiteY2-114" fmla="*/ 16323 h 406935"/>
                <a:gd name="connsiteX3-115" fmla="*/ 751724 w 1717144"/>
                <a:gd name="connsiteY3-116" fmla="*/ 141335 h 406935"/>
                <a:gd name="connsiteX0-117" fmla="*/ 1717144 w 1717144"/>
                <a:gd name="connsiteY0-118" fmla="*/ 402465 h 424268"/>
                <a:gd name="connsiteX1-119" fmla="*/ 86052 w 1717144"/>
                <a:gd name="connsiteY1-120" fmla="*/ 377752 h 424268"/>
                <a:gd name="connsiteX2-121" fmla="*/ 296123 w 1717144"/>
                <a:gd name="connsiteY2-122" fmla="*/ 33656 h 424268"/>
                <a:gd name="connsiteX3-123" fmla="*/ 751724 w 1717144"/>
                <a:gd name="connsiteY3-124" fmla="*/ 158668 h 424268"/>
                <a:gd name="connsiteX0-125" fmla="*/ 1703068 w 1703068"/>
                <a:gd name="connsiteY0-126" fmla="*/ 402465 h 433569"/>
                <a:gd name="connsiteX1-127" fmla="*/ 71976 w 1703068"/>
                <a:gd name="connsiteY1-128" fmla="*/ 377752 h 433569"/>
                <a:gd name="connsiteX2-129" fmla="*/ 282047 w 1703068"/>
                <a:gd name="connsiteY2-130" fmla="*/ 33656 h 433569"/>
                <a:gd name="connsiteX3-131" fmla="*/ 737648 w 1703068"/>
                <a:gd name="connsiteY3-132" fmla="*/ 158668 h 433569"/>
                <a:gd name="connsiteX0-133" fmla="*/ 1703068 w 1703068"/>
                <a:gd name="connsiteY0-134" fmla="*/ 402465 h 433569"/>
                <a:gd name="connsiteX1-135" fmla="*/ 71976 w 1703068"/>
                <a:gd name="connsiteY1-136" fmla="*/ 377752 h 433569"/>
                <a:gd name="connsiteX2-137" fmla="*/ 282047 w 1703068"/>
                <a:gd name="connsiteY2-138" fmla="*/ 33656 h 433569"/>
                <a:gd name="connsiteX3-139" fmla="*/ 737648 w 1703068"/>
                <a:gd name="connsiteY3-140" fmla="*/ 158668 h 433569"/>
                <a:gd name="connsiteX0-141" fmla="*/ 1736283 w 1736283"/>
                <a:gd name="connsiteY0-142" fmla="*/ 399831 h 421458"/>
                <a:gd name="connsiteX1-143" fmla="*/ 105191 w 1736283"/>
                <a:gd name="connsiteY1-144" fmla="*/ 375118 h 421458"/>
                <a:gd name="connsiteX2-145" fmla="*/ 243539 w 1736283"/>
                <a:gd name="connsiteY2-146" fmla="*/ 34201 h 421458"/>
                <a:gd name="connsiteX3-147" fmla="*/ 770863 w 1736283"/>
                <a:gd name="connsiteY3-148" fmla="*/ 156034 h 421458"/>
              </a:gdLst>
              <a:ahLst/>
              <a:cxnLst>
                <a:cxn ang="0">
                  <a:pos x="connsiteX0-141" y="connsiteY0-142"/>
                </a:cxn>
                <a:cxn ang="0">
                  <a:pos x="connsiteX1-143" y="connsiteY1-144"/>
                </a:cxn>
                <a:cxn ang="0">
                  <a:pos x="connsiteX2-145" y="connsiteY2-146"/>
                </a:cxn>
                <a:cxn ang="0">
                  <a:pos x="connsiteX3-147" y="connsiteY3-148"/>
                </a:cxn>
              </a:cxnLst>
              <a:rect l="l" t="t" r="r" b="b"/>
              <a:pathLst>
                <a:path w="1736283" h="421458">
                  <a:moveTo>
                    <a:pt x="1736283" y="399831"/>
                  </a:moveTo>
                  <a:cubicBezTo>
                    <a:pt x="1375877" y="428663"/>
                    <a:pt x="353982" y="436056"/>
                    <a:pt x="105191" y="375118"/>
                  </a:cubicBezTo>
                  <a:cubicBezTo>
                    <a:pt x="-143600" y="314180"/>
                    <a:pt x="109530" y="83505"/>
                    <a:pt x="243539" y="34201"/>
                  </a:cubicBezTo>
                  <a:cubicBezTo>
                    <a:pt x="438239" y="-56438"/>
                    <a:pt x="1137030" y="50085"/>
                    <a:pt x="770863" y="156034"/>
                  </a:cubicBezTo>
                </a:path>
              </a:pathLst>
            </a:custGeom>
            <a:noFill/>
            <a:ln w="25400" cap="rnd">
              <a:solidFill>
                <a:srgbClr val="AE7F4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sp>
        <p:nvSpPr>
          <p:cNvPr id="65" name="文本框 17">
            <a:extLst>
              <a:ext uri="{FF2B5EF4-FFF2-40B4-BE49-F238E27FC236}">
                <a16:creationId xmlns:a16="http://schemas.microsoft.com/office/drawing/2014/main" id="{069AB095-F8D2-4BC8-A6FB-89AEAB009398}"/>
              </a:ext>
            </a:extLst>
          </p:cNvPr>
          <p:cNvSpPr txBox="1"/>
          <p:nvPr/>
        </p:nvSpPr>
        <p:spPr>
          <a:xfrm>
            <a:off x="363364" y="354613"/>
            <a:ext cx="124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6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CA1FEB-78EC-7CCF-DC66-C6E568EA1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170348"/>
              </p:ext>
            </p:extLst>
          </p:nvPr>
        </p:nvGraphicFramePr>
        <p:xfrm>
          <a:off x="295422" y="1196770"/>
          <a:ext cx="11714667" cy="5181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1428">
                  <a:extLst>
                    <a:ext uri="{9D8B030D-6E8A-4147-A177-3AD203B41FA5}">
                      <a16:colId xmlns:a16="http://schemas.microsoft.com/office/drawing/2014/main" val="4131048283"/>
                    </a:ext>
                  </a:extLst>
                </a:gridCol>
                <a:gridCol w="1880954">
                  <a:extLst>
                    <a:ext uri="{9D8B030D-6E8A-4147-A177-3AD203B41FA5}">
                      <a16:colId xmlns:a16="http://schemas.microsoft.com/office/drawing/2014/main" val="2300985738"/>
                    </a:ext>
                  </a:extLst>
                </a:gridCol>
                <a:gridCol w="6392285">
                  <a:extLst>
                    <a:ext uri="{9D8B030D-6E8A-4147-A177-3AD203B41FA5}">
                      <a16:colId xmlns:a16="http://schemas.microsoft.com/office/drawing/2014/main" val="2595134230"/>
                    </a:ext>
                  </a:extLst>
                </a:gridCol>
              </a:tblGrid>
              <a:tr h="3833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1255631"/>
                  </a:ext>
                </a:extLst>
              </a:tr>
              <a:tr h="7667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bay..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9065560"/>
                  </a:ext>
                </a:extLst>
              </a:tr>
              <a:tr h="7667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tướng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nghi vấn (sao), kết thúc dấu chấm hỏi, nội dung hỏi.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2374440"/>
                  </a:ext>
                </a:extLst>
              </a:tr>
              <a:tr h="7667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tướng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nghi vấn (chăng), kết thúc dấu chấm hỏi, nội dung hỏi.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0517501"/>
                  </a:ext>
                </a:extLst>
              </a:tr>
              <a:tr h="58230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Hoài Văn Hầu…phau.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4521205"/>
                  </a:ext>
                </a:extLst>
              </a:tr>
              <a:tr h="7667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 cờ…ngược gió.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kể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9350249"/>
                  </a:ext>
                </a:extLst>
              </a:tr>
              <a:tr h="11491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ngước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miệng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kể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5122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897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427165" y="13787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25" name="图片 74">
            <a:extLst>
              <a:ext uri="{FF2B5EF4-FFF2-40B4-BE49-F238E27FC236}">
                <a16:creationId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5722" y="386226"/>
            <a:ext cx="1247331" cy="1621087"/>
          </a:xfrm>
          <a:prstGeom prst="rect">
            <a:avLst/>
          </a:prstGeom>
        </p:spPr>
      </p:pic>
      <p:pic>
        <p:nvPicPr>
          <p:cNvPr id="26" name="图片 75">
            <a:extLst>
              <a:ext uri="{FF2B5EF4-FFF2-40B4-BE49-F238E27FC236}">
                <a16:creationId xmlns:a16="http://schemas.microsoft.com/office/drawing/2014/main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9443" y="28601"/>
            <a:ext cx="1837722" cy="1300440"/>
          </a:xfrm>
          <a:prstGeom prst="rect">
            <a:avLst/>
          </a:prstGeom>
        </p:spPr>
      </p:pic>
      <p:grpSp>
        <p:nvGrpSpPr>
          <p:cNvPr id="12" name="组合 2">
            <a:extLst>
              <a:ext uri="{FF2B5EF4-FFF2-40B4-BE49-F238E27FC236}">
                <a16:creationId xmlns:a16="http://schemas.microsoft.com/office/drawing/2014/main" id="{A9E0867F-8F29-4E00-B435-BA978145D5BB}"/>
              </a:ext>
            </a:extLst>
          </p:cNvPr>
          <p:cNvGrpSpPr/>
          <p:nvPr/>
        </p:nvGrpSpPr>
        <p:grpSpPr>
          <a:xfrm>
            <a:off x="2777663" y="5544439"/>
            <a:ext cx="6965448" cy="503056"/>
            <a:chOff x="2453503" y="5381090"/>
            <a:chExt cx="6965448" cy="503056"/>
          </a:xfrm>
        </p:grpSpPr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45142FC3-DF4B-478E-AD98-839708B103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5557" y="5381090"/>
              <a:ext cx="793394" cy="459363"/>
            </a:xfrm>
            <a:custGeom>
              <a:avLst/>
              <a:gdLst>
                <a:gd name="T0" fmla="*/ 97 w 97"/>
                <a:gd name="T1" fmla="*/ 16 h 63"/>
                <a:gd name="T2" fmla="*/ 90 w 97"/>
                <a:gd name="T3" fmla="*/ 22 h 63"/>
                <a:gd name="T4" fmla="*/ 75 w 97"/>
                <a:gd name="T5" fmla="*/ 33 h 63"/>
                <a:gd name="T6" fmla="*/ 46 w 97"/>
                <a:gd name="T7" fmla="*/ 51 h 63"/>
                <a:gd name="T8" fmla="*/ 29 w 97"/>
                <a:gd name="T9" fmla="*/ 63 h 63"/>
                <a:gd name="T10" fmla="*/ 26 w 97"/>
                <a:gd name="T11" fmla="*/ 62 h 63"/>
                <a:gd name="T12" fmla="*/ 16 w 97"/>
                <a:gd name="T13" fmla="*/ 47 h 63"/>
                <a:gd name="T14" fmla="*/ 2 w 97"/>
                <a:gd name="T15" fmla="*/ 48 h 63"/>
                <a:gd name="T16" fmla="*/ 10 w 97"/>
                <a:gd name="T17" fmla="*/ 28 h 63"/>
                <a:gd name="T18" fmla="*/ 10 w 97"/>
                <a:gd name="T19" fmla="*/ 26 h 63"/>
                <a:gd name="T20" fmla="*/ 18 w 97"/>
                <a:gd name="T21" fmla="*/ 0 h 63"/>
                <a:gd name="T22" fmla="*/ 40 w 97"/>
                <a:gd name="T23" fmla="*/ 5 h 63"/>
                <a:gd name="T24" fmla="*/ 75 w 97"/>
                <a:gd name="T25" fmla="*/ 13 h 63"/>
                <a:gd name="T26" fmla="*/ 94 w 97"/>
                <a:gd name="T27" fmla="*/ 15 h 63"/>
                <a:gd name="T28" fmla="*/ 97 w 97"/>
                <a:gd name="T29" fmla="*/ 16 h 63"/>
                <a:gd name="T30" fmla="*/ 20 w 97"/>
                <a:gd name="T31" fmla="*/ 3 h 63"/>
                <a:gd name="T32" fmla="*/ 16 w 97"/>
                <a:gd name="T33" fmla="*/ 18 h 63"/>
                <a:gd name="T34" fmla="*/ 14 w 97"/>
                <a:gd name="T35" fmla="*/ 26 h 63"/>
                <a:gd name="T36" fmla="*/ 65 w 97"/>
                <a:gd name="T37" fmla="*/ 20 h 63"/>
                <a:gd name="T38" fmla="*/ 86 w 97"/>
                <a:gd name="T39" fmla="*/ 17 h 63"/>
                <a:gd name="T40" fmla="*/ 20 w 97"/>
                <a:gd name="T41" fmla="*/ 3 h 63"/>
                <a:gd name="T42" fmla="*/ 14 w 97"/>
                <a:gd name="T43" fmla="*/ 38 h 63"/>
                <a:gd name="T44" fmla="*/ 28 w 97"/>
                <a:gd name="T45" fmla="*/ 60 h 63"/>
                <a:gd name="T46" fmla="*/ 82 w 97"/>
                <a:gd name="T47" fmla="*/ 24 h 63"/>
                <a:gd name="T48" fmla="*/ 82 w 97"/>
                <a:gd name="T49" fmla="*/ 23 h 63"/>
                <a:gd name="T50" fmla="*/ 14 w 97"/>
                <a:gd name="T51" fmla="*/ 38 h 63"/>
                <a:gd name="T52" fmla="*/ 13 w 97"/>
                <a:gd name="T53" fmla="*/ 29 h 63"/>
                <a:gd name="T54" fmla="*/ 7 w 97"/>
                <a:gd name="T55" fmla="*/ 40 h 63"/>
                <a:gd name="T56" fmla="*/ 12 w 97"/>
                <a:gd name="T57" fmla="*/ 35 h 63"/>
                <a:gd name="T58" fmla="*/ 15 w 97"/>
                <a:gd name="T59" fmla="*/ 36 h 63"/>
                <a:gd name="T60" fmla="*/ 57 w 97"/>
                <a:gd name="T61" fmla="*/ 27 h 63"/>
                <a:gd name="T62" fmla="*/ 77 w 97"/>
                <a:gd name="T63" fmla="*/ 21 h 63"/>
                <a:gd name="T64" fmla="*/ 13 w 97"/>
                <a:gd name="T65" fmla="*/ 29 h 63"/>
                <a:gd name="T66" fmla="*/ 6 w 97"/>
                <a:gd name="T67" fmla="*/ 45 h 63"/>
                <a:gd name="T68" fmla="*/ 14 w 97"/>
                <a:gd name="T69" fmla="*/ 44 h 63"/>
                <a:gd name="T70" fmla="*/ 11 w 97"/>
                <a:gd name="T71" fmla="*/ 39 h 63"/>
                <a:gd name="T72" fmla="*/ 6 w 97"/>
                <a:gd name="T7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63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rgbClr val="AE7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" name="任意多边形 98">
              <a:extLst>
                <a:ext uri="{FF2B5EF4-FFF2-40B4-BE49-F238E27FC236}">
                  <a16:creationId xmlns:a16="http://schemas.microsoft.com/office/drawing/2014/main" id="{87735227-AE59-4F4F-B4D4-1F93D2478687}"/>
                </a:ext>
              </a:extLst>
            </p:cNvPr>
            <p:cNvSpPr/>
            <p:nvPr/>
          </p:nvSpPr>
          <p:spPr>
            <a:xfrm>
              <a:off x="3532280" y="5475339"/>
              <a:ext cx="5024077" cy="401116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53" y="connsiteY0-154"/>
                </a:cxn>
                <a:cxn ang="0">
                  <a:pos x="connsiteX1-155" y="connsiteY1-156"/>
                </a:cxn>
                <a:cxn ang="0">
                  <a:pos x="connsiteX2-157" y="connsiteY2-158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rgbClr val="AE7F4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" name="任意多边形 99">
              <a:extLst>
                <a:ext uri="{FF2B5EF4-FFF2-40B4-BE49-F238E27FC236}">
                  <a16:creationId xmlns:a16="http://schemas.microsoft.com/office/drawing/2014/main" id="{28A9E23E-3093-427E-8EFC-5F2DC6DB5FDB}"/>
                </a:ext>
              </a:extLst>
            </p:cNvPr>
            <p:cNvSpPr/>
            <p:nvPr/>
          </p:nvSpPr>
          <p:spPr>
            <a:xfrm>
              <a:off x="2453503" y="5467647"/>
              <a:ext cx="988875" cy="416499"/>
            </a:xfrm>
            <a:custGeom>
              <a:avLst/>
              <a:gdLst>
                <a:gd name="connsiteX0" fmla="*/ 755361 w 755361"/>
                <a:gd name="connsiteY0" fmla="*/ 383586 h 416878"/>
                <a:gd name="connsiteX1" fmla="*/ 1599 w 755361"/>
                <a:gd name="connsiteY1" fmla="*/ 383586 h 416878"/>
                <a:gd name="connsiteX2" fmla="*/ 557653 w 755361"/>
                <a:gd name="connsiteY2" fmla="*/ 37597 h 416878"/>
                <a:gd name="connsiteX3" fmla="*/ 619437 w 755361"/>
                <a:gd name="connsiteY3" fmla="*/ 25240 h 416878"/>
                <a:gd name="connsiteX0-1" fmla="*/ 754492 w 754492"/>
                <a:gd name="connsiteY0-2" fmla="*/ 358346 h 392510"/>
                <a:gd name="connsiteX1-3" fmla="*/ 730 w 754492"/>
                <a:gd name="connsiteY1-4" fmla="*/ 358346 h 392510"/>
                <a:gd name="connsiteX2-5" fmla="*/ 618568 w 754492"/>
                <a:gd name="connsiteY2-6" fmla="*/ 0 h 392510"/>
                <a:gd name="connsiteX0-7" fmla="*/ 1458409 w 1458409"/>
                <a:gd name="connsiteY0-8" fmla="*/ 358346 h 379568"/>
                <a:gd name="connsiteX1-9" fmla="*/ 312 w 1458409"/>
                <a:gd name="connsiteY1-10" fmla="*/ 333633 h 379568"/>
                <a:gd name="connsiteX2-11" fmla="*/ 1322485 w 1458409"/>
                <a:gd name="connsiteY2-12" fmla="*/ 0 h 379568"/>
                <a:gd name="connsiteX0-13" fmla="*/ 1483885 w 1483885"/>
                <a:gd name="connsiteY0-14" fmla="*/ 457200 h 484234"/>
                <a:gd name="connsiteX1-15" fmla="*/ 25788 w 1483885"/>
                <a:gd name="connsiteY1-16" fmla="*/ 432487 h 484234"/>
                <a:gd name="connsiteX2-17" fmla="*/ 569485 w 1483885"/>
                <a:gd name="connsiteY2-18" fmla="*/ 0 h 484234"/>
                <a:gd name="connsiteX0-19" fmla="*/ 1475175 w 1475175"/>
                <a:gd name="connsiteY0-20" fmla="*/ 469557 h 497359"/>
                <a:gd name="connsiteX1-21" fmla="*/ 17078 w 1475175"/>
                <a:gd name="connsiteY1-22" fmla="*/ 444844 h 497359"/>
                <a:gd name="connsiteX2-23" fmla="*/ 684342 w 1475175"/>
                <a:gd name="connsiteY2-24" fmla="*/ 0 h 497359"/>
                <a:gd name="connsiteX0-25" fmla="*/ 1482176 w 1482176"/>
                <a:gd name="connsiteY0-26" fmla="*/ 469557 h 497359"/>
                <a:gd name="connsiteX1-27" fmla="*/ 24079 w 1482176"/>
                <a:gd name="connsiteY1-28" fmla="*/ 444844 h 497359"/>
                <a:gd name="connsiteX2-29" fmla="*/ 691343 w 1482176"/>
                <a:gd name="connsiteY2-30" fmla="*/ 0 h 497359"/>
                <a:gd name="connsiteX0-31" fmla="*/ 1496003 w 1496003"/>
                <a:gd name="connsiteY0-32" fmla="*/ 383060 h 405670"/>
                <a:gd name="connsiteX1-33" fmla="*/ 37906 w 1496003"/>
                <a:gd name="connsiteY1-34" fmla="*/ 358347 h 405670"/>
                <a:gd name="connsiteX2-35" fmla="*/ 581603 w 1496003"/>
                <a:gd name="connsiteY2-36" fmla="*/ 0 h 405670"/>
                <a:gd name="connsiteX0-37" fmla="*/ 1498863 w 1498863"/>
                <a:gd name="connsiteY0-38" fmla="*/ 383060 h 405670"/>
                <a:gd name="connsiteX1-39" fmla="*/ 40766 w 1498863"/>
                <a:gd name="connsiteY1-40" fmla="*/ 358347 h 405670"/>
                <a:gd name="connsiteX2-41" fmla="*/ 584463 w 1498863"/>
                <a:gd name="connsiteY2-42" fmla="*/ 0 h 405670"/>
                <a:gd name="connsiteX0-43" fmla="*/ 1473706 w 1473706"/>
                <a:gd name="connsiteY0-44" fmla="*/ 383060 h 440354"/>
                <a:gd name="connsiteX1-45" fmla="*/ 15609 w 1473706"/>
                <a:gd name="connsiteY1-46" fmla="*/ 358347 h 440354"/>
                <a:gd name="connsiteX2-47" fmla="*/ 559306 w 1473706"/>
                <a:gd name="connsiteY2-48" fmla="*/ 0 h 440354"/>
                <a:gd name="connsiteX0-49" fmla="*/ 1682620 w 1682620"/>
                <a:gd name="connsiteY0-50" fmla="*/ 383060 h 405670"/>
                <a:gd name="connsiteX1-51" fmla="*/ 51528 w 1682620"/>
                <a:gd name="connsiteY1-52" fmla="*/ 358347 h 405670"/>
                <a:gd name="connsiteX2-53" fmla="*/ 595225 w 1682620"/>
                <a:gd name="connsiteY2-54" fmla="*/ 0 h 405670"/>
                <a:gd name="connsiteX0-55" fmla="*/ 1653020 w 1653020"/>
                <a:gd name="connsiteY0-56" fmla="*/ 320540 h 339742"/>
                <a:gd name="connsiteX1-57" fmla="*/ 21928 w 1653020"/>
                <a:gd name="connsiteY1-58" fmla="*/ 295827 h 339742"/>
                <a:gd name="connsiteX2-59" fmla="*/ 825980 w 1653020"/>
                <a:gd name="connsiteY2-60" fmla="*/ 0 h 339742"/>
                <a:gd name="connsiteX0-61" fmla="*/ 1717144 w 1717144"/>
                <a:gd name="connsiteY0-62" fmla="*/ 381397 h 403200"/>
                <a:gd name="connsiteX1-63" fmla="*/ 86052 w 1717144"/>
                <a:gd name="connsiteY1-64" fmla="*/ 356684 h 403200"/>
                <a:gd name="connsiteX2-65" fmla="*/ 296123 w 1717144"/>
                <a:gd name="connsiteY2-66" fmla="*/ 12588 h 403200"/>
                <a:gd name="connsiteX3-67" fmla="*/ 890104 w 1717144"/>
                <a:gd name="connsiteY3-68" fmla="*/ 60857 h 403200"/>
                <a:gd name="connsiteX0-69" fmla="*/ 1717144 w 1717144"/>
                <a:gd name="connsiteY0-70" fmla="*/ 376649 h 398452"/>
                <a:gd name="connsiteX1-71" fmla="*/ 86052 w 1717144"/>
                <a:gd name="connsiteY1-72" fmla="*/ 351936 h 398452"/>
                <a:gd name="connsiteX2-73" fmla="*/ 296123 w 1717144"/>
                <a:gd name="connsiteY2-74" fmla="*/ 7840 h 398452"/>
                <a:gd name="connsiteX3-75" fmla="*/ 651445 w 1717144"/>
                <a:gd name="connsiteY3-76" fmla="*/ 143636 h 398452"/>
                <a:gd name="connsiteX0-77" fmla="*/ 1717144 w 1717144"/>
                <a:gd name="connsiteY0-78" fmla="*/ 384043 h 405846"/>
                <a:gd name="connsiteX1-79" fmla="*/ 86052 w 1717144"/>
                <a:gd name="connsiteY1-80" fmla="*/ 359330 h 405846"/>
                <a:gd name="connsiteX2-81" fmla="*/ 296123 w 1717144"/>
                <a:gd name="connsiteY2-82" fmla="*/ 15234 h 405846"/>
                <a:gd name="connsiteX3-83" fmla="*/ 1237241 w 1717144"/>
                <a:gd name="connsiteY3-84" fmla="*/ 38495 h 405846"/>
                <a:gd name="connsiteX0-85" fmla="*/ 1717144 w 1717144"/>
                <a:gd name="connsiteY0-86" fmla="*/ 377444 h 399247"/>
                <a:gd name="connsiteX1-87" fmla="*/ 86052 w 1717144"/>
                <a:gd name="connsiteY1-88" fmla="*/ 352731 h 399247"/>
                <a:gd name="connsiteX2-89" fmla="*/ 296123 w 1717144"/>
                <a:gd name="connsiteY2-90" fmla="*/ 8635 h 399247"/>
                <a:gd name="connsiteX3-91" fmla="*/ 1237241 w 1717144"/>
                <a:gd name="connsiteY3-92" fmla="*/ 31896 h 399247"/>
                <a:gd name="connsiteX0-93" fmla="*/ 1717144 w 1717144"/>
                <a:gd name="connsiteY0-94" fmla="*/ 416694 h 438497"/>
                <a:gd name="connsiteX1-95" fmla="*/ 86052 w 1717144"/>
                <a:gd name="connsiteY1-96" fmla="*/ 391981 h 438497"/>
                <a:gd name="connsiteX2-97" fmla="*/ 296123 w 1717144"/>
                <a:gd name="connsiteY2-98" fmla="*/ 47885 h 438497"/>
                <a:gd name="connsiteX3-99" fmla="*/ 1237241 w 1717144"/>
                <a:gd name="connsiteY3-100" fmla="*/ 71146 h 438497"/>
                <a:gd name="connsiteX0-101" fmla="*/ 1717144 w 1717144"/>
                <a:gd name="connsiteY0-102" fmla="*/ 385519 h 407322"/>
                <a:gd name="connsiteX1-103" fmla="*/ 86052 w 1717144"/>
                <a:gd name="connsiteY1-104" fmla="*/ 360806 h 407322"/>
                <a:gd name="connsiteX2-105" fmla="*/ 296123 w 1717144"/>
                <a:gd name="connsiteY2-106" fmla="*/ 16710 h 407322"/>
                <a:gd name="connsiteX3-107" fmla="*/ 751724 w 1717144"/>
                <a:gd name="connsiteY3-108" fmla="*/ 141722 h 407322"/>
                <a:gd name="connsiteX0-109" fmla="*/ 1717144 w 1717144"/>
                <a:gd name="connsiteY0-110" fmla="*/ 385132 h 406935"/>
                <a:gd name="connsiteX1-111" fmla="*/ 86052 w 1717144"/>
                <a:gd name="connsiteY1-112" fmla="*/ 360419 h 406935"/>
                <a:gd name="connsiteX2-113" fmla="*/ 296123 w 1717144"/>
                <a:gd name="connsiteY2-114" fmla="*/ 16323 h 406935"/>
                <a:gd name="connsiteX3-115" fmla="*/ 751724 w 1717144"/>
                <a:gd name="connsiteY3-116" fmla="*/ 141335 h 406935"/>
                <a:gd name="connsiteX0-117" fmla="*/ 1717144 w 1717144"/>
                <a:gd name="connsiteY0-118" fmla="*/ 402465 h 424268"/>
                <a:gd name="connsiteX1-119" fmla="*/ 86052 w 1717144"/>
                <a:gd name="connsiteY1-120" fmla="*/ 377752 h 424268"/>
                <a:gd name="connsiteX2-121" fmla="*/ 296123 w 1717144"/>
                <a:gd name="connsiteY2-122" fmla="*/ 33656 h 424268"/>
                <a:gd name="connsiteX3-123" fmla="*/ 751724 w 1717144"/>
                <a:gd name="connsiteY3-124" fmla="*/ 158668 h 424268"/>
                <a:gd name="connsiteX0-125" fmla="*/ 1703068 w 1703068"/>
                <a:gd name="connsiteY0-126" fmla="*/ 402465 h 433569"/>
                <a:gd name="connsiteX1-127" fmla="*/ 71976 w 1703068"/>
                <a:gd name="connsiteY1-128" fmla="*/ 377752 h 433569"/>
                <a:gd name="connsiteX2-129" fmla="*/ 282047 w 1703068"/>
                <a:gd name="connsiteY2-130" fmla="*/ 33656 h 433569"/>
                <a:gd name="connsiteX3-131" fmla="*/ 737648 w 1703068"/>
                <a:gd name="connsiteY3-132" fmla="*/ 158668 h 433569"/>
                <a:gd name="connsiteX0-133" fmla="*/ 1703068 w 1703068"/>
                <a:gd name="connsiteY0-134" fmla="*/ 402465 h 433569"/>
                <a:gd name="connsiteX1-135" fmla="*/ 71976 w 1703068"/>
                <a:gd name="connsiteY1-136" fmla="*/ 377752 h 433569"/>
                <a:gd name="connsiteX2-137" fmla="*/ 282047 w 1703068"/>
                <a:gd name="connsiteY2-138" fmla="*/ 33656 h 433569"/>
                <a:gd name="connsiteX3-139" fmla="*/ 737648 w 1703068"/>
                <a:gd name="connsiteY3-140" fmla="*/ 158668 h 433569"/>
                <a:gd name="connsiteX0-141" fmla="*/ 1736283 w 1736283"/>
                <a:gd name="connsiteY0-142" fmla="*/ 399831 h 421458"/>
                <a:gd name="connsiteX1-143" fmla="*/ 105191 w 1736283"/>
                <a:gd name="connsiteY1-144" fmla="*/ 375118 h 421458"/>
                <a:gd name="connsiteX2-145" fmla="*/ 243539 w 1736283"/>
                <a:gd name="connsiteY2-146" fmla="*/ 34201 h 421458"/>
                <a:gd name="connsiteX3-147" fmla="*/ 770863 w 1736283"/>
                <a:gd name="connsiteY3-148" fmla="*/ 156034 h 421458"/>
              </a:gdLst>
              <a:ahLst/>
              <a:cxnLst>
                <a:cxn ang="0">
                  <a:pos x="connsiteX0-141" y="connsiteY0-142"/>
                </a:cxn>
                <a:cxn ang="0">
                  <a:pos x="connsiteX1-143" y="connsiteY1-144"/>
                </a:cxn>
                <a:cxn ang="0">
                  <a:pos x="connsiteX2-145" y="connsiteY2-146"/>
                </a:cxn>
                <a:cxn ang="0">
                  <a:pos x="connsiteX3-147" y="connsiteY3-148"/>
                </a:cxn>
              </a:cxnLst>
              <a:rect l="l" t="t" r="r" b="b"/>
              <a:pathLst>
                <a:path w="1736283" h="421458">
                  <a:moveTo>
                    <a:pt x="1736283" y="399831"/>
                  </a:moveTo>
                  <a:cubicBezTo>
                    <a:pt x="1375877" y="428663"/>
                    <a:pt x="353982" y="436056"/>
                    <a:pt x="105191" y="375118"/>
                  </a:cubicBezTo>
                  <a:cubicBezTo>
                    <a:pt x="-143600" y="314180"/>
                    <a:pt x="109530" y="83505"/>
                    <a:pt x="243539" y="34201"/>
                  </a:cubicBezTo>
                  <a:cubicBezTo>
                    <a:pt x="438239" y="-56438"/>
                    <a:pt x="1137030" y="50085"/>
                    <a:pt x="770863" y="156034"/>
                  </a:cubicBezTo>
                </a:path>
              </a:pathLst>
            </a:custGeom>
            <a:noFill/>
            <a:ln w="25400" cap="rnd">
              <a:solidFill>
                <a:srgbClr val="AE7F4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sp>
        <p:nvSpPr>
          <p:cNvPr id="65" name="文本框 17">
            <a:extLst>
              <a:ext uri="{FF2B5EF4-FFF2-40B4-BE49-F238E27FC236}">
                <a16:creationId xmlns:a16="http://schemas.microsoft.com/office/drawing/2014/main" id="{069AB095-F8D2-4BC8-A6FB-89AEAB009398}"/>
              </a:ext>
            </a:extLst>
          </p:cNvPr>
          <p:cNvSpPr txBox="1"/>
          <p:nvPr/>
        </p:nvSpPr>
        <p:spPr>
          <a:xfrm>
            <a:off x="363364" y="354613"/>
            <a:ext cx="124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6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C8E3D5-2177-3BD5-3861-7161FC3A7E0D}"/>
              </a:ext>
            </a:extLst>
          </p:cNvPr>
          <p:cNvSpPr txBox="1"/>
          <p:nvPr/>
        </p:nvSpPr>
        <p:spPr>
          <a:xfrm>
            <a:off x="1365660" y="1196770"/>
            <a:ext cx="980408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 Trung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khích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phấn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255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427165" y="13787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25" name="图片 74">
            <a:extLst>
              <a:ext uri="{FF2B5EF4-FFF2-40B4-BE49-F238E27FC236}">
                <a16:creationId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5722" y="386226"/>
            <a:ext cx="1247331" cy="1621087"/>
          </a:xfrm>
          <a:prstGeom prst="rect">
            <a:avLst/>
          </a:prstGeom>
        </p:spPr>
      </p:pic>
      <p:pic>
        <p:nvPicPr>
          <p:cNvPr id="26" name="图片 75">
            <a:extLst>
              <a:ext uri="{FF2B5EF4-FFF2-40B4-BE49-F238E27FC236}">
                <a16:creationId xmlns:a16="http://schemas.microsoft.com/office/drawing/2014/main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9443" y="28601"/>
            <a:ext cx="1837722" cy="1300440"/>
          </a:xfrm>
          <a:prstGeom prst="rect">
            <a:avLst/>
          </a:prstGeom>
        </p:spPr>
      </p:pic>
      <p:grpSp>
        <p:nvGrpSpPr>
          <p:cNvPr id="12" name="组合 2">
            <a:extLst>
              <a:ext uri="{FF2B5EF4-FFF2-40B4-BE49-F238E27FC236}">
                <a16:creationId xmlns:a16="http://schemas.microsoft.com/office/drawing/2014/main" id="{A9E0867F-8F29-4E00-B435-BA978145D5BB}"/>
              </a:ext>
            </a:extLst>
          </p:cNvPr>
          <p:cNvGrpSpPr/>
          <p:nvPr/>
        </p:nvGrpSpPr>
        <p:grpSpPr>
          <a:xfrm>
            <a:off x="2777663" y="5544439"/>
            <a:ext cx="6965448" cy="503056"/>
            <a:chOff x="2453503" y="5381090"/>
            <a:chExt cx="6965448" cy="503056"/>
          </a:xfrm>
        </p:grpSpPr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45142FC3-DF4B-478E-AD98-839708B103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5557" y="5381090"/>
              <a:ext cx="793394" cy="459363"/>
            </a:xfrm>
            <a:custGeom>
              <a:avLst/>
              <a:gdLst>
                <a:gd name="T0" fmla="*/ 97 w 97"/>
                <a:gd name="T1" fmla="*/ 16 h 63"/>
                <a:gd name="T2" fmla="*/ 90 w 97"/>
                <a:gd name="T3" fmla="*/ 22 h 63"/>
                <a:gd name="T4" fmla="*/ 75 w 97"/>
                <a:gd name="T5" fmla="*/ 33 h 63"/>
                <a:gd name="T6" fmla="*/ 46 w 97"/>
                <a:gd name="T7" fmla="*/ 51 h 63"/>
                <a:gd name="T8" fmla="*/ 29 w 97"/>
                <a:gd name="T9" fmla="*/ 63 h 63"/>
                <a:gd name="T10" fmla="*/ 26 w 97"/>
                <a:gd name="T11" fmla="*/ 62 h 63"/>
                <a:gd name="T12" fmla="*/ 16 w 97"/>
                <a:gd name="T13" fmla="*/ 47 h 63"/>
                <a:gd name="T14" fmla="*/ 2 w 97"/>
                <a:gd name="T15" fmla="*/ 48 h 63"/>
                <a:gd name="T16" fmla="*/ 10 w 97"/>
                <a:gd name="T17" fmla="*/ 28 h 63"/>
                <a:gd name="T18" fmla="*/ 10 w 97"/>
                <a:gd name="T19" fmla="*/ 26 h 63"/>
                <a:gd name="T20" fmla="*/ 18 w 97"/>
                <a:gd name="T21" fmla="*/ 0 h 63"/>
                <a:gd name="T22" fmla="*/ 40 w 97"/>
                <a:gd name="T23" fmla="*/ 5 h 63"/>
                <a:gd name="T24" fmla="*/ 75 w 97"/>
                <a:gd name="T25" fmla="*/ 13 h 63"/>
                <a:gd name="T26" fmla="*/ 94 w 97"/>
                <a:gd name="T27" fmla="*/ 15 h 63"/>
                <a:gd name="T28" fmla="*/ 97 w 97"/>
                <a:gd name="T29" fmla="*/ 16 h 63"/>
                <a:gd name="T30" fmla="*/ 20 w 97"/>
                <a:gd name="T31" fmla="*/ 3 h 63"/>
                <a:gd name="T32" fmla="*/ 16 w 97"/>
                <a:gd name="T33" fmla="*/ 18 h 63"/>
                <a:gd name="T34" fmla="*/ 14 w 97"/>
                <a:gd name="T35" fmla="*/ 26 h 63"/>
                <a:gd name="T36" fmla="*/ 65 w 97"/>
                <a:gd name="T37" fmla="*/ 20 h 63"/>
                <a:gd name="T38" fmla="*/ 86 w 97"/>
                <a:gd name="T39" fmla="*/ 17 h 63"/>
                <a:gd name="T40" fmla="*/ 20 w 97"/>
                <a:gd name="T41" fmla="*/ 3 h 63"/>
                <a:gd name="T42" fmla="*/ 14 w 97"/>
                <a:gd name="T43" fmla="*/ 38 h 63"/>
                <a:gd name="T44" fmla="*/ 28 w 97"/>
                <a:gd name="T45" fmla="*/ 60 h 63"/>
                <a:gd name="T46" fmla="*/ 82 w 97"/>
                <a:gd name="T47" fmla="*/ 24 h 63"/>
                <a:gd name="T48" fmla="*/ 82 w 97"/>
                <a:gd name="T49" fmla="*/ 23 h 63"/>
                <a:gd name="T50" fmla="*/ 14 w 97"/>
                <a:gd name="T51" fmla="*/ 38 h 63"/>
                <a:gd name="T52" fmla="*/ 13 w 97"/>
                <a:gd name="T53" fmla="*/ 29 h 63"/>
                <a:gd name="T54" fmla="*/ 7 w 97"/>
                <a:gd name="T55" fmla="*/ 40 h 63"/>
                <a:gd name="T56" fmla="*/ 12 w 97"/>
                <a:gd name="T57" fmla="*/ 35 h 63"/>
                <a:gd name="T58" fmla="*/ 15 w 97"/>
                <a:gd name="T59" fmla="*/ 36 h 63"/>
                <a:gd name="T60" fmla="*/ 57 w 97"/>
                <a:gd name="T61" fmla="*/ 27 h 63"/>
                <a:gd name="T62" fmla="*/ 77 w 97"/>
                <a:gd name="T63" fmla="*/ 21 h 63"/>
                <a:gd name="T64" fmla="*/ 13 w 97"/>
                <a:gd name="T65" fmla="*/ 29 h 63"/>
                <a:gd name="T66" fmla="*/ 6 w 97"/>
                <a:gd name="T67" fmla="*/ 45 h 63"/>
                <a:gd name="T68" fmla="*/ 14 w 97"/>
                <a:gd name="T69" fmla="*/ 44 h 63"/>
                <a:gd name="T70" fmla="*/ 11 w 97"/>
                <a:gd name="T71" fmla="*/ 39 h 63"/>
                <a:gd name="T72" fmla="*/ 6 w 97"/>
                <a:gd name="T7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63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rgbClr val="AE7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" name="任意多边形 98">
              <a:extLst>
                <a:ext uri="{FF2B5EF4-FFF2-40B4-BE49-F238E27FC236}">
                  <a16:creationId xmlns:a16="http://schemas.microsoft.com/office/drawing/2014/main" id="{87735227-AE59-4F4F-B4D4-1F93D2478687}"/>
                </a:ext>
              </a:extLst>
            </p:cNvPr>
            <p:cNvSpPr/>
            <p:nvPr/>
          </p:nvSpPr>
          <p:spPr>
            <a:xfrm>
              <a:off x="3532280" y="5475339"/>
              <a:ext cx="5024077" cy="401116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53" y="connsiteY0-154"/>
                </a:cxn>
                <a:cxn ang="0">
                  <a:pos x="connsiteX1-155" y="connsiteY1-156"/>
                </a:cxn>
                <a:cxn ang="0">
                  <a:pos x="connsiteX2-157" y="connsiteY2-158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rgbClr val="AE7F4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" name="任意多边形 99">
              <a:extLst>
                <a:ext uri="{FF2B5EF4-FFF2-40B4-BE49-F238E27FC236}">
                  <a16:creationId xmlns:a16="http://schemas.microsoft.com/office/drawing/2014/main" id="{28A9E23E-3093-427E-8EFC-5F2DC6DB5FDB}"/>
                </a:ext>
              </a:extLst>
            </p:cNvPr>
            <p:cNvSpPr/>
            <p:nvPr/>
          </p:nvSpPr>
          <p:spPr>
            <a:xfrm>
              <a:off x="2453503" y="5467647"/>
              <a:ext cx="988875" cy="416499"/>
            </a:xfrm>
            <a:custGeom>
              <a:avLst/>
              <a:gdLst>
                <a:gd name="connsiteX0" fmla="*/ 755361 w 755361"/>
                <a:gd name="connsiteY0" fmla="*/ 383586 h 416878"/>
                <a:gd name="connsiteX1" fmla="*/ 1599 w 755361"/>
                <a:gd name="connsiteY1" fmla="*/ 383586 h 416878"/>
                <a:gd name="connsiteX2" fmla="*/ 557653 w 755361"/>
                <a:gd name="connsiteY2" fmla="*/ 37597 h 416878"/>
                <a:gd name="connsiteX3" fmla="*/ 619437 w 755361"/>
                <a:gd name="connsiteY3" fmla="*/ 25240 h 416878"/>
                <a:gd name="connsiteX0-1" fmla="*/ 754492 w 754492"/>
                <a:gd name="connsiteY0-2" fmla="*/ 358346 h 392510"/>
                <a:gd name="connsiteX1-3" fmla="*/ 730 w 754492"/>
                <a:gd name="connsiteY1-4" fmla="*/ 358346 h 392510"/>
                <a:gd name="connsiteX2-5" fmla="*/ 618568 w 754492"/>
                <a:gd name="connsiteY2-6" fmla="*/ 0 h 392510"/>
                <a:gd name="connsiteX0-7" fmla="*/ 1458409 w 1458409"/>
                <a:gd name="connsiteY0-8" fmla="*/ 358346 h 379568"/>
                <a:gd name="connsiteX1-9" fmla="*/ 312 w 1458409"/>
                <a:gd name="connsiteY1-10" fmla="*/ 333633 h 379568"/>
                <a:gd name="connsiteX2-11" fmla="*/ 1322485 w 1458409"/>
                <a:gd name="connsiteY2-12" fmla="*/ 0 h 379568"/>
                <a:gd name="connsiteX0-13" fmla="*/ 1483885 w 1483885"/>
                <a:gd name="connsiteY0-14" fmla="*/ 457200 h 484234"/>
                <a:gd name="connsiteX1-15" fmla="*/ 25788 w 1483885"/>
                <a:gd name="connsiteY1-16" fmla="*/ 432487 h 484234"/>
                <a:gd name="connsiteX2-17" fmla="*/ 569485 w 1483885"/>
                <a:gd name="connsiteY2-18" fmla="*/ 0 h 484234"/>
                <a:gd name="connsiteX0-19" fmla="*/ 1475175 w 1475175"/>
                <a:gd name="connsiteY0-20" fmla="*/ 469557 h 497359"/>
                <a:gd name="connsiteX1-21" fmla="*/ 17078 w 1475175"/>
                <a:gd name="connsiteY1-22" fmla="*/ 444844 h 497359"/>
                <a:gd name="connsiteX2-23" fmla="*/ 684342 w 1475175"/>
                <a:gd name="connsiteY2-24" fmla="*/ 0 h 497359"/>
                <a:gd name="connsiteX0-25" fmla="*/ 1482176 w 1482176"/>
                <a:gd name="connsiteY0-26" fmla="*/ 469557 h 497359"/>
                <a:gd name="connsiteX1-27" fmla="*/ 24079 w 1482176"/>
                <a:gd name="connsiteY1-28" fmla="*/ 444844 h 497359"/>
                <a:gd name="connsiteX2-29" fmla="*/ 691343 w 1482176"/>
                <a:gd name="connsiteY2-30" fmla="*/ 0 h 497359"/>
                <a:gd name="connsiteX0-31" fmla="*/ 1496003 w 1496003"/>
                <a:gd name="connsiteY0-32" fmla="*/ 383060 h 405670"/>
                <a:gd name="connsiteX1-33" fmla="*/ 37906 w 1496003"/>
                <a:gd name="connsiteY1-34" fmla="*/ 358347 h 405670"/>
                <a:gd name="connsiteX2-35" fmla="*/ 581603 w 1496003"/>
                <a:gd name="connsiteY2-36" fmla="*/ 0 h 405670"/>
                <a:gd name="connsiteX0-37" fmla="*/ 1498863 w 1498863"/>
                <a:gd name="connsiteY0-38" fmla="*/ 383060 h 405670"/>
                <a:gd name="connsiteX1-39" fmla="*/ 40766 w 1498863"/>
                <a:gd name="connsiteY1-40" fmla="*/ 358347 h 405670"/>
                <a:gd name="connsiteX2-41" fmla="*/ 584463 w 1498863"/>
                <a:gd name="connsiteY2-42" fmla="*/ 0 h 405670"/>
                <a:gd name="connsiteX0-43" fmla="*/ 1473706 w 1473706"/>
                <a:gd name="connsiteY0-44" fmla="*/ 383060 h 440354"/>
                <a:gd name="connsiteX1-45" fmla="*/ 15609 w 1473706"/>
                <a:gd name="connsiteY1-46" fmla="*/ 358347 h 440354"/>
                <a:gd name="connsiteX2-47" fmla="*/ 559306 w 1473706"/>
                <a:gd name="connsiteY2-48" fmla="*/ 0 h 440354"/>
                <a:gd name="connsiteX0-49" fmla="*/ 1682620 w 1682620"/>
                <a:gd name="connsiteY0-50" fmla="*/ 383060 h 405670"/>
                <a:gd name="connsiteX1-51" fmla="*/ 51528 w 1682620"/>
                <a:gd name="connsiteY1-52" fmla="*/ 358347 h 405670"/>
                <a:gd name="connsiteX2-53" fmla="*/ 595225 w 1682620"/>
                <a:gd name="connsiteY2-54" fmla="*/ 0 h 405670"/>
                <a:gd name="connsiteX0-55" fmla="*/ 1653020 w 1653020"/>
                <a:gd name="connsiteY0-56" fmla="*/ 320540 h 339742"/>
                <a:gd name="connsiteX1-57" fmla="*/ 21928 w 1653020"/>
                <a:gd name="connsiteY1-58" fmla="*/ 295827 h 339742"/>
                <a:gd name="connsiteX2-59" fmla="*/ 825980 w 1653020"/>
                <a:gd name="connsiteY2-60" fmla="*/ 0 h 339742"/>
                <a:gd name="connsiteX0-61" fmla="*/ 1717144 w 1717144"/>
                <a:gd name="connsiteY0-62" fmla="*/ 381397 h 403200"/>
                <a:gd name="connsiteX1-63" fmla="*/ 86052 w 1717144"/>
                <a:gd name="connsiteY1-64" fmla="*/ 356684 h 403200"/>
                <a:gd name="connsiteX2-65" fmla="*/ 296123 w 1717144"/>
                <a:gd name="connsiteY2-66" fmla="*/ 12588 h 403200"/>
                <a:gd name="connsiteX3-67" fmla="*/ 890104 w 1717144"/>
                <a:gd name="connsiteY3-68" fmla="*/ 60857 h 403200"/>
                <a:gd name="connsiteX0-69" fmla="*/ 1717144 w 1717144"/>
                <a:gd name="connsiteY0-70" fmla="*/ 376649 h 398452"/>
                <a:gd name="connsiteX1-71" fmla="*/ 86052 w 1717144"/>
                <a:gd name="connsiteY1-72" fmla="*/ 351936 h 398452"/>
                <a:gd name="connsiteX2-73" fmla="*/ 296123 w 1717144"/>
                <a:gd name="connsiteY2-74" fmla="*/ 7840 h 398452"/>
                <a:gd name="connsiteX3-75" fmla="*/ 651445 w 1717144"/>
                <a:gd name="connsiteY3-76" fmla="*/ 143636 h 398452"/>
                <a:gd name="connsiteX0-77" fmla="*/ 1717144 w 1717144"/>
                <a:gd name="connsiteY0-78" fmla="*/ 384043 h 405846"/>
                <a:gd name="connsiteX1-79" fmla="*/ 86052 w 1717144"/>
                <a:gd name="connsiteY1-80" fmla="*/ 359330 h 405846"/>
                <a:gd name="connsiteX2-81" fmla="*/ 296123 w 1717144"/>
                <a:gd name="connsiteY2-82" fmla="*/ 15234 h 405846"/>
                <a:gd name="connsiteX3-83" fmla="*/ 1237241 w 1717144"/>
                <a:gd name="connsiteY3-84" fmla="*/ 38495 h 405846"/>
                <a:gd name="connsiteX0-85" fmla="*/ 1717144 w 1717144"/>
                <a:gd name="connsiteY0-86" fmla="*/ 377444 h 399247"/>
                <a:gd name="connsiteX1-87" fmla="*/ 86052 w 1717144"/>
                <a:gd name="connsiteY1-88" fmla="*/ 352731 h 399247"/>
                <a:gd name="connsiteX2-89" fmla="*/ 296123 w 1717144"/>
                <a:gd name="connsiteY2-90" fmla="*/ 8635 h 399247"/>
                <a:gd name="connsiteX3-91" fmla="*/ 1237241 w 1717144"/>
                <a:gd name="connsiteY3-92" fmla="*/ 31896 h 399247"/>
                <a:gd name="connsiteX0-93" fmla="*/ 1717144 w 1717144"/>
                <a:gd name="connsiteY0-94" fmla="*/ 416694 h 438497"/>
                <a:gd name="connsiteX1-95" fmla="*/ 86052 w 1717144"/>
                <a:gd name="connsiteY1-96" fmla="*/ 391981 h 438497"/>
                <a:gd name="connsiteX2-97" fmla="*/ 296123 w 1717144"/>
                <a:gd name="connsiteY2-98" fmla="*/ 47885 h 438497"/>
                <a:gd name="connsiteX3-99" fmla="*/ 1237241 w 1717144"/>
                <a:gd name="connsiteY3-100" fmla="*/ 71146 h 438497"/>
                <a:gd name="connsiteX0-101" fmla="*/ 1717144 w 1717144"/>
                <a:gd name="connsiteY0-102" fmla="*/ 385519 h 407322"/>
                <a:gd name="connsiteX1-103" fmla="*/ 86052 w 1717144"/>
                <a:gd name="connsiteY1-104" fmla="*/ 360806 h 407322"/>
                <a:gd name="connsiteX2-105" fmla="*/ 296123 w 1717144"/>
                <a:gd name="connsiteY2-106" fmla="*/ 16710 h 407322"/>
                <a:gd name="connsiteX3-107" fmla="*/ 751724 w 1717144"/>
                <a:gd name="connsiteY3-108" fmla="*/ 141722 h 407322"/>
                <a:gd name="connsiteX0-109" fmla="*/ 1717144 w 1717144"/>
                <a:gd name="connsiteY0-110" fmla="*/ 385132 h 406935"/>
                <a:gd name="connsiteX1-111" fmla="*/ 86052 w 1717144"/>
                <a:gd name="connsiteY1-112" fmla="*/ 360419 h 406935"/>
                <a:gd name="connsiteX2-113" fmla="*/ 296123 w 1717144"/>
                <a:gd name="connsiteY2-114" fmla="*/ 16323 h 406935"/>
                <a:gd name="connsiteX3-115" fmla="*/ 751724 w 1717144"/>
                <a:gd name="connsiteY3-116" fmla="*/ 141335 h 406935"/>
                <a:gd name="connsiteX0-117" fmla="*/ 1717144 w 1717144"/>
                <a:gd name="connsiteY0-118" fmla="*/ 402465 h 424268"/>
                <a:gd name="connsiteX1-119" fmla="*/ 86052 w 1717144"/>
                <a:gd name="connsiteY1-120" fmla="*/ 377752 h 424268"/>
                <a:gd name="connsiteX2-121" fmla="*/ 296123 w 1717144"/>
                <a:gd name="connsiteY2-122" fmla="*/ 33656 h 424268"/>
                <a:gd name="connsiteX3-123" fmla="*/ 751724 w 1717144"/>
                <a:gd name="connsiteY3-124" fmla="*/ 158668 h 424268"/>
                <a:gd name="connsiteX0-125" fmla="*/ 1703068 w 1703068"/>
                <a:gd name="connsiteY0-126" fmla="*/ 402465 h 433569"/>
                <a:gd name="connsiteX1-127" fmla="*/ 71976 w 1703068"/>
                <a:gd name="connsiteY1-128" fmla="*/ 377752 h 433569"/>
                <a:gd name="connsiteX2-129" fmla="*/ 282047 w 1703068"/>
                <a:gd name="connsiteY2-130" fmla="*/ 33656 h 433569"/>
                <a:gd name="connsiteX3-131" fmla="*/ 737648 w 1703068"/>
                <a:gd name="connsiteY3-132" fmla="*/ 158668 h 433569"/>
                <a:gd name="connsiteX0-133" fmla="*/ 1703068 w 1703068"/>
                <a:gd name="connsiteY0-134" fmla="*/ 402465 h 433569"/>
                <a:gd name="connsiteX1-135" fmla="*/ 71976 w 1703068"/>
                <a:gd name="connsiteY1-136" fmla="*/ 377752 h 433569"/>
                <a:gd name="connsiteX2-137" fmla="*/ 282047 w 1703068"/>
                <a:gd name="connsiteY2-138" fmla="*/ 33656 h 433569"/>
                <a:gd name="connsiteX3-139" fmla="*/ 737648 w 1703068"/>
                <a:gd name="connsiteY3-140" fmla="*/ 158668 h 433569"/>
                <a:gd name="connsiteX0-141" fmla="*/ 1736283 w 1736283"/>
                <a:gd name="connsiteY0-142" fmla="*/ 399831 h 421458"/>
                <a:gd name="connsiteX1-143" fmla="*/ 105191 w 1736283"/>
                <a:gd name="connsiteY1-144" fmla="*/ 375118 h 421458"/>
                <a:gd name="connsiteX2-145" fmla="*/ 243539 w 1736283"/>
                <a:gd name="connsiteY2-146" fmla="*/ 34201 h 421458"/>
                <a:gd name="connsiteX3-147" fmla="*/ 770863 w 1736283"/>
                <a:gd name="connsiteY3-148" fmla="*/ 156034 h 421458"/>
              </a:gdLst>
              <a:ahLst/>
              <a:cxnLst>
                <a:cxn ang="0">
                  <a:pos x="connsiteX0-141" y="connsiteY0-142"/>
                </a:cxn>
                <a:cxn ang="0">
                  <a:pos x="connsiteX1-143" y="connsiteY1-144"/>
                </a:cxn>
                <a:cxn ang="0">
                  <a:pos x="connsiteX2-145" y="connsiteY2-146"/>
                </a:cxn>
                <a:cxn ang="0">
                  <a:pos x="connsiteX3-147" y="connsiteY3-148"/>
                </a:cxn>
              </a:cxnLst>
              <a:rect l="l" t="t" r="r" b="b"/>
              <a:pathLst>
                <a:path w="1736283" h="421458">
                  <a:moveTo>
                    <a:pt x="1736283" y="399831"/>
                  </a:moveTo>
                  <a:cubicBezTo>
                    <a:pt x="1375877" y="428663"/>
                    <a:pt x="353982" y="436056"/>
                    <a:pt x="105191" y="375118"/>
                  </a:cubicBezTo>
                  <a:cubicBezTo>
                    <a:pt x="-143600" y="314180"/>
                    <a:pt x="109530" y="83505"/>
                    <a:pt x="243539" y="34201"/>
                  </a:cubicBezTo>
                  <a:cubicBezTo>
                    <a:pt x="438239" y="-56438"/>
                    <a:pt x="1137030" y="50085"/>
                    <a:pt x="770863" y="156034"/>
                  </a:cubicBezTo>
                </a:path>
              </a:pathLst>
            </a:custGeom>
            <a:noFill/>
            <a:ln w="25400" cap="rnd">
              <a:solidFill>
                <a:srgbClr val="AE7F4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sp>
        <p:nvSpPr>
          <p:cNvPr id="65" name="文本框 17">
            <a:extLst>
              <a:ext uri="{FF2B5EF4-FFF2-40B4-BE49-F238E27FC236}">
                <a16:creationId xmlns:a16="http://schemas.microsoft.com/office/drawing/2014/main" id="{069AB095-F8D2-4BC8-A6FB-89AEAB009398}"/>
              </a:ext>
            </a:extLst>
          </p:cNvPr>
          <p:cNvSpPr txBox="1"/>
          <p:nvPr/>
        </p:nvSpPr>
        <p:spPr>
          <a:xfrm>
            <a:off x="363364" y="354613"/>
            <a:ext cx="124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6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37B6CC-DBA2-06BD-01CD-FEB8718E7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661866"/>
              </p:ext>
            </p:extLst>
          </p:nvPr>
        </p:nvGraphicFramePr>
        <p:xfrm>
          <a:off x="731520" y="1453674"/>
          <a:ext cx="11033316" cy="4052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7772">
                  <a:extLst>
                    <a:ext uri="{9D8B030D-6E8A-4147-A177-3AD203B41FA5}">
                      <a16:colId xmlns:a16="http://schemas.microsoft.com/office/drawing/2014/main" val="2216072583"/>
                    </a:ext>
                  </a:extLst>
                </a:gridCol>
                <a:gridCol w="1808628">
                  <a:extLst>
                    <a:ext uri="{9D8B030D-6E8A-4147-A177-3AD203B41FA5}">
                      <a16:colId xmlns:a16="http://schemas.microsoft.com/office/drawing/2014/main" val="2266578064"/>
                    </a:ext>
                  </a:extLst>
                </a:gridCol>
                <a:gridCol w="5546916">
                  <a:extLst>
                    <a:ext uri="{9D8B030D-6E8A-4147-A177-3AD203B41FA5}">
                      <a16:colId xmlns:a16="http://schemas.microsoft.com/office/drawing/2014/main" val="3752489231"/>
                    </a:ext>
                  </a:extLst>
                </a:gridCol>
              </a:tblGrid>
              <a:tr h="4503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văn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 câu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7079134"/>
                  </a:ext>
                </a:extLst>
              </a:tr>
              <a:tr h="90060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 đang đọc truyện lịch sử đấy à? 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nghi vấn (à), kết thúc dấu chấm hỏi, nội dung hỏi.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7118640"/>
                  </a:ext>
                </a:extLst>
              </a:tr>
              <a:tr h="13509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Ồ, Nam chăm đọc truyện lịch sử quá!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cảm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(ồ,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than,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dng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4809584"/>
                  </a:ext>
                </a:extLst>
              </a:tr>
              <a:tr h="13509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 hãy đọc truyện lịch sử đi!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cầu khiến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than,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7322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124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427165" y="13787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25" name="图片 74">
            <a:extLst>
              <a:ext uri="{FF2B5EF4-FFF2-40B4-BE49-F238E27FC236}">
                <a16:creationId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5722" y="386226"/>
            <a:ext cx="1247331" cy="1621087"/>
          </a:xfrm>
          <a:prstGeom prst="rect">
            <a:avLst/>
          </a:prstGeom>
        </p:spPr>
      </p:pic>
      <p:pic>
        <p:nvPicPr>
          <p:cNvPr id="26" name="图片 75">
            <a:extLst>
              <a:ext uri="{FF2B5EF4-FFF2-40B4-BE49-F238E27FC236}">
                <a16:creationId xmlns:a16="http://schemas.microsoft.com/office/drawing/2014/main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9443" y="28601"/>
            <a:ext cx="1837722" cy="1300440"/>
          </a:xfrm>
          <a:prstGeom prst="rect">
            <a:avLst/>
          </a:prstGeom>
        </p:spPr>
      </p:pic>
      <p:grpSp>
        <p:nvGrpSpPr>
          <p:cNvPr id="12" name="组合 2">
            <a:extLst>
              <a:ext uri="{FF2B5EF4-FFF2-40B4-BE49-F238E27FC236}">
                <a16:creationId xmlns:a16="http://schemas.microsoft.com/office/drawing/2014/main" id="{A9E0867F-8F29-4E00-B435-BA978145D5BB}"/>
              </a:ext>
            </a:extLst>
          </p:cNvPr>
          <p:cNvGrpSpPr/>
          <p:nvPr/>
        </p:nvGrpSpPr>
        <p:grpSpPr>
          <a:xfrm>
            <a:off x="2777663" y="5544439"/>
            <a:ext cx="6965448" cy="503056"/>
            <a:chOff x="2453503" y="5381090"/>
            <a:chExt cx="6965448" cy="503056"/>
          </a:xfrm>
        </p:grpSpPr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45142FC3-DF4B-478E-AD98-839708B103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5557" y="5381090"/>
              <a:ext cx="793394" cy="459363"/>
            </a:xfrm>
            <a:custGeom>
              <a:avLst/>
              <a:gdLst>
                <a:gd name="T0" fmla="*/ 97 w 97"/>
                <a:gd name="T1" fmla="*/ 16 h 63"/>
                <a:gd name="T2" fmla="*/ 90 w 97"/>
                <a:gd name="T3" fmla="*/ 22 h 63"/>
                <a:gd name="T4" fmla="*/ 75 w 97"/>
                <a:gd name="T5" fmla="*/ 33 h 63"/>
                <a:gd name="T6" fmla="*/ 46 w 97"/>
                <a:gd name="T7" fmla="*/ 51 h 63"/>
                <a:gd name="T8" fmla="*/ 29 w 97"/>
                <a:gd name="T9" fmla="*/ 63 h 63"/>
                <a:gd name="T10" fmla="*/ 26 w 97"/>
                <a:gd name="T11" fmla="*/ 62 h 63"/>
                <a:gd name="T12" fmla="*/ 16 w 97"/>
                <a:gd name="T13" fmla="*/ 47 h 63"/>
                <a:gd name="T14" fmla="*/ 2 w 97"/>
                <a:gd name="T15" fmla="*/ 48 h 63"/>
                <a:gd name="T16" fmla="*/ 10 w 97"/>
                <a:gd name="T17" fmla="*/ 28 h 63"/>
                <a:gd name="T18" fmla="*/ 10 w 97"/>
                <a:gd name="T19" fmla="*/ 26 h 63"/>
                <a:gd name="T20" fmla="*/ 18 w 97"/>
                <a:gd name="T21" fmla="*/ 0 h 63"/>
                <a:gd name="T22" fmla="*/ 40 w 97"/>
                <a:gd name="T23" fmla="*/ 5 h 63"/>
                <a:gd name="T24" fmla="*/ 75 w 97"/>
                <a:gd name="T25" fmla="*/ 13 h 63"/>
                <a:gd name="T26" fmla="*/ 94 w 97"/>
                <a:gd name="T27" fmla="*/ 15 h 63"/>
                <a:gd name="T28" fmla="*/ 97 w 97"/>
                <a:gd name="T29" fmla="*/ 16 h 63"/>
                <a:gd name="T30" fmla="*/ 20 w 97"/>
                <a:gd name="T31" fmla="*/ 3 h 63"/>
                <a:gd name="T32" fmla="*/ 16 w 97"/>
                <a:gd name="T33" fmla="*/ 18 h 63"/>
                <a:gd name="T34" fmla="*/ 14 w 97"/>
                <a:gd name="T35" fmla="*/ 26 h 63"/>
                <a:gd name="T36" fmla="*/ 65 w 97"/>
                <a:gd name="T37" fmla="*/ 20 h 63"/>
                <a:gd name="T38" fmla="*/ 86 w 97"/>
                <a:gd name="T39" fmla="*/ 17 h 63"/>
                <a:gd name="T40" fmla="*/ 20 w 97"/>
                <a:gd name="T41" fmla="*/ 3 h 63"/>
                <a:gd name="T42" fmla="*/ 14 w 97"/>
                <a:gd name="T43" fmla="*/ 38 h 63"/>
                <a:gd name="T44" fmla="*/ 28 w 97"/>
                <a:gd name="T45" fmla="*/ 60 h 63"/>
                <a:gd name="T46" fmla="*/ 82 w 97"/>
                <a:gd name="T47" fmla="*/ 24 h 63"/>
                <a:gd name="T48" fmla="*/ 82 w 97"/>
                <a:gd name="T49" fmla="*/ 23 h 63"/>
                <a:gd name="T50" fmla="*/ 14 w 97"/>
                <a:gd name="T51" fmla="*/ 38 h 63"/>
                <a:gd name="T52" fmla="*/ 13 w 97"/>
                <a:gd name="T53" fmla="*/ 29 h 63"/>
                <a:gd name="T54" fmla="*/ 7 w 97"/>
                <a:gd name="T55" fmla="*/ 40 h 63"/>
                <a:gd name="T56" fmla="*/ 12 w 97"/>
                <a:gd name="T57" fmla="*/ 35 h 63"/>
                <a:gd name="T58" fmla="*/ 15 w 97"/>
                <a:gd name="T59" fmla="*/ 36 h 63"/>
                <a:gd name="T60" fmla="*/ 57 w 97"/>
                <a:gd name="T61" fmla="*/ 27 h 63"/>
                <a:gd name="T62" fmla="*/ 77 w 97"/>
                <a:gd name="T63" fmla="*/ 21 h 63"/>
                <a:gd name="T64" fmla="*/ 13 w 97"/>
                <a:gd name="T65" fmla="*/ 29 h 63"/>
                <a:gd name="T66" fmla="*/ 6 w 97"/>
                <a:gd name="T67" fmla="*/ 45 h 63"/>
                <a:gd name="T68" fmla="*/ 14 w 97"/>
                <a:gd name="T69" fmla="*/ 44 h 63"/>
                <a:gd name="T70" fmla="*/ 11 w 97"/>
                <a:gd name="T71" fmla="*/ 39 h 63"/>
                <a:gd name="T72" fmla="*/ 6 w 97"/>
                <a:gd name="T7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63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rgbClr val="AE7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" name="任意多边形 98">
              <a:extLst>
                <a:ext uri="{FF2B5EF4-FFF2-40B4-BE49-F238E27FC236}">
                  <a16:creationId xmlns:a16="http://schemas.microsoft.com/office/drawing/2014/main" id="{87735227-AE59-4F4F-B4D4-1F93D2478687}"/>
                </a:ext>
              </a:extLst>
            </p:cNvPr>
            <p:cNvSpPr/>
            <p:nvPr/>
          </p:nvSpPr>
          <p:spPr>
            <a:xfrm>
              <a:off x="3532280" y="5475339"/>
              <a:ext cx="5024077" cy="401116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53" y="connsiteY0-154"/>
                </a:cxn>
                <a:cxn ang="0">
                  <a:pos x="connsiteX1-155" y="connsiteY1-156"/>
                </a:cxn>
                <a:cxn ang="0">
                  <a:pos x="connsiteX2-157" y="connsiteY2-158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rgbClr val="AE7F4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" name="任意多边形 99">
              <a:extLst>
                <a:ext uri="{FF2B5EF4-FFF2-40B4-BE49-F238E27FC236}">
                  <a16:creationId xmlns:a16="http://schemas.microsoft.com/office/drawing/2014/main" id="{28A9E23E-3093-427E-8EFC-5F2DC6DB5FDB}"/>
                </a:ext>
              </a:extLst>
            </p:cNvPr>
            <p:cNvSpPr/>
            <p:nvPr/>
          </p:nvSpPr>
          <p:spPr>
            <a:xfrm>
              <a:off x="2453503" y="5467647"/>
              <a:ext cx="988875" cy="416499"/>
            </a:xfrm>
            <a:custGeom>
              <a:avLst/>
              <a:gdLst>
                <a:gd name="connsiteX0" fmla="*/ 755361 w 755361"/>
                <a:gd name="connsiteY0" fmla="*/ 383586 h 416878"/>
                <a:gd name="connsiteX1" fmla="*/ 1599 w 755361"/>
                <a:gd name="connsiteY1" fmla="*/ 383586 h 416878"/>
                <a:gd name="connsiteX2" fmla="*/ 557653 w 755361"/>
                <a:gd name="connsiteY2" fmla="*/ 37597 h 416878"/>
                <a:gd name="connsiteX3" fmla="*/ 619437 w 755361"/>
                <a:gd name="connsiteY3" fmla="*/ 25240 h 416878"/>
                <a:gd name="connsiteX0-1" fmla="*/ 754492 w 754492"/>
                <a:gd name="connsiteY0-2" fmla="*/ 358346 h 392510"/>
                <a:gd name="connsiteX1-3" fmla="*/ 730 w 754492"/>
                <a:gd name="connsiteY1-4" fmla="*/ 358346 h 392510"/>
                <a:gd name="connsiteX2-5" fmla="*/ 618568 w 754492"/>
                <a:gd name="connsiteY2-6" fmla="*/ 0 h 392510"/>
                <a:gd name="connsiteX0-7" fmla="*/ 1458409 w 1458409"/>
                <a:gd name="connsiteY0-8" fmla="*/ 358346 h 379568"/>
                <a:gd name="connsiteX1-9" fmla="*/ 312 w 1458409"/>
                <a:gd name="connsiteY1-10" fmla="*/ 333633 h 379568"/>
                <a:gd name="connsiteX2-11" fmla="*/ 1322485 w 1458409"/>
                <a:gd name="connsiteY2-12" fmla="*/ 0 h 379568"/>
                <a:gd name="connsiteX0-13" fmla="*/ 1483885 w 1483885"/>
                <a:gd name="connsiteY0-14" fmla="*/ 457200 h 484234"/>
                <a:gd name="connsiteX1-15" fmla="*/ 25788 w 1483885"/>
                <a:gd name="connsiteY1-16" fmla="*/ 432487 h 484234"/>
                <a:gd name="connsiteX2-17" fmla="*/ 569485 w 1483885"/>
                <a:gd name="connsiteY2-18" fmla="*/ 0 h 484234"/>
                <a:gd name="connsiteX0-19" fmla="*/ 1475175 w 1475175"/>
                <a:gd name="connsiteY0-20" fmla="*/ 469557 h 497359"/>
                <a:gd name="connsiteX1-21" fmla="*/ 17078 w 1475175"/>
                <a:gd name="connsiteY1-22" fmla="*/ 444844 h 497359"/>
                <a:gd name="connsiteX2-23" fmla="*/ 684342 w 1475175"/>
                <a:gd name="connsiteY2-24" fmla="*/ 0 h 497359"/>
                <a:gd name="connsiteX0-25" fmla="*/ 1482176 w 1482176"/>
                <a:gd name="connsiteY0-26" fmla="*/ 469557 h 497359"/>
                <a:gd name="connsiteX1-27" fmla="*/ 24079 w 1482176"/>
                <a:gd name="connsiteY1-28" fmla="*/ 444844 h 497359"/>
                <a:gd name="connsiteX2-29" fmla="*/ 691343 w 1482176"/>
                <a:gd name="connsiteY2-30" fmla="*/ 0 h 497359"/>
                <a:gd name="connsiteX0-31" fmla="*/ 1496003 w 1496003"/>
                <a:gd name="connsiteY0-32" fmla="*/ 383060 h 405670"/>
                <a:gd name="connsiteX1-33" fmla="*/ 37906 w 1496003"/>
                <a:gd name="connsiteY1-34" fmla="*/ 358347 h 405670"/>
                <a:gd name="connsiteX2-35" fmla="*/ 581603 w 1496003"/>
                <a:gd name="connsiteY2-36" fmla="*/ 0 h 405670"/>
                <a:gd name="connsiteX0-37" fmla="*/ 1498863 w 1498863"/>
                <a:gd name="connsiteY0-38" fmla="*/ 383060 h 405670"/>
                <a:gd name="connsiteX1-39" fmla="*/ 40766 w 1498863"/>
                <a:gd name="connsiteY1-40" fmla="*/ 358347 h 405670"/>
                <a:gd name="connsiteX2-41" fmla="*/ 584463 w 1498863"/>
                <a:gd name="connsiteY2-42" fmla="*/ 0 h 405670"/>
                <a:gd name="connsiteX0-43" fmla="*/ 1473706 w 1473706"/>
                <a:gd name="connsiteY0-44" fmla="*/ 383060 h 440354"/>
                <a:gd name="connsiteX1-45" fmla="*/ 15609 w 1473706"/>
                <a:gd name="connsiteY1-46" fmla="*/ 358347 h 440354"/>
                <a:gd name="connsiteX2-47" fmla="*/ 559306 w 1473706"/>
                <a:gd name="connsiteY2-48" fmla="*/ 0 h 440354"/>
                <a:gd name="connsiteX0-49" fmla="*/ 1682620 w 1682620"/>
                <a:gd name="connsiteY0-50" fmla="*/ 383060 h 405670"/>
                <a:gd name="connsiteX1-51" fmla="*/ 51528 w 1682620"/>
                <a:gd name="connsiteY1-52" fmla="*/ 358347 h 405670"/>
                <a:gd name="connsiteX2-53" fmla="*/ 595225 w 1682620"/>
                <a:gd name="connsiteY2-54" fmla="*/ 0 h 405670"/>
                <a:gd name="connsiteX0-55" fmla="*/ 1653020 w 1653020"/>
                <a:gd name="connsiteY0-56" fmla="*/ 320540 h 339742"/>
                <a:gd name="connsiteX1-57" fmla="*/ 21928 w 1653020"/>
                <a:gd name="connsiteY1-58" fmla="*/ 295827 h 339742"/>
                <a:gd name="connsiteX2-59" fmla="*/ 825980 w 1653020"/>
                <a:gd name="connsiteY2-60" fmla="*/ 0 h 339742"/>
                <a:gd name="connsiteX0-61" fmla="*/ 1717144 w 1717144"/>
                <a:gd name="connsiteY0-62" fmla="*/ 381397 h 403200"/>
                <a:gd name="connsiteX1-63" fmla="*/ 86052 w 1717144"/>
                <a:gd name="connsiteY1-64" fmla="*/ 356684 h 403200"/>
                <a:gd name="connsiteX2-65" fmla="*/ 296123 w 1717144"/>
                <a:gd name="connsiteY2-66" fmla="*/ 12588 h 403200"/>
                <a:gd name="connsiteX3-67" fmla="*/ 890104 w 1717144"/>
                <a:gd name="connsiteY3-68" fmla="*/ 60857 h 403200"/>
                <a:gd name="connsiteX0-69" fmla="*/ 1717144 w 1717144"/>
                <a:gd name="connsiteY0-70" fmla="*/ 376649 h 398452"/>
                <a:gd name="connsiteX1-71" fmla="*/ 86052 w 1717144"/>
                <a:gd name="connsiteY1-72" fmla="*/ 351936 h 398452"/>
                <a:gd name="connsiteX2-73" fmla="*/ 296123 w 1717144"/>
                <a:gd name="connsiteY2-74" fmla="*/ 7840 h 398452"/>
                <a:gd name="connsiteX3-75" fmla="*/ 651445 w 1717144"/>
                <a:gd name="connsiteY3-76" fmla="*/ 143636 h 398452"/>
                <a:gd name="connsiteX0-77" fmla="*/ 1717144 w 1717144"/>
                <a:gd name="connsiteY0-78" fmla="*/ 384043 h 405846"/>
                <a:gd name="connsiteX1-79" fmla="*/ 86052 w 1717144"/>
                <a:gd name="connsiteY1-80" fmla="*/ 359330 h 405846"/>
                <a:gd name="connsiteX2-81" fmla="*/ 296123 w 1717144"/>
                <a:gd name="connsiteY2-82" fmla="*/ 15234 h 405846"/>
                <a:gd name="connsiteX3-83" fmla="*/ 1237241 w 1717144"/>
                <a:gd name="connsiteY3-84" fmla="*/ 38495 h 405846"/>
                <a:gd name="connsiteX0-85" fmla="*/ 1717144 w 1717144"/>
                <a:gd name="connsiteY0-86" fmla="*/ 377444 h 399247"/>
                <a:gd name="connsiteX1-87" fmla="*/ 86052 w 1717144"/>
                <a:gd name="connsiteY1-88" fmla="*/ 352731 h 399247"/>
                <a:gd name="connsiteX2-89" fmla="*/ 296123 w 1717144"/>
                <a:gd name="connsiteY2-90" fmla="*/ 8635 h 399247"/>
                <a:gd name="connsiteX3-91" fmla="*/ 1237241 w 1717144"/>
                <a:gd name="connsiteY3-92" fmla="*/ 31896 h 399247"/>
                <a:gd name="connsiteX0-93" fmla="*/ 1717144 w 1717144"/>
                <a:gd name="connsiteY0-94" fmla="*/ 416694 h 438497"/>
                <a:gd name="connsiteX1-95" fmla="*/ 86052 w 1717144"/>
                <a:gd name="connsiteY1-96" fmla="*/ 391981 h 438497"/>
                <a:gd name="connsiteX2-97" fmla="*/ 296123 w 1717144"/>
                <a:gd name="connsiteY2-98" fmla="*/ 47885 h 438497"/>
                <a:gd name="connsiteX3-99" fmla="*/ 1237241 w 1717144"/>
                <a:gd name="connsiteY3-100" fmla="*/ 71146 h 438497"/>
                <a:gd name="connsiteX0-101" fmla="*/ 1717144 w 1717144"/>
                <a:gd name="connsiteY0-102" fmla="*/ 385519 h 407322"/>
                <a:gd name="connsiteX1-103" fmla="*/ 86052 w 1717144"/>
                <a:gd name="connsiteY1-104" fmla="*/ 360806 h 407322"/>
                <a:gd name="connsiteX2-105" fmla="*/ 296123 w 1717144"/>
                <a:gd name="connsiteY2-106" fmla="*/ 16710 h 407322"/>
                <a:gd name="connsiteX3-107" fmla="*/ 751724 w 1717144"/>
                <a:gd name="connsiteY3-108" fmla="*/ 141722 h 407322"/>
                <a:gd name="connsiteX0-109" fmla="*/ 1717144 w 1717144"/>
                <a:gd name="connsiteY0-110" fmla="*/ 385132 h 406935"/>
                <a:gd name="connsiteX1-111" fmla="*/ 86052 w 1717144"/>
                <a:gd name="connsiteY1-112" fmla="*/ 360419 h 406935"/>
                <a:gd name="connsiteX2-113" fmla="*/ 296123 w 1717144"/>
                <a:gd name="connsiteY2-114" fmla="*/ 16323 h 406935"/>
                <a:gd name="connsiteX3-115" fmla="*/ 751724 w 1717144"/>
                <a:gd name="connsiteY3-116" fmla="*/ 141335 h 406935"/>
                <a:gd name="connsiteX0-117" fmla="*/ 1717144 w 1717144"/>
                <a:gd name="connsiteY0-118" fmla="*/ 402465 h 424268"/>
                <a:gd name="connsiteX1-119" fmla="*/ 86052 w 1717144"/>
                <a:gd name="connsiteY1-120" fmla="*/ 377752 h 424268"/>
                <a:gd name="connsiteX2-121" fmla="*/ 296123 w 1717144"/>
                <a:gd name="connsiteY2-122" fmla="*/ 33656 h 424268"/>
                <a:gd name="connsiteX3-123" fmla="*/ 751724 w 1717144"/>
                <a:gd name="connsiteY3-124" fmla="*/ 158668 h 424268"/>
                <a:gd name="connsiteX0-125" fmla="*/ 1703068 w 1703068"/>
                <a:gd name="connsiteY0-126" fmla="*/ 402465 h 433569"/>
                <a:gd name="connsiteX1-127" fmla="*/ 71976 w 1703068"/>
                <a:gd name="connsiteY1-128" fmla="*/ 377752 h 433569"/>
                <a:gd name="connsiteX2-129" fmla="*/ 282047 w 1703068"/>
                <a:gd name="connsiteY2-130" fmla="*/ 33656 h 433569"/>
                <a:gd name="connsiteX3-131" fmla="*/ 737648 w 1703068"/>
                <a:gd name="connsiteY3-132" fmla="*/ 158668 h 433569"/>
                <a:gd name="connsiteX0-133" fmla="*/ 1703068 w 1703068"/>
                <a:gd name="connsiteY0-134" fmla="*/ 402465 h 433569"/>
                <a:gd name="connsiteX1-135" fmla="*/ 71976 w 1703068"/>
                <a:gd name="connsiteY1-136" fmla="*/ 377752 h 433569"/>
                <a:gd name="connsiteX2-137" fmla="*/ 282047 w 1703068"/>
                <a:gd name="connsiteY2-138" fmla="*/ 33656 h 433569"/>
                <a:gd name="connsiteX3-139" fmla="*/ 737648 w 1703068"/>
                <a:gd name="connsiteY3-140" fmla="*/ 158668 h 433569"/>
                <a:gd name="connsiteX0-141" fmla="*/ 1736283 w 1736283"/>
                <a:gd name="connsiteY0-142" fmla="*/ 399831 h 421458"/>
                <a:gd name="connsiteX1-143" fmla="*/ 105191 w 1736283"/>
                <a:gd name="connsiteY1-144" fmla="*/ 375118 h 421458"/>
                <a:gd name="connsiteX2-145" fmla="*/ 243539 w 1736283"/>
                <a:gd name="connsiteY2-146" fmla="*/ 34201 h 421458"/>
                <a:gd name="connsiteX3-147" fmla="*/ 770863 w 1736283"/>
                <a:gd name="connsiteY3-148" fmla="*/ 156034 h 421458"/>
              </a:gdLst>
              <a:ahLst/>
              <a:cxnLst>
                <a:cxn ang="0">
                  <a:pos x="connsiteX0-141" y="connsiteY0-142"/>
                </a:cxn>
                <a:cxn ang="0">
                  <a:pos x="connsiteX1-143" y="connsiteY1-144"/>
                </a:cxn>
                <a:cxn ang="0">
                  <a:pos x="connsiteX2-145" y="connsiteY2-146"/>
                </a:cxn>
                <a:cxn ang="0">
                  <a:pos x="connsiteX3-147" y="connsiteY3-148"/>
                </a:cxn>
              </a:cxnLst>
              <a:rect l="l" t="t" r="r" b="b"/>
              <a:pathLst>
                <a:path w="1736283" h="421458">
                  <a:moveTo>
                    <a:pt x="1736283" y="399831"/>
                  </a:moveTo>
                  <a:cubicBezTo>
                    <a:pt x="1375877" y="428663"/>
                    <a:pt x="353982" y="436056"/>
                    <a:pt x="105191" y="375118"/>
                  </a:cubicBezTo>
                  <a:cubicBezTo>
                    <a:pt x="-143600" y="314180"/>
                    <a:pt x="109530" y="83505"/>
                    <a:pt x="243539" y="34201"/>
                  </a:cubicBezTo>
                  <a:cubicBezTo>
                    <a:pt x="438239" y="-56438"/>
                    <a:pt x="1137030" y="50085"/>
                    <a:pt x="770863" y="156034"/>
                  </a:cubicBezTo>
                </a:path>
              </a:pathLst>
            </a:custGeom>
            <a:noFill/>
            <a:ln w="25400" cap="rnd">
              <a:solidFill>
                <a:srgbClr val="AE7F4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sp>
        <p:nvSpPr>
          <p:cNvPr id="65" name="文本框 17">
            <a:extLst>
              <a:ext uri="{FF2B5EF4-FFF2-40B4-BE49-F238E27FC236}">
                <a16:creationId xmlns:a16="http://schemas.microsoft.com/office/drawing/2014/main" id="{069AB095-F8D2-4BC8-A6FB-89AEAB009398}"/>
              </a:ext>
            </a:extLst>
          </p:cNvPr>
          <p:cNvSpPr txBox="1"/>
          <p:nvPr/>
        </p:nvSpPr>
        <p:spPr>
          <a:xfrm>
            <a:off x="363364" y="354613"/>
            <a:ext cx="124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6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5E4DC2-FB82-2539-F51C-A278A8D1B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937507"/>
              </p:ext>
            </p:extLst>
          </p:nvPr>
        </p:nvGraphicFramePr>
        <p:xfrm>
          <a:off x="135046" y="1545783"/>
          <a:ext cx="11629789" cy="47050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8665">
                  <a:extLst>
                    <a:ext uri="{9D8B030D-6E8A-4147-A177-3AD203B41FA5}">
                      <a16:colId xmlns:a16="http://schemas.microsoft.com/office/drawing/2014/main" val="3728277751"/>
                    </a:ext>
                  </a:extLst>
                </a:gridCol>
                <a:gridCol w="4360984">
                  <a:extLst>
                    <a:ext uri="{9D8B030D-6E8A-4147-A177-3AD203B41FA5}">
                      <a16:colId xmlns:a16="http://schemas.microsoft.com/office/drawing/2014/main" val="232053766"/>
                    </a:ext>
                  </a:extLst>
                </a:gridCol>
                <a:gridCol w="4970140">
                  <a:extLst>
                    <a:ext uri="{9D8B030D-6E8A-4147-A177-3AD203B41FA5}">
                      <a16:colId xmlns:a16="http://schemas.microsoft.com/office/drawing/2014/main" val="26472577"/>
                    </a:ext>
                  </a:extLst>
                </a:gridCol>
              </a:tblGrid>
              <a:tr h="388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 câu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văn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extLst>
                  <a:ext uri="{0D108BD9-81ED-4DB2-BD59-A6C34878D82A}">
                    <a16:rowId xmlns:a16="http://schemas.microsoft.com/office/drawing/2014/main" val="1692171597"/>
                  </a:ext>
                </a:extLst>
              </a:tr>
              <a:tr h="198279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khẳng định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quân…cũng chạy nốt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Khẳng định các hành động trạng thái, tính chất, đối tượng, sự việc… trong câu.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Không có sự xuất hiện của các từ ngữ phủ định.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extLst>
                  <a:ext uri="{0D108BD9-81ED-4DB2-BD59-A6C34878D82A}">
                    <a16:rowId xmlns:a16="http://schemas.microsoft.com/office/drawing/2014/main" val="3423536286"/>
                  </a:ext>
                </a:extLst>
              </a:tr>
              <a:tr h="23333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phủ định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Quang Trung…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trốn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thoát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Bởi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vây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hề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từu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hề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extLst>
                  <a:ext uri="{0D108BD9-81ED-4DB2-BD59-A6C34878D82A}">
                    <a16:rowId xmlns:a16="http://schemas.microsoft.com/office/drawing/2014/main" val="1899801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888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044916" y="2459504"/>
            <a:ext cx="4527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VẬN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DỤNG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858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5" name="图片 59">
            <a:extLst>
              <a:ext uri="{FF2B5EF4-FFF2-40B4-BE49-F238E27FC236}">
                <a16:creationId xmlns:a16="http://schemas.microsoft.com/office/drawing/2014/main" id="{0D2EF722-AC9E-4C65-A690-2FDDAAAD6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768" y="1248821"/>
            <a:ext cx="6477917" cy="4696753"/>
          </a:xfrm>
          <a:prstGeom prst="rect">
            <a:avLst/>
          </a:prstGeom>
        </p:spPr>
      </p:pic>
      <p:pic>
        <p:nvPicPr>
          <p:cNvPr id="21" name="图片 69">
            <a:extLst>
              <a:ext uri="{FF2B5EF4-FFF2-40B4-BE49-F238E27FC236}">
                <a16:creationId xmlns:a16="http://schemas.microsoft.com/office/drawing/2014/main" id="{65B8F962-2975-4A85-B4F0-12371E730A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4436" y="698979"/>
            <a:ext cx="1105092" cy="782004"/>
          </a:xfrm>
          <a:prstGeom prst="rect">
            <a:avLst/>
          </a:prstGeom>
        </p:spPr>
      </p:pic>
      <p:pic>
        <p:nvPicPr>
          <p:cNvPr id="25" name="图片 74">
            <a:extLst>
              <a:ext uri="{FF2B5EF4-FFF2-40B4-BE49-F238E27FC236}">
                <a16:creationId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0440" y="386226"/>
            <a:ext cx="1247331" cy="1621087"/>
          </a:xfrm>
          <a:prstGeom prst="rect">
            <a:avLst/>
          </a:prstGeom>
        </p:spPr>
      </p:pic>
      <p:pic>
        <p:nvPicPr>
          <p:cNvPr id="26" name="图片 75">
            <a:extLst>
              <a:ext uri="{FF2B5EF4-FFF2-40B4-BE49-F238E27FC236}">
                <a16:creationId xmlns:a16="http://schemas.microsoft.com/office/drawing/2014/main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0240" y="5095939"/>
            <a:ext cx="1837722" cy="13004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927DBB-6E79-4F87-A7E2-B1AF9FC2FF95}"/>
              </a:ext>
            </a:extLst>
          </p:cNvPr>
          <p:cNvSpPr/>
          <p:nvPr/>
        </p:nvSpPr>
        <p:spPr>
          <a:xfrm>
            <a:off x="2453247" y="2007313"/>
            <a:ext cx="47445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Quang Trung”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Thanh”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pic>
        <p:nvPicPr>
          <p:cNvPr id="27" name="图片 2">
            <a:extLst>
              <a:ext uri="{FF2B5EF4-FFF2-40B4-BE49-F238E27FC236}">
                <a16:creationId xmlns:a16="http://schemas.microsoft.com/office/drawing/2014/main" id="{03F0522A-2427-410F-8DD0-9EB80E452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057169"/>
            <a:ext cx="1387528" cy="263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74">
            <a:extLst>
              <a:ext uri="{FF2B5EF4-FFF2-40B4-BE49-F238E27FC236}">
                <a16:creationId xmlns:a16="http://schemas.microsoft.com/office/drawing/2014/main" id="{DAC1F1A8-A465-49CC-B15C-5AD5B59CB31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3746" y="1249506"/>
            <a:ext cx="1247331" cy="1621087"/>
          </a:xfrm>
          <a:prstGeom prst="rect">
            <a:avLst/>
          </a:prstGeom>
        </p:spPr>
      </p:pic>
      <p:pic>
        <p:nvPicPr>
          <p:cNvPr id="17" name="图片 74">
            <a:extLst>
              <a:ext uri="{FF2B5EF4-FFF2-40B4-BE49-F238E27FC236}">
                <a16:creationId xmlns:a16="http://schemas.microsoft.com/office/drawing/2014/main" id="{65E2BCA5-F0F9-4454-B4F7-CA838F924F7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16752" y="2747563"/>
            <a:ext cx="1247331" cy="1621087"/>
          </a:xfrm>
          <a:prstGeom prst="rect">
            <a:avLst/>
          </a:prstGeom>
        </p:spPr>
      </p:pic>
      <p:pic>
        <p:nvPicPr>
          <p:cNvPr id="18" name="图片 74">
            <a:extLst>
              <a:ext uri="{FF2B5EF4-FFF2-40B4-BE49-F238E27FC236}">
                <a16:creationId xmlns:a16="http://schemas.microsoft.com/office/drawing/2014/main" id="{CCA80082-F573-4283-AC24-3934C13CC54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8474" y="3839988"/>
            <a:ext cx="1247331" cy="162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64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5" name="图片 59">
            <a:extLst>
              <a:ext uri="{FF2B5EF4-FFF2-40B4-BE49-F238E27FC236}">
                <a16:creationId xmlns:a16="http://schemas.microsoft.com/office/drawing/2014/main" id="{0D2EF722-AC9E-4C65-A690-2FDDAAAD6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768" y="1248821"/>
            <a:ext cx="8107102" cy="4696753"/>
          </a:xfrm>
          <a:prstGeom prst="rect">
            <a:avLst/>
          </a:prstGeom>
        </p:spPr>
      </p:pic>
      <p:pic>
        <p:nvPicPr>
          <p:cNvPr id="21" name="图片 69">
            <a:extLst>
              <a:ext uri="{FF2B5EF4-FFF2-40B4-BE49-F238E27FC236}">
                <a16:creationId xmlns:a16="http://schemas.microsoft.com/office/drawing/2014/main" id="{65B8F962-2975-4A85-B4F0-12371E730A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4436" y="698979"/>
            <a:ext cx="1105092" cy="782004"/>
          </a:xfrm>
          <a:prstGeom prst="rect">
            <a:avLst/>
          </a:prstGeom>
        </p:spPr>
      </p:pic>
      <p:pic>
        <p:nvPicPr>
          <p:cNvPr id="25" name="图片 74">
            <a:extLst>
              <a:ext uri="{FF2B5EF4-FFF2-40B4-BE49-F238E27FC236}">
                <a16:creationId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5836" y="91704"/>
            <a:ext cx="1247331" cy="1621087"/>
          </a:xfrm>
          <a:prstGeom prst="rect">
            <a:avLst/>
          </a:prstGeom>
        </p:spPr>
      </p:pic>
      <p:pic>
        <p:nvPicPr>
          <p:cNvPr id="26" name="图片 75">
            <a:extLst>
              <a:ext uri="{FF2B5EF4-FFF2-40B4-BE49-F238E27FC236}">
                <a16:creationId xmlns:a16="http://schemas.microsoft.com/office/drawing/2014/main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0240" y="5095939"/>
            <a:ext cx="1837722" cy="13004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927DBB-6E79-4F87-A7E2-B1AF9FC2FF95}"/>
              </a:ext>
            </a:extLst>
          </p:cNvPr>
          <p:cNvSpPr/>
          <p:nvPr/>
        </p:nvSpPr>
        <p:spPr>
          <a:xfrm>
            <a:off x="2555129" y="1861833"/>
            <a:ext cx="6486812" cy="830997"/>
          </a:xfrm>
          <a:prstGeom prst="rect">
            <a:avLst/>
          </a:prstGeom>
          <a:solidFill>
            <a:srgbClr val="FBE7B6"/>
          </a:solidFill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Vua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chắc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chắn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quân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thắng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lvl="0" algn="just">
              <a:defRPr/>
            </a:pP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Vua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quân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thắng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pic>
        <p:nvPicPr>
          <p:cNvPr id="27" name="图片 2">
            <a:extLst>
              <a:ext uri="{FF2B5EF4-FFF2-40B4-BE49-F238E27FC236}">
                <a16:creationId xmlns:a16="http://schemas.microsoft.com/office/drawing/2014/main" id="{03F0522A-2427-410F-8DD0-9EB80E452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057169"/>
            <a:ext cx="1387528" cy="263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74">
            <a:extLst>
              <a:ext uri="{FF2B5EF4-FFF2-40B4-BE49-F238E27FC236}">
                <a16:creationId xmlns:a16="http://schemas.microsoft.com/office/drawing/2014/main" id="{DAC1F1A8-A465-49CC-B15C-5AD5B59CB31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61223" y="1110962"/>
            <a:ext cx="1247331" cy="1621087"/>
          </a:xfrm>
          <a:prstGeom prst="rect">
            <a:avLst/>
          </a:prstGeom>
        </p:spPr>
      </p:pic>
      <p:pic>
        <p:nvPicPr>
          <p:cNvPr id="17" name="图片 74">
            <a:extLst>
              <a:ext uri="{FF2B5EF4-FFF2-40B4-BE49-F238E27FC236}">
                <a16:creationId xmlns:a16="http://schemas.microsoft.com/office/drawing/2014/main" id="{65E2BCA5-F0F9-4454-B4F7-CA838F924F7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59734" y="2786653"/>
            <a:ext cx="1247331" cy="1621087"/>
          </a:xfrm>
          <a:prstGeom prst="rect">
            <a:avLst/>
          </a:prstGeom>
        </p:spPr>
      </p:pic>
      <p:pic>
        <p:nvPicPr>
          <p:cNvPr id="18" name="图片 74">
            <a:extLst>
              <a:ext uri="{FF2B5EF4-FFF2-40B4-BE49-F238E27FC236}">
                <a16:creationId xmlns:a16="http://schemas.microsoft.com/office/drawing/2014/main" id="{CCA80082-F573-4283-AC24-3934C13CC54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8474" y="3839988"/>
            <a:ext cx="1247331" cy="16210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63A476-7C2D-AC62-2783-F6669BBBE3F8}"/>
              </a:ext>
            </a:extLst>
          </p:cNvPr>
          <p:cNvSpPr txBox="1"/>
          <p:nvPr/>
        </p:nvSpPr>
        <p:spPr>
          <a:xfrm>
            <a:off x="2555129" y="3055158"/>
            <a:ext cx="6530892" cy="2308324"/>
          </a:xfrm>
          <a:prstGeom prst="rect">
            <a:avLst/>
          </a:prstGeom>
          <a:solidFill>
            <a:srgbClr val="FFFDEE"/>
          </a:solidFill>
        </p:spPr>
        <p:txBody>
          <a:bodyPr wrap="square">
            <a:spAutoFit/>
          </a:bodyPr>
          <a:lstStyle/>
          <a:p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Quân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chống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cự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đòn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tấn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quân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Quân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thắng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quân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Tây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Sơn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s-MX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Quân</a:t>
            </a:r>
            <a:r>
              <a:rPr lang="es-MX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s-MX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s-MX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s-MX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quân</a:t>
            </a:r>
            <a:r>
              <a:rPr lang="es-MX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Tây</a:t>
            </a:r>
            <a:r>
              <a:rPr lang="es-MX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Sơn</a:t>
            </a:r>
            <a:r>
              <a:rPr lang="es-MX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s-MX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s-MX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s-MX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s-MX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s-MX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s-MX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0465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0" y="-976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5104E58F-C17A-47F3-B579-C51AF53AF4F2}"/>
              </a:ext>
            </a:extLst>
          </p:cNvPr>
          <p:cNvSpPr txBox="1"/>
          <p:nvPr/>
        </p:nvSpPr>
        <p:spPr>
          <a:xfrm>
            <a:off x="3635397" y="1172415"/>
            <a:ext cx="64135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ED77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CHÚC CÁC EM HỌC TỐT!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ED77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031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khuyên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>
              <a:gd name="adj" fmla="val 25023"/>
            </a:avLst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tả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CCC6B5-5962-C127-F4F2-1F3DF1DC6D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66" y="4766035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Hùng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tám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Kể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tả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Thông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định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7E8A31-2B88-1E63-4CFE-938A9062E1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40" y="4451009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31" y="378775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/>
              <a:t>Câu</a:t>
            </a:r>
            <a:r>
              <a:rPr lang="en-US" sz="2800" b="1" dirty="0"/>
              <a:t> 3: </a:t>
            </a:r>
            <a:r>
              <a:rPr lang="en-US" sz="2800" b="1" dirty="0" err="1"/>
              <a:t>Dấu</a:t>
            </a:r>
            <a:r>
              <a:rPr lang="en-US" sz="2800" b="1" dirty="0"/>
              <a:t> </a:t>
            </a:r>
            <a:r>
              <a:rPr lang="en-US" sz="2800" b="1" dirty="0" err="1"/>
              <a:t>hiệu</a:t>
            </a:r>
            <a:r>
              <a:rPr lang="en-US" sz="2800" b="1" dirty="0"/>
              <a:t> </a:t>
            </a:r>
            <a:r>
              <a:rPr lang="en-US" sz="2800" b="1" dirty="0" err="1"/>
              <a:t>nhân</a:t>
            </a:r>
            <a:r>
              <a:rPr lang="en-US" sz="2800" b="1" dirty="0"/>
              <a:t> </a:t>
            </a:r>
            <a:r>
              <a:rPr lang="en-US" sz="2800" b="1" dirty="0" err="1"/>
              <a:t>biết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nghi</a:t>
            </a:r>
            <a:r>
              <a:rPr lang="en-US" sz="2800" b="1" dirty="0"/>
              <a:t> </a:t>
            </a:r>
            <a:r>
              <a:rPr lang="en-US" sz="2800" b="1" dirty="0" err="1"/>
              <a:t>vấn</a:t>
            </a:r>
            <a:r>
              <a:rPr lang="en-US" sz="2800" b="1" dirty="0"/>
              <a:t>:</a:t>
            </a:r>
            <a:endParaRPr lang="en-US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632003" y="2361293"/>
            <a:ext cx="3530840" cy="99241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</a:t>
            </a:r>
            <a:r>
              <a:rPr lang="en-US" sz="2400" dirty="0">
                <a:solidFill>
                  <a:schemeClr val="tx1"/>
                </a:solidFill>
              </a:rPr>
              <a:t> "hay" </a:t>
            </a:r>
            <a:r>
              <a:rPr lang="en-US" sz="2400" dirty="0" err="1">
                <a:solidFill>
                  <a:schemeClr val="tx1"/>
                </a:solidFill>
              </a:rPr>
              <a:t>để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nối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vế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lựa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chọn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1653353" y="3712458"/>
            <a:ext cx="3509490" cy="9924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nghi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vấn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64" y="3900477"/>
            <a:ext cx="2934336" cy="293433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45913-7E23-BAAA-A4F4-3CA914DABEB6}"/>
              </a:ext>
            </a:extLst>
          </p:cNvPr>
          <p:cNvSpPr/>
          <p:nvPr/>
        </p:nvSpPr>
        <p:spPr>
          <a:xfrm>
            <a:off x="6763549" y="2318805"/>
            <a:ext cx="3530840" cy="99241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Khi </a:t>
            </a:r>
            <a:r>
              <a:rPr lang="en-US" sz="2400" dirty="0" err="1">
                <a:solidFill>
                  <a:schemeClr val="tx1"/>
                </a:solidFill>
              </a:rPr>
              <a:t>viết</a:t>
            </a:r>
            <a:r>
              <a:rPr lang="en-US" sz="2400" dirty="0">
                <a:solidFill>
                  <a:schemeClr val="tx1"/>
                </a:solidFill>
              </a:rPr>
              <a:t> ở </a:t>
            </a:r>
            <a:r>
              <a:rPr lang="en-US" sz="2400" dirty="0" err="1">
                <a:solidFill>
                  <a:schemeClr val="tx1"/>
                </a:solidFill>
              </a:rPr>
              <a:t>cuối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chấm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hỏi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6914C9-5591-5EAA-6146-D7005929CD7D}"/>
              </a:ext>
            </a:extLst>
          </p:cNvPr>
          <p:cNvSpPr/>
          <p:nvPr/>
        </p:nvSpPr>
        <p:spPr>
          <a:xfrm>
            <a:off x="6763549" y="3712458"/>
            <a:ext cx="3530840" cy="99241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D.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đều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đúng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2F06F-3B84-D8FC-0DCF-465C42ECE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59" y="4052693"/>
            <a:ext cx="2934336" cy="29343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12AB07-DF01-EA29-2368-9441C6AAB8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833" y="3145542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2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320583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/>
              <a:t>Câu</a:t>
            </a:r>
            <a:r>
              <a:rPr lang="en-US" sz="2800" b="1" dirty="0"/>
              <a:t> 4: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nào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nghi</a:t>
            </a:r>
            <a:r>
              <a:rPr lang="en-US" sz="2800" b="1" dirty="0"/>
              <a:t> </a:t>
            </a:r>
            <a:r>
              <a:rPr lang="en-US" sz="2800" b="1" dirty="0" err="1"/>
              <a:t>vấn</a:t>
            </a:r>
            <a:r>
              <a:rPr lang="en-US" sz="2800" b="1" dirty="0"/>
              <a:t>?</a:t>
            </a:r>
            <a:endParaRPr lang="en-US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74901" y="5254918"/>
            <a:ext cx="2978445" cy="131097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</a:t>
            </a:r>
            <a:r>
              <a:rPr lang="en-US" sz="2400" dirty="0" err="1">
                <a:solidFill>
                  <a:schemeClr val="tx1"/>
                </a:solidFill>
              </a:rPr>
              <a:t>Bông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hồng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tuyệt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đẹp</a:t>
            </a:r>
            <a:r>
              <a:rPr lang="en-US" sz="24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85" y="2320583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161090" y="5254918"/>
            <a:ext cx="2774179" cy="131097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Con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nhận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ra</a:t>
            </a:r>
            <a:r>
              <a:rPr lang="en-US" sz="2400" dirty="0">
                <a:solidFill>
                  <a:schemeClr val="tx1"/>
                </a:solidFill>
              </a:rPr>
              <a:t> con </a:t>
            </a:r>
            <a:r>
              <a:rPr lang="en-US" sz="2400" dirty="0" err="1">
                <a:solidFill>
                  <a:schemeClr val="tx1"/>
                </a:solidFill>
              </a:rPr>
              <a:t>không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69" y="2320583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217384" y="5254918"/>
            <a:ext cx="2774179" cy="131097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</a:t>
            </a:r>
            <a:r>
              <a:rPr lang="en-US" sz="2400" dirty="0" err="1">
                <a:solidFill>
                  <a:schemeClr val="tx1"/>
                </a:solidFill>
              </a:rPr>
              <a:t>Không</a:t>
            </a:r>
            <a:r>
              <a:rPr lang="en-US" sz="2400" dirty="0">
                <a:solidFill>
                  <a:schemeClr val="tx1"/>
                </a:solidFill>
              </a:rPr>
              <a:t> ai </a:t>
            </a:r>
            <a:r>
              <a:rPr lang="en-US" sz="2400" dirty="0" err="1">
                <a:solidFill>
                  <a:schemeClr val="tx1"/>
                </a:solidFill>
              </a:rPr>
              <a:t>dám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tiếng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đối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với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hắn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700" y="2320583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9229113" y="5254919"/>
            <a:ext cx="2774179" cy="131097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D. </a:t>
            </a:r>
            <a:r>
              <a:rPr lang="en-US" sz="2400" dirty="0" err="1">
                <a:solidFill>
                  <a:schemeClr val="tx1"/>
                </a:solidFill>
              </a:rPr>
              <a:t>Nó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điểm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vì</a:t>
            </a:r>
            <a:r>
              <a:rPr lang="en-US" sz="2400" dirty="0">
                <a:solidFill>
                  <a:schemeClr val="tx1"/>
                </a:solidFill>
              </a:rPr>
              <a:t> quay </a:t>
            </a:r>
            <a:r>
              <a:rPr lang="en-US" sz="2400" dirty="0" err="1">
                <a:solidFill>
                  <a:schemeClr val="tx1"/>
                </a:solidFill>
              </a:rPr>
              <a:t>cóp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kiểm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tra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3D3F2F-6844-D7BC-DB10-AB0D647F8F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286" y="4958071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320583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029260" y="49466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/>
              <a:t>Câu</a:t>
            </a:r>
            <a:r>
              <a:rPr lang="en-US" sz="2400" b="1" dirty="0"/>
              <a:t> 5: </a:t>
            </a:r>
            <a:r>
              <a:rPr lang="en-US" sz="2400" b="1" dirty="0" err="1"/>
              <a:t>Dòng</a:t>
            </a:r>
            <a:r>
              <a:rPr lang="en-US" sz="2400" b="1" dirty="0"/>
              <a:t> </a:t>
            </a:r>
            <a:r>
              <a:rPr lang="en-US" sz="2400" b="1" dirty="0" err="1"/>
              <a:t>nào</a:t>
            </a:r>
            <a:r>
              <a:rPr lang="en-US" sz="2400" b="1" dirty="0"/>
              <a:t> </a:t>
            </a:r>
            <a:r>
              <a:rPr lang="en-US" sz="2400" b="1" dirty="0" err="1"/>
              <a:t>dưới</a:t>
            </a:r>
            <a:r>
              <a:rPr lang="en-US" sz="2400" b="1" dirty="0"/>
              <a:t> </a:t>
            </a:r>
            <a:r>
              <a:rPr lang="en-US" sz="2400" b="1" dirty="0" err="1"/>
              <a:t>đây</a:t>
            </a:r>
            <a:r>
              <a:rPr lang="en-US" sz="2400" b="1" dirty="0"/>
              <a:t> </a:t>
            </a:r>
            <a:r>
              <a:rPr lang="en-US" sz="2400" b="1" dirty="0" err="1"/>
              <a:t>nói</a:t>
            </a:r>
            <a:r>
              <a:rPr lang="en-US" sz="2400" b="1" dirty="0"/>
              <a:t> </a:t>
            </a:r>
            <a:r>
              <a:rPr lang="en-US" sz="2400" b="1" dirty="0" err="1"/>
              <a:t>đúng</a:t>
            </a:r>
            <a:r>
              <a:rPr lang="en-US" sz="2400" b="1" dirty="0"/>
              <a:t> </a:t>
            </a:r>
            <a:r>
              <a:rPr lang="en-US" sz="2400" b="1" dirty="0" err="1"/>
              <a:t>nhất</a:t>
            </a:r>
            <a:r>
              <a:rPr lang="en-US" sz="2400" b="1" dirty="0"/>
              <a:t> </a:t>
            </a:r>
            <a:r>
              <a:rPr lang="en-US" sz="2400" b="1" dirty="0" err="1"/>
              <a:t>dấu</a:t>
            </a:r>
            <a:r>
              <a:rPr lang="en-US" sz="2400" b="1" dirty="0"/>
              <a:t> </a:t>
            </a:r>
            <a:r>
              <a:rPr lang="en-US" sz="2400" b="1" dirty="0" err="1"/>
              <a:t>hiệu</a:t>
            </a:r>
            <a:r>
              <a:rPr lang="en-US" sz="2400" b="1" dirty="0"/>
              <a:t> </a:t>
            </a:r>
            <a:r>
              <a:rPr lang="en-US" sz="2400" b="1" dirty="0" err="1"/>
              <a:t>nhận</a:t>
            </a:r>
            <a:r>
              <a:rPr lang="en-US" sz="2400" b="1" dirty="0"/>
              <a:t> </a:t>
            </a:r>
            <a:r>
              <a:rPr lang="en-US" sz="2400" b="1" dirty="0" err="1"/>
              <a:t>biết</a:t>
            </a:r>
            <a:r>
              <a:rPr lang="en-US" sz="2400" b="1" dirty="0"/>
              <a:t> 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cảm</a:t>
            </a:r>
            <a:r>
              <a:rPr lang="en-US" sz="2400" b="1" dirty="0"/>
              <a:t> </a:t>
            </a:r>
            <a:r>
              <a:rPr lang="en-US" sz="2400" b="1" dirty="0" err="1"/>
              <a:t>thán</a:t>
            </a:r>
            <a:r>
              <a:rPr lang="en-US" sz="2400" b="1" dirty="0"/>
              <a:t>?</a:t>
            </a:r>
            <a:endParaRPr lang="en-US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74901" y="5254918"/>
            <a:ext cx="2978445" cy="131097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</a:t>
            </a:r>
            <a:r>
              <a:rPr lang="en-US" sz="2400" dirty="0" err="1">
                <a:solidFill>
                  <a:schemeClr val="tx1"/>
                </a:solidFill>
              </a:rPr>
              <a:t>Sử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dụng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nghi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vấn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chấm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hỏi</a:t>
            </a:r>
            <a:r>
              <a:rPr lang="en-US" sz="2400" dirty="0">
                <a:solidFill>
                  <a:schemeClr val="tx1"/>
                </a:solidFill>
              </a:rPr>
              <a:t> ở </a:t>
            </a:r>
            <a:r>
              <a:rPr lang="en-US" sz="2400" dirty="0" err="1">
                <a:solidFill>
                  <a:schemeClr val="tx1"/>
                </a:solidFill>
              </a:rPr>
              <a:t>cuối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85" y="2320583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161090" y="5221660"/>
            <a:ext cx="2934336" cy="150152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</a:t>
            </a:r>
            <a:r>
              <a:rPr lang="en-US" sz="2400" dirty="0" err="1">
                <a:solidFill>
                  <a:schemeClr val="tx1"/>
                </a:solidFill>
              </a:rPr>
              <a:t>Sử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dụng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điệu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cầu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khiến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chấm</a:t>
            </a:r>
            <a:r>
              <a:rPr lang="en-US" sz="2400" dirty="0">
                <a:solidFill>
                  <a:schemeClr val="tx1"/>
                </a:solidFill>
              </a:rPr>
              <a:t> than ở </a:t>
            </a:r>
            <a:r>
              <a:rPr lang="en-US" sz="2400" dirty="0" err="1">
                <a:solidFill>
                  <a:schemeClr val="tx1"/>
                </a:solidFill>
              </a:rPr>
              <a:t>cuối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69" y="2320583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217384" y="5205046"/>
            <a:ext cx="2851572" cy="150152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</a:t>
            </a:r>
            <a:r>
              <a:rPr lang="en-US" sz="2400" dirty="0" err="1">
                <a:solidFill>
                  <a:schemeClr val="tx1"/>
                </a:solidFill>
              </a:rPr>
              <a:t>Sử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dụng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chấm</a:t>
            </a:r>
            <a:r>
              <a:rPr lang="en-US" sz="2400" dirty="0">
                <a:solidFill>
                  <a:schemeClr val="tx1"/>
                </a:solidFill>
              </a:rPr>
              <a:t> than ở </a:t>
            </a:r>
            <a:r>
              <a:rPr lang="en-US" sz="2400" dirty="0" err="1">
                <a:solidFill>
                  <a:schemeClr val="tx1"/>
                </a:solidFill>
              </a:rPr>
              <a:t>cuối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700" y="2320583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9229113" y="5254919"/>
            <a:ext cx="2774179" cy="131097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D. </a:t>
            </a:r>
            <a:r>
              <a:rPr lang="en-US" sz="2400" dirty="0" err="1">
                <a:solidFill>
                  <a:schemeClr val="tx1"/>
                </a:solidFill>
              </a:rPr>
              <a:t>Không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đặc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trưng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C6E827-E39B-B525-CACE-A183EC1728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63" y="4669107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31" y="378775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242670" y="394722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/>
              <a:t>Câu</a:t>
            </a:r>
            <a:r>
              <a:rPr lang="en-US" sz="2800" b="1" dirty="0"/>
              <a:t> 6:</a:t>
            </a:r>
            <a:r>
              <a:rPr lang="en-US" sz="2800" dirty="0"/>
              <a:t> </a:t>
            </a:r>
            <a:r>
              <a:rPr lang="en-US" sz="2800" b="1" dirty="0"/>
              <a:t>Trong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nào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cảm</a:t>
            </a:r>
            <a:r>
              <a:rPr lang="en-US" sz="2800" b="1" dirty="0"/>
              <a:t> </a:t>
            </a:r>
            <a:r>
              <a:rPr lang="en-US" sz="2800" b="1" dirty="0" err="1"/>
              <a:t>thán</a:t>
            </a:r>
            <a:r>
              <a:rPr lang="en-US" sz="2800" b="1" dirty="0"/>
              <a:t>:</a:t>
            </a:r>
            <a:endParaRPr lang="en-US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632003" y="2361293"/>
            <a:ext cx="3530840" cy="99241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</a:t>
            </a:r>
            <a:r>
              <a:rPr lang="en-US" sz="2400" dirty="0" err="1">
                <a:solidFill>
                  <a:schemeClr val="tx1"/>
                </a:solidFill>
              </a:rPr>
              <a:t>Thương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thay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cũng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kiếp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người</a:t>
            </a:r>
            <a:r>
              <a:rPr lang="en-US" sz="24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1653353" y="3712458"/>
            <a:ext cx="3509490" cy="9924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Sao </a:t>
            </a:r>
            <a:r>
              <a:rPr lang="en-US" sz="2400" dirty="0" err="1">
                <a:solidFill>
                  <a:schemeClr val="tx1"/>
                </a:solidFill>
              </a:rPr>
              <a:t>anh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Vĩ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64" y="3900477"/>
            <a:ext cx="2934336" cy="293433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45913-7E23-BAAA-A4F4-3CA914DABEB6}"/>
              </a:ext>
            </a:extLst>
          </p:cNvPr>
          <p:cNvSpPr/>
          <p:nvPr/>
        </p:nvSpPr>
        <p:spPr>
          <a:xfrm>
            <a:off x="6763549" y="2318805"/>
            <a:ext cx="3530840" cy="99241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</a:t>
            </a:r>
            <a:r>
              <a:rPr lang="en-US" sz="2400" dirty="0" err="1">
                <a:solidFill>
                  <a:schemeClr val="tx1"/>
                </a:solidFill>
              </a:rPr>
              <a:t>Tiến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chiến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sĩ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đồng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bào</a:t>
            </a:r>
            <a:r>
              <a:rPr lang="en-US" sz="24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6914C9-5591-5EAA-6146-D7005929CD7D}"/>
              </a:ext>
            </a:extLst>
          </p:cNvPr>
          <p:cNvSpPr/>
          <p:nvPr/>
        </p:nvSpPr>
        <p:spPr>
          <a:xfrm>
            <a:off x="6763549" y="3712458"/>
            <a:ext cx="3530840" cy="99241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D.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người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khóc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vì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chót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lừa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con </a:t>
            </a:r>
            <a:r>
              <a:rPr lang="en-US" sz="2400" dirty="0" err="1">
                <a:solidFill>
                  <a:schemeClr val="tx1"/>
                </a:solidFill>
              </a:rPr>
              <a:t>chó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0A922-335E-F896-5C6E-17B9DCD98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17" y="3787751"/>
            <a:ext cx="2934336" cy="29343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A5C25E-69E4-7F9E-D1DC-0E88EDF4A7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56" y="1695242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4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320583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029260" y="49466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/>
              <a:t>Câu</a:t>
            </a:r>
            <a:r>
              <a:rPr lang="en-US" sz="2800" b="1" dirty="0"/>
              <a:t> 7: </a:t>
            </a:r>
            <a:r>
              <a:rPr lang="en-US" sz="2800" b="1" dirty="0" err="1"/>
              <a:t>Đâu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chức</a:t>
            </a:r>
            <a:r>
              <a:rPr lang="en-US" sz="2800" b="1" dirty="0"/>
              <a:t> </a:t>
            </a:r>
            <a:r>
              <a:rPr lang="en-US" sz="2800" b="1" dirty="0" err="1"/>
              <a:t>năng</a:t>
            </a:r>
            <a:r>
              <a:rPr lang="en-US" sz="2800" b="1" dirty="0"/>
              <a:t> </a:t>
            </a:r>
            <a:r>
              <a:rPr lang="en-US" sz="2800" b="1" dirty="0" err="1"/>
              <a:t>tiêu</a:t>
            </a:r>
            <a:r>
              <a:rPr lang="en-US" sz="2800" b="1" dirty="0"/>
              <a:t> </a:t>
            </a:r>
            <a:r>
              <a:rPr lang="en-US" sz="2800" b="1" dirty="0" err="1"/>
              <a:t>biểu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cầu</a:t>
            </a:r>
            <a:r>
              <a:rPr lang="en-US" sz="2800" b="1" dirty="0"/>
              <a:t> </a:t>
            </a:r>
            <a:r>
              <a:rPr lang="en-US" sz="2800" b="1" dirty="0" err="1"/>
              <a:t>khiến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?</a:t>
            </a:r>
            <a:endParaRPr lang="en-US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74901" y="5254918"/>
            <a:ext cx="2978445" cy="131097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</a:t>
            </a:r>
            <a:r>
              <a:rPr lang="en-US" sz="2400" dirty="0" err="1">
                <a:solidFill>
                  <a:schemeClr val="tx1"/>
                </a:solidFill>
              </a:rPr>
              <a:t>Dùng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bộ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lộ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xúc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85" y="2320583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161090" y="5254918"/>
            <a:ext cx="2934336" cy="1406248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</a:t>
            </a:r>
            <a:r>
              <a:rPr lang="en-US" sz="2400" dirty="0" err="1">
                <a:solidFill>
                  <a:schemeClr val="tx1"/>
                </a:solidFill>
              </a:rPr>
              <a:t>Dùng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cầu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đề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nghị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lệnh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69" y="2320583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217384" y="5300320"/>
            <a:ext cx="2851572" cy="131097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</a:t>
            </a:r>
            <a:r>
              <a:rPr lang="en-US" sz="2400" dirty="0" err="1">
                <a:solidFill>
                  <a:schemeClr val="tx1"/>
                </a:solidFill>
              </a:rPr>
              <a:t>Dùng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hỏi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700" y="2320583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9229113" y="5254919"/>
            <a:ext cx="2774179" cy="131097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D. </a:t>
            </a:r>
            <a:r>
              <a:rPr lang="en-US" sz="2400" dirty="0" err="1">
                <a:solidFill>
                  <a:schemeClr val="tx1"/>
                </a:solidFill>
              </a:rPr>
              <a:t>Dùng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kể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2F5305-FA3C-E839-9CCE-AEAF66EE29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7" y="4958071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1446</Words>
  <Application>Microsoft Office PowerPoint</Application>
  <PresentationFormat>Widescreen</PresentationFormat>
  <Paragraphs>154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 Unicode MS</vt:lpstr>
      <vt:lpstr>Arial</vt:lpstr>
      <vt:lpstr>Calibri</vt:lpstr>
      <vt:lpstr>Calibri Light</vt:lpstr>
      <vt:lpstr>Times New Roman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</dc:creator>
  <cp:lastModifiedBy>lê huyền</cp:lastModifiedBy>
  <cp:revision>61</cp:revision>
  <dcterms:created xsi:type="dcterms:W3CDTF">2021-11-30T14:57:08Z</dcterms:created>
  <dcterms:modified xsi:type="dcterms:W3CDTF">2023-07-09T10:21:47Z</dcterms:modified>
</cp:coreProperties>
</file>