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6" r:id="rId4"/>
    <p:sldMasterId id="2147483737" r:id="rId5"/>
    <p:sldMasterId id="2147483751" r:id="rId6"/>
    <p:sldMasterId id="2147483756" r:id="rId7"/>
    <p:sldMasterId id="2147483769" r:id="rId8"/>
    <p:sldMasterId id="2147483782" r:id="rId9"/>
  </p:sldMasterIdLst>
  <p:notesMasterIdLst>
    <p:notesMasterId r:id="rId44"/>
  </p:notesMasterIdLst>
  <p:sldIdLst>
    <p:sldId id="256" r:id="rId10"/>
    <p:sldId id="258" r:id="rId11"/>
    <p:sldId id="266" r:id="rId12"/>
    <p:sldId id="752" r:id="rId13"/>
    <p:sldId id="721" r:id="rId14"/>
    <p:sldId id="754" r:id="rId15"/>
    <p:sldId id="757" r:id="rId16"/>
    <p:sldId id="758" r:id="rId17"/>
    <p:sldId id="756" r:id="rId18"/>
    <p:sldId id="755" r:id="rId19"/>
    <p:sldId id="759" r:id="rId20"/>
    <p:sldId id="760" r:id="rId21"/>
    <p:sldId id="761" r:id="rId22"/>
    <p:sldId id="763" r:id="rId23"/>
    <p:sldId id="762" r:id="rId24"/>
    <p:sldId id="764" r:id="rId25"/>
    <p:sldId id="765" r:id="rId26"/>
    <p:sldId id="767" r:id="rId27"/>
    <p:sldId id="766" r:id="rId28"/>
    <p:sldId id="769" r:id="rId29"/>
    <p:sldId id="11088847" r:id="rId30"/>
    <p:sldId id="753" r:id="rId31"/>
    <p:sldId id="768" r:id="rId32"/>
    <p:sldId id="552" r:id="rId33"/>
    <p:sldId id="11088838" r:id="rId34"/>
    <p:sldId id="694" r:id="rId35"/>
    <p:sldId id="11088845" r:id="rId36"/>
    <p:sldId id="11088846" r:id="rId37"/>
    <p:sldId id="11088844" r:id="rId38"/>
    <p:sldId id="11088839" r:id="rId39"/>
    <p:sldId id="11088841" r:id="rId40"/>
    <p:sldId id="11088842" r:id="rId41"/>
    <p:sldId id="11088843" r:id="rId42"/>
    <p:sldId id="287" r:id="rId43"/>
  </p:sldIdLst>
  <p:sldSz cx="9144000" cy="5143500" type="screen16x9"/>
  <p:notesSz cx="6858000" cy="9144000"/>
  <p:embeddedFontLst>
    <p:embeddedFont>
      <p:font typeface="微软雅黑" panose="020B0503020204020204" pitchFamily="34" charset="-122"/>
      <p:regular r:id="rId45"/>
      <p:bold r:id="rId46"/>
    </p:embeddedFont>
    <p:embeddedFont>
      <p:font typeface="Bebas Neue" panose="020B0606020202050201" pitchFamily="34" charset="0"/>
      <p:regular r:id="rId47"/>
    </p:embeddedFont>
    <p:embeddedFont>
      <p:font typeface="Domine" panose="020B0604020202020204" charset="0"/>
      <p:regular r:id="rId48"/>
      <p:bold r:id="rId49"/>
    </p:embeddedFont>
    <p:embeddedFont>
      <p:font typeface="Josefin Sans" pitchFamily="2" charset="0"/>
      <p:regular r:id="rId50"/>
      <p:bold r:id="rId51"/>
    </p:embeddedFont>
    <p:embeddedFont>
      <p:font typeface="Livvic" pitchFamily="2" charset="0"/>
      <p:regular r:id="rId52"/>
      <p:bold r:id="rId53"/>
      <p:italic r:id="rId54"/>
      <p:boldItalic r:id="rId55"/>
    </p:embeddedFont>
    <p:embeddedFont>
      <p:font typeface="Open Sans" panose="020B0606030504020204" pitchFamily="34" charset="0"/>
      <p:regular r:id="rId56"/>
      <p:bold r:id="rId57"/>
      <p:italic r:id="rId58"/>
      <p:boldItalic r:id="rId59"/>
    </p:embeddedFont>
    <p:embeddedFont>
      <p:font typeface="Oxygen" panose="02000503000000000000" pitchFamily="2" charset="0"/>
      <p:regular r:id="rId60"/>
      <p:bold r:id="rId61"/>
    </p:embeddedFont>
    <p:embeddedFont>
      <p:font typeface="Oxygen Light" panose="02000303000000000000" pitchFamily="2" charset="0"/>
      <p:regular r:id="rId62"/>
      <p:bold r:id="rId63"/>
    </p:embeddedFont>
    <p:embeddedFont>
      <p:font typeface="Poiret One" panose="00000500000000000000" pitchFamily="2" charset="0"/>
      <p:regular r:id="rId64"/>
    </p:embeddedFont>
    <p:embeddedFont>
      <p:font typeface="PT Sans" panose="020B0503020203020204" pitchFamily="34" charset="0"/>
      <p:regular r:id="rId65"/>
      <p:bold r:id="rId66"/>
      <p:italic r:id="rId67"/>
      <p:boldItalic r:id="rId68"/>
    </p:embeddedFont>
    <p:embeddedFont>
      <p:font typeface="PT Serif" panose="020A0603040505020204" pitchFamily="18" charset="0"/>
      <p:regular r:id="rId69"/>
      <p:bold r:id="rId70"/>
      <p:italic r:id="rId71"/>
      <p:boldItalic r:id="rId72"/>
    </p:embeddedFont>
    <p:embeddedFont>
      <p:font typeface="Raleway" pitchFamily="2" charset="0"/>
      <p:regular r:id="rId73"/>
      <p:bold r:id="rId74"/>
      <p:italic r:id="rId75"/>
      <p:boldItalic r:id="rId76"/>
    </p:embeddedFont>
    <p:embeddedFont>
      <p:font typeface="Roboto" panose="02000000000000000000" pitchFamily="2" charset="0"/>
      <p:regular r:id="rId77"/>
      <p:bold r:id="rId78"/>
      <p:italic r:id="rId79"/>
      <p:boldItalic r:id="rId80"/>
    </p:embeddedFont>
    <p:embeddedFont>
      <p:font typeface="Roboto Condensed Light" panose="02000000000000000000" pitchFamily="2" charset="0"/>
      <p:regular r:id="rId81"/>
      <p:italic r:id="rId82"/>
    </p:embeddedFont>
    <p:embeddedFont>
      <p:font typeface="SNELL ROUNDHAND BLACK" panose="020B0604020202020204" charset="0"/>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7"/>
    <p:restoredTop sz="94580"/>
  </p:normalViewPr>
  <p:slideViewPr>
    <p:cSldViewPr snapToGrid="0" snapToObjects="1" showGuides="1">
      <p:cViewPr varScale="1">
        <p:scale>
          <a:sx n="122" d="100"/>
          <a:sy n="122" d="100"/>
        </p:scale>
        <p:origin x="173" y="101"/>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presProps" Target="pres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tableStyles" Target="tableStyles.xml"/><Relationship Id="rId61" Type="http://schemas.openxmlformats.org/officeDocument/2006/relationships/font" Target="fonts/font17.fntdata"/><Relationship Id="rId82" Type="http://schemas.openxmlformats.org/officeDocument/2006/relationships/font" Target="fonts/font3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pt>
  </dgm:ptLst>
  <dgm:cxnLst>
    <dgm:cxn modelId="{788DA402-49CE-45AD-BEFC-A30755FCE501}" type="presOf" srcId="{1862C4D3-772C-4190-9DEF-6C733EA09BD3}" destId="{CEED6912-A793-44F1-92A8-DD86243DA0E7}" srcOrd="0" destOrd="0" presId="urn:microsoft.com/office/officeart/2005/8/layout/chevronAccent+Icon"/>
    <dgm:cxn modelId="{D9860D18-1159-4518-AECD-13A1326383B2}"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F1E02836-0903-43EC-AE20-3A37879AD39A}" type="presOf" srcId="{1640F353-F7E8-4941-BD64-EF8F0701127E}" destId="{5317A9CE-4593-402C-A402-9716F5E4A405}" srcOrd="0" destOrd="0" presId="urn:microsoft.com/office/officeart/2005/8/layout/chevronAccent+Icon"/>
    <dgm:cxn modelId="{529EDFE0-E838-4609-AE6A-CD0A17F513DB}" srcId="{1640F353-F7E8-4941-BD64-EF8F0701127E}" destId="{D937A547-14F2-4AB8-8AA7-79A639AB3C25}" srcOrd="1" destOrd="0" parTransId="{93593941-14C1-41B6-BBBF-C868B64B2F10}" sibTransId="{A318038F-FEA4-4E33-93E6-DB465D9E4700}"/>
    <dgm:cxn modelId="{08E4EDE9-CF25-406D-B3E1-C99A951B855E}" type="presOf" srcId="{203CACE6-F6DE-48AE-830D-1A008800C7B1}" destId="{4D1DEF0E-B0B9-450C-A47D-0EA8B0096437}" srcOrd="0" destOrd="0" presId="urn:microsoft.com/office/officeart/2005/8/layout/chevronAccent+Icon"/>
    <dgm:cxn modelId="{BA0D51ED-E49C-41B2-9E28-A877FDCEA1EA}" srcId="{1640F353-F7E8-4941-BD64-EF8F0701127E}" destId="{203CACE6-F6DE-48AE-830D-1A008800C7B1}" srcOrd="0" destOrd="0" parTransId="{FEE06237-BAC6-46AA-B1E6-65505E66ED03}" sibTransId="{9E6DD113-1D46-4908-994F-750351396F7D}"/>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aacf80043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aacf80043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904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A59B4-AF1D-B145-BC44-B61B7A02F543}"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83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18654" y="782451"/>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215987" y="3309200"/>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rot="335208">
            <a:off x="6390147" y="314508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3675" y="4178376"/>
            <a:ext cx="9144036" cy="1819892"/>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flipH="1">
            <a:off x="7413061" y="3749884"/>
            <a:ext cx="1828288" cy="1530003"/>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3675" y="4730302"/>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txBox="1">
            <a:spLocks noGrp="1"/>
          </p:cNvSpPr>
          <p:nvPr>
            <p:ph type="title"/>
          </p:nvPr>
        </p:nvSpPr>
        <p:spPr>
          <a:xfrm>
            <a:off x="17663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4"/>
          <p:cNvSpPr txBox="1">
            <a:spLocks noGrp="1"/>
          </p:cNvSpPr>
          <p:nvPr>
            <p:ph type="title" idx="2" hasCustomPrompt="1"/>
          </p:nvPr>
        </p:nvSpPr>
        <p:spPr>
          <a:xfrm>
            <a:off x="932859" y="1911720"/>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4"/>
          <p:cNvSpPr txBox="1">
            <a:spLocks noGrp="1"/>
          </p:cNvSpPr>
          <p:nvPr>
            <p:ph type="subTitle" idx="1"/>
          </p:nvPr>
        </p:nvSpPr>
        <p:spPr>
          <a:xfrm>
            <a:off x="17663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3" name="Google Shape;263;p14"/>
          <p:cNvSpPr txBox="1">
            <a:spLocks noGrp="1"/>
          </p:cNvSpPr>
          <p:nvPr>
            <p:ph type="title" idx="3"/>
          </p:nvPr>
        </p:nvSpPr>
        <p:spPr>
          <a:xfrm>
            <a:off x="5626609" y="16460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4"/>
          <p:cNvSpPr txBox="1">
            <a:spLocks noGrp="1"/>
          </p:cNvSpPr>
          <p:nvPr>
            <p:ph type="title" idx="4" hasCustomPrompt="1"/>
          </p:nvPr>
        </p:nvSpPr>
        <p:spPr>
          <a:xfrm>
            <a:off x="4793224" y="1911717"/>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4"/>
          <p:cNvSpPr txBox="1">
            <a:spLocks noGrp="1"/>
          </p:cNvSpPr>
          <p:nvPr>
            <p:ph type="subTitle" idx="5"/>
          </p:nvPr>
        </p:nvSpPr>
        <p:spPr>
          <a:xfrm>
            <a:off x="5626609" y="2113681"/>
            <a:ext cx="2727900" cy="52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6" name="Google Shape;266;p14"/>
          <p:cNvSpPr txBox="1">
            <a:spLocks noGrp="1"/>
          </p:cNvSpPr>
          <p:nvPr>
            <p:ph type="title" idx="6"/>
          </p:nvPr>
        </p:nvSpPr>
        <p:spPr>
          <a:xfrm>
            <a:off x="17663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7" name="Google Shape;267;p14"/>
          <p:cNvSpPr txBox="1">
            <a:spLocks noGrp="1"/>
          </p:cNvSpPr>
          <p:nvPr>
            <p:ph type="title" idx="7" hasCustomPrompt="1"/>
          </p:nvPr>
        </p:nvSpPr>
        <p:spPr>
          <a:xfrm>
            <a:off x="932859"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8" name="Google Shape;268;p14"/>
          <p:cNvSpPr txBox="1">
            <a:spLocks noGrp="1"/>
          </p:cNvSpPr>
          <p:nvPr>
            <p:ph type="subTitle" idx="8"/>
          </p:nvPr>
        </p:nvSpPr>
        <p:spPr>
          <a:xfrm>
            <a:off x="17663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69" name="Google Shape;269;p14"/>
          <p:cNvSpPr txBox="1">
            <a:spLocks noGrp="1"/>
          </p:cNvSpPr>
          <p:nvPr>
            <p:ph type="title" idx="9"/>
          </p:nvPr>
        </p:nvSpPr>
        <p:spPr>
          <a:xfrm>
            <a:off x="5626609" y="2974669"/>
            <a:ext cx="2727900" cy="470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0" name="Google Shape;270;p14"/>
          <p:cNvSpPr txBox="1">
            <a:spLocks noGrp="1"/>
          </p:cNvSpPr>
          <p:nvPr>
            <p:ph type="title" idx="13" hasCustomPrompt="1"/>
          </p:nvPr>
        </p:nvSpPr>
        <p:spPr>
          <a:xfrm>
            <a:off x="4793224" y="3270692"/>
            <a:ext cx="62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1" name="Google Shape;271;p14"/>
          <p:cNvSpPr txBox="1">
            <a:spLocks noGrp="1"/>
          </p:cNvSpPr>
          <p:nvPr>
            <p:ph type="subTitle" idx="14"/>
          </p:nvPr>
        </p:nvSpPr>
        <p:spPr>
          <a:xfrm>
            <a:off x="5626609" y="3440193"/>
            <a:ext cx="2727900" cy="6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72" name="Google Shape;272;p14"/>
          <p:cNvSpPr txBox="1">
            <a:spLocks noGrp="1"/>
          </p:cNvSpPr>
          <p:nvPr>
            <p:ph type="title" idx="15"/>
          </p:nvPr>
        </p:nvSpPr>
        <p:spPr>
          <a:xfrm>
            <a:off x="2642625" y="445025"/>
            <a:ext cx="385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517071" y="479738"/>
            <a:ext cx="8240797" cy="1166343"/>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81" name="Google Shape;281;p14"/>
          <p:cNvGrpSpPr/>
          <p:nvPr/>
        </p:nvGrpSpPr>
        <p:grpSpPr>
          <a:xfrm>
            <a:off x="-150589" y="120357"/>
            <a:ext cx="10273223" cy="2684577"/>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extLst>
      <p:ext uri="{BB962C8B-B14F-4D97-AF65-F5344CB8AC3E}">
        <p14:creationId xmlns:p14="http://schemas.microsoft.com/office/powerpoint/2010/main" val="2287925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849125" y="1567050"/>
            <a:ext cx="3706200" cy="1004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849125" y="2571750"/>
            <a:ext cx="37062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244568" y="4130126"/>
            <a:ext cx="1100032" cy="103552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6" name="Google Shape;966;p16"/>
          <p:cNvGrpSpPr/>
          <p:nvPr/>
        </p:nvGrpSpPr>
        <p:grpSpPr>
          <a:xfrm>
            <a:off x="-224125" y="4152292"/>
            <a:ext cx="1670211" cy="1572271"/>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4" name="Google Shape;984;p16"/>
          <p:cNvGrpSpPr/>
          <p:nvPr/>
        </p:nvGrpSpPr>
        <p:grpSpPr>
          <a:xfrm rot="856444">
            <a:off x="7987538" y="4121644"/>
            <a:ext cx="1777123" cy="1769839"/>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2" name="Google Shape;1002;p16"/>
          <p:cNvGrpSpPr/>
          <p:nvPr/>
        </p:nvGrpSpPr>
        <p:grpSpPr>
          <a:xfrm>
            <a:off x="-274197" y="-6258"/>
            <a:ext cx="1159289" cy="1091309"/>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0" name="Google Shape;1020;p16"/>
          <p:cNvGrpSpPr/>
          <p:nvPr/>
        </p:nvGrpSpPr>
        <p:grpSpPr>
          <a:xfrm>
            <a:off x="8460271" y="3044335"/>
            <a:ext cx="947638" cy="1717592"/>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281701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4789201" y="445025"/>
            <a:ext cx="36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4789201" y="1119100"/>
            <a:ext cx="3641700" cy="348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244568" y="4130126"/>
            <a:ext cx="1100032" cy="103552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2" name="Google Shape;1052;p17"/>
          <p:cNvGrpSpPr/>
          <p:nvPr/>
        </p:nvGrpSpPr>
        <p:grpSpPr>
          <a:xfrm>
            <a:off x="-223970" y="4633345"/>
            <a:ext cx="1159289" cy="1091309"/>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70" name="Google Shape;1070;p17"/>
          <p:cNvGrpSpPr/>
          <p:nvPr/>
        </p:nvGrpSpPr>
        <p:grpSpPr>
          <a:xfrm rot="10381071">
            <a:off x="8524879" y="-222342"/>
            <a:ext cx="947641" cy="1717597"/>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8326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027100"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rgbClr val="434343"/>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4694501" y="1533450"/>
            <a:ext cx="3422400" cy="3098700"/>
          </a:xfrm>
          <a:prstGeom prst="rect">
            <a:avLst/>
          </a:prstGeom>
        </p:spPr>
        <p:txBody>
          <a:bodyPr spcFirstLastPara="1" wrap="square" lIns="91425" tIns="91425" rIns="91425" bIns="91425" anchor="t" anchorCtr="0">
            <a:noAutofit/>
          </a:bodyPr>
          <a:lstStyle>
            <a:lvl1pPr marL="457206" lvl="0" indent="-317504" rtl="0">
              <a:lnSpc>
                <a:spcPct val="100000"/>
              </a:lnSpc>
              <a:spcBef>
                <a:spcPts val="0"/>
              </a:spcBef>
              <a:spcAft>
                <a:spcPts val="0"/>
              </a:spcAft>
              <a:buClr>
                <a:srgbClr val="434343"/>
              </a:buClr>
              <a:buSzPts val="1400"/>
              <a:buChar char="●"/>
              <a:defRPr>
                <a:solidFill>
                  <a:schemeClr val="dk1"/>
                </a:solidFill>
              </a:defRPr>
            </a:lvl1pPr>
            <a:lvl2pPr marL="914411" lvl="1" indent="-317504" rtl="0">
              <a:lnSpc>
                <a:spcPct val="115000"/>
              </a:lnSpc>
              <a:spcBef>
                <a:spcPts val="0"/>
              </a:spcBef>
              <a:spcAft>
                <a:spcPts val="0"/>
              </a:spcAft>
              <a:buClr>
                <a:srgbClr val="434343"/>
              </a:buClr>
              <a:buSzPts val="1400"/>
              <a:buChar char="○"/>
              <a:defRPr>
                <a:solidFill>
                  <a:srgbClr val="434343"/>
                </a:solidFill>
              </a:defRPr>
            </a:lvl2pPr>
            <a:lvl3pPr marL="1371617" lvl="2" indent="-317504" rtl="0">
              <a:lnSpc>
                <a:spcPct val="115000"/>
              </a:lnSpc>
              <a:spcBef>
                <a:spcPts val="1600"/>
              </a:spcBef>
              <a:spcAft>
                <a:spcPts val="0"/>
              </a:spcAft>
              <a:buClr>
                <a:srgbClr val="434343"/>
              </a:buClr>
              <a:buSzPts val="1400"/>
              <a:buChar char="■"/>
              <a:defRPr>
                <a:solidFill>
                  <a:srgbClr val="434343"/>
                </a:solidFill>
              </a:defRPr>
            </a:lvl3pPr>
            <a:lvl4pPr marL="1828823" lvl="3" indent="-317504" rtl="0">
              <a:lnSpc>
                <a:spcPct val="115000"/>
              </a:lnSpc>
              <a:spcBef>
                <a:spcPts val="1600"/>
              </a:spcBef>
              <a:spcAft>
                <a:spcPts val="0"/>
              </a:spcAft>
              <a:buClr>
                <a:srgbClr val="434343"/>
              </a:buClr>
              <a:buSzPts val="1400"/>
              <a:buChar char="●"/>
              <a:defRPr>
                <a:solidFill>
                  <a:srgbClr val="434343"/>
                </a:solidFill>
              </a:defRPr>
            </a:lvl4pPr>
            <a:lvl5pPr marL="2286029" lvl="4" indent="-317504" rtl="0">
              <a:lnSpc>
                <a:spcPct val="115000"/>
              </a:lnSpc>
              <a:spcBef>
                <a:spcPts val="1600"/>
              </a:spcBef>
              <a:spcAft>
                <a:spcPts val="0"/>
              </a:spcAft>
              <a:buClr>
                <a:srgbClr val="434343"/>
              </a:buClr>
              <a:buSzPts val="1400"/>
              <a:buChar char="○"/>
              <a:defRPr>
                <a:solidFill>
                  <a:srgbClr val="434343"/>
                </a:solidFill>
              </a:defRPr>
            </a:lvl5pPr>
            <a:lvl6pPr marL="2743234" lvl="5" indent="-317504" rtl="0">
              <a:lnSpc>
                <a:spcPct val="115000"/>
              </a:lnSpc>
              <a:spcBef>
                <a:spcPts val="1600"/>
              </a:spcBef>
              <a:spcAft>
                <a:spcPts val="0"/>
              </a:spcAft>
              <a:buClr>
                <a:srgbClr val="434343"/>
              </a:buClr>
              <a:buSzPts val="1400"/>
              <a:buChar char="■"/>
              <a:defRPr>
                <a:solidFill>
                  <a:srgbClr val="434343"/>
                </a:solidFill>
              </a:defRPr>
            </a:lvl6pPr>
            <a:lvl7pPr marL="3200440" lvl="6" indent="-317504" rtl="0">
              <a:lnSpc>
                <a:spcPct val="115000"/>
              </a:lnSpc>
              <a:spcBef>
                <a:spcPts val="1600"/>
              </a:spcBef>
              <a:spcAft>
                <a:spcPts val="0"/>
              </a:spcAft>
              <a:buClr>
                <a:srgbClr val="434343"/>
              </a:buClr>
              <a:buSzPts val="1400"/>
              <a:buChar char="●"/>
              <a:defRPr>
                <a:solidFill>
                  <a:srgbClr val="434343"/>
                </a:solidFill>
              </a:defRPr>
            </a:lvl7pPr>
            <a:lvl8pPr marL="3657646" lvl="7" indent="-317504" rtl="0">
              <a:lnSpc>
                <a:spcPct val="115000"/>
              </a:lnSpc>
              <a:spcBef>
                <a:spcPts val="1600"/>
              </a:spcBef>
              <a:spcAft>
                <a:spcPts val="0"/>
              </a:spcAft>
              <a:buClr>
                <a:srgbClr val="434343"/>
              </a:buClr>
              <a:buSzPts val="1400"/>
              <a:buChar char="○"/>
              <a:defRPr>
                <a:solidFill>
                  <a:srgbClr val="434343"/>
                </a:solidFill>
              </a:defRPr>
            </a:lvl8pPr>
            <a:lvl9pPr marL="4114851" lvl="8" indent="-317504" rtl="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8910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82970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88" name="Google Shape;1088;p19"/>
          <p:cNvSpPr txBox="1">
            <a:spLocks noGrp="1"/>
          </p:cNvSpPr>
          <p:nvPr>
            <p:ph type="subTitle" idx="1"/>
          </p:nvPr>
        </p:nvSpPr>
        <p:spPr>
          <a:xfrm>
            <a:off x="8297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3376425"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0" name="Google Shape;1090;p19"/>
          <p:cNvSpPr txBox="1">
            <a:spLocks noGrp="1"/>
          </p:cNvSpPr>
          <p:nvPr>
            <p:ph type="subTitle" idx="4"/>
          </p:nvPr>
        </p:nvSpPr>
        <p:spPr>
          <a:xfrm>
            <a:off x="3376425"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5923150" y="2613700"/>
            <a:ext cx="2391300" cy="34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2" name="Google Shape;1092;p19"/>
          <p:cNvSpPr txBox="1">
            <a:spLocks noGrp="1"/>
          </p:cNvSpPr>
          <p:nvPr>
            <p:ph type="subTitle" idx="6"/>
          </p:nvPr>
        </p:nvSpPr>
        <p:spPr>
          <a:xfrm>
            <a:off x="5923150" y="2960200"/>
            <a:ext cx="2391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274197" y="-6258"/>
            <a:ext cx="1159289" cy="1091309"/>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1" name="Google Shape;1111;p19"/>
          <p:cNvGrpSpPr/>
          <p:nvPr/>
        </p:nvGrpSpPr>
        <p:grpSpPr>
          <a:xfrm rot="-4503473">
            <a:off x="8572972" y="3778458"/>
            <a:ext cx="794011" cy="747451"/>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9" name="Google Shape;1129;p19"/>
          <p:cNvGrpSpPr/>
          <p:nvPr/>
        </p:nvGrpSpPr>
        <p:grpSpPr>
          <a:xfrm rot="-4503338">
            <a:off x="8241308" y="4242552"/>
            <a:ext cx="1100046" cy="1035541"/>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65891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4129700"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0" name="Google Shape;1150;p20"/>
          <p:cNvSpPr txBox="1">
            <a:spLocks noGrp="1"/>
          </p:cNvSpPr>
          <p:nvPr>
            <p:ph type="subTitle" idx="1"/>
          </p:nvPr>
        </p:nvSpPr>
        <p:spPr>
          <a:xfrm>
            <a:off x="4129700"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6445804" y="16504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2" name="Google Shape;1152;p20"/>
          <p:cNvSpPr txBox="1">
            <a:spLocks noGrp="1"/>
          </p:cNvSpPr>
          <p:nvPr>
            <p:ph type="subTitle" idx="4"/>
          </p:nvPr>
        </p:nvSpPr>
        <p:spPr>
          <a:xfrm>
            <a:off x="6445804" y="20828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4129700"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4" name="Google Shape;1154;p20"/>
          <p:cNvSpPr txBox="1">
            <a:spLocks noGrp="1"/>
          </p:cNvSpPr>
          <p:nvPr>
            <p:ph type="subTitle" idx="6"/>
          </p:nvPr>
        </p:nvSpPr>
        <p:spPr>
          <a:xfrm>
            <a:off x="4129700"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6445804" y="3083850"/>
            <a:ext cx="1978200" cy="4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6" name="Google Shape;1156;p20"/>
          <p:cNvSpPr txBox="1">
            <a:spLocks noGrp="1"/>
          </p:cNvSpPr>
          <p:nvPr>
            <p:ph type="subTitle" idx="8"/>
          </p:nvPr>
        </p:nvSpPr>
        <p:spPr>
          <a:xfrm>
            <a:off x="6445804" y="351622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8241308" y="4242552"/>
            <a:ext cx="1100046" cy="1035541"/>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5" name="Google Shape;1175;p20"/>
          <p:cNvGrpSpPr/>
          <p:nvPr/>
        </p:nvGrpSpPr>
        <p:grpSpPr>
          <a:xfrm>
            <a:off x="-274197" y="-6258"/>
            <a:ext cx="1159289" cy="1091309"/>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3" name="Google Shape;1193;p20"/>
          <p:cNvGrpSpPr/>
          <p:nvPr/>
        </p:nvGrpSpPr>
        <p:grpSpPr>
          <a:xfrm rot="-4503473">
            <a:off x="8572972" y="3778458"/>
            <a:ext cx="794011" cy="747451"/>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78582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10117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4" name="Google Shape;1214;p21"/>
          <p:cNvSpPr txBox="1">
            <a:spLocks noGrp="1"/>
          </p:cNvSpPr>
          <p:nvPr>
            <p:ph type="subTitle" idx="1"/>
          </p:nvPr>
        </p:nvSpPr>
        <p:spPr>
          <a:xfrm>
            <a:off x="1101175"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3580410"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6" name="Google Shape;1216;p21"/>
          <p:cNvSpPr txBox="1">
            <a:spLocks noGrp="1"/>
          </p:cNvSpPr>
          <p:nvPr>
            <p:ph type="subTitle" idx="4"/>
          </p:nvPr>
        </p:nvSpPr>
        <p:spPr>
          <a:xfrm>
            <a:off x="3577511"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101175" y="3721076"/>
            <a:ext cx="19860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8" name="Google Shape;1218;p21"/>
          <p:cNvSpPr txBox="1">
            <a:spLocks noGrp="1"/>
          </p:cNvSpPr>
          <p:nvPr>
            <p:ph type="subTitle" idx="6"/>
          </p:nvPr>
        </p:nvSpPr>
        <p:spPr>
          <a:xfrm>
            <a:off x="1101175" y="4123413"/>
            <a:ext cx="1986000" cy="47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3577485" y="3726214"/>
            <a:ext cx="1986000" cy="37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0" name="Google Shape;1220;p21"/>
          <p:cNvSpPr txBox="1">
            <a:spLocks noGrp="1"/>
          </p:cNvSpPr>
          <p:nvPr>
            <p:ph type="subTitle" idx="8"/>
          </p:nvPr>
        </p:nvSpPr>
        <p:spPr>
          <a:xfrm>
            <a:off x="3577535" y="4125892"/>
            <a:ext cx="1986000" cy="47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6056725" y="1938400"/>
            <a:ext cx="1986000" cy="37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2" name="Google Shape;1222;p21"/>
          <p:cNvSpPr txBox="1">
            <a:spLocks noGrp="1"/>
          </p:cNvSpPr>
          <p:nvPr>
            <p:ph type="subTitle" idx="13"/>
          </p:nvPr>
        </p:nvSpPr>
        <p:spPr>
          <a:xfrm>
            <a:off x="6056728" y="2339110"/>
            <a:ext cx="1986000" cy="47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6053875" y="3728213"/>
            <a:ext cx="1986000" cy="37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24" name="Google Shape;1224;p21"/>
          <p:cNvSpPr txBox="1">
            <a:spLocks noGrp="1"/>
          </p:cNvSpPr>
          <p:nvPr>
            <p:ph type="subTitle" idx="15"/>
          </p:nvPr>
        </p:nvSpPr>
        <p:spPr>
          <a:xfrm>
            <a:off x="6053877" y="41184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244568" y="4130126"/>
            <a:ext cx="1100032" cy="103552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3" name="Google Shape;1243;p21"/>
          <p:cNvGrpSpPr/>
          <p:nvPr/>
        </p:nvGrpSpPr>
        <p:grpSpPr>
          <a:xfrm>
            <a:off x="-223970" y="4633345"/>
            <a:ext cx="1159289" cy="1091309"/>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1" name="Google Shape;1261;p21"/>
          <p:cNvGrpSpPr/>
          <p:nvPr/>
        </p:nvGrpSpPr>
        <p:grpSpPr>
          <a:xfrm rot="10381071">
            <a:off x="8524879" y="-222342"/>
            <a:ext cx="947641" cy="1717597"/>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21"/>
          <p:cNvGrpSpPr/>
          <p:nvPr/>
        </p:nvGrpSpPr>
        <p:grpSpPr>
          <a:xfrm rot="9900035">
            <a:off x="-274079" y="-369995"/>
            <a:ext cx="1159271" cy="1091292"/>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0" name="Google Shape;1290;p21"/>
          <p:cNvGrpSpPr/>
          <p:nvPr/>
        </p:nvGrpSpPr>
        <p:grpSpPr>
          <a:xfrm rot="-4503580">
            <a:off x="8286658" y="3243183"/>
            <a:ext cx="1291852" cy="1216099"/>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8" name="Google Shape;1308;p21"/>
          <p:cNvGrpSpPr/>
          <p:nvPr/>
        </p:nvGrpSpPr>
        <p:grpSpPr>
          <a:xfrm rot="-4503338">
            <a:off x="8241308" y="4242552"/>
            <a:ext cx="1100046" cy="1035541"/>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558678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2223601" y="6702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28" name="Google Shape;1328;p22"/>
          <p:cNvSpPr txBox="1">
            <a:spLocks noGrp="1"/>
          </p:cNvSpPr>
          <p:nvPr>
            <p:ph type="subTitle" idx="1"/>
          </p:nvPr>
        </p:nvSpPr>
        <p:spPr>
          <a:xfrm>
            <a:off x="2223601" y="1439126"/>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2223601"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0" name="Google Shape;1330;p22"/>
          <p:cNvSpPr txBox="1">
            <a:spLocks noGrp="1"/>
          </p:cNvSpPr>
          <p:nvPr>
            <p:ph type="subTitle" idx="3"/>
          </p:nvPr>
        </p:nvSpPr>
        <p:spPr>
          <a:xfrm>
            <a:off x="2223601" y="2758949"/>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2223601" y="32656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2" name="Google Shape;1332;p22"/>
          <p:cNvSpPr txBox="1">
            <a:spLocks noGrp="1"/>
          </p:cNvSpPr>
          <p:nvPr>
            <p:ph type="subTitle" idx="5"/>
          </p:nvPr>
        </p:nvSpPr>
        <p:spPr>
          <a:xfrm>
            <a:off x="2223601" y="4078770"/>
            <a:ext cx="4696800" cy="39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493315" y="2096778"/>
            <a:ext cx="1859413" cy="3370180"/>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4" name="Google Shape;1344;p22"/>
          <p:cNvGrpSpPr/>
          <p:nvPr/>
        </p:nvGrpSpPr>
        <p:grpSpPr>
          <a:xfrm rot="-2552483">
            <a:off x="297150" y="2322512"/>
            <a:ext cx="1232522" cy="2233943"/>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5" name="Google Shape;1355;p22"/>
          <p:cNvGrpSpPr/>
          <p:nvPr/>
        </p:nvGrpSpPr>
        <p:grpSpPr>
          <a:xfrm rot="-362166" flipH="1">
            <a:off x="7546946" y="-173674"/>
            <a:ext cx="1232488" cy="2233882"/>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6" name="Google Shape;1366;p22"/>
          <p:cNvGrpSpPr/>
          <p:nvPr/>
        </p:nvGrpSpPr>
        <p:grpSpPr>
          <a:xfrm rot="-2484274">
            <a:off x="7805065" y="-873896"/>
            <a:ext cx="1859413" cy="3370180"/>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30427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094476" y="784663"/>
            <a:ext cx="34347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087575" y="1767338"/>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094476" y="3251188"/>
            <a:ext cx="3000000" cy="615600"/>
          </a:xfrm>
          <a:prstGeom prst="rect">
            <a:avLst/>
          </a:prstGeom>
          <a:noFill/>
          <a:ln>
            <a:noFill/>
          </a:ln>
        </p:spPr>
        <p:txBody>
          <a:bodyPr spcFirstLastPara="1" wrap="square" lIns="91425" tIns="91425" rIns="91425" bIns="91425" anchor="b" anchorCtr="0">
            <a:noAutofit/>
          </a:bodyPr>
          <a:lstStyle/>
          <a:p>
            <a:pPr marL="0" marR="0" lvl="0" indent="0" algn="l" defTabSz="914411"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00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00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00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00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244568" y="4130126"/>
            <a:ext cx="1100032" cy="103552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9" name="Google Shape;1399;p23"/>
          <p:cNvGrpSpPr/>
          <p:nvPr/>
        </p:nvGrpSpPr>
        <p:grpSpPr>
          <a:xfrm>
            <a:off x="-223970" y="4633345"/>
            <a:ext cx="1159289" cy="1091309"/>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7" name="Google Shape;1417;p23"/>
          <p:cNvGrpSpPr/>
          <p:nvPr/>
        </p:nvGrpSpPr>
        <p:grpSpPr>
          <a:xfrm rot="10381071">
            <a:off x="8524879" y="-222342"/>
            <a:ext cx="947641" cy="1717597"/>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8" name="Google Shape;1428;p23"/>
          <p:cNvGrpSpPr/>
          <p:nvPr/>
        </p:nvGrpSpPr>
        <p:grpSpPr>
          <a:xfrm rot="9900035">
            <a:off x="-274079" y="-369995"/>
            <a:ext cx="1159271" cy="1091292"/>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46" name="Google Shape;1446;p23"/>
          <p:cNvGrpSpPr/>
          <p:nvPr/>
        </p:nvGrpSpPr>
        <p:grpSpPr>
          <a:xfrm rot="-4503580">
            <a:off x="8286658" y="3243183"/>
            <a:ext cx="1291852" cy="1216099"/>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4" name="Google Shape;1464;p23"/>
          <p:cNvGrpSpPr/>
          <p:nvPr/>
        </p:nvGrpSpPr>
        <p:grpSpPr>
          <a:xfrm rot="-4503338">
            <a:off x="8241308" y="4242552"/>
            <a:ext cx="1100046" cy="1035541"/>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91208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3856274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493315" y="2096778"/>
            <a:ext cx="1859413" cy="3370180"/>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95" name="Google Shape;1495;p25"/>
          <p:cNvGrpSpPr/>
          <p:nvPr/>
        </p:nvGrpSpPr>
        <p:grpSpPr>
          <a:xfrm rot="-2552483">
            <a:off x="297150" y="2322512"/>
            <a:ext cx="1232522" cy="2233943"/>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06" name="Google Shape;1506;p25"/>
          <p:cNvGrpSpPr/>
          <p:nvPr/>
        </p:nvGrpSpPr>
        <p:grpSpPr>
          <a:xfrm rot="-362166" flipH="1">
            <a:off x="7546946" y="-173674"/>
            <a:ext cx="1232488" cy="2233882"/>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17" name="Google Shape;1517;p25"/>
          <p:cNvGrpSpPr/>
          <p:nvPr/>
        </p:nvGrpSpPr>
        <p:grpSpPr>
          <a:xfrm rot="-2484274">
            <a:off x="7805065" y="-873896"/>
            <a:ext cx="1859413" cy="3370180"/>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28401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2084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908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9016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7319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366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392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817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7694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4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7658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704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5750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373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36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3"/>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9013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1" lvl="2" indent="-304785">
              <a:spcBef>
                <a:spcPts val="0"/>
              </a:spcBef>
              <a:spcAft>
                <a:spcPts val="0"/>
              </a:spcAft>
              <a:buClr>
                <a:srgbClr val="434343"/>
              </a:buClr>
              <a:buSzPts val="1200"/>
              <a:buFont typeface="Roboto Condensed Light"/>
              <a:buAutoNum type="romanLcPeriod"/>
              <a:defRPr/>
            </a:lvl3pPr>
            <a:lvl4pPr marL="1828708"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3"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4"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28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2256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1"/>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19"/>
          <p:cNvSpPr/>
          <p:nvPr/>
        </p:nvSpPr>
        <p:spPr>
          <a:xfrm>
            <a:off x="332395"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5876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542652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377300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473257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62172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590731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40664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05504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3577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385147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30551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39277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3228242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61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424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54040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830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7017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7177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022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47466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47449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6068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5137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2732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101" y="1319725"/>
            <a:ext cx="4524600" cy="22485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1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101" y="3568225"/>
            <a:ext cx="4524600" cy="345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1600">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18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18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18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18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18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18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18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1800">
                <a:latin typeface="Open Sans"/>
                <a:ea typeface="Open Sans"/>
                <a:cs typeface="Open Sans"/>
                <a:sym typeface="Open Sans"/>
              </a:defRPr>
            </a:lvl9pPr>
          </a:lstStyle>
          <a:p>
            <a:endParaRPr/>
          </a:p>
        </p:txBody>
      </p:sp>
      <p:grpSp>
        <p:nvGrpSpPr>
          <p:cNvPr id="11" name="Google Shape;11;p2"/>
          <p:cNvGrpSpPr/>
          <p:nvPr/>
        </p:nvGrpSpPr>
        <p:grpSpPr>
          <a:xfrm rot="-2390044">
            <a:off x="-244568" y="4130126"/>
            <a:ext cx="1100032" cy="103552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 name="Google Shape;29;p2"/>
          <p:cNvGrpSpPr/>
          <p:nvPr/>
        </p:nvGrpSpPr>
        <p:grpSpPr>
          <a:xfrm>
            <a:off x="8316796" y="2886510"/>
            <a:ext cx="947638" cy="1717592"/>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40;p2"/>
          <p:cNvGrpSpPr/>
          <p:nvPr/>
        </p:nvGrpSpPr>
        <p:grpSpPr>
          <a:xfrm>
            <a:off x="-224125" y="4427292"/>
            <a:ext cx="1670211" cy="157227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 name="Google Shape;58;p2"/>
          <p:cNvGrpSpPr/>
          <p:nvPr/>
        </p:nvGrpSpPr>
        <p:grpSpPr>
          <a:xfrm rot="856444">
            <a:off x="7844063" y="3762970"/>
            <a:ext cx="1777123" cy="1769839"/>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27890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4520101" y="2386225"/>
            <a:ext cx="3910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title" idx="2" hasCustomPrompt="1"/>
          </p:nvPr>
        </p:nvSpPr>
        <p:spPr>
          <a:xfrm>
            <a:off x="4520101" y="1383025"/>
            <a:ext cx="3910800" cy="100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 name="Google Shape;79;p3"/>
          <p:cNvSpPr txBox="1">
            <a:spLocks noGrp="1"/>
          </p:cNvSpPr>
          <p:nvPr>
            <p:ph type="subTitle" idx="1"/>
          </p:nvPr>
        </p:nvSpPr>
        <p:spPr>
          <a:xfrm>
            <a:off x="4520101" y="3393000"/>
            <a:ext cx="3910800" cy="3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629832" y="4094520"/>
            <a:ext cx="1492488" cy="2705076"/>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 name="Google Shape;91;p3"/>
          <p:cNvGrpSpPr/>
          <p:nvPr/>
        </p:nvGrpSpPr>
        <p:grpSpPr>
          <a:xfrm rot="-689217">
            <a:off x="39959" y="3595906"/>
            <a:ext cx="1356593" cy="2458821"/>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8316796" y="2886510"/>
            <a:ext cx="947638" cy="1717592"/>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 name="Google Shape;113;p3"/>
          <p:cNvGrpSpPr/>
          <p:nvPr/>
        </p:nvGrpSpPr>
        <p:grpSpPr>
          <a:xfrm rot="856444">
            <a:off x="7980363" y="4100120"/>
            <a:ext cx="1777123" cy="1769839"/>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 name="Google Shape;131;p3"/>
          <p:cNvGrpSpPr/>
          <p:nvPr/>
        </p:nvGrpSpPr>
        <p:grpSpPr>
          <a:xfrm rot="-5400000">
            <a:off x="8351380" y="-232016"/>
            <a:ext cx="951533" cy="947599"/>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113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720000" y="1177625"/>
            <a:ext cx="7704000" cy="3454500"/>
          </a:xfrm>
          <a:prstGeom prst="rect">
            <a:avLst/>
          </a:prstGeom>
        </p:spPr>
        <p:txBody>
          <a:bodyPr spcFirstLastPara="1" wrap="square" lIns="91425" tIns="91425" rIns="91425" bIns="91425" anchor="t" anchorCtr="0">
            <a:noAutofit/>
          </a:bodyPr>
          <a:lstStyle>
            <a:lvl1pPr marL="457206" lvl="0" indent="-304804" rtl="0">
              <a:lnSpc>
                <a:spcPct val="100000"/>
              </a:lnSpc>
              <a:spcBef>
                <a:spcPts val="0"/>
              </a:spcBef>
              <a:spcAft>
                <a:spcPts val="0"/>
              </a:spcAft>
              <a:buClr>
                <a:srgbClr val="434343"/>
              </a:buClr>
              <a:buSzPts val="1200"/>
              <a:buAutoNum type="arabicPeriod"/>
              <a:defRPr sz="1200">
                <a:solidFill>
                  <a:srgbClr val="434343"/>
                </a:solidFill>
              </a:defRPr>
            </a:lvl1pPr>
            <a:lvl2pPr marL="914411" lvl="1"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17" lvl="2"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23" lvl="3"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29" lvl="4"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34" lvl="5" indent="-304804"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40" lvl="6" indent="-304804"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46" lvl="7" indent="-304804"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51" lvl="8" indent="-304804"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274197" y="-6258"/>
            <a:ext cx="1159289" cy="1091309"/>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 name="Google Shape;170;p4"/>
          <p:cNvGrpSpPr/>
          <p:nvPr/>
        </p:nvGrpSpPr>
        <p:grpSpPr>
          <a:xfrm rot="-4503473">
            <a:off x="8572972" y="3778458"/>
            <a:ext cx="794011" cy="747451"/>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 name="Google Shape;188;p4"/>
          <p:cNvGrpSpPr/>
          <p:nvPr/>
        </p:nvGrpSpPr>
        <p:grpSpPr>
          <a:xfrm rot="-4503338">
            <a:off x="8241308" y="4242552"/>
            <a:ext cx="1100046" cy="1035541"/>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91165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1596676"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4804722" y="2385247"/>
            <a:ext cx="27426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0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480472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1" name="Google Shape;211;p5"/>
          <p:cNvSpPr txBox="1">
            <a:spLocks noGrp="1"/>
          </p:cNvSpPr>
          <p:nvPr>
            <p:ph type="subTitle" idx="4"/>
          </p:nvPr>
        </p:nvSpPr>
        <p:spPr>
          <a:xfrm>
            <a:off x="1596676" y="2944150"/>
            <a:ext cx="2742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2" name="Google Shape;212;p5"/>
          <p:cNvGrpSpPr/>
          <p:nvPr/>
        </p:nvGrpSpPr>
        <p:grpSpPr>
          <a:xfrm rot="-2390044">
            <a:off x="-244568" y="4130126"/>
            <a:ext cx="1100032" cy="103552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 name="Google Shape;230;p5"/>
          <p:cNvGrpSpPr/>
          <p:nvPr/>
        </p:nvGrpSpPr>
        <p:grpSpPr>
          <a:xfrm>
            <a:off x="-224125" y="4152292"/>
            <a:ext cx="1670211" cy="1572271"/>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5"/>
          <p:cNvGrpSpPr/>
          <p:nvPr/>
        </p:nvGrpSpPr>
        <p:grpSpPr>
          <a:xfrm rot="10381071">
            <a:off x="8007404" y="-222342"/>
            <a:ext cx="947641" cy="1717597"/>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9" name="Google Shape;259;p5"/>
          <p:cNvGrpSpPr/>
          <p:nvPr/>
        </p:nvGrpSpPr>
        <p:grpSpPr>
          <a:xfrm rot="-9096855" flipH="1">
            <a:off x="8217804" y="-659091"/>
            <a:ext cx="1429565" cy="2591082"/>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3417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244568" y="4130126"/>
            <a:ext cx="1100032" cy="103552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90;p6"/>
          <p:cNvGrpSpPr/>
          <p:nvPr/>
        </p:nvGrpSpPr>
        <p:grpSpPr>
          <a:xfrm>
            <a:off x="-223970" y="4633345"/>
            <a:ext cx="1159289" cy="1091309"/>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oogle Shape;308;p6"/>
          <p:cNvGrpSpPr/>
          <p:nvPr/>
        </p:nvGrpSpPr>
        <p:grpSpPr>
          <a:xfrm rot="-4503338">
            <a:off x="8241308" y="4242552"/>
            <a:ext cx="1100046" cy="1035541"/>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6" name="Google Shape;326;p6"/>
          <p:cNvGrpSpPr/>
          <p:nvPr/>
        </p:nvGrpSpPr>
        <p:grpSpPr>
          <a:xfrm rot="9900035">
            <a:off x="-274079" y="-369995"/>
            <a:ext cx="1159271" cy="1091292"/>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4" name="Google Shape;344;p6"/>
          <p:cNvGrpSpPr/>
          <p:nvPr/>
        </p:nvGrpSpPr>
        <p:grpSpPr>
          <a:xfrm rot="-4503580">
            <a:off x="8286658" y="3243183"/>
            <a:ext cx="1291852" cy="1216099"/>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2" name="Google Shape;362;p6"/>
          <p:cNvGrpSpPr/>
          <p:nvPr/>
        </p:nvGrpSpPr>
        <p:grpSpPr>
          <a:xfrm rot="10381071">
            <a:off x="8524879" y="-222342"/>
            <a:ext cx="947641" cy="1717597"/>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70833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720000" y="1535150"/>
            <a:ext cx="3227400" cy="2965200"/>
          </a:xfrm>
          <a:prstGeom prst="rect">
            <a:avLst/>
          </a:prstGeom>
        </p:spPr>
        <p:txBody>
          <a:bodyPr spcFirstLastPara="1" wrap="square" lIns="91425" tIns="91425" rIns="91425" bIns="91425" anchor="ctr" anchorCtr="0">
            <a:noAutofit/>
          </a:bodyPr>
          <a:lstStyle>
            <a:lvl1pPr marL="457206" lvl="0" indent="-292103" rtl="0">
              <a:lnSpc>
                <a:spcPct val="100000"/>
              </a:lnSpc>
              <a:spcBef>
                <a:spcPts val="0"/>
              </a:spcBef>
              <a:spcAft>
                <a:spcPts val="0"/>
              </a:spcAft>
              <a:buSzPts val="1000"/>
              <a:buChar char="●"/>
              <a:defRPr>
                <a:solidFill>
                  <a:srgbClr val="434343"/>
                </a:solidFill>
              </a:defRPr>
            </a:lvl1pPr>
            <a:lvl2pPr marL="914411" lvl="1" indent="-317504" rtl="0">
              <a:lnSpc>
                <a:spcPct val="115000"/>
              </a:lnSpc>
              <a:spcBef>
                <a:spcPts val="1000"/>
              </a:spcBef>
              <a:spcAft>
                <a:spcPts val="0"/>
              </a:spcAft>
              <a:buSzPts val="1400"/>
              <a:buChar char="○"/>
              <a:defRPr>
                <a:solidFill>
                  <a:srgbClr val="434343"/>
                </a:solidFill>
              </a:defRPr>
            </a:lvl2pPr>
            <a:lvl3pPr marL="1371617" lvl="2" indent="-317504" rtl="0">
              <a:lnSpc>
                <a:spcPct val="115000"/>
              </a:lnSpc>
              <a:spcBef>
                <a:spcPts val="1600"/>
              </a:spcBef>
              <a:spcAft>
                <a:spcPts val="0"/>
              </a:spcAft>
              <a:buSzPts val="1400"/>
              <a:buChar char="■"/>
              <a:defRPr>
                <a:solidFill>
                  <a:srgbClr val="434343"/>
                </a:solidFill>
              </a:defRPr>
            </a:lvl3pPr>
            <a:lvl4pPr marL="1828823" lvl="3" indent="-317504" rtl="0">
              <a:lnSpc>
                <a:spcPct val="115000"/>
              </a:lnSpc>
              <a:spcBef>
                <a:spcPts val="1600"/>
              </a:spcBef>
              <a:spcAft>
                <a:spcPts val="0"/>
              </a:spcAft>
              <a:buSzPts val="1400"/>
              <a:buChar char="●"/>
              <a:defRPr>
                <a:solidFill>
                  <a:srgbClr val="434343"/>
                </a:solidFill>
              </a:defRPr>
            </a:lvl4pPr>
            <a:lvl5pPr marL="2286029" lvl="4" indent="-317504" rtl="0">
              <a:lnSpc>
                <a:spcPct val="115000"/>
              </a:lnSpc>
              <a:spcBef>
                <a:spcPts val="1600"/>
              </a:spcBef>
              <a:spcAft>
                <a:spcPts val="0"/>
              </a:spcAft>
              <a:buSzPts val="1400"/>
              <a:buChar char="○"/>
              <a:defRPr>
                <a:solidFill>
                  <a:srgbClr val="434343"/>
                </a:solidFill>
              </a:defRPr>
            </a:lvl5pPr>
            <a:lvl6pPr marL="2743234" lvl="5" indent="-317504" rtl="0">
              <a:lnSpc>
                <a:spcPct val="115000"/>
              </a:lnSpc>
              <a:spcBef>
                <a:spcPts val="1600"/>
              </a:spcBef>
              <a:spcAft>
                <a:spcPts val="0"/>
              </a:spcAft>
              <a:buSzPts val="1400"/>
              <a:buChar char="■"/>
              <a:defRPr>
                <a:solidFill>
                  <a:srgbClr val="434343"/>
                </a:solidFill>
              </a:defRPr>
            </a:lvl6pPr>
            <a:lvl7pPr marL="3200440" lvl="6" indent="-317504" rtl="0">
              <a:lnSpc>
                <a:spcPct val="115000"/>
              </a:lnSpc>
              <a:spcBef>
                <a:spcPts val="1600"/>
              </a:spcBef>
              <a:spcAft>
                <a:spcPts val="0"/>
              </a:spcAft>
              <a:buSzPts val="1400"/>
              <a:buChar char="●"/>
              <a:defRPr>
                <a:solidFill>
                  <a:srgbClr val="434343"/>
                </a:solidFill>
              </a:defRPr>
            </a:lvl7pPr>
            <a:lvl8pPr marL="3657646" lvl="7" indent="-317504" rtl="0">
              <a:lnSpc>
                <a:spcPct val="115000"/>
              </a:lnSpc>
              <a:spcBef>
                <a:spcPts val="1600"/>
              </a:spcBef>
              <a:spcAft>
                <a:spcPts val="0"/>
              </a:spcAft>
              <a:buSzPts val="1400"/>
              <a:buChar char="○"/>
              <a:defRPr>
                <a:solidFill>
                  <a:srgbClr val="434343"/>
                </a:solidFill>
              </a:defRPr>
            </a:lvl8pPr>
            <a:lvl9pPr marL="4114851" lvl="8" indent="-317504" rtl="0">
              <a:lnSpc>
                <a:spcPct val="115000"/>
              </a:lnSpc>
              <a:spcBef>
                <a:spcPts val="1600"/>
              </a:spcBef>
              <a:spcAft>
                <a:spcPts val="1600"/>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720000" y="772475"/>
            <a:ext cx="322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274197" y="-6258"/>
            <a:ext cx="1159289" cy="1091309"/>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4" name="Google Shape;394;p7"/>
          <p:cNvGrpSpPr/>
          <p:nvPr/>
        </p:nvGrpSpPr>
        <p:grpSpPr>
          <a:xfrm rot="-4503473">
            <a:off x="8572972" y="3778458"/>
            <a:ext cx="794011" cy="747451"/>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2" name="Google Shape;412;p7"/>
          <p:cNvGrpSpPr/>
          <p:nvPr/>
        </p:nvGrpSpPr>
        <p:grpSpPr>
          <a:xfrm rot="-4503338">
            <a:off x="8241308" y="4242552"/>
            <a:ext cx="1100046" cy="1035541"/>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00414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713100" y="1307101"/>
            <a:ext cx="4430400" cy="2529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432" name="Google Shape;432;p8"/>
          <p:cNvGrpSpPr/>
          <p:nvPr/>
        </p:nvGrpSpPr>
        <p:grpSpPr>
          <a:xfrm rot="-2390044">
            <a:off x="-244568" y="4130126"/>
            <a:ext cx="1100032" cy="103552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0" name="Google Shape;450;p8"/>
          <p:cNvGrpSpPr/>
          <p:nvPr/>
        </p:nvGrpSpPr>
        <p:grpSpPr>
          <a:xfrm>
            <a:off x="-224125" y="4575541"/>
            <a:ext cx="1670211" cy="1572271"/>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8"/>
          <p:cNvGrpSpPr/>
          <p:nvPr/>
        </p:nvGrpSpPr>
        <p:grpSpPr>
          <a:xfrm rot="10381071">
            <a:off x="8007404" y="-222342"/>
            <a:ext cx="947641" cy="1717597"/>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oogle Shape;479;p8"/>
          <p:cNvGrpSpPr/>
          <p:nvPr/>
        </p:nvGrpSpPr>
        <p:grpSpPr>
          <a:xfrm rot="4751213">
            <a:off x="-244566" y="-137415"/>
            <a:ext cx="1100034" cy="1035529"/>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8"/>
          <p:cNvGrpSpPr/>
          <p:nvPr/>
        </p:nvGrpSpPr>
        <p:grpSpPr>
          <a:xfrm rot="-9096855" flipH="1">
            <a:off x="8217804" y="-659091"/>
            <a:ext cx="1429565" cy="2591082"/>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0755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2324250" y="1337600"/>
            <a:ext cx="4495500" cy="135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9"/>
          <p:cNvSpPr txBox="1">
            <a:spLocks noGrp="1"/>
          </p:cNvSpPr>
          <p:nvPr>
            <p:ph type="subTitle" idx="1"/>
          </p:nvPr>
        </p:nvSpPr>
        <p:spPr>
          <a:xfrm>
            <a:off x="2324350" y="2690000"/>
            <a:ext cx="4495500" cy="11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394777" y="2010702"/>
            <a:ext cx="1859413" cy="3370180"/>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2" name="Google Shape;522;p9"/>
          <p:cNvGrpSpPr/>
          <p:nvPr/>
        </p:nvGrpSpPr>
        <p:grpSpPr>
          <a:xfrm rot="-2552483">
            <a:off x="395688" y="2236438"/>
            <a:ext cx="1232522" cy="2233943"/>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3" name="Google Shape;533;p9"/>
          <p:cNvGrpSpPr/>
          <p:nvPr/>
        </p:nvGrpSpPr>
        <p:grpSpPr>
          <a:xfrm rot="-362166" flipH="1">
            <a:off x="7546946" y="-173674"/>
            <a:ext cx="1232488" cy="2233882"/>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4" name="Google Shape;544;p9"/>
          <p:cNvGrpSpPr/>
          <p:nvPr/>
        </p:nvGrpSpPr>
        <p:grpSpPr>
          <a:xfrm rot="-2484274">
            <a:off x="7805065" y="-873896"/>
            <a:ext cx="1859413" cy="3370180"/>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656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720000" y="4053100"/>
            <a:ext cx="77109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274197" y="-6258"/>
            <a:ext cx="1159289" cy="1091309"/>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5" name="Google Shape;575;p10"/>
          <p:cNvGrpSpPr/>
          <p:nvPr/>
        </p:nvGrpSpPr>
        <p:grpSpPr>
          <a:xfrm rot="-4503378">
            <a:off x="8128505" y="3665849"/>
            <a:ext cx="1407854" cy="1325299"/>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93" name="Google Shape;593;p10"/>
          <p:cNvGrpSpPr/>
          <p:nvPr/>
        </p:nvGrpSpPr>
        <p:grpSpPr>
          <a:xfrm rot="-4503473">
            <a:off x="8162445" y="2482488"/>
            <a:ext cx="1813608" cy="1707259"/>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1" name="Google Shape;611;p10"/>
          <p:cNvGrpSpPr/>
          <p:nvPr/>
        </p:nvGrpSpPr>
        <p:grpSpPr>
          <a:xfrm>
            <a:off x="-647302" y="659979"/>
            <a:ext cx="1905503" cy="1793689"/>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9" name="Google Shape;629;p10"/>
          <p:cNvGrpSpPr/>
          <p:nvPr/>
        </p:nvGrpSpPr>
        <p:grpSpPr>
          <a:xfrm rot="-2487427">
            <a:off x="-547423" y="3941170"/>
            <a:ext cx="1905527" cy="1793680"/>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 name="Google Shape;647;p10"/>
          <p:cNvGrpSpPr/>
          <p:nvPr/>
        </p:nvGrpSpPr>
        <p:grpSpPr>
          <a:xfrm rot="-4503338">
            <a:off x="7997333" y="4320227"/>
            <a:ext cx="1100046" cy="1035541"/>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85353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906776" y="1251013"/>
            <a:ext cx="3637200" cy="2100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9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7" name="Google Shape;667;p11"/>
          <p:cNvSpPr txBox="1">
            <a:spLocks noGrp="1"/>
          </p:cNvSpPr>
          <p:nvPr>
            <p:ph type="subTitle" idx="1"/>
          </p:nvPr>
        </p:nvSpPr>
        <p:spPr>
          <a:xfrm>
            <a:off x="906776" y="3395389"/>
            <a:ext cx="3637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8" name="Google Shape;668;p11"/>
          <p:cNvGrpSpPr/>
          <p:nvPr/>
        </p:nvGrpSpPr>
        <p:grpSpPr>
          <a:xfrm rot="2552483" flipH="1">
            <a:off x="7667604" y="2917938"/>
            <a:ext cx="1232522" cy="2233943"/>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9" name="Google Shape;679;p11"/>
          <p:cNvGrpSpPr/>
          <p:nvPr/>
        </p:nvGrpSpPr>
        <p:grpSpPr>
          <a:xfrm rot="2484274" flipH="1">
            <a:off x="-605387" y="-873896"/>
            <a:ext cx="1859413" cy="3370180"/>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0" name="Google Shape;690;p11"/>
          <p:cNvGrpSpPr/>
          <p:nvPr/>
        </p:nvGrpSpPr>
        <p:grpSpPr>
          <a:xfrm rot="362166">
            <a:off x="279654" y="-173674"/>
            <a:ext cx="1232488" cy="2233882"/>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1" name="Google Shape;701;p11"/>
          <p:cNvGrpSpPr/>
          <p:nvPr/>
        </p:nvGrpSpPr>
        <p:grpSpPr>
          <a:xfrm rot="430491">
            <a:off x="7888580" y="2462652"/>
            <a:ext cx="1859413" cy="3370180"/>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182884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5511714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1858337" y="1386449"/>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13"/>
          <p:cNvSpPr txBox="1">
            <a:spLocks noGrp="1"/>
          </p:cNvSpPr>
          <p:nvPr>
            <p:ph type="subTitle" idx="1"/>
          </p:nvPr>
        </p:nvSpPr>
        <p:spPr>
          <a:xfrm>
            <a:off x="1858325" y="1841575"/>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943726"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18" name="Google Shape;718;p13"/>
          <p:cNvSpPr txBox="1">
            <a:spLocks noGrp="1"/>
          </p:cNvSpPr>
          <p:nvPr>
            <p:ph type="title" idx="4"/>
          </p:nvPr>
        </p:nvSpPr>
        <p:spPr>
          <a:xfrm>
            <a:off x="5645425" y="1386425"/>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9" name="Google Shape;719;p13"/>
          <p:cNvSpPr txBox="1">
            <a:spLocks noGrp="1"/>
          </p:cNvSpPr>
          <p:nvPr>
            <p:ph type="subTitle" idx="5"/>
          </p:nvPr>
        </p:nvSpPr>
        <p:spPr>
          <a:xfrm>
            <a:off x="5645425" y="1841571"/>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4726937" y="1546475"/>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1" name="Google Shape;721;p13"/>
          <p:cNvSpPr txBox="1">
            <a:spLocks noGrp="1"/>
          </p:cNvSpPr>
          <p:nvPr>
            <p:ph type="title" idx="7"/>
          </p:nvPr>
        </p:nvSpPr>
        <p:spPr>
          <a:xfrm>
            <a:off x="2425537" y="3130323"/>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13"/>
          <p:cNvSpPr txBox="1">
            <a:spLocks noGrp="1"/>
          </p:cNvSpPr>
          <p:nvPr>
            <p:ph type="subTitle" idx="8"/>
          </p:nvPr>
        </p:nvSpPr>
        <p:spPr>
          <a:xfrm>
            <a:off x="2425526" y="3585450"/>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1510925"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724" name="Google Shape;724;p13"/>
          <p:cNvSpPr txBox="1">
            <a:spLocks noGrp="1"/>
          </p:cNvSpPr>
          <p:nvPr>
            <p:ph type="title" idx="13"/>
          </p:nvPr>
        </p:nvSpPr>
        <p:spPr>
          <a:xfrm>
            <a:off x="6212625" y="3130300"/>
            <a:ext cx="2261100" cy="435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5" name="Google Shape;725;p13"/>
          <p:cNvSpPr txBox="1">
            <a:spLocks noGrp="1"/>
          </p:cNvSpPr>
          <p:nvPr>
            <p:ph type="subTitle" idx="14"/>
          </p:nvPr>
        </p:nvSpPr>
        <p:spPr>
          <a:xfrm>
            <a:off x="6212625" y="3585446"/>
            <a:ext cx="2261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5294137" y="3290350"/>
            <a:ext cx="705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3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grpSp>
        <p:nvGrpSpPr>
          <p:cNvPr id="727" name="Google Shape;727;p13"/>
          <p:cNvGrpSpPr/>
          <p:nvPr/>
        </p:nvGrpSpPr>
        <p:grpSpPr>
          <a:xfrm rot="-2390044">
            <a:off x="-244568" y="4130126"/>
            <a:ext cx="1100032" cy="103552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5" name="Google Shape;745;p13"/>
          <p:cNvGrpSpPr/>
          <p:nvPr/>
        </p:nvGrpSpPr>
        <p:grpSpPr>
          <a:xfrm>
            <a:off x="-224125" y="4575541"/>
            <a:ext cx="1670211" cy="157227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3" name="Google Shape;763;p13"/>
          <p:cNvGrpSpPr/>
          <p:nvPr/>
        </p:nvGrpSpPr>
        <p:grpSpPr>
          <a:xfrm rot="10381071">
            <a:off x="8007404" y="-222342"/>
            <a:ext cx="947641" cy="1717597"/>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13"/>
          <p:cNvGrpSpPr/>
          <p:nvPr/>
        </p:nvGrpSpPr>
        <p:grpSpPr>
          <a:xfrm rot="4751213">
            <a:off x="-244566" y="-137415"/>
            <a:ext cx="1100034" cy="1035529"/>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2" name="Google Shape;792;p13"/>
          <p:cNvGrpSpPr/>
          <p:nvPr/>
        </p:nvGrpSpPr>
        <p:grpSpPr>
          <a:xfrm rot="-9096855" flipH="1">
            <a:off x="8217804" y="-659091"/>
            <a:ext cx="1429565" cy="2591082"/>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12943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274197" y="-6258"/>
            <a:ext cx="1159289" cy="109130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3" name="Google Shape;823;p14"/>
          <p:cNvGrpSpPr/>
          <p:nvPr/>
        </p:nvGrpSpPr>
        <p:grpSpPr>
          <a:xfrm rot="-4503473">
            <a:off x="8572972" y="3778458"/>
            <a:ext cx="794011" cy="74745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1" name="Google Shape;841;p14"/>
          <p:cNvGrpSpPr/>
          <p:nvPr/>
        </p:nvGrpSpPr>
        <p:grpSpPr>
          <a:xfrm rot="-4503338">
            <a:off x="8241308" y="4242552"/>
            <a:ext cx="1100046" cy="103554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73515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713176" y="2965025"/>
            <a:ext cx="46320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61" name="Google Shape;861;p15"/>
          <p:cNvSpPr txBox="1">
            <a:spLocks noGrp="1"/>
          </p:cNvSpPr>
          <p:nvPr>
            <p:ph type="subTitle" idx="1"/>
          </p:nvPr>
        </p:nvSpPr>
        <p:spPr>
          <a:xfrm>
            <a:off x="713100" y="1360676"/>
            <a:ext cx="4632000" cy="147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862" name="Google Shape;862;p15"/>
          <p:cNvGrpSpPr/>
          <p:nvPr/>
        </p:nvGrpSpPr>
        <p:grpSpPr>
          <a:xfrm rot="-2390044">
            <a:off x="-244568" y="4130126"/>
            <a:ext cx="1100032" cy="103552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0" name="Google Shape;880;p15"/>
          <p:cNvGrpSpPr/>
          <p:nvPr/>
        </p:nvGrpSpPr>
        <p:grpSpPr>
          <a:xfrm>
            <a:off x="-224125" y="4152292"/>
            <a:ext cx="1670211" cy="1572271"/>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8" name="Google Shape;898;p15"/>
          <p:cNvGrpSpPr/>
          <p:nvPr/>
        </p:nvGrpSpPr>
        <p:grpSpPr>
          <a:xfrm rot="856444">
            <a:off x="7844063" y="3762970"/>
            <a:ext cx="1777123" cy="1769839"/>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6" name="Google Shape;916;p15"/>
          <p:cNvGrpSpPr/>
          <p:nvPr/>
        </p:nvGrpSpPr>
        <p:grpSpPr>
          <a:xfrm>
            <a:off x="-274197" y="-6258"/>
            <a:ext cx="1159289" cy="1091309"/>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4" name="Google Shape;934;p15"/>
          <p:cNvGrpSpPr/>
          <p:nvPr/>
        </p:nvGrpSpPr>
        <p:grpSpPr>
          <a:xfrm>
            <a:off x="8316796" y="2886510"/>
            <a:ext cx="947638" cy="1717592"/>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11"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244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4.jp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jp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image" Target="../media/image7.jpg"/><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theme" Target="../theme/theme9.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74" r:id="rId2"/>
    <p:sldLayoutId id="2147483675" r:id="rId3"/>
    <p:sldLayoutId id="214748367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2/14/2025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4570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1"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35341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2/14/2025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890023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2/14/2025</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39791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1" y="445025"/>
            <a:ext cx="7717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713101"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72923052"/>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29.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46.png"/><Relationship Id="rId12" Type="http://schemas.microsoft.com/office/2007/relationships/hdphoto" Target="../media/hdphoto3.wdp"/><Relationship Id="rId17" Type="http://schemas.openxmlformats.org/officeDocument/2006/relationships/image" Target="../media/image51.png"/><Relationship Id="rId25" Type="http://schemas.openxmlformats.org/officeDocument/2006/relationships/image" Target="../media/image54.gif"/><Relationship Id="rId2" Type="http://schemas.openxmlformats.org/officeDocument/2006/relationships/image" Target="../media/image43.png"/><Relationship Id="rId16" Type="http://schemas.openxmlformats.org/officeDocument/2006/relationships/slide" Target="slide32.xml"/><Relationship Id="rId20" Type="http://schemas.openxmlformats.org/officeDocument/2006/relationships/image" Target="../media/image52.png"/><Relationship Id="rId1" Type="http://schemas.openxmlformats.org/officeDocument/2006/relationships/slideLayout" Target="../slideLayouts/slideLayout62.xml"/><Relationship Id="rId6" Type="http://schemas.microsoft.com/office/2007/relationships/hdphoto" Target="../media/hdphoto2.wdp"/><Relationship Id="rId11" Type="http://schemas.openxmlformats.org/officeDocument/2006/relationships/image" Target="../media/image49.png"/><Relationship Id="rId24" Type="http://schemas.microsoft.com/office/2007/relationships/hdphoto" Target="../media/hdphoto7.wdp"/><Relationship Id="rId5" Type="http://schemas.openxmlformats.org/officeDocument/2006/relationships/image" Target="../media/image45.png"/><Relationship Id="rId15" Type="http://schemas.microsoft.com/office/2007/relationships/hdphoto" Target="../media/hdphoto4.wdp"/><Relationship Id="rId23" Type="http://schemas.openxmlformats.org/officeDocument/2006/relationships/image" Target="../media/image53.png"/><Relationship Id="rId10" Type="http://schemas.openxmlformats.org/officeDocument/2006/relationships/slide" Target="slide31.xml"/><Relationship Id="rId19" Type="http://schemas.openxmlformats.org/officeDocument/2006/relationships/slide" Target="slide30.xml"/><Relationship Id="rId4" Type="http://schemas.openxmlformats.org/officeDocument/2006/relationships/image" Target="../media/image44.png"/><Relationship Id="rId9" Type="http://schemas.openxmlformats.org/officeDocument/2006/relationships/image" Target="../media/image48.gif"/><Relationship Id="rId14" Type="http://schemas.openxmlformats.org/officeDocument/2006/relationships/image" Target="../media/image50.png"/><Relationship Id="rId22" Type="http://schemas.openxmlformats.org/officeDocument/2006/relationships/slide" Target="slide3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0.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5.xml"/><Relationship Id="rId20" Type="http://schemas.openxmlformats.org/officeDocument/2006/relationships/image" Target="../media/image52.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49.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5.xml"/></Relationships>
</file>

<file path=ppt/slides/_rels/slide32.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1.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5.xml"/></Relationships>
</file>

<file path=ppt/slides/_rels/slide33.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47.png"/><Relationship Id="rId18" Type="http://schemas.openxmlformats.org/officeDocument/2006/relationships/image" Target="../media/image48.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61.gif"/><Relationship Id="rId12" Type="http://schemas.openxmlformats.org/officeDocument/2006/relationships/image" Target="../media/image46.png"/><Relationship Id="rId17" Type="http://schemas.openxmlformats.org/officeDocument/2006/relationships/image" Target="../media/image65.jpg"/><Relationship Id="rId2" Type="http://schemas.openxmlformats.org/officeDocument/2006/relationships/image" Target="../media/image58.png"/><Relationship Id="rId16" Type="http://schemas.openxmlformats.org/officeDocument/2006/relationships/slide" Target="slide2.xml"/><Relationship Id="rId20" Type="http://schemas.openxmlformats.org/officeDocument/2006/relationships/image" Target="../media/image53.png"/><Relationship Id="rId1" Type="http://schemas.openxmlformats.org/officeDocument/2006/relationships/slideLayout" Target="../slideLayouts/slideLayout62.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60.png"/><Relationship Id="rId15" Type="http://schemas.microsoft.com/office/2007/relationships/hdphoto" Target="../media/hdphoto10.wdp"/><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image" Target="../media/image59.jpg"/><Relationship Id="rId9" Type="http://schemas.openxmlformats.org/officeDocument/2006/relationships/image" Target="../media/image63.gif"/><Relationship Id="rId14" Type="http://schemas.openxmlformats.org/officeDocument/2006/relationships/image" Target="../media/image64.png"/><Relationship Id="rId22" Type="http://schemas.openxmlformats.org/officeDocument/2006/relationships/slide" Target="slide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QuickStyle" Target="../diagrams/quickStyle1.xml"/><Relationship Id="rId11" Type="http://schemas.openxmlformats.org/officeDocument/2006/relationships/image" Target="../media/image13.png"/><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(T2)</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O SÀI GÒN GIẢI PHÓNG">
            <a:extLst>
              <a:ext uri="{FF2B5EF4-FFF2-40B4-BE49-F238E27FC236}">
                <a16:creationId xmlns:a16="http://schemas.microsoft.com/office/drawing/2014/main" id="{92B1DF14-6DFD-0FB5-3C70-7CF4A631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
            <a:ext cx="4572000" cy="4306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95C596-B828-FD27-4C67-5A12C2DD2AB3}"/>
              </a:ext>
            </a:extLst>
          </p:cNvPr>
          <p:cNvSpPr/>
          <p:nvPr/>
        </p:nvSpPr>
        <p:spPr>
          <a:xfrm>
            <a:off x="0" y="4312503"/>
            <a:ext cx="9143998"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nước Nguyễn Xuân Phúc xuống đồng cày ruộng đầu năm mới tại Lễ hội Tịch điền Đọi Sơn</a:t>
            </a:r>
          </a:p>
        </p:txBody>
      </p:sp>
      <p:pic>
        <p:nvPicPr>
          <p:cNvPr id="3076" name="Picture 4" descr="Lễ hội tịch điền đọi sơn">
            <a:extLst>
              <a:ext uri="{FF2B5EF4-FFF2-40B4-BE49-F238E27FC236}">
                <a16:creationId xmlns:a16="http://schemas.microsoft.com/office/drawing/2014/main" id="{5D7B9989-F2B9-6411-C7E2-C13143FC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
            <a:ext cx="4572000" cy="430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9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156847" y="367262"/>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khá phát triển bao gồm hai bộ phận thủ công nghiệp nhà nước và thủ công nghiệp nhân dân.</a:t>
            </a:r>
          </a:p>
        </p:txBody>
      </p:sp>
      <p:sp>
        <p:nvSpPr>
          <p:cNvPr id="4" name="Rectangle: Rounded Corners 3">
            <a:extLst>
              <a:ext uri="{FF2B5EF4-FFF2-40B4-BE49-F238E27FC236}">
                <a16:creationId xmlns:a16="http://schemas.microsoft.com/office/drawing/2014/main" id="{E913CFF1-92E1-885E-E1F1-E56E78541158}"/>
              </a:ext>
            </a:extLst>
          </p:cNvPr>
          <p:cNvSpPr/>
          <p:nvPr/>
        </p:nvSpPr>
        <p:spPr>
          <a:xfrm>
            <a:off x="156848" y="1196237"/>
            <a:ext cx="8611824" cy="1215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nét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Lý?</a:t>
            </a:r>
          </a:p>
        </p:txBody>
      </p:sp>
    </p:spTree>
    <p:extLst>
      <p:ext uri="{BB962C8B-B14F-4D97-AF65-F5344CB8AC3E}">
        <p14:creationId xmlns:p14="http://schemas.microsoft.com/office/powerpoint/2010/main" val="17510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0DBD2D-72EC-4A3F-252E-DB894AD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ộc lập chủ quyền trên tiền cổ Việt Nam - Mai Ngọc Phát">
            <a:extLst>
              <a:ext uri="{FF2B5EF4-FFF2-40B4-BE49-F238E27FC236}">
                <a16:creationId xmlns:a16="http://schemas.microsoft.com/office/drawing/2014/main" id="{0F6612CF-642A-0F49-0978-DD3D7BCE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99" y="0"/>
            <a:ext cx="45182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ìm hiểu những đồng tiền cổ phát hiện trên quê hương vua Đinh">
            <a:extLst>
              <a:ext uri="{FF2B5EF4-FFF2-40B4-BE49-F238E27FC236}">
                <a16:creationId xmlns:a16="http://schemas.microsoft.com/office/drawing/2014/main" id="{BF780B04-3BF1-0009-96AF-608B8EE11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2" y="2609181"/>
            <a:ext cx="4584698" cy="25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2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9BF772-0990-73AA-9FDE-F1A491AC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A7ABC8-73A8-008E-811B-84984756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2D69CF-C383-4039-A55F-BEFE2B25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86"/>
            <a:ext cx="4572000" cy="2572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44558D-575F-6E6D-5276-E5C8F8B738F8}"/>
              </a:ext>
            </a:extLst>
          </p:cNvPr>
          <p:cNvSpPr/>
          <p:nvPr/>
        </p:nvSpPr>
        <p:spPr>
          <a:xfrm>
            <a:off x="5496890" y="4497169"/>
            <a:ext cx="2722220" cy="646331"/>
          </a:xfrm>
          <a:prstGeom prst="rect">
            <a:avLst/>
          </a:prstGeom>
        </p:spPr>
        <p:txBody>
          <a:bodyPr wrap="none">
            <a:spAutoFit/>
          </a:bodyPr>
          <a:lstStyle/>
          <a:p>
            <a:pPr algn="ctr"/>
            <a:r>
              <a:rPr lang="en-US" sz="3600" b="1" dirty="0" err="1">
                <a:solidFill>
                  <a:srgbClr val="FFFF00"/>
                </a:solidFill>
                <a:latin typeface="Times New Roman" panose="02020603050405020304" pitchFamily="18" charset="0"/>
                <a:cs typeface="Times New Roman" panose="02020603050405020304" pitchFamily="18" charset="0"/>
              </a:rPr>
              <a:t>Gốm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Lý</a:t>
            </a:r>
            <a:endParaRPr lang="en-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8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9199176-A5E5-944C-F1B8-EB296B217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4356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EFAE10-526E-7C54-C919-D9D924279ECF}"/>
              </a:ext>
            </a:extLst>
          </p:cNvPr>
          <p:cNvSpPr/>
          <p:nvPr/>
        </p:nvSpPr>
        <p:spPr>
          <a:xfrm>
            <a:off x="0" y="4435614"/>
            <a:ext cx="4572000" cy="707886"/>
          </a:xfrm>
          <a:prstGeom prst="rect">
            <a:avLst/>
          </a:prstGeom>
        </p:spPr>
        <p:txBody>
          <a:bodyPr>
            <a:spAutoFit/>
          </a:bodyPr>
          <a:lstStyle/>
          <a:p>
            <a:pPr algn="ctr"/>
            <a:r>
              <a:rPr lang="vi-VN" sz="2000" dirty="0">
                <a:latin typeface="Times New Roman" panose="02020603050405020304" pitchFamily="18" charset="0"/>
                <a:cs typeface="Times New Roman" panose="02020603050405020304" pitchFamily="18" charset="0"/>
              </a:rPr>
              <a:t>Tháp Báo Thiên một thời là biểu tượng sự bền vững của nhà Lý.</a:t>
            </a:r>
            <a:endParaRPr lang="en-VN" sz="2000" dirty="0">
              <a:latin typeface="Times New Roman" panose="02020603050405020304" pitchFamily="18" charset="0"/>
              <a:cs typeface="Times New Roman" panose="02020603050405020304" pitchFamily="18" charset="0"/>
            </a:endParaRPr>
          </a:p>
        </p:txBody>
      </p:sp>
      <p:pic>
        <p:nvPicPr>
          <p:cNvPr id="10244" name="Picture 4" descr="n">
            <a:extLst>
              <a:ext uri="{FF2B5EF4-FFF2-40B4-BE49-F238E27FC236}">
                <a16:creationId xmlns:a16="http://schemas.microsoft.com/office/drawing/2014/main" id="{F180FB2B-B33D-2CED-AD68-D69720D89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5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ộc đáo tòa tháp thời Lý cùng những cổ vật nghìn năm tuổi ở Hải Phòng -  Kênh truyền hình Đài Tiếng nói Việt Nam - VOVTV">
            <a:extLst>
              <a:ext uri="{FF2B5EF4-FFF2-40B4-BE49-F238E27FC236}">
                <a16:creationId xmlns:a16="http://schemas.microsoft.com/office/drawing/2014/main" id="{4B96073A-7294-48D5-FF1B-7DE33FD96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iêm ngưỡng vẻ đẹp tòa tháp thời Lý với những cổ vật nghìn năm tuổi">
            <a:extLst>
              <a:ext uri="{FF2B5EF4-FFF2-40B4-BE49-F238E27FC236}">
                <a16:creationId xmlns:a16="http://schemas.microsoft.com/office/drawing/2014/main" id="{DF7F4C5A-E3F2-CE1A-B2DF-B74E1A3D1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E976F3-A798-B9A8-5A3B-27FC4C84AF2A}"/>
              </a:ext>
            </a:extLst>
          </p:cNvPr>
          <p:cNvSpPr/>
          <p:nvPr/>
        </p:nvSpPr>
        <p:spPr>
          <a:xfrm>
            <a:off x="0" y="0"/>
            <a:ext cx="4572000" cy="646331"/>
          </a:xfrm>
          <a:prstGeom prst="rect">
            <a:avLst/>
          </a:prstGeom>
        </p:spPr>
        <p:txBody>
          <a:bodyPr>
            <a:spAutoFit/>
          </a:bodyPr>
          <a:lstStyle/>
          <a:p>
            <a:pPr algn="ctr"/>
            <a:r>
              <a:rPr lang="vi-VN" sz="1800" dirty="0">
                <a:latin typeface="Times New Roman" panose="02020603050405020304" pitchFamily="18" charset="0"/>
                <a:cs typeface="Times New Roman" panose="02020603050405020304" pitchFamily="18" charset="0"/>
              </a:rPr>
              <a:t>Tháp Tường Long được xây dựng từ thế kỷ XI, đời vua Lý Thánh Tông (1054-1072),</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300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uong quy dien - Tin tức tức online 24h về chuông quy điền">
            <a:extLst>
              <a:ext uri="{FF2B5EF4-FFF2-40B4-BE49-F238E27FC236}">
                <a16:creationId xmlns:a16="http://schemas.microsoft.com/office/drawing/2014/main" id="{EEE43011-28B3-F1CE-528A-0FBCDA91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868CB-50F9-140A-EC74-1E77AE0924C3}"/>
              </a:ext>
            </a:extLst>
          </p:cNvPr>
          <p:cNvSpPr/>
          <p:nvPr/>
        </p:nvSpPr>
        <p:spPr>
          <a:xfrm>
            <a:off x="4343400" y="671731"/>
            <a:ext cx="48006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Chuông Quy Điền được đúc vào năm 1101 bằng 12 nghìn cân (7,3 tấn) đồng. Chuông đúc xong, được treo ở chùa Diên Hựu (chùa Một cột) nhưng lớn quá nên đánh không kêu. Vua cho người vần chuông ra khu ruộng sau chùa. Do thấp trũng, có nhiều rùa nên từ đó gọi là chuông Quy Điền.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AE02B1-ED01-2EFF-6FE0-BB12DA39DA1C}"/>
              </a:ext>
            </a:extLst>
          </p:cNvPr>
          <p:cNvSpPr/>
          <p:nvPr/>
        </p:nvSpPr>
        <p:spPr>
          <a:xfrm>
            <a:off x="4983127" y="-25400"/>
            <a:ext cx="3749745" cy="646331"/>
          </a:xfrm>
          <a:prstGeom prst="rect">
            <a:avLst/>
          </a:prstGeom>
          <a:noFill/>
        </p:spPr>
        <p:txBody>
          <a:bodyPr wrap="none" lIns="91440" tIns="45720" rIns="91440" bIns="45720">
            <a:spAutoFit/>
          </a:bodyPr>
          <a:lstStyle/>
          <a:p>
            <a:pPr algn="ct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Chuông</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Điền</a:t>
            </a:r>
            <a:endPar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45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a:t>
            </a:r>
            <a:r>
              <a:rPr kumimoji="0" lang="en-VN"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khá </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phát triển bao gồm hai bộ phận thủ công nghiệp nhà nước và thủ công nghiệp nhân dân.</a:t>
            </a:r>
          </a:p>
        </p:txBody>
      </p:sp>
      <p:sp>
        <p:nvSpPr>
          <p:cNvPr id="8" name="TextBox 7">
            <a:extLst>
              <a:ext uri="{FF2B5EF4-FFF2-40B4-BE49-F238E27FC236}">
                <a16:creationId xmlns:a16="http://schemas.microsoft.com/office/drawing/2014/main" id="{2CD390C6-27F1-240B-BF82-C7DBC7BF160A}"/>
              </a:ext>
            </a:extLst>
          </p:cNvPr>
          <p:cNvSpPr txBox="1"/>
          <p:nvPr/>
        </p:nvSpPr>
        <p:spPr>
          <a:xfrm>
            <a:off x="-1" y="3585214"/>
            <a:ext cx="91440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Thương nghiệp:  Ở các địa phương hình thành các chợ và một số trung tâm trao đổi hàng hóa. Quan hệ buôn bán giữa đại Việt với Trung Quốc khá phát triển.</a:t>
            </a:r>
          </a:p>
        </p:txBody>
      </p:sp>
      <p:sp>
        <p:nvSpPr>
          <p:cNvPr id="4" name="Rectangle: Rounded Corners 3">
            <a:extLst>
              <a:ext uri="{FF2B5EF4-FFF2-40B4-BE49-F238E27FC236}">
                <a16:creationId xmlns:a16="http://schemas.microsoft.com/office/drawing/2014/main" id="{63E6522E-271A-A7F6-D694-95ACBCD46C63}"/>
              </a:ext>
            </a:extLst>
          </p:cNvPr>
          <p:cNvSpPr/>
          <p:nvPr/>
        </p:nvSpPr>
        <p:spPr>
          <a:xfrm>
            <a:off x="224324" y="1102736"/>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thương nghiệp thời Lý?</a:t>
            </a:r>
          </a:p>
        </p:txBody>
      </p:sp>
    </p:spTree>
    <p:extLst>
      <p:ext uri="{BB962C8B-B14F-4D97-AF65-F5344CB8AC3E}">
        <p14:creationId xmlns:p14="http://schemas.microsoft.com/office/powerpoint/2010/main" val="13725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hợ Quê M1920 | Bức tranh phong cảnh, Phong cảnh, Mỹ thuật">
            <a:extLst>
              <a:ext uri="{FF2B5EF4-FFF2-40B4-BE49-F238E27FC236}">
                <a16:creationId xmlns:a16="http://schemas.microsoft.com/office/drawing/2014/main" id="{07292D4D-5981-BFCE-58C8-16AD17473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t="2174"/>
          <a:stretch/>
        </p:blipFill>
        <p:spPr bwMode="auto">
          <a:xfrm>
            <a:off x="4686300" y="0"/>
            <a:ext cx="4457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ợ Tết Miền Quê - Những ngày Xưa Thân Ái">
            <a:extLst>
              <a:ext uri="{FF2B5EF4-FFF2-40B4-BE49-F238E27FC236}">
                <a16:creationId xmlns:a16="http://schemas.microsoft.com/office/drawing/2014/main" id="{69FEFCBC-30B0-2592-5B7F-4911069A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0276CD-DF41-D610-ABCD-09E7249462A9}"/>
              </a:ext>
            </a:extLst>
          </p:cNvPr>
          <p:cNvSpPr/>
          <p:nvPr/>
        </p:nvSpPr>
        <p:spPr>
          <a:xfrm>
            <a:off x="0" y="4614217"/>
            <a:ext cx="4844596" cy="461665"/>
          </a:xfrm>
          <a:prstGeom prst="rect">
            <a:avLst/>
          </a:prstGeom>
        </p:spPr>
        <p:txBody>
          <a:bodyPr wrap="none">
            <a:spAutoFit/>
          </a:bodyPr>
          <a:lstStyle/>
          <a:p>
            <a:r>
              <a:rPr lang="en-VN" sz="2400" dirty="0">
                <a:latin typeface="Times New Roman" panose="02020603050405020304" pitchFamily="18" charset="0"/>
                <a:cs typeface="Times New Roman" panose="02020603050405020304" pitchFamily="18" charset="0"/>
              </a:rPr>
              <a:t>Ở các địa phương hình thành các chợ </a:t>
            </a:r>
            <a:endParaRPr lang="en-VN" dirty="0"/>
          </a:p>
        </p:txBody>
      </p:sp>
    </p:spTree>
    <p:extLst>
      <p:ext uri="{BB962C8B-B14F-4D97-AF65-F5344CB8AC3E}">
        <p14:creationId xmlns:p14="http://schemas.microsoft.com/office/powerpoint/2010/main" val="343903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ương cảng Vân Đồn -">
            <a:extLst>
              <a:ext uri="{FF2B5EF4-FFF2-40B4-BE49-F238E27FC236}">
                <a16:creationId xmlns:a16="http://schemas.microsoft.com/office/drawing/2014/main" id="{BE7C8D3E-A243-006C-2AA0-FE4E45C37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ương cảng cổ - HỘI KỶ LỤC GIA VIỆT NAM - TỔ CHỨC KỶ LỤC VIỆT  NAM(VIETKINGS)">
            <a:extLst>
              <a:ext uri="{FF2B5EF4-FFF2-40B4-BE49-F238E27FC236}">
                <a16:creationId xmlns:a16="http://schemas.microsoft.com/office/drawing/2014/main" id="{87EF9D64-6629-B568-C01E-B71E0CC1E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3E202-DFA3-51C3-C58F-D3B7227BD55E}"/>
              </a:ext>
            </a:extLst>
          </p:cNvPr>
          <p:cNvSpPr txBox="1"/>
          <p:nvPr/>
        </p:nvSpPr>
        <p:spPr>
          <a:xfrm>
            <a:off x="4864100" y="4597113"/>
            <a:ext cx="4406900"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Thương cảng Vân Đồn</a:t>
            </a:r>
          </a:p>
        </p:txBody>
      </p:sp>
    </p:spTree>
    <p:extLst>
      <p:ext uri="{BB962C8B-B14F-4D97-AF65-F5344CB8AC3E}">
        <p14:creationId xmlns:p14="http://schemas.microsoft.com/office/powerpoint/2010/main" val="59606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869"/>
        <p:cNvGrpSpPr/>
        <p:nvPr/>
      </p:nvGrpSpPr>
      <p:grpSpPr>
        <a:xfrm>
          <a:off x="0" y="0"/>
          <a:ext cx="0" cy="0"/>
          <a:chOff x="0" y="0"/>
          <a:chExt cx="0" cy="0"/>
        </a:xfrm>
      </p:grpSpPr>
      <p:sp>
        <p:nvSpPr>
          <p:cNvPr id="880" name="Google Shape;880;p39"/>
          <p:cNvSpPr txBox="1">
            <a:spLocks noGrp="1"/>
          </p:cNvSpPr>
          <p:nvPr>
            <p:ph type="title"/>
          </p:nvPr>
        </p:nvSpPr>
        <p:spPr>
          <a:xfrm>
            <a:off x="1379194" y="670021"/>
            <a:ext cx="2727900" cy="2045704"/>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a:t>
            </a:r>
            <a:endParaRPr sz="2800" dirty="0">
              <a:latin typeface="Times New Roman" panose="02020603050405020304" pitchFamily="18" charset="0"/>
              <a:cs typeface="Times New Roman" panose="02020603050405020304" pitchFamily="18" charset="0"/>
            </a:endParaRPr>
          </a:p>
        </p:txBody>
      </p:sp>
      <p:sp>
        <p:nvSpPr>
          <p:cNvPr id="882" name="Google Shape;882;p39"/>
          <p:cNvSpPr txBox="1">
            <a:spLocks noGrp="1"/>
          </p:cNvSpPr>
          <p:nvPr>
            <p:ph type="title" idx="3"/>
          </p:nvPr>
        </p:nvSpPr>
        <p:spPr>
          <a:xfrm>
            <a:off x="1343459" y="3329880"/>
            <a:ext cx="3321448" cy="1278920"/>
          </a:xfrm>
          <a:prstGeom prst="rect">
            <a:avLst/>
          </a:prstGeom>
        </p:spPr>
        <p:txBody>
          <a:bodyPr spcFirstLastPara="1" wrap="square" lIns="91425" tIns="91425" rIns="91425" bIns="91425" anchor="ctr" anchorCtr="0">
            <a:noAutofit/>
          </a:bodyPr>
          <a:lstStyle/>
          <a:p>
            <a:pPr lvl="0" algn="ct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grpSp>
        <p:nvGrpSpPr>
          <p:cNvPr id="891" name="Google Shape;891;p39"/>
          <p:cNvGrpSpPr/>
          <p:nvPr/>
        </p:nvGrpSpPr>
        <p:grpSpPr>
          <a:xfrm rot="10800000">
            <a:off x="-192469" y="989221"/>
            <a:ext cx="1781660" cy="1300131"/>
            <a:chOff x="6479785" y="1632505"/>
            <a:chExt cx="2337782" cy="1670638"/>
          </a:xfrm>
        </p:grpSpPr>
        <p:sp>
          <p:nvSpPr>
            <p:cNvPr id="892" name="Google Shape;892;p39"/>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3" name="Google Shape;893;p39"/>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4" name="Google Shape;894;p39"/>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95" name="Google Shape;895;p39"/>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01" name="Google Shape;901;p39"/>
          <p:cNvSpPr txBox="1">
            <a:spLocks noGrp="1"/>
          </p:cNvSpPr>
          <p:nvPr>
            <p:ph type="title" idx="15"/>
          </p:nvPr>
        </p:nvSpPr>
        <p:spPr>
          <a:xfrm>
            <a:off x="2502383" y="73306"/>
            <a:ext cx="3858600" cy="99700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p>
        </p:txBody>
      </p:sp>
      <p:sp>
        <p:nvSpPr>
          <p:cNvPr id="902" name="Google Shape;902;p39"/>
          <p:cNvSpPr txBox="1">
            <a:spLocks noGrp="1"/>
          </p:cNvSpPr>
          <p:nvPr>
            <p:ph type="title" idx="2"/>
          </p:nvPr>
        </p:nvSpPr>
        <p:spPr>
          <a:xfrm>
            <a:off x="45490" y="1383337"/>
            <a:ext cx="1154731" cy="5020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01</a:t>
            </a:r>
            <a:endParaRPr sz="4800" dirty="0">
              <a:latin typeface="Times New Roman" panose="02020603050405020304" pitchFamily="18" charset="0"/>
              <a:cs typeface="Times New Roman" panose="02020603050405020304" pitchFamily="18" charset="0"/>
            </a:endParaRPr>
          </a:p>
        </p:txBody>
      </p:sp>
      <p:grpSp>
        <p:nvGrpSpPr>
          <p:cNvPr id="51" name="Google Shape;891;p39">
            <a:extLst>
              <a:ext uri="{FF2B5EF4-FFF2-40B4-BE49-F238E27FC236}">
                <a16:creationId xmlns:a16="http://schemas.microsoft.com/office/drawing/2014/main" id="{E40703B5-EA00-2D4A-8DB3-57C3B745BCDC}"/>
              </a:ext>
            </a:extLst>
          </p:cNvPr>
          <p:cNvGrpSpPr/>
          <p:nvPr/>
        </p:nvGrpSpPr>
        <p:grpSpPr>
          <a:xfrm rot="10800000">
            <a:off x="-223999" y="3329880"/>
            <a:ext cx="1781660" cy="1300131"/>
            <a:chOff x="6479785" y="1632505"/>
            <a:chExt cx="2337782" cy="1670638"/>
          </a:xfrm>
        </p:grpSpPr>
        <p:sp>
          <p:nvSpPr>
            <p:cNvPr id="52" name="Google Shape;892;p39">
              <a:extLst>
                <a:ext uri="{FF2B5EF4-FFF2-40B4-BE49-F238E27FC236}">
                  <a16:creationId xmlns:a16="http://schemas.microsoft.com/office/drawing/2014/main" id="{A7B0F6D0-D9F7-854A-8E8B-B837D31B34FB}"/>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3" name="Google Shape;893;p39">
              <a:extLst>
                <a:ext uri="{FF2B5EF4-FFF2-40B4-BE49-F238E27FC236}">
                  <a16:creationId xmlns:a16="http://schemas.microsoft.com/office/drawing/2014/main" id="{3371567E-782E-7546-8BFA-464767DC5CE7}"/>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4" name="Google Shape;894;p39">
              <a:extLst>
                <a:ext uri="{FF2B5EF4-FFF2-40B4-BE49-F238E27FC236}">
                  <a16:creationId xmlns:a16="http://schemas.microsoft.com/office/drawing/2014/main" id="{FC676B12-173F-5F42-9CC6-625A975F8C9F}"/>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55" name="Google Shape;895;p39">
              <a:extLst>
                <a:ext uri="{FF2B5EF4-FFF2-40B4-BE49-F238E27FC236}">
                  <a16:creationId xmlns:a16="http://schemas.microsoft.com/office/drawing/2014/main" id="{76E8FFE7-6F13-CB43-B42F-B540B994D3FA}"/>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83" name="Google Shape;883;p39"/>
          <p:cNvSpPr txBox="1">
            <a:spLocks noGrp="1"/>
          </p:cNvSpPr>
          <p:nvPr>
            <p:ph type="title" idx="4"/>
          </p:nvPr>
        </p:nvSpPr>
        <p:spPr>
          <a:xfrm>
            <a:off x="149781" y="3490346"/>
            <a:ext cx="948420" cy="8806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Times New Roman" panose="02020603050405020304" pitchFamily="18" charset="0"/>
                <a:cs typeface="Times New Roman" panose="02020603050405020304" pitchFamily="18" charset="0"/>
              </a:rPr>
              <a:t>02</a:t>
            </a:r>
            <a:endParaRPr sz="4800" dirty="0">
              <a:latin typeface="Times New Roman" panose="02020603050405020304" pitchFamily="18" charset="0"/>
              <a:cs typeface="Times New Roman" panose="02020603050405020304" pitchFamily="18" charset="0"/>
            </a:endParaRPr>
          </a:p>
        </p:txBody>
      </p:sp>
      <p:sp>
        <p:nvSpPr>
          <p:cNvPr id="18" name="Google Shape;880;p39">
            <a:extLst>
              <a:ext uri="{FF2B5EF4-FFF2-40B4-BE49-F238E27FC236}">
                <a16:creationId xmlns:a16="http://schemas.microsoft.com/office/drawing/2014/main" id="{8C9FACFF-EDEB-FBA3-508A-14F60AA4559B}"/>
              </a:ext>
            </a:extLst>
          </p:cNvPr>
          <p:cNvSpPr txBox="1">
            <a:spLocks/>
          </p:cNvSpPr>
          <p:nvPr/>
        </p:nvSpPr>
        <p:spPr>
          <a:xfrm>
            <a:off x="6474548" y="791077"/>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kinh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tế</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xã</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hội</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19" name="Google Shape;891;p39">
            <a:extLst>
              <a:ext uri="{FF2B5EF4-FFF2-40B4-BE49-F238E27FC236}">
                <a16:creationId xmlns:a16="http://schemas.microsoft.com/office/drawing/2014/main" id="{636BD57F-297E-DDEF-E8DB-F208602CB386}"/>
              </a:ext>
            </a:extLst>
          </p:cNvPr>
          <p:cNvGrpSpPr/>
          <p:nvPr/>
        </p:nvGrpSpPr>
        <p:grpSpPr>
          <a:xfrm rot="10800000">
            <a:off x="4968293" y="1141621"/>
            <a:ext cx="1781660" cy="1300131"/>
            <a:chOff x="6479785" y="1632505"/>
            <a:chExt cx="2337782" cy="1670638"/>
          </a:xfrm>
        </p:grpSpPr>
        <p:sp>
          <p:nvSpPr>
            <p:cNvPr id="20" name="Google Shape;892;p39">
              <a:extLst>
                <a:ext uri="{FF2B5EF4-FFF2-40B4-BE49-F238E27FC236}">
                  <a16:creationId xmlns:a16="http://schemas.microsoft.com/office/drawing/2014/main" id="{0A377245-1B51-F697-0D26-F196D7C3117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1" name="Google Shape;893;p39">
              <a:extLst>
                <a:ext uri="{FF2B5EF4-FFF2-40B4-BE49-F238E27FC236}">
                  <a16:creationId xmlns:a16="http://schemas.microsoft.com/office/drawing/2014/main" id="{6CB85B0E-B29A-7002-F45B-7874075A5855}"/>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2" name="Google Shape;894;p39">
              <a:extLst>
                <a:ext uri="{FF2B5EF4-FFF2-40B4-BE49-F238E27FC236}">
                  <a16:creationId xmlns:a16="http://schemas.microsoft.com/office/drawing/2014/main" id="{C4CCBEDF-CE8C-C2F3-F130-95097C84DA99}"/>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3" name="Google Shape;895;p39">
              <a:extLst>
                <a:ext uri="{FF2B5EF4-FFF2-40B4-BE49-F238E27FC236}">
                  <a16:creationId xmlns:a16="http://schemas.microsoft.com/office/drawing/2014/main" id="{455A0F82-4156-1341-3A00-4774D68FD749}"/>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4" name="Google Shape;902;p39">
            <a:extLst>
              <a:ext uri="{FF2B5EF4-FFF2-40B4-BE49-F238E27FC236}">
                <a16:creationId xmlns:a16="http://schemas.microsoft.com/office/drawing/2014/main" id="{FB498573-433F-C7FD-142E-1FDB3C66D232}"/>
              </a:ext>
            </a:extLst>
          </p:cNvPr>
          <p:cNvSpPr txBox="1">
            <a:spLocks/>
          </p:cNvSpPr>
          <p:nvPr/>
        </p:nvSpPr>
        <p:spPr>
          <a:xfrm>
            <a:off x="5206252" y="1535737"/>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03</a:t>
            </a:r>
          </a:p>
        </p:txBody>
      </p:sp>
      <p:sp>
        <p:nvSpPr>
          <p:cNvPr id="25" name="Google Shape;880;p39">
            <a:extLst>
              <a:ext uri="{FF2B5EF4-FFF2-40B4-BE49-F238E27FC236}">
                <a16:creationId xmlns:a16="http://schemas.microsoft.com/office/drawing/2014/main" id="{1006D34D-AB71-373D-413D-6C56123933EC}"/>
              </a:ext>
            </a:extLst>
          </p:cNvPr>
          <p:cNvSpPr txBox="1">
            <a:spLocks/>
          </p:cNvSpPr>
          <p:nvPr/>
        </p:nvSpPr>
        <p:spPr>
          <a:xfrm>
            <a:off x="6433836" y="2891201"/>
            <a:ext cx="2727900" cy="20457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Domine"/>
              <a:buNone/>
              <a:defRPr sz="20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2400"/>
              <a:buFont typeface="Domine"/>
              <a:buNone/>
              <a:defRPr sz="24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2400"/>
              <a:buFont typeface="Domine"/>
              <a:buNone/>
              <a:tabLst/>
              <a:defRPr/>
            </a:pP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Tình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hình</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văn</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hóa</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giáo</a:t>
            </a:r>
            <a:r>
              <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 </a:t>
            </a:r>
            <a:r>
              <a:rPr kumimoji="0" lang="en-US" sz="2800" b="1" i="0" u="none" strike="noStrike" kern="0" cap="none" spc="0" normalizeH="0" baseline="0" noProof="0" dirty="0" err="1">
                <a:ln>
                  <a:noFill/>
                </a:ln>
                <a:solidFill>
                  <a:srgbClr val="262A29"/>
                </a:solidFill>
                <a:effectLst/>
                <a:uLnTx/>
                <a:uFillTx/>
                <a:latin typeface="Times New Roman" panose="02020603050405020304" pitchFamily="18" charset="0"/>
                <a:cs typeface="Times New Roman" panose="02020603050405020304" pitchFamily="18" charset="0"/>
                <a:sym typeface="Domine"/>
              </a:rPr>
              <a:t>dục</a:t>
            </a:r>
            <a:endParaRPr kumimoji="0" lang="en-US" sz="2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endParaRPr>
          </a:p>
        </p:txBody>
      </p:sp>
      <p:grpSp>
        <p:nvGrpSpPr>
          <p:cNvPr id="26" name="Google Shape;891;p39">
            <a:extLst>
              <a:ext uri="{FF2B5EF4-FFF2-40B4-BE49-F238E27FC236}">
                <a16:creationId xmlns:a16="http://schemas.microsoft.com/office/drawing/2014/main" id="{3C353B88-4525-82EE-D316-A2687402A3E1}"/>
              </a:ext>
            </a:extLst>
          </p:cNvPr>
          <p:cNvGrpSpPr/>
          <p:nvPr/>
        </p:nvGrpSpPr>
        <p:grpSpPr>
          <a:xfrm rot="10800000">
            <a:off x="4978055" y="3259420"/>
            <a:ext cx="1781660" cy="1300131"/>
            <a:chOff x="6479785" y="1632505"/>
            <a:chExt cx="2337782" cy="1670638"/>
          </a:xfrm>
        </p:grpSpPr>
        <p:sp>
          <p:nvSpPr>
            <p:cNvPr id="27" name="Google Shape;892;p39">
              <a:extLst>
                <a:ext uri="{FF2B5EF4-FFF2-40B4-BE49-F238E27FC236}">
                  <a16:creationId xmlns:a16="http://schemas.microsoft.com/office/drawing/2014/main" id="{C0C44863-6F57-6471-C28C-77FAFA1EF7AA}"/>
                </a:ext>
              </a:extLst>
            </p:cNvPr>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893;p39">
              <a:extLst>
                <a:ext uri="{FF2B5EF4-FFF2-40B4-BE49-F238E27FC236}">
                  <a16:creationId xmlns:a16="http://schemas.microsoft.com/office/drawing/2014/main" id="{533BA5E1-240C-7C58-FFED-B8352B8C1E6D}"/>
                </a:ext>
              </a:extLst>
            </p:cNvPr>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894;p39">
              <a:extLst>
                <a:ext uri="{FF2B5EF4-FFF2-40B4-BE49-F238E27FC236}">
                  <a16:creationId xmlns:a16="http://schemas.microsoft.com/office/drawing/2014/main" id="{F6FF5A49-C634-10A4-665F-6C6584A58768}"/>
                </a:ext>
              </a:extLst>
            </p:cNvPr>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895;p39">
              <a:extLst>
                <a:ext uri="{FF2B5EF4-FFF2-40B4-BE49-F238E27FC236}">
                  <a16:creationId xmlns:a16="http://schemas.microsoft.com/office/drawing/2014/main" id="{A9C9A1A7-11DB-9DFB-7F04-FE2DB803A6A5}"/>
                </a:ext>
              </a:extLst>
            </p:cNvPr>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31" name="Google Shape;902;p39">
            <a:extLst>
              <a:ext uri="{FF2B5EF4-FFF2-40B4-BE49-F238E27FC236}">
                <a16:creationId xmlns:a16="http://schemas.microsoft.com/office/drawing/2014/main" id="{017B225E-5724-3B15-D88D-52FEB3341021}"/>
              </a:ext>
            </a:extLst>
          </p:cNvPr>
          <p:cNvSpPr txBox="1">
            <a:spLocks/>
          </p:cNvSpPr>
          <p:nvPr/>
        </p:nvSpPr>
        <p:spPr>
          <a:xfrm>
            <a:off x="5216014" y="3653536"/>
            <a:ext cx="1154731" cy="502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omine"/>
              <a:buNone/>
              <a:defRPr sz="2700" b="1" i="0" u="none" strike="noStrike" cap="none">
                <a:solidFill>
                  <a:schemeClr val="dk1"/>
                </a:solidFill>
                <a:latin typeface="Domine"/>
                <a:ea typeface="Domine"/>
                <a:cs typeface="Domine"/>
                <a:sym typeface="Domine"/>
              </a:defRPr>
            </a:lvl1pPr>
            <a:lvl2pPr marR="0" lvl="1"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2pPr>
            <a:lvl3pPr marR="0" lvl="2"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3pPr>
            <a:lvl4pPr marR="0" lvl="3"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4pPr>
            <a:lvl5pPr marR="0" lvl="4"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5pPr>
            <a:lvl6pPr marR="0" lvl="5"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6pPr>
            <a:lvl7pPr marR="0" lvl="6"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7pPr>
            <a:lvl8pPr marR="0" lvl="7"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8pPr>
            <a:lvl9pPr marR="0" lvl="8" algn="l" rtl="0">
              <a:lnSpc>
                <a:spcPct val="100000"/>
              </a:lnSpc>
              <a:spcBef>
                <a:spcPts val="0"/>
              </a:spcBef>
              <a:spcAft>
                <a:spcPts val="0"/>
              </a:spcAft>
              <a:buClr>
                <a:schemeClr val="dk1"/>
              </a:buClr>
              <a:buSzPts val="3000"/>
              <a:buFont typeface="Domine"/>
              <a:buNone/>
              <a:defRPr sz="30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262A29"/>
              </a:buClr>
              <a:buSzPts val="3000"/>
              <a:buFont typeface="Domine"/>
              <a:buNone/>
              <a:tabLst/>
              <a:defRPr/>
            </a:pPr>
            <a:r>
              <a:rPr kumimoji="0" lang="en" sz="4800" b="1" i="0" u="none" strike="noStrike" kern="0" cap="none" spc="0" normalizeH="0" baseline="0" noProof="0" dirty="0">
                <a:ln>
                  <a:noFill/>
                </a:ln>
                <a:solidFill>
                  <a:srgbClr val="262A29"/>
                </a:solidFill>
                <a:effectLst/>
                <a:uLnTx/>
                <a:uFillTx/>
                <a:latin typeface="Times New Roman" panose="02020603050405020304" pitchFamily="18" charset="0"/>
                <a:cs typeface="Times New Roman" panose="02020603050405020304" pitchFamily="18" charset="0"/>
                <a:sym typeface="Domine"/>
              </a:rPr>
              <a:t>04</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14:bounceEnd="50000">
                                          <p:cBhvr additive="base">
                                            <p:cTn id="7" dur="500" fill="hold"/>
                                            <p:tgtEl>
                                              <p:spTgt spid="8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14:bounceEnd="50000">
                                          <p:cBhvr additive="base">
                                            <p:cTn id="11" dur="500" fill="hold"/>
                                            <p:tgtEl>
                                              <p:spTgt spid="88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14:bounceEnd="50000">
                                          <p:cBhvr additive="base">
                                            <p:cTn id="15" dur="500" fill="hold"/>
                                            <p:tgtEl>
                                              <p:spTgt spid="8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14:bounceEnd="50000">
                                          <p:cBhvr additive="base">
                                            <p:cTn id="19" dur="500" fill="hold"/>
                                            <p:tgtEl>
                                              <p:spTgt spid="901"/>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14:bounceEnd="50000">
                                          <p:cBhvr additive="base">
                                            <p:cTn id="23" dur="500" fill="hold"/>
                                            <p:tgtEl>
                                              <p:spTgt spid="90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500" fill="hold"/>
                                            <p:tgtEl>
                                              <p:spTgt spid="51"/>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14:bounceEnd="50000">
                                          <p:cBhvr additive="base">
                                            <p:cTn id="31" dur="500" fill="hold"/>
                                            <p:tgtEl>
                                              <p:spTgt spid="883"/>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50000">
                                          <p:cBhvr additive="base">
                                            <p:cTn id="3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50000">
                                          <p:cBhvr additive="base">
                                            <p:cTn id="3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14:bounceEnd="50000">
                                          <p:cBhvr additive="base">
                                            <p:cTn id="43"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5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50000">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14:bounceEnd="50000">
                                          <p:cBhvr additive="base">
                                            <p:cTn id="51"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14:bounceEnd="50000">
                                          <p:cBhvr additive="base">
                                            <p:cTn id="55" dur="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0"/>
                                            </p:tgtEl>
                                            <p:attrNameLst>
                                              <p:attrName>style.visibility</p:attrName>
                                            </p:attrNameLst>
                                          </p:cBhvr>
                                          <p:to>
                                            <p:strVal val="visible"/>
                                          </p:to>
                                        </p:set>
                                        <p:anim calcmode="lin" valueType="num">
                                          <p:cBhvr additive="base">
                                            <p:cTn id="7" dur="500" fill="hold"/>
                                            <p:tgtEl>
                                              <p:spTgt spid="880"/>
                                            </p:tgtEl>
                                            <p:attrNameLst>
                                              <p:attrName>ppt_x</p:attrName>
                                            </p:attrNameLst>
                                          </p:cBhvr>
                                          <p:tavLst>
                                            <p:tav tm="0">
                                              <p:val>
                                                <p:strVal val="#ppt_x"/>
                                              </p:val>
                                            </p:tav>
                                            <p:tav tm="100000">
                                              <p:val>
                                                <p:strVal val="#ppt_x"/>
                                              </p:val>
                                            </p:tav>
                                          </p:tavLst>
                                        </p:anim>
                                        <p:anim calcmode="lin" valueType="num">
                                          <p:cBhvr additive="base">
                                            <p:cTn id="8" dur="500" fill="hold"/>
                                            <p:tgtEl>
                                              <p:spTgt spid="8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82"/>
                                            </p:tgtEl>
                                            <p:attrNameLst>
                                              <p:attrName>style.visibility</p:attrName>
                                            </p:attrNameLst>
                                          </p:cBhvr>
                                          <p:to>
                                            <p:strVal val="visible"/>
                                          </p:to>
                                        </p:set>
                                        <p:anim calcmode="lin" valueType="num">
                                          <p:cBhvr additive="base">
                                            <p:cTn id="11" dur="500" fill="hold"/>
                                            <p:tgtEl>
                                              <p:spTgt spid="882"/>
                                            </p:tgtEl>
                                            <p:attrNameLst>
                                              <p:attrName>ppt_x</p:attrName>
                                            </p:attrNameLst>
                                          </p:cBhvr>
                                          <p:tavLst>
                                            <p:tav tm="0">
                                              <p:val>
                                                <p:strVal val="#ppt_x"/>
                                              </p:val>
                                            </p:tav>
                                            <p:tav tm="100000">
                                              <p:val>
                                                <p:strVal val="#ppt_x"/>
                                              </p:val>
                                            </p:tav>
                                          </p:tavLst>
                                        </p:anim>
                                        <p:anim calcmode="lin" valueType="num">
                                          <p:cBhvr additive="base">
                                            <p:cTn id="12" dur="500" fill="hold"/>
                                            <p:tgtEl>
                                              <p:spTgt spid="88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91"/>
                                            </p:tgtEl>
                                            <p:attrNameLst>
                                              <p:attrName>style.visibility</p:attrName>
                                            </p:attrNameLst>
                                          </p:cBhvr>
                                          <p:to>
                                            <p:strVal val="visible"/>
                                          </p:to>
                                        </p:set>
                                        <p:anim calcmode="lin" valueType="num">
                                          <p:cBhvr additive="base">
                                            <p:cTn id="15" dur="500" fill="hold"/>
                                            <p:tgtEl>
                                              <p:spTgt spid="891"/>
                                            </p:tgtEl>
                                            <p:attrNameLst>
                                              <p:attrName>ppt_x</p:attrName>
                                            </p:attrNameLst>
                                          </p:cBhvr>
                                          <p:tavLst>
                                            <p:tav tm="0">
                                              <p:val>
                                                <p:strVal val="#ppt_x"/>
                                              </p:val>
                                            </p:tav>
                                            <p:tav tm="100000">
                                              <p:val>
                                                <p:strVal val="#ppt_x"/>
                                              </p:val>
                                            </p:tav>
                                          </p:tavLst>
                                        </p:anim>
                                        <p:anim calcmode="lin" valueType="num">
                                          <p:cBhvr additive="base">
                                            <p:cTn id="16" dur="500" fill="hold"/>
                                            <p:tgtEl>
                                              <p:spTgt spid="89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01"/>
                                            </p:tgtEl>
                                            <p:attrNameLst>
                                              <p:attrName>style.visibility</p:attrName>
                                            </p:attrNameLst>
                                          </p:cBhvr>
                                          <p:to>
                                            <p:strVal val="visible"/>
                                          </p:to>
                                        </p:set>
                                        <p:anim calcmode="lin" valueType="num">
                                          <p:cBhvr additive="base">
                                            <p:cTn id="19" dur="500" fill="hold"/>
                                            <p:tgtEl>
                                              <p:spTgt spid="901"/>
                                            </p:tgtEl>
                                            <p:attrNameLst>
                                              <p:attrName>ppt_x</p:attrName>
                                            </p:attrNameLst>
                                          </p:cBhvr>
                                          <p:tavLst>
                                            <p:tav tm="0">
                                              <p:val>
                                                <p:strVal val="#ppt_x"/>
                                              </p:val>
                                            </p:tav>
                                            <p:tav tm="100000">
                                              <p:val>
                                                <p:strVal val="#ppt_x"/>
                                              </p:val>
                                            </p:tav>
                                          </p:tavLst>
                                        </p:anim>
                                        <p:anim calcmode="lin" valueType="num">
                                          <p:cBhvr additive="base">
                                            <p:cTn id="20" dur="500" fill="hold"/>
                                            <p:tgtEl>
                                              <p:spTgt spid="901"/>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902"/>
                                            </p:tgtEl>
                                            <p:attrNameLst>
                                              <p:attrName>style.visibility</p:attrName>
                                            </p:attrNameLst>
                                          </p:cBhvr>
                                          <p:to>
                                            <p:strVal val="visible"/>
                                          </p:to>
                                        </p:set>
                                        <p:anim calcmode="lin" valueType="num">
                                          <p:cBhvr additive="base">
                                            <p:cTn id="23" dur="500" fill="hold"/>
                                            <p:tgtEl>
                                              <p:spTgt spid="902"/>
                                            </p:tgtEl>
                                            <p:attrNameLst>
                                              <p:attrName>ppt_x</p:attrName>
                                            </p:attrNameLst>
                                          </p:cBhvr>
                                          <p:tavLst>
                                            <p:tav tm="0">
                                              <p:val>
                                                <p:strVal val="#ppt_x"/>
                                              </p:val>
                                            </p:tav>
                                            <p:tav tm="100000">
                                              <p:val>
                                                <p:strVal val="#ppt_x"/>
                                              </p:val>
                                            </p:tav>
                                          </p:tavLst>
                                        </p:anim>
                                        <p:anim calcmode="lin" valueType="num">
                                          <p:cBhvr additive="base">
                                            <p:cTn id="24" dur="500" fill="hold"/>
                                            <p:tgtEl>
                                              <p:spTgt spid="90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883"/>
                                            </p:tgtEl>
                                            <p:attrNameLst>
                                              <p:attrName>style.visibility</p:attrName>
                                            </p:attrNameLst>
                                          </p:cBhvr>
                                          <p:to>
                                            <p:strVal val="visible"/>
                                          </p:to>
                                        </p:set>
                                        <p:anim calcmode="lin" valueType="num">
                                          <p:cBhvr additive="base">
                                            <p:cTn id="31" dur="500" fill="hold"/>
                                            <p:tgtEl>
                                              <p:spTgt spid="883"/>
                                            </p:tgtEl>
                                            <p:attrNameLst>
                                              <p:attrName>ppt_x</p:attrName>
                                            </p:attrNameLst>
                                          </p:cBhvr>
                                          <p:tavLst>
                                            <p:tav tm="0">
                                              <p:val>
                                                <p:strVal val="#ppt_x"/>
                                              </p:val>
                                            </p:tav>
                                            <p:tav tm="100000">
                                              <p:val>
                                                <p:strVal val="#ppt_x"/>
                                              </p:val>
                                            </p:tav>
                                          </p:tavLst>
                                        </p:anim>
                                        <p:anim calcmode="lin" valueType="num">
                                          <p:cBhvr additive="base">
                                            <p:cTn id="32" dur="500" fill="hold"/>
                                            <p:tgtEl>
                                              <p:spTgt spid="88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 grpId="0"/>
          <p:bldP spid="882" grpId="0"/>
          <p:bldP spid="901" grpId="0"/>
          <p:bldP spid="902" grpId="0"/>
          <p:bldP spid="883" grpId="0"/>
          <p:bldP spid="18" grpId="0"/>
          <p:bldP spid="24" grpId="0"/>
          <p:bldP spid="25"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
        <p:nvSpPr>
          <p:cNvPr id="12" name="Text Box 8">
            <a:extLst>
              <a:ext uri="{FF2B5EF4-FFF2-40B4-BE49-F238E27FC236}">
                <a16:creationId xmlns:a16="http://schemas.microsoft.com/office/drawing/2014/main" id="{20A52777-2C88-A556-111C-3F6F5D20A536}"/>
              </a:ext>
            </a:extLst>
          </p:cNvPr>
          <p:cNvSpPr txBox="1">
            <a:spLocks noChangeArrowheads="1"/>
          </p:cNvSpPr>
          <p:nvPr/>
        </p:nvSpPr>
        <p:spPr bwMode="auto">
          <a:xfrm>
            <a:off x="3578150" y="2023488"/>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b.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xã</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hội</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22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7B357-9A2B-8B55-EEA4-BB67874928AD}"/>
              </a:ext>
            </a:extLst>
          </p:cNvPr>
          <p:cNvSpPr txBox="1"/>
          <p:nvPr/>
        </p:nvSpPr>
        <p:spPr>
          <a:xfrm>
            <a:off x="681404" y="1454564"/>
            <a:ext cx="7781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 thông tin SGK hãy mô tả về đời sống xã hội thời Lý?</a:t>
            </a:r>
          </a:p>
        </p:txBody>
      </p:sp>
    </p:spTree>
    <p:extLst>
      <p:ext uri="{BB962C8B-B14F-4D97-AF65-F5344CB8AC3E}">
        <p14:creationId xmlns:p14="http://schemas.microsoft.com/office/powerpoint/2010/main" val="3461687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AF7BEF-C3C0-B2ED-3D26-07504847AB55}"/>
              </a:ext>
            </a:extLst>
          </p:cNvPr>
          <p:cNvSpPr txBox="1"/>
          <p:nvPr/>
        </p:nvSpPr>
        <p:spPr>
          <a:xfrm>
            <a:off x="0" y="947424"/>
            <a:ext cx="55626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Xã hội có xu hướng phân hóa hơn</a:t>
            </a:r>
          </a:p>
        </p:txBody>
      </p:sp>
      <p:sp>
        <p:nvSpPr>
          <p:cNvPr id="7" name="TextBox 6">
            <a:extLst>
              <a:ext uri="{FF2B5EF4-FFF2-40B4-BE49-F238E27FC236}">
                <a16:creationId xmlns:a16="http://schemas.microsoft.com/office/drawing/2014/main" id="{7B34FD5B-1167-CC34-0D58-2C586C9E74A5}"/>
              </a:ext>
            </a:extLst>
          </p:cNvPr>
          <p:cNvSpPr txBox="1"/>
          <p:nvPr/>
        </p:nvSpPr>
        <p:spPr>
          <a:xfrm>
            <a:off x="143220" y="1514073"/>
            <a:ext cx="8712200" cy="523220"/>
          </a:xfrm>
          <a:prstGeom prst="rect">
            <a:avLst/>
          </a:prstGeom>
          <a:noFill/>
        </p:spPr>
        <p:txBody>
          <a:bodyPr wrap="square" rtlCol="0">
            <a:spAutoFit/>
          </a:bodyPr>
          <a:lstStyle/>
          <a:p>
            <a:pPr algn="just"/>
            <a:r>
              <a:rPr lang="en-VN" sz="2800" b="1" i="1" dirty="0">
                <a:solidFill>
                  <a:srgbClr val="FF0000"/>
                </a:solidFill>
                <a:latin typeface="Times New Roman" panose="02020603050405020304" pitchFamily="18" charset="0"/>
                <a:cs typeface="Times New Roman" panose="02020603050405020304" pitchFamily="18" charset="0"/>
              </a:rPr>
              <a:t>+ Tầng lớp quý tộc vua quan có nhiều đặc quyền.</a:t>
            </a:r>
          </a:p>
        </p:txBody>
      </p:sp>
      <p:sp>
        <p:nvSpPr>
          <p:cNvPr id="8" name="TextBox 7">
            <a:extLst>
              <a:ext uri="{FF2B5EF4-FFF2-40B4-BE49-F238E27FC236}">
                <a16:creationId xmlns:a16="http://schemas.microsoft.com/office/drawing/2014/main" id="{2CD390C6-27F1-240B-BF82-C7DBC7BF160A}"/>
              </a:ext>
            </a:extLst>
          </p:cNvPr>
          <p:cNvSpPr txBox="1"/>
          <p:nvPr/>
        </p:nvSpPr>
        <p:spPr>
          <a:xfrm>
            <a:off x="143220" y="2123540"/>
            <a:ext cx="8712200" cy="1815882"/>
          </a:xfrm>
          <a:prstGeom prst="rect">
            <a:avLst/>
          </a:prstGeom>
          <a:noFill/>
        </p:spPr>
        <p:txBody>
          <a:bodyPr wrap="square" rtlCol="0">
            <a:spAutoFit/>
          </a:bodyPr>
          <a:lstStyle/>
          <a:p>
            <a:pPr algn="just"/>
            <a:r>
              <a:rPr lang="en-VN" sz="2800" b="1" i="1" dirty="0">
                <a:solidFill>
                  <a:srgbClr val="FF0000"/>
                </a:solidFill>
                <a:latin typeface="Times New Roman" panose="02020603050405020304" pitchFamily="18" charset="0"/>
                <a:cs typeface="Times New Roman" panose="02020603050405020304" pitchFamily="18" charset="0"/>
              </a:rPr>
              <a:t>+ Nông dân chiếm đa số trong dân cư.</a:t>
            </a:r>
            <a:endParaRPr lang="en-US" sz="2800" b="1" i="1" dirty="0">
              <a:solidFill>
                <a:srgbClr val="FF0000"/>
              </a:solidFill>
              <a:latin typeface="Times New Roman" panose="02020603050405020304" pitchFamily="18" charset="0"/>
              <a:cs typeface="Times New Roman" panose="02020603050405020304" pitchFamily="18" charset="0"/>
            </a:endParaRPr>
          </a:p>
          <a:p>
            <a:pPr algn="just"/>
            <a:r>
              <a:rPr lang="en-US" sz="2800" b="1" i="1" dirty="0">
                <a:solidFill>
                  <a:srgbClr val="FF0000"/>
                </a:solidFill>
                <a:latin typeface="Times New Roman" panose="02020603050405020304" pitchFamily="18" charset="0"/>
                <a:cs typeface="Times New Roman" panose="02020603050405020304" pitchFamily="18" charset="0"/>
              </a:rPr>
              <a:t>+</a:t>
            </a:r>
            <a:r>
              <a:rPr lang="en-VN" sz="2800" b="1" i="1" dirty="0">
                <a:solidFill>
                  <a:srgbClr val="FF0000"/>
                </a:solidFill>
                <a:latin typeface="Times New Roman" panose="02020603050405020304" pitchFamily="18" charset="0"/>
                <a:cs typeface="Times New Roman" panose="02020603050405020304" pitchFamily="18" charset="0"/>
              </a:rPr>
              <a:t>Thợ thủ công và thương nhân khá đông đảo.</a:t>
            </a:r>
            <a:endParaRPr lang="en-US" sz="2800" b="1" i="1" dirty="0">
              <a:solidFill>
                <a:srgbClr val="FF0000"/>
              </a:solidFill>
              <a:latin typeface="Times New Roman" panose="02020603050405020304" pitchFamily="18" charset="0"/>
              <a:cs typeface="Times New Roman" panose="02020603050405020304" pitchFamily="18" charset="0"/>
            </a:endParaRPr>
          </a:p>
          <a:p>
            <a:pPr algn="just"/>
            <a:r>
              <a:rPr lang="en-VN" sz="2800" b="1" i="1" dirty="0">
                <a:solidFill>
                  <a:srgbClr val="FF0000"/>
                </a:solidFill>
                <a:latin typeface="Times New Roman" panose="02020603050405020304" pitchFamily="18" charset="0"/>
                <a:cs typeface="Times New Roman" panose="02020603050405020304" pitchFamily="18" charset="0"/>
              </a:rPr>
              <a:t>Nô tì có địa vị thấp kém nhất phục vụ trong triều đình hoặc gia đình quan lại.</a:t>
            </a:r>
          </a:p>
        </p:txBody>
      </p:sp>
      <p:sp>
        <p:nvSpPr>
          <p:cNvPr id="9" name="Text Box 8">
            <a:extLst>
              <a:ext uri="{FF2B5EF4-FFF2-40B4-BE49-F238E27FC236}">
                <a16:creationId xmlns:a16="http://schemas.microsoft.com/office/drawing/2014/main" id="{4ECEB45D-8691-51E1-7CA7-400F49691FDE}"/>
              </a:ext>
            </a:extLst>
          </p:cNvPr>
          <p:cNvSpPr txBox="1">
            <a:spLocks noChangeArrowheads="1"/>
          </p:cNvSpPr>
          <p:nvPr/>
        </p:nvSpPr>
        <p:spPr bwMode="auto">
          <a:xfrm>
            <a:off x="143220" y="240469"/>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b="1" dirty="0">
                <a:solidFill>
                  <a:srgbClr val="FF0000"/>
                </a:solidFill>
                <a:latin typeface="Times New Roman" panose="02020603050405020304" pitchFamily="18" charset="0"/>
                <a:cs typeface="Times New Roman" panose="02020603050405020304" pitchFamily="18" charset="0"/>
              </a:rPr>
              <a:t>b. </a:t>
            </a:r>
            <a:r>
              <a:rPr lang="en-US" altLang="en-VN" sz="2800" b="1" dirty="0" err="1">
                <a:solidFill>
                  <a:srgbClr val="FF0000"/>
                </a:solidFill>
                <a:latin typeface="Times New Roman" panose="02020603050405020304" pitchFamily="18" charset="0"/>
                <a:cs typeface="Times New Roman" panose="02020603050405020304" pitchFamily="18" charset="0"/>
              </a:rPr>
              <a:t>Tình</a:t>
            </a:r>
            <a:r>
              <a:rPr lang="en-US" altLang="en-VN" sz="2800" b="1" dirty="0">
                <a:solidFill>
                  <a:srgbClr val="FF0000"/>
                </a:solidFill>
                <a:latin typeface="Times New Roman" panose="02020603050405020304" pitchFamily="18" charset="0"/>
                <a:cs typeface="Times New Roman" panose="02020603050405020304" pitchFamily="18" charset="0"/>
              </a:rPr>
              <a:t> </a:t>
            </a:r>
            <a:r>
              <a:rPr lang="en-US" altLang="en-VN" sz="2800" b="1" dirty="0" err="1">
                <a:solidFill>
                  <a:srgbClr val="FF0000"/>
                </a:solidFill>
                <a:latin typeface="Times New Roman" panose="02020603050405020304" pitchFamily="18" charset="0"/>
                <a:cs typeface="Times New Roman" panose="02020603050405020304" pitchFamily="18" charset="0"/>
              </a:rPr>
              <a:t>hình</a:t>
            </a:r>
            <a:r>
              <a:rPr lang="en-US" altLang="en-VN" sz="2800" b="1" dirty="0">
                <a:solidFill>
                  <a:srgbClr val="FF0000"/>
                </a:solidFill>
                <a:latin typeface="Times New Roman" panose="02020603050405020304" pitchFamily="18" charset="0"/>
                <a:cs typeface="Times New Roman" panose="02020603050405020304" pitchFamily="18" charset="0"/>
              </a:rPr>
              <a:t> </a:t>
            </a:r>
            <a:r>
              <a:rPr lang="en-US" altLang="en-VN" sz="2800" b="1" dirty="0" err="1">
                <a:solidFill>
                  <a:srgbClr val="FF0000"/>
                </a:solidFill>
                <a:latin typeface="Times New Roman" panose="02020603050405020304" pitchFamily="18" charset="0"/>
                <a:cs typeface="Times New Roman" panose="02020603050405020304" pitchFamily="18" charset="0"/>
              </a:rPr>
              <a:t>xã</a:t>
            </a:r>
            <a:r>
              <a:rPr lang="en-US" altLang="en-VN" sz="2800" b="1" dirty="0">
                <a:solidFill>
                  <a:srgbClr val="FF0000"/>
                </a:solidFill>
                <a:latin typeface="Times New Roman" panose="02020603050405020304" pitchFamily="18" charset="0"/>
                <a:cs typeface="Times New Roman" panose="02020603050405020304" pitchFamily="18" charset="0"/>
              </a:rPr>
              <a:t> </a:t>
            </a:r>
            <a:r>
              <a:rPr lang="en-US" altLang="en-VN" sz="2800" b="1" dirty="0" err="1">
                <a:solidFill>
                  <a:srgbClr val="FF0000"/>
                </a:solidFill>
                <a:latin typeface="Times New Roman" panose="02020603050405020304" pitchFamily="18" charset="0"/>
                <a:cs typeface="Times New Roman" panose="02020603050405020304" pitchFamily="18" charset="0"/>
              </a:rPr>
              <a:t>hội</a:t>
            </a:r>
            <a:endParaRPr lang="en-US" altLang="en-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DEF12E4-AF6E-EC33-1535-8F20664FB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14321" r="1389" b="1580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33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hung, Sao Chép Không Gian, Thiết Kế">
            <a:extLst>
              <a:ext uri="{FF2B5EF4-FFF2-40B4-BE49-F238E27FC236}">
                <a16:creationId xmlns:a16="http://schemas.microsoft.com/office/drawing/2014/main" id="{2C8843F7-2994-5E92-1DB2-AFBEABC9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3" y="-61546"/>
            <a:ext cx="8617194" cy="5266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1F8D5F-285A-54D7-C33C-0C537667499C}"/>
              </a:ext>
            </a:extLst>
          </p:cNvPr>
          <p:cNvSpPr/>
          <p:nvPr/>
        </p:nvSpPr>
        <p:spPr>
          <a:xfrm>
            <a:off x="2027715" y="1983128"/>
            <a:ext cx="5088574" cy="1177245"/>
          </a:xfrm>
          <a:prstGeom prst="rect">
            <a:avLst/>
          </a:prstGeom>
          <a:noFill/>
        </p:spPr>
        <p:txBody>
          <a:bodyPr wrap="none" lIns="68580" tIns="34290" rIns="68580" bIns="34290">
            <a:spAutoFit/>
          </a:bodyPr>
          <a:lstStyle/>
          <a:p>
            <a:pPr algn="ctr" defTabSz="685783">
              <a:buClrTx/>
            </a:pPr>
            <a:r>
              <a:rPr lang="en-US" sz="72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25965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500" autoRev="1" fill="hold">
                                          <p:stCondLst>
                                            <p:cond delay="0"/>
                                          </p:stCondLst>
                                        </p:cTn>
                                        <p:tgtEl>
                                          <p:spTgt spid="2"/>
                                        </p:tgtEl>
                                      </p:cBhvr>
                                      <p:to x="80000" y="100000"/>
                                    </p:animScale>
                                    <p:anim by="(#ppt_w*0.10)" calcmode="lin" valueType="num">
                                      <p:cBhvr>
                                        <p:cTn id="7" dur="500" autoRev="1" fill="hold">
                                          <p:stCondLst>
                                            <p:cond delay="0"/>
                                          </p:stCondLst>
                                        </p:cTn>
                                        <p:tgtEl>
                                          <p:spTgt spid="2"/>
                                        </p:tgtEl>
                                        <p:attrNameLst>
                                          <p:attrName>ppt_x</p:attrName>
                                        </p:attrNameLst>
                                      </p:cBhvr>
                                    </p:anim>
                                    <p:anim by="(-#ppt_w*0.10)" calcmode="lin" valueType="num">
                                      <p:cBhvr>
                                        <p:cTn id="8" dur="500" autoRev="1" fill="hold">
                                          <p:stCondLst>
                                            <p:cond delay="0"/>
                                          </p:stCondLst>
                                        </p:cTn>
                                        <p:tgtEl>
                                          <p:spTgt spid="2"/>
                                        </p:tgtEl>
                                        <p:attrNameLst>
                                          <p:attrName>ppt_y</p:attrName>
                                        </p:attrNameLst>
                                      </p:cBhvr>
                                    </p:anim>
                                    <p:animRot by="-480000">
                                      <p:cBhvr>
                                        <p:cTn id="9" dur="50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3"/>
              <a:ext cx="4390744" cy="2154436"/>
            </a:xfrm>
            <a:prstGeom prst="rect">
              <a:avLst/>
            </a:prstGeom>
          </p:spPr>
          <p:txBody>
            <a:bodyPr vert="horz" wrap="square">
              <a:spAutoFit/>
            </a:bodyPr>
            <a:lstStyle/>
            <a:p>
              <a:pPr algn="ctr" defTabSz="342892">
                <a:buClrTx/>
                <a:defRPr/>
              </a:pP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tứ</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ra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này</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9778" y="2328463"/>
              <a:ext cx="3239666" cy="1436291"/>
            </a:xfrm>
            <a:prstGeom prst="rect">
              <a:avLst/>
            </a:prstGeom>
            <a:noFill/>
          </p:spPr>
          <p:txBody>
            <a:bodyPr wrap="square" rtlCol="0">
              <a:spAutoFit/>
            </a:bodyPr>
            <a:lstStyle/>
            <a:p>
              <a:pPr algn="ctr" defTabSz="685783">
                <a:buClrTx/>
              </a:pPr>
              <a:r>
                <a:rPr lang="en-US" sz="3200" kern="1200" dirty="0" err="1">
                  <a:solidFill>
                    <a:prstClr val="black"/>
                  </a:solidFill>
                  <a:latin typeface="Times New Roman" panose="02020603050405020304" pitchFamily="18" charset="0"/>
                  <a:ea typeface="+mn-ea"/>
                  <a:cs typeface="Times New Roman" panose="02020603050405020304" pitchFamily="18" charset="0"/>
                </a:rPr>
                <a:t>Đâu</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là</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giai</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cấp</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thống</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trị</a:t>
              </a:r>
              <a:r>
                <a:rPr lang="en-US" sz="32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lại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3.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kinh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tế</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xã</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hội</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a.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kinh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tế</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57231" y="853158"/>
            <a:ext cx="4232191" cy="254991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916447" y="2218170"/>
              <a:ext cx="3622789"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chính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sách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Đắp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đê</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Ngụ</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Cày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tịch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điền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giống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47309" y="1072513"/>
            <a:ext cx="4068547" cy="2302075"/>
            <a:chOff x="2844110" y="1577082"/>
            <a:chExt cx="5424729"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2844110" y="1577082"/>
              <a:ext cx="5424729"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645094" y="2153170"/>
              <a:ext cx="3851604" cy="1846660"/>
            </a:xfrm>
            <a:prstGeom prst="rect">
              <a:avLst/>
            </a:prstGeom>
            <a:noFill/>
          </p:spPr>
          <p:txBody>
            <a:bodyPr wrap="square" rtlCol="0">
              <a:spAutoFit/>
            </a:bodyPr>
            <a:lstStyle/>
            <a:p>
              <a:pPr algn="ctr" defTabSz="685783">
                <a:buClrTx/>
              </a:pPr>
              <a:r>
                <a:rPr lang="en-US" sz="2800" kern="1200" dirty="0" err="1">
                  <a:solidFill>
                    <a:prstClr val="black"/>
                  </a:solidFill>
                  <a:latin typeface="Times New Roman" panose="02020603050405020304" pitchFamily="18" charset="0"/>
                  <a:ea typeface="+mn-ea"/>
                  <a:cs typeface="Times New Roman" panose="02020603050405020304" pitchFamily="18" charset="0"/>
                </a:rPr>
                <a:t>Vị</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vua</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đã</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tiến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hành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cày</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tịch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điền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năm</a:t>
              </a:r>
              <a:r>
                <a:rPr lang="en-US" sz="2800" kern="1200" dirty="0">
                  <a:solidFill>
                    <a:prstClr val="black"/>
                  </a:solidFill>
                  <a:latin typeface="Times New Roman" panose="02020603050405020304" pitchFamily="18" charset="0"/>
                  <a:ea typeface="+mn-ea"/>
                  <a:cs typeface="Times New Roman" panose="02020603050405020304" pitchFamily="18" charset="0"/>
                </a:rPr>
                <a:t> 1038?</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lvl="0" algn="ctr" defTabSz="685783">
              <a:buClrTx/>
            </a:pP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9280" y="918112"/>
            <a:ext cx="4148412" cy="2305199"/>
            <a:chOff x="3226806" y="1577082"/>
            <a:chExt cx="5042033" cy="3073598"/>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44786" y="2065358"/>
              <a:ext cx="3239666" cy="2585322"/>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Nơi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trung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tâm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buôn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bán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với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nước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ngoài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rất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sầm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uất</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Thăng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Long</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Bến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Đồn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Nẵng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Hội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An </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164315"/>
              <a:ext cx="3239666"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Giai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cấp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chiếm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cư</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a:t>
            </a:r>
            <a:r>
              <a:rPr lang="vi-VN" sz="3200">
                <a:latin typeface="Times New Roman" panose="02020603050405020304" pitchFamily="18" charset="0"/>
                <a:cs typeface="Times New Roman" panose="02020603050405020304" pitchFamily="18" charset="0"/>
              </a:rPr>
              <a:t>mới:</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Nông nghiệp: Nhà Lý thực hiện nhiều biện pháp thúc đẩy sản xuất nông nghiệp.</a:t>
            </a:r>
          </a:p>
        </p:txBody>
      </p:sp>
      <p:sp>
        <p:nvSpPr>
          <p:cNvPr id="4" name="Rectangle: Rounded Corners 3">
            <a:extLst>
              <a:ext uri="{FF2B5EF4-FFF2-40B4-BE49-F238E27FC236}">
                <a16:creationId xmlns:a16="http://schemas.microsoft.com/office/drawing/2014/main" id="{204D023C-4015-191D-0C00-9E9D357FEF98}"/>
              </a:ext>
            </a:extLst>
          </p:cNvPr>
          <p:cNvSpPr/>
          <p:nvPr/>
        </p:nvSpPr>
        <p:spPr>
          <a:xfrm>
            <a:off x="299826" y="1957795"/>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Nhà Lý đã thực hiện chính sách gì để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3438395" y="306248"/>
            <a:ext cx="5705605" cy="452431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a:t>
            </a:r>
            <a:r>
              <a:rPr lang="vi-VN" sz="3200" dirty="0">
                <a:latin typeface="Times New Roman" panose="02020603050405020304" pitchFamily="18" charset="0"/>
                <a:cs typeface="Times New Roman" panose="02020603050405020304" pitchFamily="18" charset="0"/>
              </a:rPr>
              <a:t>binh ư nông là “</a:t>
            </a:r>
            <a:r>
              <a:rPr lang="vi-VN" sz="3200" b="1" dirty="0">
                <a:latin typeface="Times New Roman" panose="02020603050405020304" pitchFamily="18" charset="0"/>
                <a:cs typeface="Times New Roman" panose="02020603050405020304" pitchFamily="18" charset="0"/>
              </a:rPr>
              <a:t>gửi binh ở nông</a:t>
            </a:r>
            <a:r>
              <a:rPr lang="vi-VN" sz="3200" dirty="0">
                <a:latin typeface="Times New Roman" panose="02020603050405020304" pitchFamily="18" charset="0"/>
                <a:cs typeface="Times New Roman" panose="02020603050405020304" pitchFamily="18" charset="0"/>
              </a:rPr>
              <a:t>”: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75156" y="12700"/>
            <a:ext cx="3876806"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3" y="602663"/>
            <a:ext cx="3157459"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a:t>
            </a:r>
            <a:r>
              <a:rPr lang="vi-VN" sz="2800" i="1" dirty="0">
                <a:latin typeface="Times New Roman" panose="02020603050405020304" pitchFamily="18" charset="0"/>
                <a:cs typeface="Times New Roman" panose="02020603050405020304" pitchFamily="18" charset="0"/>
              </a:rPr>
              <a:t>Đó là công việc của nông phu bệ hạ việc gì làm thế</a:t>
            </a:r>
            <a:r>
              <a:rPr lang="vi-VN" sz="2800" dirty="0">
                <a:latin typeface="Times New Roman" panose="02020603050405020304" pitchFamily="18" charset="0"/>
                <a:cs typeface="Times New Roman" panose="02020603050405020304" pitchFamily="18" charset="0"/>
              </a:rPr>
              <a:t>”. Vua nói:  “</a:t>
            </a:r>
            <a:r>
              <a:rPr lang="vi-VN" sz="2800" i="1" dirty="0">
                <a:latin typeface="Times New Roman" panose="02020603050405020304" pitchFamily="18" charset="0"/>
                <a:cs typeface="Times New Roman" panose="02020603050405020304" pitchFamily="18" charset="0"/>
              </a:rPr>
              <a:t>Trẫm không tự mình cày cấy thì lấy gì làm xôi cúng, lấy gì cho thiên hạ noi theo</a:t>
            </a:r>
            <a:r>
              <a:rPr lang="vi-VN"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y tịch điền.mp4" descr="cày tịch điền.mp4">
            <a:hlinkClick r:id="" action="ppaction://media"/>
            <a:extLst>
              <a:ext uri="{FF2B5EF4-FFF2-40B4-BE49-F238E27FC236}">
                <a16:creationId xmlns:a16="http://schemas.microsoft.com/office/drawing/2014/main" id="{FD36F236-A756-1197-EA80-5ABCB1F7D4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8"/>
            <a:ext cx="9144000" cy="5138737"/>
          </a:xfrm>
          <a:prstGeom prst="rect">
            <a:avLst/>
          </a:prstGeom>
        </p:spPr>
      </p:pic>
    </p:spTree>
    <p:extLst>
      <p:ext uri="{BB962C8B-B14F-4D97-AF65-F5344CB8AC3E}">
        <p14:creationId xmlns:p14="http://schemas.microsoft.com/office/powerpoint/2010/main" val="217960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iều đặc biệt về vua Lý Anh Tông (Kỳ 2): Vị quân chủ có tư duy hướng biển ảnh 1">
            <a:extLst>
              <a:ext uri="{FF2B5EF4-FFF2-40B4-BE49-F238E27FC236}">
                <a16:creationId xmlns:a16="http://schemas.microsoft.com/office/drawing/2014/main" id="{1EC83D28-F6E6-D6B3-DE9A-912D15022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Lý – Vương Triều Mở Ra Kỷ Nguyên Đại Việt Trong Lịch Sử Việt Nam -  YouTube">
            <a:extLst>
              <a:ext uri="{FF2B5EF4-FFF2-40B4-BE49-F238E27FC236}">
                <a16:creationId xmlns:a16="http://schemas.microsoft.com/office/drawing/2014/main" id="{B60EE81F-A53B-0A4E-7C20-854A4F16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054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65754E-DF2B-4AF1-FD84-DFB9009B2B97}"/>
              </a:ext>
            </a:extLst>
          </p:cNvPr>
          <p:cNvSpPr/>
          <p:nvPr/>
        </p:nvSpPr>
        <p:spPr>
          <a:xfrm>
            <a:off x="0" y="4681835"/>
            <a:ext cx="3400257" cy="461665"/>
          </a:xfrm>
          <a:prstGeom prst="rect">
            <a:avLst/>
          </a:prstGeom>
          <a:solidFill>
            <a:schemeClr val="tx1"/>
          </a:solidFill>
          <a:ln>
            <a:noFill/>
          </a:ln>
        </p:spPr>
        <p:txBody>
          <a:bodyPr wrap="square">
            <a:spAutoFit/>
          </a:bodyPr>
          <a:lstStyle/>
          <a:p>
            <a:r>
              <a:rPr lang="vi-VN" sz="2400" dirty="0">
                <a:solidFill>
                  <a:srgbClr val="FFFF00"/>
                </a:solidFill>
                <a:latin typeface="Times New Roman" panose="02020603050405020304" pitchFamily="18" charset="0"/>
                <a:cs typeface="Times New Roman" panose="02020603050405020304" pitchFamily="18" charset="0"/>
              </a:rPr>
              <a:t>Lãnh thổ nước ta thời Lý</a:t>
            </a:r>
            <a:endParaRPr lang="en-VN" sz="1200" dirty="0">
              <a:solidFill>
                <a:srgbClr val="FFFF00"/>
              </a:solidFill>
            </a:endParaRPr>
          </a:p>
        </p:txBody>
      </p:sp>
    </p:spTree>
    <p:extLst>
      <p:ext uri="{BB962C8B-B14F-4D97-AF65-F5344CB8AC3E}">
        <p14:creationId xmlns:p14="http://schemas.microsoft.com/office/powerpoint/2010/main" val="1449748766"/>
      </p:ext>
    </p:extLst>
  </p:cSld>
  <p:clrMapOvr>
    <a:masterClrMapping/>
  </p:clrMapOvr>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TotalTime>
  <Words>983</Words>
  <Application>Microsoft Office PowerPoint</Application>
  <PresentationFormat>On-screen Show (16:9)</PresentationFormat>
  <Paragraphs>112</Paragraphs>
  <Slides>34</Slides>
  <Notes>7</Notes>
  <HiddenSlides>0</HiddenSlides>
  <MMClips>1</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34</vt:i4>
      </vt:variant>
    </vt:vector>
  </HeadingPairs>
  <TitlesOfParts>
    <vt:vector size="64" baseType="lpstr">
      <vt:lpstr>微软雅黑</vt:lpstr>
      <vt:lpstr>PT Serif</vt:lpstr>
      <vt:lpstr>Poiret One</vt:lpstr>
      <vt:lpstr>Open Sans</vt:lpstr>
      <vt:lpstr>Quintessential</vt:lpstr>
      <vt:lpstr>SNELL ROUNDHAND BLACK</vt:lpstr>
      <vt:lpstr>ITC Avant Garde Std Bk</vt:lpstr>
      <vt:lpstr>Josefin Sans</vt:lpstr>
      <vt:lpstr>Calibri</vt:lpstr>
      <vt:lpstr>Arial</vt:lpstr>
      <vt:lpstr>Raleway</vt:lpstr>
      <vt:lpstr>Roboto Condensed Light</vt:lpstr>
      <vt:lpstr>PT Sans</vt:lpstr>
      <vt:lpstr>Times New Roman</vt:lpstr>
      <vt:lpstr>Bebas Neue</vt:lpstr>
      <vt:lpstr>Oxygen</vt:lpstr>
      <vt:lpstr>Livvic</vt:lpstr>
      <vt:lpstr>Domine</vt:lpstr>
      <vt:lpstr>Oxygen Light</vt:lpstr>
      <vt:lpstr>Calibri Light</vt:lpstr>
      <vt:lpstr>Roboto</vt:lpstr>
      <vt:lpstr>Minimalist Aesthetic Slideshow by Slidesgo</vt:lpstr>
      <vt:lpstr>Middle Earth Fantasy Day by Slidesgo</vt:lpstr>
      <vt:lpstr>3_Office Theme</vt:lpstr>
      <vt:lpstr>Language Arts Subject for High School - 9th Grade: Grammar by Slidesgo</vt:lpstr>
      <vt:lpstr>2_Office Theme</vt:lpstr>
      <vt:lpstr>Lección de Historia de España by Slidesgo</vt:lpstr>
      <vt:lpstr>1_Office Theme</vt:lpstr>
      <vt:lpstr>4_Office Theme</vt:lpstr>
      <vt:lpstr>1_Non Canonical Gospels Thesis by Slidesgo</vt:lpstr>
      <vt:lpstr>NHÀ LÝ XÂY DỰNG VÀ PHÁT TRIỂN ĐẤT NƯỚC (1009-1225) (T2)</vt:lpstr>
      <vt:lpstr>Nhà Lý thành lập và định đô ở Thăng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cp:lastModifiedBy>Nguyen Huong</cp:lastModifiedBy>
  <cp:revision>36</cp:revision>
  <dcterms:modified xsi:type="dcterms:W3CDTF">2025-02-14T06:42:13Z</dcterms:modified>
</cp:coreProperties>
</file>