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7" r:id="rId1"/>
  </p:sldMasterIdLst>
  <p:notesMasterIdLst>
    <p:notesMasterId r:id="rId46"/>
  </p:notesMasterIdLst>
  <p:sldIdLst>
    <p:sldId id="256" r:id="rId2"/>
    <p:sldId id="257" r:id="rId3"/>
    <p:sldId id="258" r:id="rId4"/>
    <p:sldId id="260" r:id="rId5"/>
    <p:sldId id="262" r:id="rId6"/>
    <p:sldId id="263" r:id="rId7"/>
    <p:sldId id="259" r:id="rId8"/>
    <p:sldId id="261" r:id="rId9"/>
    <p:sldId id="264" r:id="rId10"/>
    <p:sldId id="265" r:id="rId11"/>
    <p:sldId id="266" r:id="rId12"/>
    <p:sldId id="274" r:id="rId13"/>
    <p:sldId id="267" r:id="rId14"/>
    <p:sldId id="269" r:id="rId15"/>
    <p:sldId id="270" r:id="rId16"/>
    <p:sldId id="268" r:id="rId17"/>
    <p:sldId id="271" r:id="rId18"/>
    <p:sldId id="272" r:id="rId19"/>
    <p:sldId id="273" r:id="rId20"/>
    <p:sldId id="276" r:id="rId21"/>
    <p:sldId id="277" r:id="rId22"/>
    <p:sldId id="278" r:id="rId23"/>
    <p:sldId id="275" r:id="rId24"/>
    <p:sldId id="279" r:id="rId25"/>
    <p:sldId id="280" r:id="rId26"/>
    <p:sldId id="312" r:id="rId27"/>
    <p:sldId id="316" r:id="rId28"/>
    <p:sldId id="311" r:id="rId29"/>
    <p:sldId id="313" r:id="rId30"/>
    <p:sldId id="314" r:id="rId31"/>
    <p:sldId id="281" r:id="rId32"/>
    <p:sldId id="317" r:id="rId33"/>
    <p:sldId id="318" r:id="rId34"/>
    <p:sldId id="319" r:id="rId35"/>
    <p:sldId id="320" r:id="rId36"/>
    <p:sldId id="321" r:id="rId37"/>
    <p:sldId id="322" r:id="rId38"/>
    <p:sldId id="323" r:id="rId39"/>
    <p:sldId id="324" r:id="rId40"/>
    <p:sldId id="325" r:id="rId41"/>
    <p:sldId id="326" r:id="rId42"/>
    <p:sldId id="282" r:id="rId43"/>
    <p:sldId id="327" r:id="rId44"/>
    <p:sldId id="328" r:id="rId45"/>
  </p:sldIdLst>
  <p:sldSz cx="12192000" cy="6858000"/>
  <p:notesSz cx="6858000" cy="9144000"/>
  <p:embeddedFontLst>
    <p:embeddedFont>
      <p:font typeface=".VnAristoteH" panose="020B7200000000000000" pitchFamily="34" charset="0"/>
      <p:regular r:id="rId47"/>
    </p:embeddedFon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Denk One" panose="020B0604020202020204" charset="0"/>
      <p:regular r:id="rId54"/>
    </p:embeddedFont>
    <p:embeddedFont>
      <p:font typeface="Fira Sans Extra Condensed" panose="020B0503050000020004" pitchFamily="34" charset="0"/>
      <p:regular r:id="rId55"/>
      <p:bold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a:srgbClr val="FECC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varScale="1">
        <p:scale>
          <a:sx n="77" d="100"/>
          <a:sy n="77" d="100"/>
        </p:scale>
        <p:origin x="267" y="4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àng Thư" userId="21d31c9762d613a4" providerId="LiveId" clId="{3BB0656B-BEF1-CF47-85C4-8404ED6A4C9C}"/>
    <pc:docChg chg="undo custSel modSld">
      <pc:chgData name="Hoàng Thư" userId="21d31c9762d613a4" providerId="LiveId" clId="{3BB0656B-BEF1-CF47-85C4-8404ED6A4C9C}" dt="2019-09-30T12:08:49.244" v="35" actId="1076"/>
      <pc:docMkLst>
        <pc:docMk/>
      </pc:docMkLst>
      <pc:sldChg chg="delSp modSp delAnim">
        <pc:chgData name="Hoàng Thư" userId="21d31c9762d613a4" providerId="LiveId" clId="{3BB0656B-BEF1-CF47-85C4-8404ED6A4C9C}" dt="2019-09-30T12:08:49.244" v="35" actId="1076"/>
        <pc:sldMkLst>
          <pc:docMk/>
          <pc:sldMk cId="3795225164" sldId="259"/>
        </pc:sldMkLst>
        <pc:spChg chg="mod">
          <ac:chgData name="Hoàng Thư" userId="21d31c9762d613a4" providerId="LiveId" clId="{3BB0656B-BEF1-CF47-85C4-8404ED6A4C9C}" dt="2019-09-30T12:08:37.112" v="32" actId="1076"/>
          <ac:spMkLst>
            <pc:docMk/>
            <pc:sldMk cId="3795225164" sldId="259"/>
            <ac:spMk id="19" creationId="{A98ECE88-115D-4A1D-8452-F943FF1AC741}"/>
          </ac:spMkLst>
        </pc:spChg>
        <pc:spChg chg="mod">
          <ac:chgData name="Hoàng Thư" userId="21d31c9762d613a4" providerId="LiveId" clId="{3BB0656B-BEF1-CF47-85C4-8404ED6A4C9C}" dt="2019-09-30T12:08:41.795" v="33" actId="1076"/>
          <ac:spMkLst>
            <pc:docMk/>
            <pc:sldMk cId="3795225164" sldId="259"/>
            <ac:spMk id="21" creationId="{88E5E567-B90E-4275-AC51-C8D58F3AA2A7}"/>
          </ac:spMkLst>
        </pc:spChg>
        <pc:spChg chg="mod">
          <ac:chgData name="Hoàng Thư" userId="21d31c9762d613a4" providerId="LiveId" clId="{3BB0656B-BEF1-CF47-85C4-8404ED6A4C9C}" dt="2019-09-30T12:08:31.900" v="31" actId="1076"/>
          <ac:spMkLst>
            <pc:docMk/>
            <pc:sldMk cId="3795225164" sldId="259"/>
            <ac:spMk id="23" creationId="{64E263D4-FF99-4115-A750-399C550760EE}"/>
          </ac:spMkLst>
        </pc:spChg>
        <pc:spChg chg="mod">
          <ac:chgData name="Hoàng Thư" userId="21d31c9762d613a4" providerId="LiveId" clId="{3BB0656B-BEF1-CF47-85C4-8404ED6A4C9C}" dt="2019-09-30T12:08:49.244" v="35" actId="1076"/>
          <ac:spMkLst>
            <pc:docMk/>
            <pc:sldMk cId="3795225164" sldId="259"/>
            <ac:spMk id="25" creationId="{00BEFBB1-525B-415D-8E45-ADCB8FD217EA}"/>
          </ac:spMkLst>
        </pc:spChg>
        <pc:picChg chg="mod">
          <ac:chgData name="Hoàng Thư" userId="21d31c9762d613a4" providerId="LiveId" clId="{3BB0656B-BEF1-CF47-85C4-8404ED6A4C9C}" dt="2019-09-30T12:07:42.151" v="22" actId="1076"/>
          <ac:picMkLst>
            <pc:docMk/>
            <pc:sldMk cId="3795225164" sldId="259"/>
            <ac:picMk id="5" creationId="{A9E30F87-AC3B-464A-ACE1-7680D911652F}"/>
          </ac:picMkLst>
        </pc:picChg>
        <pc:picChg chg="del mod">
          <ac:chgData name="Hoàng Thư" userId="21d31c9762d613a4" providerId="LiveId" clId="{3BB0656B-BEF1-CF47-85C4-8404ED6A4C9C}" dt="2019-09-30T12:07:23.536" v="18" actId="478"/>
          <ac:picMkLst>
            <pc:docMk/>
            <pc:sldMk cId="3795225164" sldId="259"/>
            <ac:picMk id="20" creationId="{FA2065B4-32D5-4275-B2C9-8B5FF2ACCBD4}"/>
          </ac:picMkLst>
        </pc:picChg>
        <pc:picChg chg="del mod">
          <ac:chgData name="Hoàng Thư" userId="21d31c9762d613a4" providerId="LiveId" clId="{3BB0656B-BEF1-CF47-85C4-8404ED6A4C9C}" dt="2019-09-30T12:07:27.763" v="19" actId="478"/>
          <ac:picMkLst>
            <pc:docMk/>
            <pc:sldMk cId="3795225164" sldId="259"/>
            <ac:picMk id="22" creationId="{29116D89-5671-4377-A980-517B605BECAA}"/>
          </ac:picMkLst>
        </pc:picChg>
        <pc:picChg chg="mod">
          <ac:chgData name="Hoàng Thư" userId="21d31c9762d613a4" providerId="LiveId" clId="{3BB0656B-BEF1-CF47-85C4-8404ED6A4C9C}" dt="2019-09-30T12:08:21.307" v="30" actId="1076"/>
          <ac:picMkLst>
            <pc:docMk/>
            <pc:sldMk cId="3795225164" sldId="259"/>
            <ac:picMk id="24" creationId="{5D199BEE-8167-419B-B668-203E8A2CC00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D7F88C-F8AD-475B-80D8-377247A00C12}"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867AB-4A38-4793-B0F2-8F0C7755155B}" type="slidenum">
              <a:rPr lang="en-US" smtClean="0"/>
              <a:t>‹#›</a:t>
            </a:fld>
            <a:endParaRPr lang="en-US"/>
          </a:p>
        </p:txBody>
      </p:sp>
    </p:spTree>
    <p:extLst>
      <p:ext uri="{BB962C8B-B14F-4D97-AF65-F5344CB8AC3E}">
        <p14:creationId xmlns:p14="http://schemas.microsoft.com/office/powerpoint/2010/main" val="3412295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9"/>
        <p:cNvGrpSpPr/>
        <p:nvPr/>
      </p:nvGrpSpPr>
      <p:grpSpPr>
        <a:xfrm>
          <a:off x="0" y="0"/>
          <a:ext cx="0" cy="0"/>
          <a:chOff x="0" y="0"/>
          <a:chExt cx="0" cy="0"/>
        </a:xfrm>
      </p:grpSpPr>
      <p:sp>
        <p:nvSpPr>
          <p:cNvPr id="3000" name="Google Shape;3000;gcc6c8c11d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1" name="Google Shape;3001;gcc6c8c11d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7140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043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2298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6675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4863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9357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008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9933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0509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4073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132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8246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3"/>
        <p:cNvGrpSpPr/>
        <p:nvPr/>
      </p:nvGrpSpPr>
      <p:grpSpPr>
        <a:xfrm>
          <a:off x="0" y="0"/>
          <a:ext cx="0" cy="0"/>
          <a:chOff x="0" y="0"/>
          <a:chExt cx="0" cy="0"/>
        </a:xfrm>
      </p:grpSpPr>
      <p:sp>
        <p:nvSpPr>
          <p:cNvPr id="3754" name="Google Shape;3754;g7a2bc4d68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5" name="Google Shape;3755;g7a2bc4d68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90600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3"/>
        <p:cNvGrpSpPr/>
        <p:nvPr/>
      </p:nvGrpSpPr>
      <p:grpSpPr>
        <a:xfrm>
          <a:off x="0" y="0"/>
          <a:ext cx="0" cy="0"/>
          <a:chOff x="0" y="0"/>
          <a:chExt cx="0" cy="0"/>
        </a:xfrm>
      </p:grpSpPr>
      <p:sp>
        <p:nvSpPr>
          <p:cNvPr id="3754" name="Google Shape;3754;g7a2bc4d68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5" name="Google Shape;3755;g7a2bc4d68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551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3"/>
        <p:cNvGrpSpPr/>
        <p:nvPr/>
      </p:nvGrpSpPr>
      <p:grpSpPr>
        <a:xfrm>
          <a:off x="0" y="0"/>
          <a:ext cx="0" cy="0"/>
          <a:chOff x="0" y="0"/>
          <a:chExt cx="0" cy="0"/>
        </a:xfrm>
      </p:grpSpPr>
      <p:sp>
        <p:nvSpPr>
          <p:cNvPr id="3754" name="Google Shape;3754;g7a2bc4d68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5" name="Google Shape;3755;g7a2bc4d68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05366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8"/>
        <p:cNvGrpSpPr/>
        <p:nvPr/>
      </p:nvGrpSpPr>
      <p:grpSpPr>
        <a:xfrm>
          <a:off x="0" y="0"/>
          <a:ext cx="0" cy="0"/>
          <a:chOff x="0" y="0"/>
          <a:chExt cx="0" cy="0"/>
        </a:xfrm>
      </p:grpSpPr>
      <p:sp>
        <p:nvSpPr>
          <p:cNvPr id="3419" name="Google Shape;3419;g7a2bc4d681_0_7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0" name="Google Shape;3420;g7a2bc4d681_0_7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4547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8"/>
        <p:cNvGrpSpPr/>
        <p:nvPr/>
      </p:nvGrpSpPr>
      <p:grpSpPr>
        <a:xfrm>
          <a:off x="0" y="0"/>
          <a:ext cx="0" cy="0"/>
          <a:chOff x="0" y="0"/>
          <a:chExt cx="0" cy="0"/>
        </a:xfrm>
      </p:grpSpPr>
      <p:sp>
        <p:nvSpPr>
          <p:cNvPr id="4009" name="Google Shape;4009;gd08ce91f6e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0" name="Google Shape;4010;gd08ce91f6e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4551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1617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7984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1399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4498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372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8200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471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7684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8D298-8791-466B-8006-1A531C3E2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5D0077-546A-4CFF-9E19-94F9B70A93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B46446-EC59-4CA1-830C-68E56C46B066}"/>
              </a:ext>
            </a:extLst>
          </p:cNvPr>
          <p:cNvSpPr>
            <a:spLocks noGrp="1"/>
          </p:cNvSpPr>
          <p:nvPr>
            <p:ph type="dt" sz="half" idx="10"/>
          </p:nvPr>
        </p:nvSpPr>
        <p:spPr/>
        <p:txBody>
          <a:bodyPr/>
          <a:lstStyle/>
          <a:p>
            <a:fld id="{2BFA6248-9075-44F6-BABA-ACCDFFA54742}" type="datetimeFigureOut">
              <a:rPr lang="en-US" smtClean="0"/>
              <a:t>3/7/2025</a:t>
            </a:fld>
            <a:endParaRPr lang="en-US"/>
          </a:p>
        </p:txBody>
      </p:sp>
      <p:sp>
        <p:nvSpPr>
          <p:cNvPr id="5" name="Footer Placeholder 4">
            <a:extLst>
              <a:ext uri="{FF2B5EF4-FFF2-40B4-BE49-F238E27FC236}">
                <a16:creationId xmlns:a16="http://schemas.microsoft.com/office/drawing/2014/main" id="{D872A810-BEAF-467C-B793-76EF91B05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4A364-F43F-4750-9634-18B237DE1DF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705272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7C90D-FBC1-4B73-822A-B20222FA32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CDBC59-A38A-40C8-B306-92928A8CD5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0B3348-7955-4305-B429-4B67752F6BC2}"/>
              </a:ext>
            </a:extLst>
          </p:cNvPr>
          <p:cNvSpPr>
            <a:spLocks noGrp="1"/>
          </p:cNvSpPr>
          <p:nvPr>
            <p:ph type="dt" sz="half" idx="10"/>
          </p:nvPr>
        </p:nvSpPr>
        <p:spPr/>
        <p:txBody>
          <a:bodyPr/>
          <a:lstStyle/>
          <a:p>
            <a:fld id="{2BFA6248-9075-44F6-BABA-ACCDFFA54742}" type="datetimeFigureOut">
              <a:rPr lang="en-US" smtClean="0"/>
              <a:t>3/7/2025</a:t>
            </a:fld>
            <a:endParaRPr lang="en-US"/>
          </a:p>
        </p:txBody>
      </p:sp>
      <p:sp>
        <p:nvSpPr>
          <p:cNvPr id="5" name="Footer Placeholder 4">
            <a:extLst>
              <a:ext uri="{FF2B5EF4-FFF2-40B4-BE49-F238E27FC236}">
                <a16:creationId xmlns:a16="http://schemas.microsoft.com/office/drawing/2014/main" id="{7FE266BF-4EA0-42A8-B367-08381E316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C57C0-24B5-479A-B7F8-6D3A817CE84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93597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03B03-AB86-4CFE-A072-412EBD463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B0A1BF-F886-4C42-AA98-55ADEBE2D0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F5086-BBC6-4925-B535-4067CA67C8D0}"/>
              </a:ext>
            </a:extLst>
          </p:cNvPr>
          <p:cNvSpPr>
            <a:spLocks noGrp="1"/>
          </p:cNvSpPr>
          <p:nvPr>
            <p:ph type="dt" sz="half" idx="10"/>
          </p:nvPr>
        </p:nvSpPr>
        <p:spPr/>
        <p:txBody>
          <a:bodyPr/>
          <a:lstStyle/>
          <a:p>
            <a:fld id="{2BFA6248-9075-44F6-BABA-ACCDFFA54742}" type="datetimeFigureOut">
              <a:rPr lang="en-US" smtClean="0"/>
              <a:t>3/7/2025</a:t>
            </a:fld>
            <a:endParaRPr lang="en-US"/>
          </a:p>
        </p:txBody>
      </p:sp>
      <p:sp>
        <p:nvSpPr>
          <p:cNvPr id="5" name="Footer Placeholder 4">
            <a:extLst>
              <a:ext uri="{FF2B5EF4-FFF2-40B4-BE49-F238E27FC236}">
                <a16:creationId xmlns:a16="http://schemas.microsoft.com/office/drawing/2014/main" id="{CCD6FEEE-E20E-4678-9A3C-E68A2BEEF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C35D0-43EF-4B19-A025-6B45A6700F4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003874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23"/>
        <p:cNvGrpSpPr/>
        <p:nvPr/>
      </p:nvGrpSpPr>
      <p:grpSpPr>
        <a:xfrm>
          <a:off x="0" y="0"/>
          <a:ext cx="0" cy="0"/>
          <a:chOff x="0" y="0"/>
          <a:chExt cx="0" cy="0"/>
        </a:xfrm>
      </p:grpSpPr>
      <p:sp>
        <p:nvSpPr>
          <p:cNvPr id="1062" name="Google Shape;1062;p13"/>
          <p:cNvSpPr txBox="1">
            <a:spLocks noGrp="1"/>
          </p:cNvSpPr>
          <p:nvPr>
            <p:ph type="ctrTitle"/>
          </p:nvPr>
        </p:nvSpPr>
        <p:spPr>
          <a:xfrm>
            <a:off x="6164167" y="723667"/>
            <a:ext cx="4064800" cy="49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b="0"/>
            </a:lvl1pPr>
            <a:lvl2pPr lvl="1" rtl="0">
              <a:spcBef>
                <a:spcPts val="0"/>
              </a:spcBef>
              <a:spcAft>
                <a:spcPts val="0"/>
              </a:spcAft>
              <a:buSzPts val="2000"/>
              <a:buFont typeface="Denk One"/>
              <a:buNone/>
              <a:defRPr sz="2667">
                <a:latin typeface="Denk One"/>
                <a:ea typeface="Denk One"/>
                <a:cs typeface="Denk One"/>
                <a:sym typeface="Denk One"/>
              </a:defRPr>
            </a:lvl2pPr>
            <a:lvl3pPr lvl="2" rtl="0">
              <a:spcBef>
                <a:spcPts val="0"/>
              </a:spcBef>
              <a:spcAft>
                <a:spcPts val="0"/>
              </a:spcAft>
              <a:buSzPts val="2000"/>
              <a:buFont typeface="Denk One"/>
              <a:buNone/>
              <a:defRPr sz="2667">
                <a:latin typeface="Denk One"/>
                <a:ea typeface="Denk One"/>
                <a:cs typeface="Denk One"/>
                <a:sym typeface="Denk One"/>
              </a:defRPr>
            </a:lvl3pPr>
            <a:lvl4pPr lvl="3" rtl="0">
              <a:spcBef>
                <a:spcPts val="0"/>
              </a:spcBef>
              <a:spcAft>
                <a:spcPts val="0"/>
              </a:spcAft>
              <a:buSzPts val="2000"/>
              <a:buFont typeface="Denk One"/>
              <a:buNone/>
              <a:defRPr sz="2667">
                <a:latin typeface="Denk One"/>
                <a:ea typeface="Denk One"/>
                <a:cs typeface="Denk One"/>
                <a:sym typeface="Denk One"/>
              </a:defRPr>
            </a:lvl4pPr>
            <a:lvl5pPr lvl="4" rtl="0">
              <a:spcBef>
                <a:spcPts val="0"/>
              </a:spcBef>
              <a:spcAft>
                <a:spcPts val="0"/>
              </a:spcAft>
              <a:buSzPts val="2000"/>
              <a:buFont typeface="Denk One"/>
              <a:buNone/>
              <a:defRPr sz="2667">
                <a:latin typeface="Denk One"/>
                <a:ea typeface="Denk One"/>
                <a:cs typeface="Denk One"/>
                <a:sym typeface="Denk One"/>
              </a:defRPr>
            </a:lvl5pPr>
            <a:lvl6pPr lvl="5" rtl="0">
              <a:spcBef>
                <a:spcPts val="0"/>
              </a:spcBef>
              <a:spcAft>
                <a:spcPts val="0"/>
              </a:spcAft>
              <a:buSzPts val="2000"/>
              <a:buFont typeface="Denk One"/>
              <a:buNone/>
              <a:defRPr sz="2667">
                <a:latin typeface="Denk One"/>
                <a:ea typeface="Denk One"/>
                <a:cs typeface="Denk One"/>
                <a:sym typeface="Denk One"/>
              </a:defRPr>
            </a:lvl6pPr>
            <a:lvl7pPr lvl="6" rtl="0">
              <a:spcBef>
                <a:spcPts val="0"/>
              </a:spcBef>
              <a:spcAft>
                <a:spcPts val="0"/>
              </a:spcAft>
              <a:buSzPts val="2000"/>
              <a:buFont typeface="Denk One"/>
              <a:buNone/>
              <a:defRPr sz="2667">
                <a:latin typeface="Denk One"/>
                <a:ea typeface="Denk One"/>
                <a:cs typeface="Denk One"/>
                <a:sym typeface="Denk One"/>
              </a:defRPr>
            </a:lvl7pPr>
            <a:lvl8pPr lvl="7" rtl="0">
              <a:spcBef>
                <a:spcPts val="0"/>
              </a:spcBef>
              <a:spcAft>
                <a:spcPts val="0"/>
              </a:spcAft>
              <a:buSzPts val="2000"/>
              <a:buFont typeface="Denk One"/>
              <a:buNone/>
              <a:defRPr sz="2667">
                <a:latin typeface="Denk One"/>
                <a:ea typeface="Denk One"/>
                <a:cs typeface="Denk One"/>
                <a:sym typeface="Denk One"/>
              </a:defRPr>
            </a:lvl8pPr>
            <a:lvl9pPr lvl="8" rtl="0">
              <a:spcBef>
                <a:spcPts val="0"/>
              </a:spcBef>
              <a:spcAft>
                <a:spcPts val="0"/>
              </a:spcAft>
              <a:buSzPts val="2000"/>
              <a:buFont typeface="Denk One"/>
              <a:buNone/>
              <a:defRPr sz="2667">
                <a:latin typeface="Denk One"/>
                <a:ea typeface="Denk One"/>
                <a:cs typeface="Denk One"/>
                <a:sym typeface="Denk One"/>
              </a:defRPr>
            </a:lvl9pPr>
          </a:lstStyle>
          <a:p>
            <a:endParaRPr/>
          </a:p>
        </p:txBody>
      </p:sp>
      <p:sp>
        <p:nvSpPr>
          <p:cNvPr id="1063" name="Google Shape;1063;p13"/>
          <p:cNvSpPr txBox="1">
            <a:spLocks noGrp="1"/>
          </p:cNvSpPr>
          <p:nvPr>
            <p:ph type="subTitle" idx="1"/>
          </p:nvPr>
        </p:nvSpPr>
        <p:spPr>
          <a:xfrm>
            <a:off x="6164167" y="1124769"/>
            <a:ext cx="5061600" cy="4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64" name="Google Shape;1064;p13"/>
          <p:cNvSpPr txBox="1">
            <a:spLocks noGrp="1"/>
          </p:cNvSpPr>
          <p:nvPr>
            <p:ph type="title" idx="2" hasCustomPrompt="1"/>
          </p:nvPr>
        </p:nvSpPr>
        <p:spPr>
          <a:xfrm>
            <a:off x="4866833" y="723667"/>
            <a:ext cx="1156400" cy="747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800" b="0"/>
            </a:lvl1pPr>
            <a:lvl2pPr lvl="1"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9pPr>
          </a:lstStyle>
          <a:p>
            <a:r>
              <a:t>xx%</a:t>
            </a:r>
          </a:p>
        </p:txBody>
      </p:sp>
      <p:sp>
        <p:nvSpPr>
          <p:cNvPr id="1065" name="Google Shape;1065;p13"/>
          <p:cNvSpPr txBox="1">
            <a:spLocks noGrp="1"/>
          </p:cNvSpPr>
          <p:nvPr>
            <p:ph type="ctrTitle" idx="3"/>
          </p:nvPr>
        </p:nvSpPr>
        <p:spPr>
          <a:xfrm>
            <a:off x="6164167" y="1652695"/>
            <a:ext cx="4064800" cy="49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b="0"/>
            </a:lvl1pPr>
            <a:lvl2pPr lvl="1" rtl="0">
              <a:spcBef>
                <a:spcPts val="0"/>
              </a:spcBef>
              <a:spcAft>
                <a:spcPts val="0"/>
              </a:spcAft>
              <a:buSzPts val="2000"/>
              <a:buFont typeface="Denk One"/>
              <a:buNone/>
              <a:defRPr sz="2667">
                <a:latin typeface="Denk One"/>
                <a:ea typeface="Denk One"/>
                <a:cs typeface="Denk One"/>
                <a:sym typeface="Denk One"/>
              </a:defRPr>
            </a:lvl2pPr>
            <a:lvl3pPr lvl="2" rtl="0">
              <a:spcBef>
                <a:spcPts val="0"/>
              </a:spcBef>
              <a:spcAft>
                <a:spcPts val="0"/>
              </a:spcAft>
              <a:buSzPts val="2000"/>
              <a:buFont typeface="Denk One"/>
              <a:buNone/>
              <a:defRPr sz="2667">
                <a:latin typeface="Denk One"/>
                <a:ea typeface="Denk One"/>
                <a:cs typeface="Denk One"/>
                <a:sym typeface="Denk One"/>
              </a:defRPr>
            </a:lvl3pPr>
            <a:lvl4pPr lvl="3" rtl="0">
              <a:spcBef>
                <a:spcPts val="0"/>
              </a:spcBef>
              <a:spcAft>
                <a:spcPts val="0"/>
              </a:spcAft>
              <a:buSzPts val="2000"/>
              <a:buFont typeface="Denk One"/>
              <a:buNone/>
              <a:defRPr sz="2667">
                <a:latin typeface="Denk One"/>
                <a:ea typeface="Denk One"/>
                <a:cs typeface="Denk One"/>
                <a:sym typeface="Denk One"/>
              </a:defRPr>
            </a:lvl4pPr>
            <a:lvl5pPr lvl="4" rtl="0">
              <a:spcBef>
                <a:spcPts val="0"/>
              </a:spcBef>
              <a:spcAft>
                <a:spcPts val="0"/>
              </a:spcAft>
              <a:buSzPts val="2000"/>
              <a:buFont typeface="Denk One"/>
              <a:buNone/>
              <a:defRPr sz="2667">
                <a:latin typeface="Denk One"/>
                <a:ea typeface="Denk One"/>
                <a:cs typeface="Denk One"/>
                <a:sym typeface="Denk One"/>
              </a:defRPr>
            </a:lvl5pPr>
            <a:lvl6pPr lvl="5" rtl="0">
              <a:spcBef>
                <a:spcPts val="0"/>
              </a:spcBef>
              <a:spcAft>
                <a:spcPts val="0"/>
              </a:spcAft>
              <a:buSzPts val="2000"/>
              <a:buFont typeface="Denk One"/>
              <a:buNone/>
              <a:defRPr sz="2667">
                <a:latin typeface="Denk One"/>
                <a:ea typeface="Denk One"/>
                <a:cs typeface="Denk One"/>
                <a:sym typeface="Denk One"/>
              </a:defRPr>
            </a:lvl6pPr>
            <a:lvl7pPr lvl="6" rtl="0">
              <a:spcBef>
                <a:spcPts val="0"/>
              </a:spcBef>
              <a:spcAft>
                <a:spcPts val="0"/>
              </a:spcAft>
              <a:buSzPts val="2000"/>
              <a:buFont typeface="Denk One"/>
              <a:buNone/>
              <a:defRPr sz="2667">
                <a:latin typeface="Denk One"/>
                <a:ea typeface="Denk One"/>
                <a:cs typeface="Denk One"/>
                <a:sym typeface="Denk One"/>
              </a:defRPr>
            </a:lvl7pPr>
            <a:lvl8pPr lvl="7" rtl="0">
              <a:spcBef>
                <a:spcPts val="0"/>
              </a:spcBef>
              <a:spcAft>
                <a:spcPts val="0"/>
              </a:spcAft>
              <a:buSzPts val="2000"/>
              <a:buFont typeface="Denk One"/>
              <a:buNone/>
              <a:defRPr sz="2667">
                <a:latin typeface="Denk One"/>
                <a:ea typeface="Denk One"/>
                <a:cs typeface="Denk One"/>
                <a:sym typeface="Denk One"/>
              </a:defRPr>
            </a:lvl8pPr>
            <a:lvl9pPr lvl="8" rtl="0">
              <a:spcBef>
                <a:spcPts val="0"/>
              </a:spcBef>
              <a:spcAft>
                <a:spcPts val="0"/>
              </a:spcAft>
              <a:buSzPts val="2000"/>
              <a:buFont typeface="Denk One"/>
              <a:buNone/>
              <a:defRPr sz="2667">
                <a:latin typeface="Denk One"/>
                <a:ea typeface="Denk One"/>
                <a:cs typeface="Denk One"/>
                <a:sym typeface="Denk One"/>
              </a:defRPr>
            </a:lvl9pPr>
          </a:lstStyle>
          <a:p>
            <a:endParaRPr/>
          </a:p>
        </p:txBody>
      </p:sp>
      <p:sp>
        <p:nvSpPr>
          <p:cNvPr id="1066" name="Google Shape;1066;p13"/>
          <p:cNvSpPr txBox="1">
            <a:spLocks noGrp="1"/>
          </p:cNvSpPr>
          <p:nvPr>
            <p:ph type="subTitle" idx="4"/>
          </p:nvPr>
        </p:nvSpPr>
        <p:spPr>
          <a:xfrm>
            <a:off x="6164167" y="2040423"/>
            <a:ext cx="5061600" cy="4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67" name="Google Shape;1067;p13"/>
          <p:cNvSpPr txBox="1">
            <a:spLocks noGrp="1"/>
          </p:cNvSpPr>
          <p:nvPr>
            <p:ph type="title" idx="5" hasCustomPrompt="1"/>
          </p:nvPr>
        </p:nvSpPr>
        <p:spPr>
          <a:xfrm>
            <a:off x="4866833" y="1666217"/>
            <a:ext cx="1156400" cy="721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800" b="0"/>
            </a:lvl1pPr>
            <a:lvl2pPr lvl="1"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9pPr>
          </a:lstStyle>
          <a:p>
            <a:r>
              <a:t>xx%</a:t>
            </a:r>
          </a:p>
        </p:txBody>
      </p:sp>
      <p:sp>
        <p:nvSpPr>
          <p:cNvPr id="1068" name="Google Shape;1068;p13"/>
          <p:cNvSpPr txBox="1">
            <a:spLocks noGrp="1"/>
          </p:cNvSpPr>
          <p:nvPr>
            <p:ph type="ctrTitle" idx="6"/>
          </p:nvPr>
        </p:nvSpPr>
        <p:spPr>
          <a:xfrm>
            <a:off x="6164167" y="2581737"/>
            <a:ext cx="4064800" cy="49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b="0"/>
            </a:lvl1pPr>
            <a:lvl2pPr lvl="1" rtl="0">
              <a:spcBef>
                <a:spcPts val="0"/>
              </a:spcBef>
              <a:spcAft>
                <a:spcPts val="0"/>
              </a:spcAft>
              <a:buSzPts val="2000"/>
              <a:buFont typeface="Denk One"/>
              <a:buNone/>
              <a:defRPr sz="2667">
                <a:latin typeface="Denk One"/>
                <a:ea typeface="Denk One"/>
                <a:cs typeface="Denk One"/>
                <a:sym typeface="Denk One"/>
              </a:defRPr>
            </a:lvl2pPr>
            <a:lvl3pPr lvl="2" rtl="0">
              <a:spcBef>
                <a:spcPts val="0"/>
              </a:spcBef>
              <a:spcAft>
                <a:spcPts val="0"/>
              </a:spcAft>
              <a:buSzPts val="2000"/>
              <a:buFont typeface="Denk One"/>
              <a:buNone/>
              <a:defRPr sz="2667">
                <a:latin typeface="Denk One"/>
                <a:ea typeface="Denk One"/>
                <a:cs typeface="Denk One"/>
                <a:sym typeface="Denk One"/>
              </a:defRPr>
            </a:lvl3pPr>
            <a:lvl4pPr lvl="3" rtl="0">
              <a:spcBef>
                <a:spcPts val="0"/>
              </a:spcBef>
              <a:spcAft>
                <a:spcPts val="0"/>
              </a:spcAft>
              <a:buSzPts val="2000"/>
              <a:buFont typeface="Denk One"/>
              <a:buNone/>
              <a:defRPr sz="2667">
                <a:latin typeface="Denk One"/>
                <a:ea typeface="Denk One"/>
                <a:cs typeface="Denk One"/>
                <a:sym typeface="Denk One"/>
              </a:defRPr>
            </a:lvl4pPr>
            <a:lvl5pPr lvl="4" rtl="0">
              <a:spcBef>
                <a:spcPts val="0"/>
              </a:spcBef>
              <a:spcAft>
                <a:spcPts val="0"/>
              </a:spcAft>
              <a:buSzPts val="2000"/>
              <a:buFont typeface="Denk One"/>
              <a:buNone/>
              <a:defRPr sz="2667">
                <a:latin typeface="Denk One"/>
                <a:ea typeface="Denk One"/>
                <a:cs typeface="Denk One"/>
                <a:sym typeface="Denk One"/>
              </a:defRPr>
            </a:lvl5pPr>
            <a:lvl6pPr lvl="5" rtl="0">
              <a:spcBef>
                <a:spcPts val="0"/>
              </a:spcBef>
              <a:spcAft>
                <a:spcPts val="0"/>
              </a:spcAft>
              <a:buSzPts val="2000"/>
              <a:buFont typeface="Denk One"/>
              <a:buNone/>
              <a:defRPr sz="2667">
                <a:latin typeface="Denk One"/>
                <a:ea typeface="Denk One"/>
                <a:cs typeface="Denk One"/>
                <a:sym typeface="Denk One"/>
              </a:defRPr>
            </a:lvl6pPr>
            <a:lvl7pPr lvl="6" rtl="0">
              <a:spcBef>
                <a:spcPts val="0"/>
              </a:spcBef>
              <a:spcAft>
                <a:spcPts val="0"/>
              </a:spcAft>
              <a:buSzPts val="2000"/>
              <a:buFont typeface="Denk One"/>
              <a:buNone/>
              <a:defRPr sz="2667">
                <a:latin typeface="Denk One"/>
                <a:ea typeface="Denk One"/>
                <a:cs typeface="Denk One"/>
                <a:sym typeface="Denk One"/>
              </a:defRPr>
            </a:lvl7pPr>
            <a:lvl8pPr lvl="7" rtl="0">
              <a:spcBef>
                <a:spcPts val="0"/>
              </a:spcBef>
              <a:spcAft>
                <a:spcPts val="0"/>
              </a:spcAft>
              <a:buSzPts val="2000"/>
              <a:buFont typeface="Denk One"/>
              <a:buNone/>
              <a:defRPr sz="2667">
                <a:latin typeface="Denk One"/>
                <a:ea typeface="Denk One"/>
                <a:cs typeface="Denk One"/>
                <a:sym typeface="Denk One"/>
              </a:defRPr>
            </a:lvl8pPr>
            <a:lvl9pPr lvl="8" rtl="0">
              <a:spcBef>
                <a:spcPts val="0"/>
              </a:spcBef>
              <a:spcAft>
                <a:spcPts val="0"/>
              </a:spcAft>
              <a:buSzPts val="2000"/>
              <a:buFont typeface="Denk One"/>
              <a:buNone/>
              <a:defRPr sz="2667">
                <a:latin typeface="Denk One"/>
                <a:ea typeface="Denk One"/>
                <a:cs typeface="Denk One"/>
                <a:sym typeface="Denk One"/>
              </a:defRPr>
            </a:lvl9pPr>
          </a:lstStyle>
          <a:p>
            <a:endParaRPr/>
          </a:p>
        </p:txBody>
      </p:sp>
      <p:sp>
        <p:nvSpPr>
          <p:cNvPr id="1069" name="Google Shape;1069;p13"/>
          <p:cNvSpPr txBox="1">
            <a:spLocks noGrp="1"/>
          </p:cNvSpPr>
          <p:nvPr>
            <p:ph type="subTitle" idx="7"/>
          </p:nvPr>
        </p:nvSpPr>
        <p:spPr>
          <a:xfrm>
            <a:off x="6164167" y="2956075"/>
            <a:ext cx="5061600" cy="4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0" name="Google Shape;1070;p13"/>
          <p:cNvSpPr txBox="1">
            <a:spLocks noGrp="1"/>
          </p:cNvSpPr>
          <p:nvPr>
            <p:ph type="title" idx="8" hasCustomPrompt="1"/>
          </p:nvPr>
        </p:nvSpPr>
        <p:spPr>
          <a:xfrm>
            <a:off x="4866833" y="2582768"/>
            <a:ext cx="1156400" cy="721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800" b="0"/>
            </a:lvl1pPr>
            <a:lvl2pPr lvl="1"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9pPr>
          </a:lstStyle>
          <a:p>
            <a:r>
              <a:t>xx%</a:t>
            </a:r>
          </a:p>
        </p:txBody>
      </p:sp>
      <p:sp>
        <p:nvSpPr>
          <p:cNvPr id="1071" name="Google Shape;1071;p13"/>
          <p:cNvSpPr txBox="1">
            <a:spLocks noGrp="1"/>
          </p:cNvSpPr>
          <p:nvPr>
            <p:ph type="ctrTitle" idx="9"/>
          </p:nvPr>
        </p:nvSpPr>
        <p:spPr>
          <a:xfrm>
            <a:off x="6164167" y="3510780"/>
            <a:ext cx="4064800" cy="49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b="0"/>
            </a:lvl1pPr>
            <a:lvl2pPr lvl="1" rtl="0">
              <a:spcBef>
                <a:spcPts val="0"/>
              </a:spcBef>
              <a:spcAft>
                <a:spcPts val="0"/>
              </a:spcAft>
              <a:buSzPts val="2000"/>
              <a:buFont typeface="Denk One"/>
              <a:buNone/>
              <a:defRPr sz="2667">
                <a:latin typeface="Denk One"/>
                <a:ea typeface="Denk One"/>
                <a:cs typeface="Denk One"/>
                <a:sym typeface="Denk One"/>
              </a:defRPr>
            </a:lvl2pPr>
            <a:lvl3pPr lvl="2" rtl="0">
              <a:spcBef>
                <a:spcPts val="0"/>
              </a:spcBef>
              <a:spcAft>
                <a:spcPts val="0"/>
              </a:spcAft>
              <a:buSzPts val="2000"/>
              <a:buFont typeface="Denk One"/>
              <a:buNone/>
              <a:defRPr sz="2667">
                <a:latin typeface="Denk One"/>
                <a:ea typeface="Denk One"/>
                <a:cs typeface="Denk One"/>
                <a:sym typeface="Denk One"/>
              </a:defRPr>
            </a:lvl3pPr>
            <a:lvl4pPr lvl="3" rtl="0">
              <a:spcBef>
                <a:spcPts val="0"/>
              </a:spcBef>
              <a:spcAft>
                <a:spcPts val="0"/>
              </a:spcAft>
              <a:buSzPts val="2000"/>
              <a:buFont typeface="Denk One"/>
              <a:buNone/>
              <a:defRPr sz="2667">
                <a:latin typeface="Denk One"/>
                <a:ea typeface="Denk One"/>
                <a:cs typeface="Denk One"/>
                <a:sym typeface="Denk One"/>
              </a:defRPr>
            </a:lvl4pPr>
            <a:lvl5pPr lvl="4" rtl="0">
              <a:spcBef>
                <a:spcPts val="0"/>
              </a:spcBef>
              <a:spcAft>
                <a:spcPts val="0"/>
              </a:spcAft>
              <a:buSzPts val="2000"/>
              <a:buFont typeface="Denk One"/>
              <a:buNone/>
              <a:defRPr sz="2667">
                <a:latin typeface="Denk One"/>
                <a:ea typeface="Denk One"/>
                <a:cs typeface="Denk One"/>
                <a:sym typeface="Denk One"/>
              </a:defRPr>
            </a:lvl5pPr>
            <a:lvl6pPr lvl="5" rtl="0">
              <a:spcBef>
                <a:spcPts val="0"/>
              </a:spcBef>
              <a:spcAft>
                <a:spcPts val="0"/>
              </a:spcAft>
              <a:buSzPts val="2000"/>
              <a:buFont typeface="Denk One"/>
              <a:buNone/>
              <a:defRPr sz="2667">
                <a:latin typeface="Denk One"/>
                <a:ea typeface="Denk One"/>
                <a:cs typeface="Denk One"/>
                <a:sym typeface="Denk One"/>
              </a:defRPr>
            </a:lvl6pPr>
            <a:lvl7pPr lvl="6" rtl="0">
              <a:spcBef>
                <a:spcPts val="0"/>
              </a:spcBef>
              <a:spcAft>
                <a:spcPts val="0"/>
              </a:spcAft>
              <a:buSzPts val="2000"/>
              <a:buFont typeface="Denk One"/>
              <a:buNone/>
              <a:defRPr sz="2667">
                <a:latin typeface="Denk One"/>
                <a:ea typeface="Denk One"/>
                <a:cs typeface="Denk One"/>
                <a:sym typeface="Denk One"/>
              </a:defRPr>
            </a:lvl7pPr>
            <a:lvl8pPr lvl="7" rtl="0">
              <a:spcBef>
                <a:spcPts val="0"/>
              </a:spcBef>
              <a:spcAft>
                <a:spcPts val="0"/>
              </a:spcAft>
              <a:buSzPts val="2000"/>
              <a:buFont typeface="Denk One"/>
              <a:buNone/>
              <a:defRPr sz="2667">
                <a:latin typeface="Denk One"/>
                <a:ea typeface="Denk One"/>
                <a:cs typeface="Denk One"/>
                <a:sym typeface="Denk One"/>
              </a:defRPr>
            </a:lvl8pPr>
            <a:lvl9pPr lvl="8" rtl="0">
              <a:spcBef>
                <a:spcPts val="0"/>
              </a:spcBef>
              <a:spcAft>
                <a:spcPts val="0"/>
              </a:spcAft>
              <a:buSzPts val="2000"/>
              <a:buFont typeface="Denk One"/>
              <a:buNone/>
              <a:defRPr sz="2667">
                <a:latin typeface="Denk One"/>
                <a:ea typeface="Denk One"/>
                <a:cs typeface="Denk One"/>
                <a:sym typeface="Denk One"/>
              </a:defRPr>
            </a:lvl9pPr>
          </a:lstStyle>
          <a:p>
            <a:endParaRPr/>
          </a:p>
        </p:txBody>
      </p:sp>
      <p:sp>
        <p:nvSpPr>
          <p:cNvPr id="1072" name="Google Shape;1072;p13"/>
          <p:cNvSpPr txBox="1">
            <a:spLocks noGrp="1"/>
          </p:cNvSpPr>
          <p:nvPr>
            <p:ph type="subTitle" idx="13"/>
          </p:nvPr>
        </p:nvSpPr>
        <p:spPr>
          <a:xfrm>
            <a:off x="6164167" y="3871727"/>
            <a:ext cx="5061600" cy="4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3" name="Google Shape;1073;p13"/>
          <p:cNvSpPr txBox="1">
            <a:spLocks noGrp="1"/>
          </p:cNvSpPr>
          <p:nvPr>
            <p:ph type="title" idx="14" hasCustomPrompt="1"/>
          </p:nvPr>
        </p:nvSpPr>
        <p:spPr>
          <a:xfrm>
            <a:off x="4866833" y="3499319"/>
            <a:ext cx="1156400" cy="721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800" b="0"/>
            </a:lvl1pPr>
            <a:lvl2pPr lvl="1"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9pPr>
          </a:lstStyle>
          <a:p>
            <a:r>
              <a:t>xx%</a:t>
            </a:r>
          </a:p>
        </p:txBody>
      </p:sp>
      <p:sp>
        <p:nvSpPr>
          <p:cNvPr id="1074" name="Google Shape;1074;p13"/>
          <p:cNvSpPr txBox="1">
            <a:spLocks noGrp="1"/>
          </p:cNvSpPr>
          <p:nvPr>
            <p:ph type="subTitle" idx="15"/>
          </p:nvPr>
        </p:nvSpPr>
        <p:spPr>
          <a:xfrm>
            <a:off x="6164167" y="4787380"/>
            <a:ext cx="5061600" cy="4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5" name="Google Shape;1075;p13"/>
          <p:cNvSpPr txBox="1">
            <a:spLocks noGrp="1"/>
          </p:cNvSpPr>
          <p:nvPr>
            <p:ph type="title" idx="16" hasCustomPrompt="1"/>
          </p:nvPr>
        </p:nvSpPr>
        <p:spPr>
          <a:xfrm>
            <a:off x="4866833" y="4415869"/>
            <a:ext cx="1156400" cy="747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800" b="0"/>
            </a:lvl1pPr>
            <a:lvl2pPr lvl="1"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9pPr>
          </a:lstStyle>
          <a:p>
            <a:r>
              <a:t>xx%</a:t>
            </a:r>
          </a:p>
        </p:txBody>
      </p:sp>
      <p:sp>
        <p:nvSpPr>
          <p:cNvPr id="1076" name="Google Shape;1076;p13"/>
          <p:cNvSpPr txBox="1">
            <a:spLocks noGrp="1"/>
          </p:cNvSpPr>
          <p:nvPr>
            <p:ph type="ctrTitle" idx="17"/>
          </p:nvPr>
        </p:nvSpPr>
        <p:spPr>
          <a:xfrm>
            <a:off x="6164167" y="4423296"/>
            <a:ext cx="4064800" cy="49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b="0"/>
            </a:lvl1pPr>
            <a:lvl2pPr lvl="1" rtl="0">
              <a:spcBef>
                <a:spcPts val="0"/>
              </a:spcBef>
              <a:spcAft>
                <a:spcPts val="0"/>
              </a:spcAft>
              <a:buSzPts val="2000"/>
              <a:buFont typeface="Denk One"/>
              <a:buNone/>
              <a:defRPr sz="2667">
                <a:latin typeface="Denk One"/>
                <a:ea typeface="Denk One"/>
                <a:cs typeface="Denk One"/>
                <a:sym typeface="Denk One"/>
              </a:defRPr>
            </a:lvl2pPr>
            <a:lvl3pPr lvl="2" rtl="0">
              <a:spcBef>
                <a:spcPts val="0"/>
              </a:spcBef>
              <a:spcAft>
                <a:spcPts val="0"/>
              </a:spcAft>
              <a:buSzPts val="2000"/>
              <a:buFont typeface="Denk One"/>
              <a:buNone/>
              <a:defRPr sz="2667">
                <a:latin typeface="Denk One"/>
                <a:ea typeface="Denk One"/>
                <a:cs typeface="Denk One"/>
                <a:sym typeface="Denk One"/>
              </a:defRPr>
            </a:lvl3pPr>
            <a:lvl4pPr lvl="3" rtl="0">
              <a:spcBef>
                <a:spcPts val="0"/>
              </a:spcBef>
              <a:spcAft>
                <a:spcPts val="0"/>
              </a:spcAft>
              <a:buSzPts val="2000"/>
              <a:buFont typeface="Denk One"/>
              <a:buNone/>
              <a:defRPr sz="2667">
                <a:latin typeface="Denk One"/>
                <a:ea typeface="Denk One"/>
                <a:cs typeface="Denk One"/>
                <a:sym typeface="Denk One"/>
              </a:defRPr>
            </a:lvl4pPr>
            <a:lvl5pPr lvl="4" rtl="0">
              <a:spcBef>
                <a:spcPts val="0"/>
              </a:spcBef>
              <a:spcAft>
                <a:spcPts val="0"/>
              </a:spcAft>
              <a:buSzPts val="2000"/>
              <a:buFont typeface="Denk One"/>
              <a:buNone/>
              <a:defRPr sz="2667">
                <a:latin typeface="Denk One"/>
                <a:ea typeface="Denk One"/>
                <a:cs typeface="Denk One"/>
                <a:sym typeface="Denk One"/>
              </a:defRPr>
            </a:lvl5pPr>
            <a:lvl6pPr lvl="5" rtl="0">
              <a:spcBef>
                <a:spcPts val="0"/>
              </a:spcBef>
              <a:spcAft>
                <a:spcPts val="0"/>
              </a:spcAft>
              <a:buSzPts val="2000"/>
              <a:buFont typeface="Denk One"/>
              <a:buNone/>
              <a:defRPr sz="2667">
                <a:latin typeface="Denk One"/>
                <a:ea typeface="Denk One"/>
                <a:cs typeface="Denk One"/>
                <a:sym typeface="Denk One"/>
              </a:defRPr>
            </a:lvl6pPr>
            <a:lvl7pPr lvl="6" rtl="0">
              <a:spcBef>
                <a:spcPts val="0"/>
              </a:spcBef>
              <a:spcAft>
                <a:spcPts val="0"/>
              </a:spcAft>
              <a:buSzPts val="2000"/>
              <a:buFont typeface="Denk One"/>
              <a:buNone/>
              <a:defRPr sz="2667">
                <a:latin typeface="Denk One"/>
                <a:ea typeface="Denk One"/>
                <a:cs typeface="Denk One"/>
                <a:sym typeface="Denk One"/>
              </a:defRPr>
            </a:lvl7pPr>
            <a:lvl8pPr lvl="7" rtl="0">
              <a:spcBef>
                <a:spcPts val="0"/>
              </a:spcBef>
              <a:spcAft>
                <a:spcPts val="0"/>
              </a:spcAft>
              <a:buSzPts val="2000"/>
              <a:buFont typeface="Denk One"/>
              <a:buNone/>
              <a:defRPr sz="2667">
                <a:latin typeface="Denk One"/>
                <a:ea typeface="Denk One"/>
                <a:cs typeface="Denk One"/>
                <a:sym typeface="Denk One"/>
              </a:defRPr>
            </a:lvl8pPr>
            <a:lvl9pPr lvl="8" rtl="0">
              <a:spcBef>
                <a:spcPts val="0"/>
              </a:spcBef>
              <a:spcAft>
                <a:spcPts val="0"/>
              </a:spcAft>
              <a:buSzPts val="2000"/>
              <a:buFont typeface="Denk One"/>
              <a:buNone/>
              <a:defRPr sz="2667">
                <a:latin typeface="Denk One"/>
                <a:ea typeface="Denk One"/>
                <a:cs typeface="Denk One"/>
                <a:sym typeface="Denk One"/>
              </a:defRPr>
            </a:lvl9pPr>
          </a:lstStyle>
          <a:p>
            <a:endParaRPr/>
          </a:p>
        </p:txBody>
      </p:sp>
      <p:sp>
        <p:nvSpPr>
          <p:cNvPr id="1077" name="Google Shape;1077;p13"/>
          <p:cNvSpPr txBox="1">
            <a:spLocks noGrp="1"/>
          </p:cNvSpPr>
          <p:nvPr>
            <p:ph type="subTitle" idx="18"/>
          </p:nvPr>
        </p:nvSpPr>
        <p:spPr>
          <a:xfrm>
            <a:off x="6164167" y="5703032"/>
            <a:ext cx="5061600" cy="4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8" name="Google Shape;1078;p13"/>
          <p:cNvSpPr txBox="1">
            <a:spLocks noGrp="1"/>
          </p:cNvSpPr>
          <p:nvPr>
            <p:ph type="title" idx="19" hasCustomPrompt="1"/>
          </p:nvPr>
        </p:nvSpPr>
        <p:spPr>
          <a:xfrm>
            <a:off x="4866833" y="5358420"/>
            <a:ext cx="1156400" cy="747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800" b="0"/>
            </a:lvl1pPr>
            <a:lvl2pPr lvl="1"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9pPr>
          </a:lstStyle>
          <a:p>
            <a:r>
              <a:t>xx%</a:t>
            </a:r>
          </a:p>
        </p:txBody>
      </p:sp>
      <p:sp>
        <p:nvSpPr>
          <p:cNvPr id="1079" name="Google Shape;1079;p13"/>
          <p:cNvSpPr txBox="1">
            <a:spLocks noGrp="1"/>
          </p:cNvSpPr>
          <p:nvPr>
            <p:ph type="ctrTitle" idx="20"/>
          </p:nvPr>
        </p:nvSpPr>
        <p:spPr>
          <a:xfrm>
            <a:off x="6164167" y="5368864"/>
            <a:ext cx="4064800" cy="49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b="0"/>
            </a:lvl1pPr>
            <a:lvl2pPr lvl="1" rtl="0">
              <a:spcBef>
                <a:spcPts val="0"/>
              </a:spcBef>
              <a:spcAft>
                <a:spcPts val="0"/>
              </a:spcAft>
              <a:buSzPts val="2000"/>
              <a:buFont typeface="Denk One"/>
              <a:buNone/>
              <a:defRPr sz="2667">
                <a:latin typeface="Denk One"/>
                <a:ea typeface="Denk One"/>
                <a:cs typeface="Denk One"/>
                <a:sym typeface="Denk One"/>
              </a:defRPr>
            </a:lvl2pPr>
            <a:lvl3pPr lvl="2" rtl="0">
              <a:spcBef>
                <a:spcPts val="0"/>
              </a:spcBef>
              <a:spcAft>
                <a:spcPts val="0"/>
              </a:spcAft>
              <a:buSzPts val="2000"/>
              <a:buFont typeface="Denk One"/>
              <a:buNone/>
              <a:defRPr sz="2667">
                <a:latin typeface="Denk One"/>
                <a:ea typeface="Denk One"/>
                <a:cs typeface="Denk One"/>
                <a:sym typeface="Denk One"/>
              </a:defRPr>
            </a:lvl3pPr>
            <a:lvl4pPr lvl="3" rtl="0">
              <a:spcBef>
                <a:spcPts val="0"/>
              </a:spcBef>
              <a:spcAft>
                <a:spcPts val="0"/>
              </a:spcAft>
              <a:buSzPts val="2000"/>
              <a:buFont typeface="Denk One"/>
              <a:buNone/>
              <a:defRPr sz="2667">
                <a:latin typeface="Denk One"/>
                <a:ea typeface="Denk One"/>
                <a:cs typeface="Denk One"/>
                <a:sym typeface="Denk One"/>
              </a:defRPr>
            </a:lvl4pPr>
            <a:lvl5pPr lvl="4" rtl="0">
              <a:spcBef>
                <a:spcPts val="0"/>
              </a:spcBef>
              <a:spcAft>
                <a:spcPts val="0"/>
              </a:spcAft>
              <a:buSzPts val="2000"/>
              <a:buFont typeface="Denk One"/>
              <a:buNone/>
              <a:defRPr sz="2667">
                <a:latin typeface="Denk One"/>
                <a:ea typeface="Denk One"/>
                <a:cs typeface="Denk One"/>
                <a:sym typeface="Denk One"/>
              </a:defRPr>
            </a:lvl5pPr>
            <a:lvl6pPr lvl="5" rtl="0">
              <a:spcBef>
                <a:spcPts val="0"/>
              </a:spcBef>
              <a:spcAft>
                <a:spcPts val="0"/>
              </a:spcAft>
              <a:buSzPts val="2000"/>
              <a:buFont typeface="Denk One"/>
              <a:buNone/>
              <a:defRPr sz="2667">
                <a:latin typeface="Denk One"/>
                <a:ea typeface="Denk One"/>
                <a:cs typeface="Denk One"/>
                <a:sym typeface="Denk One"/>
              </a:defRPr>
            </a:lvl6pPr>
            <a:lvl7pPr lvl="6" rtl="0">
              <a:spcBef>
                <a:spcPts val="0"/>
              </a:spcBef>
              <a:spcAft>
                <a:spcPts val="0"/>
              </a:spcAft>
              <a:buSzPts val="2000"/>
              <a:buFont typeface="Denk One"/>
              <a:buNone/>
              <a:defRPr sz="2667">
                <a:latin typeface="Denk One"/>
                <a:ea typeface="Denk One"/>
                <a:cs typeface="Denk One"/>
                <a:sym typeface="Denk One"/>
              </a:defRPr>
            </a:lvl7pPr>
            <a:lvl8pPr lvl="7" rtl="0">
              <a:spcBef>
                <a:spcPts val="0"/>
              </a:spcBef>
              <a:spcAft>
                <a:spcPts val="0"/>
              </a:spcAft>
              <a:buSzPts val="2000"/>
              <a:buFont typeface="Denk One"/>
              <a:buNone/>
              <a:defRPr sz="2667">
                <a:latin typeface="Denk One"/>
                <a:ea typeface="Denk One"/>
                <a:cs typeface="Denk One"/>
                <a:sym typeface="Denk One"/>
              </a:defRPr>
            </a:lvl8pPr>
            <a:lvl9pPr lvl="8" rtl="0">
              <a:spcBef>
                <a:spcPts val="0"/>
              </a:spcBef>
              <a:spcAft>
                <a:spcPts val="0"/>
              </a:spcAft>
              <a:buSzPts val="2000"/>
              <a:buFont typeface="Denk One"/>
              <a:buNone/>
              <a:defRPr sz="2667">
                <a:latin typeface="Denk One"/>
                <a:ea typeface="Denk One"/>
                <a:cs typeface="Denk One"/>
                <a:sym typeface="Denk One"/>
              </a:defRPr>
            </a:lvl9pPr>
          </a:lstStyle>
          <a:p>
            <a:endParaRPr/>
          </a:p>
        </p:txBody>
      </p:sp>
      <p:sp>
        <p:nvSpPr>
          <p:cNvPr id="1098" name="Google Shape;1098;p13"/>
          <p:cNvSpPr txBox="1">
            <a:spLocks noGrp="1"/>
          </p:cNvSpPr>
          <p:nvPr>
            <p:ph type="title" idx="21"/>
          </p:nvPr>
        </p:nvSpPr>
        <p:spPr>
          <a:xfrm>
            <a:off x="960000" y="2187967"/>
            <a:ext cx="3332800" cy="2488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3600"/>
              <a:buFont typeface="Denk One"/>
              <a:buNone/>
              <a:defRPr sz="4800">
                <a:latin typeface="Denk One"/>
                <a:ea typeface="Denk One"/>
                <a:cs typeface="Denk One"/>
                <a:sym typeface="Denk One"/>
              </a:defRPr>
            </a:lvl2pPr>
            <a:lvl3pPr lvl="2" rtl="0">
              <a:spcBef>
                <a:spcPts val="0"/>
              </a:spcBef>
              <a:spcAft>
                <a:spcPts val="0"/>
              </a:spcAft>
              <a:buSzPts val="3600"/>
              <a:buFont typeface="Denk One"/>
              <a:buNone/>
              <a:defRPr sz="4800">
                <a:latin typeface="Denk One"/>
                <a:ea typeface="Denk One"/>
                <a:cs typeface="Denk One"/>
                <a:sym typeface="Denk One"/>
              </a:defRPr>
            </a:lvl3pPr>
            <a:lvl4pPr lvl="3" rtl="0">
              <a:spcBef>
                <a:spcPts val="0"/>
              </a:spcBef>
              <a:spcAft>
                <a:spcPts val="0"/>
              </a:spcAft>
              <a:buSzPts val="3600"/>
              <a:buFont typeface="Denk One"/>
              <a:buNone/>
              <a:defRPr sz="4800">
                <a:latin typeface="Denk One"/>
                <a:ea typeface="Denk One"/>
                <a:cs typeface="Denk One"/>
                <a:sym typeface="Denk One"/>
              </a:defRPr>
            </a:lvl4pPr>
            <a:lvl5pPr lvl="4" rtl="0">
              <a:spcBef>
                <a:spcPts val="0"/>
              </a:spcBef>
              <a:spcAft>
                <a:spcPts val="0"/>
              </a:spcAft>
              <a:buSzPts val="3600"/>
              <a:buFont typeface="Denk One"/>
              <a:buNone/>
              <a:defRPr sz="4800">
                <a:latin typeface="Denk One"/>
                <a:ea typeface="Denk One"/>
                <a:cs typeface="Denk One"/>
                <a:sym typeface="Denk One"/>
              </a:defRPr>
            </a:lvl5pPr>
            <a:lvl6pPr lvl="5" rtl="0">
              <a:spcBef>
                <a:spcPts val="0"/>
              </a:spcBef>
              <a:spcAft>
                <a:spcPts val="0"/>
              </a:spcAft>
              <a:buSzPts val="3600"/>
              <a:buFont typeface="Denk One"/>
              <a:buNone/>
              <a:defRPr sz="4800">
                <a:latin typeface="Denk One"/>
                <a:ea typeface="Denk One"/>
                <a:cs typeface="Denk One"/>
                <a:sym typeface="Denk One"/>
              </a:defRPr>
            </a:lvl6pPr>
            <a:lvl7pPr lvl="6" rtl="0">
              <a:spcBef>
                <a:spcPts val="0"/>
              </a:spcBef>
              <a:spcAft>
                <a:spcPts val="0"/>
              </a:spcAft>
              <a:buSzPts val="3600"/>
              <a:buFont typeface="Denk One"/>
              <a:buNone/>
              <a:defRPr sz="4800">
                <a:latin typeface="Denk One"/>
                <a:ea typeface="Denk One"/>
                <a:cs typeface="Denk One"/>
                <a:sym typeface="Denk One"/>
              </a:defRPr>
            </a:lvl7pPr>
            <a:lvl8pPr lvl="7" rtl="0">
              <a:spcBef>
                <a:spcPts val="0"/>
              </a:spcBef>
              <a:spcAft>
                <a:spcPts val="0"/>
              </a:spcAft>
              <a:buSzPts val="3600"/>
              <a:buFont typeface="Denk One"/>
              <a:buNone/>
              <a:defRPr sz="4800">
                <a:latin typeface="Denk One"/>
                <a:ea typeface="Denk One"/>
                <a:cs typeface="Denk One"/>
                <a:sym typeface="Denk One"/>
              </a:defRPr>
            </a:lvl8pPr>
            <a:lvl9pPr lvl="8" rtl="0">
              <a:spcBef>
                <a:spcPts val="0"/>
              </a:spcBef>
              <a:spcAft>
                <a:spcPts val="0"/>
              </a:spcAft>
              <a:buSzPts val="3600"/>
              <a:buFont typeface="Denk One"/>
              <a:buNone/>
              <a:defRPr sz="4800">
                <a:latin typeface="Denk One"/>
                <a:ea typeface="Denk One"/>
                <a:cs typeface="Denk One"/>
                <a:sym typeface="Denk One"/>
              </a:defRPr>
            </a:lvl9pPr>
          </a:lstStyle>
          <a:p>
            <a:endParaRPr/>
          </a:p>
        </p:txBody>
      </p:sp>
    </p:spTree>
    <p:extLst>
      <p:ext uri="{BB962C8B-B14F-4D97-AF65-F5344CB8AC3E}">
        <p14:creationId xmlns:p14="http://schemas.microsoft.com/office/powerpoint/2010/main" val="1389927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21"/>
        <p:cNvGrpSpPr/>
        <p:nvPr/>
      </p:nvGrpSpPr>
      <p:grpSpPr>
        <a:xfrm>
          <a:off x="0" y="0"/>
          <a:ext cx="0" cy="0"/>
          <a:chOff x="0" y="0"/>
          <a:chExt cx="0" cy="0"/>
        </a:xfrm>
      </p:grpSpPr>
      <p:sp>
        <p:nvSpPr>
          <p:cNvPr id="922" name="Google Shape;922;p9"/>
          <p:cNvSpPr txBox="1">
            <a:spLocks noGrp="1"/>
          </p:cNvSpPr>
          <p:nvPr>
            <p:ph type="title"/>
          </p:nvPr>
        </p:nvSpPr>
        <p:spPr>
          <a:xfrm>
            <a:off x="4425800" y="2549167"/>
            <a:ext cx="5431200" cy="897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23" name="Google Shape;923;p9"/>
          <p:cNvSpPr txBox="1">
            <a:spLocks noGrp="1"/>
          </p:cNvSpPr>
          <p:nvPr>
            <p:ph type="subTitle" idx="1"/>
          </p:nvPr>
        </p:nvSpPr>
        <p:spPr>
          <a:xfrm>
            <a:off x="4425800" y="3390900"/>
            <a:ext cx="5431200" cy="177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23486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4"/>
        <p:cNvGrpSpPr/>
        <p:nvPr/>
      </p:nvGrpSpPr>
      <p:grpSpPr>
        <a:xfrm>
          <a:off x="0" y="0"/>
          <a:ext cx="0" cy="0"/>
          <a:chOff x="0" y="0"/>
          <a:chExt cx="0" cy="0"/>
        </a:xfrm>
      </p:grpSpPr>
      <p:sp>
        <p:nvSpPr>
          <p:cNvPr id="445" name="Google Shape;445;p5"/>
          <p:cNvSpPr txBox="1">
            <a:spLocks noGrp="1"/>
          </p:cNvSpPr>
          <p:nvPr>
            <p:ph type="subTitle" idx="1"/>
          </p:nvPr>
        </p:nvSpPr>
        <p:spPr>
          <a:xfrm>
            <a:off x="2693929" y="4116300"/>
            <a:ext cx="2904000" cy="118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6" name="Google Shape;446;p5"/>
          <p:cNvSpPr txBox="1">
            <a:spLocks noGrp="1"/>
          </p:cNvSpPr>
          <p:nvPr>
            <p:ph type="subTitle" idx="2"/>
          </p:nvPr>
        </p:nvSpPr>
        <p:spPr>
          <a:xfrm>
            <a:off x="7899263" y="4116300"/>
            <a:ext cx="2904000" cy="118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7" name="Google Shape;447;p5"/>
          <p:cNvSpPr txBox="1">
            <a:spLocks noGrp="1"/>
          </p:cNvSpPr>
          <p:nvPr>
            <p:ph type="subTitle" idx="3"/>
          </p:nvPr>
        </p:nvSpPr>
        <p:spPr>
          <a:xfrm>
            <a:off x="2693929" y="3297600"/>
            <a:ext cx="2904000" cy="7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None/>
              <a:defRPr sz="2667">
                <a:solidFill>
                  <a:schemeClr val="dk1"/>
                </a:solidFill>
                <a:latin typeface="Denk One"/>
                <a:ea typeface="Denk One"/>
                <a:cs typeface="Denk One"/>
                <a:sym typeface="Denk One"/>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448" name="Google Shape;448;p5"/>
          <p:cNvSpPr txBox="1">
            <a:spLocks noGrp="1"/>
          </p:cNvSpPr>
          <p:nvPr>
            <p:ph type="subTitle" idx="4"/>
          </p:nvPr>
        </p:nvSpPr>
        <p:spPr>
          <a:xfrm>
            <a:off x="7899263" y="3297600"/>
            <a:ext cx="2904000" cy="7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None/>
              <a:defRPr sz="2667">
                <a:solidFill>
                  <a:schemeClr val="dk1"/>
                </a:solidFill>
                <a:latin typeface="Denk One"/>
                <a:ea typeface="Denk One"/>
                <a:cs typeface="Denk One"/>
                <a:sym typeface="Denk One"/>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492" name="Google Shape;49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4195620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96"/>
        <p:cNvGrpSpPr/>
        <p:nvPr/>
      </p:nvGrpSpPr>
      <p:grpSpPr>
        <a:xfrm>
          <a:off x="0" y="0"/>
          <a:ext cx="0" cy="0"/>
          <a:chOff x="0" y="0"/>
          <a:chExt cx="0" cy="0"/>
        </a:xfrm>
      </p:grpSpPr>
      <p:sp>
        <p:nvSpPr>
          <p:cNvPr id="1997" name="Google Shape;1997;p23"/>
          <p:cNvSpPr txBox="1">
            <a:spLocks noGrp="1"/>
          </p:cNvSpPr>
          <p:nvPr>
            <p:ph type="title"/>
          </p:nvPr>
        </p:nvSpPr>
        <p:spPr>
          <a:xfrm>
            <a:off x="960000" y="3490363"/>
            <a:ext cx="31152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98" name="Google Shape;1998;p23"/>
          <p:cNvSpPr txBox="1">
            <a:spLocks noGrp="1"/>
          </p:cNvSpPr>
          <p:nvPr>
            <p:ph type="subTitle" idx="1"/>
          </p:nvPr>
        </p:nvSpPr>
        <p:spPr>
          <a:xfrm>
            <a:off x="960000" y="4182100"/>
            <a:ext cx="3115200" cy="19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9" name="Google Shape;1999;p23"/>
          <p:cNvSpPr txBox="1">
            <a:spLocks noGrp="1"/>
          </p:cNvSpPr>
          <p:nvPr>
            <p:ph type="title" idx="2"/>
          </p:nvPr>
        </p:nvSpPr>
        <p:spPr>
          <a:xfrm>
            <a:off x="4538395" y="3490363"/>
            <a:ext cx="31152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000" name="Google Shape;2000;p23"/>
          <p:cNvSpPr txBox="1">
            <a:spLocks noGrp="1"/>
          </p:cNvSpPr>
          <p:nvPr>
            <p:ph type="subTitle" idx="3"/>
          </p:nvPr>
        </p:nvSpPr>
        <p:spPr>
          <a:xfrm>
            <a:off x="4538395" y="4182001"/>
            <a:ext cx="3115200" cy="19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1" name="Google Shape;2001;p23"/>
          <p:cNvSpPr txBox="1">
            <a:spLocks noGrp="1"/>
          </p:cNvSpPr>
          <p:nvPr>
            <p:ph type="title" idx="4"/>
          </p:nvPr>
        </p:nvSpPr>
        <p:spPr>
          <a:xfrm>
            <a:off x="8116789" y="3490363"/>
            <a:ext cx="3115200" cy="511600"/>
          </a:xfrm>
          <a:prstGeom prst="rect">
            <a:avLst/>
          </a:prstGeom>
        </p:spPr>
        <p:txBody>
          <a:bodyPr spcFirstLastPara="1" wrap="square" lIns="91425" tIns="91425" rIns="91425" bIns="91425" anchor="ctr" anchorCtr="0">
            <a:noAutofit/>
          </a:bodyPr>
          <a:lstStyle>
            <a:lvl1pPr lvl="0" algn="ctr" rtl="0">
              <a:spcBef>
                <a:spcPts val="160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002" name="Google Shape;2002;p23"/>
          <p:cNvSpPr txBox="1">
            <a:spLocks noGrp="1"/>
          </p:cNvSpPr>
          <p:nvPr>
            <p:ph type="subTitle" idx="5"/>
          </p:nvPr>
        </p:nvSpPr>
        <p:spPr>
          <a:xfrm>
            <a:off x="8116789" y="4182001"/>
            <a:ext cx="3115200" cy="19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3" name="Google Shape;2033;p23"/>
          <p:cNvSpPr txBox="1">
            <a:spLocks noGrp="1"/>
          </p:cNvSpPr>
          <p:nvPr>
            <p:ph type="title" idx="6"/>
          </p:nvPr>
        </p:nvSpPr>
        <p:spPr>
          <a:xfrm>
            <a:off x="960000" y="701688"/>
            <a:ext cx="10272000" cy="792000"/>
          </a:xfrm>
          <a:prstGeom prst="rect">
            <a:avLst/>
          </a:prstGeom>
        </p:spPr>
        <p:txBody>
          <a:bodyPr spcFirstLastPara="1" wrap="square" lIns="91425" tIns="91425" rIns="91425" bIns="91425" anchor="ctr" anchorCtr="0">
            <a:noAutofit/>
          </a:bodyPr>
          <a:lstStyle>
            <a:lvl1pPr lvl="0" algn="ctr">
              <a:lnSpc>
                <a:spcPct val="115000"/>
              </a:lnSpc>
              <a:spcBef>
                <a:spcPts val="160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1276339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64297-B8A3-409C-A196-91E2029C5D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A8B6E7-C39D-4EA4-93A7-1180EC029E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C24C4-E08A-41B5-B363-DB78263AEF76}"/>
              </a:ext>
            </a:extLst>
          </p:cNvPr>
          <p:cNvSpPr>
            <a:spLocks noGrp="1"/>
          </p:cNvSpPr>
          <p:nvPr>
            <p:ph type="dt" sz="half" idx="10"/>
          </p:nvPr>
        </p:nvSpPr>
        <p:spPr/>
        <p:txBody>
          <a:bodyPr/>
          <a:lstStyle/>
          <a:p>
            <a:fld id="{2BFA6248-9075-44F6-BABA-ACCDFFA54742}" type="datetimeFigureOut">
              <a:rPr lang="en-US" smtClean="0"/>
              <a:t>3/7/2025</a:t>
            </a:fld>
            <a:endParaRPr lang="en-US"/>
          </a:p>
        </p:txBody>
      </p:sp>
      <p:sp>
        <p:nvSpPr>
          <p:cNvPr id="5" name="Footer Placeholder 4">
            <a:extLst>
              <a:ext uri="{FF2B5EF4-FFF2-40B4-BE49-F238E27FC236}">
                <a16:creationId xmlns:a16="http://schemas.microsoft.com/office/drawing/2014/main" id="{49D25AD1-0FDE-46A7-A8E2-A3497FDB2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5A2E52-E591-44E8-B3F2-4473D05E34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333834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BB4D-EB5B-41A6-9CC0-F4BCF0ED86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AF926A-5F23-4AC2-84ED-BA8CAFB78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28D037-33FD-40FD-A33F-C7C6C6E2F668}"/>
              </a:ext>
            </a:extLst>
          </p:cNvPr>
          <p:cNvSpPr>
            <a:spLocks noGrp="1"/>
          </p:cNvSpPr>
          <p:nvPr>
            <p:ph type="dt" sz="half" idx="10"/>
          </p:nvPr>
        </p:nvSpPr>
        <p:spPr/>
        <p:txBody>
          <a:bodyPr/>
          <a:lstStyle/>
          <a:p>
            <a:fld id="{2BFA6248-9075-44F6-BABA-ACCDFFA54742}" type="datetimeFigureOut">
              <a:rPr lang="en-US" smtClean="0"/>
              <a:t>3/7/2025</a:t>
            </a:fld>
            <a:endParaRPr lang="en-US"/>
          </a:p>
        </p:txBody>
      </p:sp>
      <p:sp>
        <p:nvSpPr>
          <p:cNvPr id="5" name="Footer Placeholder 4">
            <a:extLst>
              <a:ext uri="{FF2B5EF4-FFF2-40B4-BE49-F238E27FC236}">
                <a16:creationId xmlns:a16="http://schemas.microsoft.com/office/drawing/2014/main" id="{8E46E047-54A5-4F5D-9583-B6A12CF797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B84AA-601A-4FC7-8027-C5A8420B4A03}"/>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061761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6FCD1-BF04-4558-9875-92C58836BE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9C3016-F6C2-4355-924F-F6C3C356A9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E352AA-834D-4533-A917-43FDA72951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9E417D-7B71-41E1-B6DC-ABBD8721CA91}"/>
              </a:ext>
            </a:extLst>
          </p:cNvPr>
          <p:cNvSpPr>
            <a:spLocks noGrp="1"/>
          </p:cNvSpPr>
          <p:nvPr>
            <p:ph type="dt" sz="half" idx="10"/>
          </p:nvPr>
        </p:nvSpPr>
        <p:spPr/>
        <p:txBody>
          <a:bodyPr/>
          <a:lstStyle/>
          <a:p>
            <a:fld id="{2BFA6248-9075-44F6-BABA-ACCDFFA54742}" type="datetimeFigureOut">
              <a:rPr lang="en-US" smtClean="0"/>
              <a:t>3/7/2025</a:t>
            </a:fld>
            <a:endParaRPr lang="en-US"/>
          </a:p>
        </p:txBody>
      </p:sp>
      <p:sp>
        <p:nvSpPr>
          <p:cNvPr id="6" name="Footer Placeholder 5">
            <a:extLst>
              <a:ext uri="{FF2B5EF4-FFF2-40B4-BE49-F238E27FC236}">
                <a16:creationId xmlns:a16="http://schemas.microsoft.com/office/drawing/2014/main" id="{4EA6C1AA-ADB8-4018-BD60-1EFA02269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72EBE8-B078-45B2-9971-CD441387C5A4}"/>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158797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0C6B-C75F-41B0-80C1-16C868D088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2250ED-7130-4B66-AE4C-7F31854851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08051C-6406-47D3-8341-F745BD773B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9BEF1A-BD40-4154-BE40-0EB6D9542A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7A3666-4124-427F-BBE7-3C515DF85E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3E165D-9FDA-43A4-A836-A544904BD09A}"/>
              </a:ext>
            </a:extLst>
          </p:cNvPr>
          <p:cNvSpPr>
            <a:spLocks noGrp="1"/>
          </p:cNvSpPr>
          <p:nvPr>
            <p:ph type="dt" sz="half" idx="10"/>
          </p:nvPr>
        </p:nvSpPr>
        <p:spPr/>
        <p:txBody>
          <a:bodyPr/>
          <a:lstStyle/>
          <a:p>
            <a:fld id="{2BFA6248-9075-44F6-BABA-ACCDFFA54742}" type="datetimeFigureOut">
              <a:rPr lang="en-US" smtClean="0"/>
              <a:t>3/7/2025</a:t>
            </a:fld>
            <a:endParaRPr lang="en-US"/>
          </a:p>
        </p:txBody>
      </p:sp>
      <p:sp>
        <p:nvSpPr>
          <p:cNvPr id="8" name="Footer Placeholder 7">
            <a:extLst>
              <a:ext uri="{FF2B5EF4-FFF2-40B4-BE49-F238E27FC236}">
                <a16:creationId xmlns:a16="http://schemas.microsoft.com/office/drawing/2014/main" id="{0887F81B-BB93-4FEC-B8E7-0166648D4B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289D16-3885-4E47-885F-9E8B1BDF31C3}"/>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279779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44DDD-E6CD-4ACC-B9CB-847761BE55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486308-E65B-46D3-B0A6-2F8DC83F9C5C}"/>
              </a:ext>
            </a:extLst>
          </p:cNvPr>
          <p:cNvSpPr>
            <a:spLocks noGrp="1"/>
          </p:cNvSpPr>
          <p:nvPr>
            <p:ph type="dt" sz="half" idx="10"/>
          </p:nvPr>
        </p:nvSpPr>
        <p:spPr/>
        <p:txBody>
          <a:bodyPr/>
          <a:lstStyle/>
          <a:p>
            <a:fld id="{2BFA6248-9075-44F6-BABA-ACCDFFA54742}" type="datetimeFigureOut">
              <a:rPr lang="en-US" smtClean="0"/>
              <a:t>3/7/2025</a:t>
            </a:fld>
            <a:endParaRPr lang="en-US"/>
          </a:p>
        </p:txBody>
      </p:sp>
      <p:sp>
        <p:nvSpPr>
          <p:cNvPr id="4" name="Footer Placeholder 3">
            <a:extLst>
              <a:ext uri="{FF2B5EF4-FFF2-40B4-BE49-F238E27FC236}">
                <a16:creationId xmlns:a16="http://schemas.microsoft.com/office/drawing/2014/main" id="{DF8586A7-EF1C-4B5C-B9B8-F055A90CB1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DD85EC-0054-4D65-9EF2-C6E16F3241E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437014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58F78E-AEAF-42F3-83E6-A6956D9FE05B}"/>
              </a:ext>
            </a:extLst>
          </p:cNvPr>
          <p:cNvSpPr>
            <a:spLocks noGrp="1"/>
          </p:cNvSpPr>
          <p:nvPr>
            <p:ph type="dt" sz="half" idx="10"/>
          </p:nvPr>
        </p:nvSpPr>
        <p:spPr/>
        <p:txBody>
          <a:bodyPr/>
          <a:lstStyle/>
          <a:p>
            <a:fld id="{2BFA6248-9075-44F6-BABA-ACCDFFA54742}" type="datetimeFigureOut">
              <a:rPr lang="en-US" smtClean="0"/>
              <a:t>3/7/2025</a:t>
            </a:fld>
            <a:endParaRPr lang="en-US"/>
          </a:p>
        </p:txBody>
      </p:sp>
      <p:sp>
        <p:nvSpPr>
          <p:cNvPr id="3" name="Footer Placeholder 2">
            <a:extLst>
              <a:ext uri="{FF2B5EF4-FFF2-40B4-BE49-F238E27FC236}">
                <a16:creationId xmlns:a16="http://schemas.microsoft.com/office/drawing/2014/main" id="{2C067974-4F43-4280-86AD-5956EC870C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C3797A-C3E2-4532-B984-213782076254}"/>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144075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E6FBD-2B6C-4FD9-B882-877C776F23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39917D-3450-4E40-813B-93A45D919D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A71EFB-CDCA-4238-9C11-A5471E670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D584F-357A-4B06-9945-E5F809F4B32E}"/>
              </a:ext>
            </a:extLst>
          </p:cNvPr>
          <p:cNvSpPr>
            <a:spLocks noGrp="1"/>
          </p:cNvSpPr>
          <p:nvPr>
            <p:ph type="dt" sz="half" idx="10"/>
          </p:nvPr>
        </p:nvSpPr>
        <p:spPr/>
        <p:txBody>
          <a:bodyPr/>
          <a:lstStyle/>
          <a:p>
            <a:fld id="{2BFA6248-9075-44F6-BABA-ACCDFFA54742}" type="datetimeFigureOut">
              <a:rPr lang="en-US" smtClean="0"/>
              <a:t>3/7/2025</a:t>
            </a:fld>
            <a:endParaRPr lang="en-US"/>
          </a:p>
        </p:txBody>
      </p:sp>
      <p:sp>
        <p:nvSpPr>
          <p:cNvPr id="6" name="Footer Placeholder 5">
            <a:extLst>
              <a:ext uri="{FF2B5EF4-FFF2-40B4-BE49-F238E27FC236}">
                <a16:creationId xmlns:a16="http://schemas.microsoft.com/office/drawing/2014/main" id="{13DF8431-C2F1-4887-B480-58271117E0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6FE61-218A-4F70-8743-03BF7587367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223726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B7E99-8036-430E-8C2A-E8F695E058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D78FF1-F2B3-4ABB-B74B-27EF84D4F2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18F530-DB61-4689-9736-66EBBFA43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1D0D70-F25B-4C38-A65A-2DC58BDC0B0D}"/>
              </a:ext>
            </a:extLst>
          </p:cNvPr>
          <p:cNvSpPr>
            <a:spLocks noGrp="1"/>
          </p:cNvSpPr>
          <p:nvPr>
            <p:ph type="dt" sz="half" idx="10"/>
          </p:nvPr>
        </p:nvSpPr>
        <p:spPr/>
        <p:txBody>
          <a:bodyPr/>
          <a:lstStyle/>
          <a:p>
            <a:fld id="{2BFA6248-9075-44F6-BABA-ACCDFFA54742}" type="datetimeFigureOut">
              <a:rPr lang="en-US" smtClean="0"/>
              <a:t>3/7/2025</a:t>
            </a:fld>
            <a:endParaRPr lang="en-US"/>
          </a:p>
        </p:txBody>
      </p:sp>
      <p:sp>
        <p:nvSpPr>
          <p:cNvPr id="6" name="Footer Placeholder 5">
            <a:extLst>
              <a:ext uri="{FF2B5EF4-FFF2-40B4-BE49-F238E27FC236}">
                <a16:creationId xmlns:a16="http://schemas.microsoft.com/office/drawing/2014/main" id="{18B2CD72-683B-4C87-BF83-85BC3C60E0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8DE563-CDBB-4FF8-BD57-4D7EE4FA4D00}"/>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595830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34000" b="-3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BB5B3E-B94E-4F38-B300-5A6EC80664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C1A31B-6C51-4615-869E-EC48B22625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9E257-1F11-4AA5-86D0-C7A1FF78BF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3/7/2025</a:t>
            </a:fld>
            <a:endParaRPr lang="en-US"/>
          </a:p>
        </p:txBody>
      </p:sp>
      <p:sp>
        <p:nvSpPr>
          <p:cNvPr id="5" name="Footer Placeholder 4">
            <a:extLst>
              <a:ext uri="{FF2B5EF4-FFF2-40B4-BE49-F238E27FC236}">
                <a16:creationId xmlns:a16="http://schemas.microsoft.com/office/drawing/2014/main" id="{CED41939-23D6-4D31-8B5C-F409A3695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5168DA-F1F1-4A6A-B1D6-01F04503A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29010685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4.gif"/></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Ong</a:t>
            </a:r>
            <a:endParaRPr lang="en-US" sz="6600"/>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non</a:t>
            </a:r>
            <a:endParaRPr lang="en-US" sz="6600"/>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học</a:t>
            </a:r>
            <a:endParaRPr lang="en-US" sz="6600"/>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164" name="Google Shape;3164;p44"/>
          <p:cNvSpPr txBox="1">
            <a:spLocks noGrp="1"/>
          </p:cNvSpPr>
          <p:nvPr>
            <p:ph type="title"/>
          </p:nvPr>
        </p:nvSpPr>
        <p:spPr>
          <a:xfrm>
            <a:off x="1168400" y="458451"/>
            <a:ext cx="10890250" cy="897600"/>
          </a:xfrm>
          <a:prstGeom prst="rect">
            <a:avLst/>
          </a:prstGeom>
        </p:spPr>
        <p:txBody>
          <a:bodyPr spcFirstLastPara="1" vert="horz" wrap="square" lIns="121900" tIns="121900" rIns="121900" bIns="121900" rtlCol="0" anchor="ctr" anchorCtr="0">
            <a:noAutofit/>
          </a:bodyPr>
          <a:lstStyle/>
          <a:p>
            <a:r>
              <a:rPr lang="en-US" sz="4533" b="1" dirty="0">
                <a:solidFill>
                  <a:srgbClr val="FF0000"/>
                </a:solidFill>
                <a:latin typeface="Times New Roman" panose="02020603050405020304" pitchFamily="18" charset="0"/>
                <a:cs typeface="Times New Roman" panose="02020603050405020304" pitchFamily="18" charset="0"/>
              </a:rPr>
              <a:t>1. BẢO TOÀN NĂNG LƯỢNG</a:t>
            </a:r>
            <a:endParaRPr sz="4533" b="1" dirty="0">
              <a:solidFill>
                <a:srgbClr val="FF0000"/>
              </a:solidFill>
              <a:latin typeface="Times New Roman" panose="02020603050405020304" pitchFamily="18" charset="0"/>
              <a:cs typeface="Times New Roman" panose="02020603050405020304" pitchFamily="18" charset="0"/>
            </a:endParaRPr>
          </a:p>
        </p:txBody>
      </p:sp>
      <p:sp>
        <p:nvSpPr>
          <p:cNvPr id="116" name="Google Shape;3164;p44"/>
          <p:cNvSpPr txBox="1">
            <a:spLocks/>
          </p:cNvSpPr>
          <p:nvPr/>
        </p:nvSpPr>
        <p:spPr>
          <a:xfrm>
            <a:off x="1168400" y="1082534"/>
            <a:ext cx="10890250" cy="89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US" sz="3733" dirty="0">
                <a:latin typeface="Times New Roman" panose="02020603050405020304" pitchFamily="18" charset="0"/>
                <a:cs typeface="Times New Roman" panose="02020603050405020304" pitchFamily="18" charset="0"/>
              </a:rPr>
              <a:t>a. Tìm hiểu sự truyền năng lượng giữa các vật</a:t>
            </a:r>
            <a:endParaRPr lang="vi-VN" sz="3733"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9233E4A-9E6A-4D72-8F97-7E40DDBD217A}"/>
              </a:ext>
            </a:extLst>
          </p:cNvPr>
          <p:cNvPicPr>
            <a:picLocks noChangeAspect="1"/>
          </p:cNvPicPr>
          <p:nvPr/>
        </p:nvPicPr>
        <p:blipFill>
          <a:blip r:embed="rId3"/>
          <a:stretch>
            <a:fillRect/>
          </a:stretch>
        </p:blipFill>
        <p:spPr>
          <a:xfrm>
            <a:off x="990348" y="2252892"/>
            <a:ext cx="3435601" cy="3760558"/>
          </a:xfrm>
          <a:prstGeom prst="ellipse">
            <a:avLst/>
          </a:prstGeom>
          <a:ln>
            <a:noFill/>
          </a:ln>
          <a:effectLst>
            <a:softEdge rad="112500"/>
          </a:effectLst>
        </p:spPr>
      </p:pic>
      <p:sp>
        <p:nvSpPr>
          <p:cNvPr id="11" name="Google Shape;3004;p42">
            <a:extLst>
              <a:ext uri="{FF2B5EF4-FFF2-40B4-BE49-F238E27FC236}">
                <a16:creationId xmlns:a16="http://schemas.microsoft.com/office/drawing/2014/main" id="{4EF042F7-850E-4C82-88AC-1C2F19F207F0}"/>
              </a:ext>
            </a:extLst>
          </p:cNvPr>
          <p:cNvSpPr txBox="1">
            <a:spLocks/>
          </p:cNvSpPr>
          <p:nvPr/>
        </p:nvSpPr>
        <p:spPr>
          <a:xfrm>
            <a:off x="4279059" y="2348060"/>
            <a:ext cx="6515418" cy="11733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Denk One"/>
              <a:buNone/>
              <a:defRPr sz="2800" b="1"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pPr algn="just">
              <a:lnSpc>
                <a:spcPts val="3800"/>
              </a:lnSpc>
            </a:pPr>
            <a:r>
              <a:rPr lang="en-US" sz="3600" b="0" dirty="0">
                <a:solidFill>
                  <a:schemeClr val="tx1">
                    <a:lumMod val="50000"/>
                  </a:schemeClr>
                </a:solidFill>
                <a:latin typeface="Times New Roman" panose="02020603050405020304" pitchFamily="18" charset="0"/>
                <a:cs typeface="Times New Roman" panose="02020603050405020304" pitchFamily="18" charset="0"/>
              </a:rPr>
              <a:t>Khi phơi lúa, hạt lúa nhận năng lượng từ đâu để có thể khô được ?</a:t>
            </a:r>
            <a:endParaRPr lang="vi-VN" sz="3600" b="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3" name="Down Arrow 4">
            <a:extLst>
              <a:ext uri="{FF2B5EF4-FFF2-40B4-BE49-F238E27FC236}">
                <a16:creationId xmlns:a16="http://schemas.microsoft.com/office/drawing/2014/main" id="{876CD27A-5E86-4111-BB86-71372107F56D}"/>
              </a:ext>
            </a:extLst>
          </p:cNvPr>
          <p:cNvSpPr/>
          <p:nvPr/>
        </p:nvSpPr>
        <p:spPr>
          <a:xfrm rot="16200000">
            <a:off x="4970240" y="3748058"/>
            <a:ext cx="231970" cy="9654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Times New Roman" panose="02020603050405020304" pitchFamily="18" charset="0"/>
              <a:cs typeface="Times New Roman" panose="02020603050405020304" pitchFamily="18" charset="0"/>
            </a:endParaRPr>
          </a:p>
        </p:txBody>
      </p:sp>
      <p:sp>
        <p:nvSpPr>
          <p:cNvPr id="14" name="Google Shape;3004;p42">
            <a:extLst>
              <a:ext uri="{FF2B5EF4-FFF2-40B4-BE49-F238E27FC236}">
                <a16:creationId xmlns:a16="http://schemas.microsoft.com/office/drawing/2014/main" id="{533EE77A-EB2D-43BF-9203-29E2C6A90A72}"/>
              </a:ext>
            </a:extLst>
          </p:cNvPr>
          <p:cNvSpPr txBox="1">
            <a:spLocks/>
          </p:cNvSpPr>
          <p:nvPr/>
        </p:nvSpPr>
        <p:spPr>
          <a:xfrm>
            <a:off x="5358823" y="3897906"/>
            <a:ext cx="2438295" cy="6657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Denk One"/>
              <a:buNone/>
              <a:defRPr sz="2800" b="1"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pPr>
              <a:lnSpc>
                <a:spcPts val="3800"/>
              </a:lnSpc>
            </a:pPr>
            <a:r>
              <a:rPr lang="en-US" sz="3600" dirty="0">
                <a:solidFill>
                  <a:schemeClr val="tx1">
                    <a:lumMod val="50000"/>
                  </a:schemeClr>
                </a:solidFill>
                <a:latin typeface="Times New Roman" panose="02020603050405020304" pitchFamily="18" charset="0"/>
                <a:cs typeface="Times New Roman" panose="02020603050405020304" pitchFamily="18" charset="0"/>
              </a:rPr>
              <a:t>Mặt trời</a:t>
            </a:r>
            <a:endParaRPr lang="vi-VN" sz="36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C3339A8-EAC1-4C04-A6CC-69BDF2F9B4AC}"/>
              </a:ext>
            </a:extLst>
          </p:cNvPr>
          <p:cNvPicPr>
            <a:picLocks noChangeAspect="1"/>
          </p:cNvPicPr>
          <p:nvPr/>
        </p:nvPicPr>
        <p:blipFill>
          <a:blip r:embed="rId4"/>
          <a:stretch>
            <a:fillRect/>
          </a:stretch>
        </p:blipFill>
        <p:spPr>
          <a:xfrm>
            <a:off x="7473268" y="3251268"/>
            <a:ext cx="1840619" cy="1727059"/>
          </a:xfrm>
          <a:prstGeom prst="ellipse">
            <a:avLst/>
          </a:prstGeom>
          <a:ln>
            <a:noFill/>
          </a:ln>
          <a:effectLst>
            <a:softEdge rad="112500"/>
          </a:effectLst>
        </p:spPr>
      </p:pic>
      <p:sp>
        <p:nvSpPr>
          <p:cNvPr id="16" name="TextBox 15">
            <a:extLst>
              <a:ext uri="{FF2B5EF4-FFF2-40B4-BE49-F238E27FC236}">
                <a16:creationId xmlns:a16="http://schemas.microsoft.com/office/drawing/2014/main" id="{46988E76-B0EA-486E-849F-683620351CE6}"/>
              </a:ext>
            </a:extLst>
          </p:cNvPr>
          <p:cNvSpPr txBox="1"/>
          <p:nvPr/>
        </p:nvSpPr>
        <p:spPr>
          <a:xfrm>
            <a:off x="4279059" y="4748563"/>
            <a:ext cx="6649291" cy="1363900"/>
          </a:xfrm>
          <a:prstGeom prst="rect">
            <a:avLst/>
          </a:prstGeom>
          <a:noFill/>
        </p:spPr>
        <p:txBody>
          <a:bodyPr wrap="square">
            <a:spAutoFit/>
          </a:bodyPr>
          <a:lstStyle/>
          <a:p>
            <a:pPr>
              <a:lnSpc>
                <a:spcPct val="120000"/>
              </a:lnSpc>
            </a:pPr>
            <a:r>
              <a:rPr lang="en-US" sz="3600" b="0" dirty="0">
                <a:solidFill>
                  <a:schemeClr val="tx1">
                    <a:lumMod val="50000"/>
                  </a:schemeClr>
                </a:solidFill>
                <a:latin typeface="Times New Roman" panose="02020603050405020304" pitchFamily="18" charset="0"/>
                <a:cs typeface="Times New Roman" panose="02020603050405020304" pitchFamily="18" charset="0"/>
                <a:sym typeface="Wingdings 3" panose="05040102010807070707" pitchFamily="18" charset="2"/>
              </a:rPr>
              <a:t></a:t>
            </a:r>
            <a:r>
              <a:rPr lang="en-US" sz="3600" b="0" dirty="0" err="1">
                <a:solidFill>
                  <a:schemeClr val="tx1">
                    <a:lumMod val="50000"/>
                  </a:schemeClr>
                </a:solidFill>
                <a:latin typeface="Times New Roman" panose="02020603050405020304" pitchFamily="18" charset="0"/>
                <a:cs typeface="Times New Roman" panose="02020603050405020304" pitchFamily="18" charset="0"/>
              </a:rPr>
              <a:t>Năng</a:t>
            </a:r>
            <a:r>
              <a:rPr lang="en-US" sz="3600" b="0" dirty="0">
                <a:solidFill>
                  <a:schemeClr val="tx1">
                    <a:lumMod val="50000"/>
                  </a:schemeClr>
                </a:solidFill>
                <a:latin typeface="Times New Roman" panose="02020603050405020304" pitchFamily="18" charset="0"/>
                <a:cs typeface="Times New Roman" panose="02020603050405020304" pitchFamily="18" charset="0"/>
              </a:rPr>
              <a:t> </a:t>
            </a:r>
            <a:r>
              <a:rPr lang="en-US" sz="3600" b="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3600" b="0" dirty="0">
                <a:solidFill>
                  <a:schemeClr val="tx1">
                    <a:lumMod val="50000"/>
                  </a:schemeClr>
                </a:solidFill>
                <a:latin typeface="Times New Roman" panose="02020603050405020304" pitchFamily="18" charset="0"/>
                <a:cs typeface="Times New Roman" panose="02020603050405020304" pitchFamily="18" charset="0"/>
              </a:rPr>
              <a:t> </a:t>
            </a:r>
            <a:r>
              <a:rPr lang="vi-VN" sz="3600" b="0" dirty="0">
                <a:solidFill>
                  <a:schemeClr val="tx1">
                    <a:lumMod val="50000"/>
                  </a:schemeClr>
                </a:solidFill>
                <a:latin typeface="Times New Roman" panose="02020603050405020304" pitchFamily="18" charset="0"/>
                <a:cs typeface="Times New Roman" panose="02020603050405020304" pitchFamily="18" charset="0"/>
              </a:rPr>
              <a:t>đã được truyền từ .................</a:t>
            </a:r>
            <a:r>
              <a:rPr lang="en-US" sz="3600" b="0" dirty="0">
                <a:solidFill>
                  <a:schemeClr val="tx1">
                    <a:lumMod val="50000"/>
                  </a:schemeClr>
                </a:solidFill>
                <a:latin typeface="Times New Roman" panose="02020603050405020304" pitchFamily="18" charset="0"/>
                <a:cs typeface="Times New Roman" panose="02020603050405020304" pitchFamily="18" charset="0"/>
              </a:rPr>
              <a:t>sang.</a:t>
            </a:r>
            <a:r>
              <a:rPr lang="vi-VN" sz="3600" b="0" dirty="0">
                <a:solidFill>
                  <a:schemeClr val="tx1">
                    <a:lumMod val="50000"/>
                  </a:schemeClr>
                </a:solidFill>
                <a:latin typeface="Times New Roman" panose="02020603050405020304" pitchFamily="18" charset="0"/>
                <a:cs typeface="Times New Roman" panose="02020603050405020304" pitchFamily="18" charset="0"/>
              </a:rPr>
              <a:t>..............</a:t>
            </a:r>
            <a:r>
              <a:rPr lang="en-US" sz="3600" b="0" dirty="0">
                <a:solidFill>
                  <a:schemeClr val="tx1">
                    <a:lumMod val="50000"/>
                  </a:schemeClr>
                </a:solidFill>
                <a:latin typeface="Times New Roman" panose="02020603050405020304" pitchFamily="18" charset="0"/>
                <a:cs typeface="Times New Roman" panose="02020603050405020304" pitchFamily="18" charset="0"/>
              </a:rPr>
              <a:t> </a:t>
            </a:r>
            <a:endParaRPr lang="vi-VN" sz="3600" b="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7" name="Google Shape;3004;p42">
            <a:extLst>
              <a:ext uri="{FF2B5EF4-FFF2-40B4-BE49-F238E27FC236}">
                <a16:creationId xmlns:a16="http://schemas.microsoft.com/office/drawing/2014/main" id="{0555FCBA-CEDF-44EA-9B2E-3093D1051AE1}"/>
              </a:ext>
            </a:extLst>
          </p:cNvPr>
          <p:cNvSpPr txBox="1">
            <a:spLocks/>
          </p:cNvSpPr>
          <p:nvPr/>
        </p:nvSpPr>
        <p:spPr>
          <a:xfrm>
            <a:off x="4139675" y="5397203"/>
            <a:ext cx="2438295" cy="6657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Denk One"/>
              <a:buNone/>
              <a:defRPr sz="2800" b="1"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pPr>
              <a:lnSpc>
                <a:spcPts val="3800"/>
              </a:lnSpc>
            </a:pPr>
            <a:r>
              <a:rPr lang="en-US" sz="3600" b="0" dirty="0">
                <a:solidFill>
                  <a:srgbClr val="FF0000"/>
                </a:solidFill>
                <a:latin typeface="Times New Roman" panose="02020603050405020304" pitchFamily="18" charset="0"/>
                <a:cs typeface="Times New Roman" panose="02020603050405020304" pitchFamily="18" charset="0"/>
              </a:rPr>
              <a:t>Mặt trời</a:t>
            </a:r>
            <a:endParaRPr lang="vi-VN" sz="3600" b="0"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536EF53A-2284-41A6-9F8B-333D0485DB5A}"/>
              </a:ext>
            </a:extLst>
          </p:cNvPr>
          <p:cNvSpPr txBox="1"/>
          <p:nvPr/>
        </p:nvSpPr>
        <p:spPr>
          <a:xfrm>
            <a:off x="7231968" y="5412063"/>
            <a:ext cx="1696132" cy="646331"/>
          </a:xfrm>
          <a:prstGeom prst="rect">
            <a:avLst/>
          </a:prstGeom>
          <a:noFill/>
        </p:spPr>
        <p:txBody>
          <a:bodyPr wrap="square">
            <a:spAutoFit/>
          </a:bodyPr>
          <a:lstStyle/>
          <a:p>
            <a:r>
              <a:rPr lang="en-US" sz="3600" b="0" dirty="0" err="1">
                <a:solidFill>
                  <a:srgbClr val="FF0000"/>
                </a:solidFill>
                <a:latin typeface="Times New Roman" panose="02020603050405020304" pitchFamily="18" charset="0"/>
                <a:cs typeface="Times New Roman" panose="02020603050405020304" pitchFamily="18" charset="0"/>
              </a:rPr>
              <a:t>hạt</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lúa</a:t>
            </a:r>
            <a:r>
              <a:rPr lang="en-US" sz="3600" b="0" dirty="0">
                <a:solidFill>
                  <a:srgbClr val="FF0000"/>
                </a:solidFill>
                <a:latin typeface="Times New Roman" panose="02020603050405020304" pitchFamily="18" charset="0"/>
                <a:cs typeface="Times New Roman" panose="02020603050405020304" pitchFamily="18" charset="0"/>
              </a:rPr>
              <a:t> </a:t>
            </a:r>
            <a:endParaRPr lang="en-US" sz="3600" dirty="0">
              <a:solidFill>
                <a:srgbClr val="FF0000"/>
              </a:solidFill>
            </a:endParaRPr>
          </a:p>
        </p:txBody>
      </p:sp>
    </p:spTree>
    <p:extLst>
      <p:ext uri="{BB962C8B-B14F-4D97-AF65-F5344CB8AC3E}">
        <p14:creationId xmlns:p14="http://schemas.microsoft.com/office/powerpoint/2010/main" val="172106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164" name="Google Shape;3164;p44"/>
          <p:cNvSpPr txBox="1">
            <a:spLocks noGrp="1"/>
          </p:cNvSpPr>
          <p:nvPr>
            <p:ph type="title"/>
          </p:nvPr>
        </p:nvSpPr>
        <p:spPr>
          <a:xfrm>
            <a:off x="1168400" y="458451"/>
            <a:ext cx="10890250" cy="897600"/>
          </a:xfrm>
          <a:prstGeom prst="rect">
            <a:avLst/>
          </a:prstGeom>
        </p:spPr>
        <p:txBody>
          <a:bodyPr spcFirstLastPara="1" vert="horz" wrap="square" lIns="121900" tIns="121900" rIns="121900" bIns="121900" rtlCol="0" anchor="ctr" anchorCtr="0">
            <a:noAutofit/>
          </a:bodyPr>
          <a:lstStyle/>
          <a:p>
            <a:r>
              <a:rPr lang="en-US" sz="4533" b="1" dirty="0">
                <a:solidFill>
                  <a:srgbClr val="FF0000"/>
                </a:solidFill>
                <a:latin typeface="Times New Roman" panose="02020603050405020304" pitchFamily="18" charset="0"/>
                <a:cs typeface="Times New Roman" panose="02020603050405020304" pitchFamily="18" charset="0"/>
              </a:rPr>
              <a:t>1. BẢO TOÀN NĂNG LƯỢNG</a:t>
            </a:r>
            <a:endParaRPr sz="4533" b="1" dirty="0">
              <a:solidFill>
                <a:srgbClr val="FF0000"/>
              </a:solidFill>
              <a:latin typeface="Times New Roman" panose="02020603050405020304" pitchFamily="18" charset="0"/>
              <a:cs typeface="Times New Roman" panose="02020603050405020304" pitchFamily="18" charset="0"/>
            </a:endParaRPr>
          </a:p>
        </p:txBody>
      </p:sp>
      <p:sp>
        <p:nvSpPr>
          <p:cNvPr id="116" name="Google Shape;3164;p44"/>
          <p:cNvSpPr txBox="1">
            <a:spLocks/>
          </p:cNvSpPr>
          <p:nvPr/>
        </p:nvSpPr>
        <p:spPr>
          <a:xfrm>
            <a:off x="1168400" y="1082534"/>
            <a:ext cx="10890250" cy="89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US" sz="3733" dirty="0">
                <a:latin typeface="Times New Roman" panose="02020603050405020304" pitchFamily="18" charset="0"/>
                <a:cs typeface="Times New Roman" panose="02020603050405020304" pitchFamily="18" charset="0"/>
              </a:rPr>
              <a:t>a. Tìm hiểu sự truyền năng lượng giữa các vật</a:t>
            </a:r>
            <a:endParaRPr lang="vi-VN" sz="3733" dirty="0">
              <a:latin typeface="Times New Roman" panose="02020603050405020304" pitchFamily="18" charset="0"/>
              <a:cs typeface="Times New Roman" panose="02020603050405020304" pitchFamily="18" charset="0"/>
            </a:endParaRPr>
          </a:p>
        </p:txBody>
      </p:sp>
      <p:sp>
        <p:nvSpPr>
          <p:cNvPr id="5" name="Google Shape;3720;p52">
            <a:extLst>
              <a:ext uri="{FF2B5EF4-FFF2-40B4-BE49-F238E27FC236}">
                <a16:creationId xmlns:a16="http://schemas.microsoft.com/office/drawing/2014/main" id="{77F1271E-A6AA-4580-B7FF-574E5E1A3D74}"/>
              </a:ext>
            </a:extLst>
          </p:cNvPr>
          <p:cNvSpPr txBox="1">
            <a:spLocks/>
          </p:cNvSpPr>
          <p:nvPr/>
        </p:nvSpPr>
        <p:spPr>
          <a:xfrm>
            <a:off x="1686310" y="1959692"/>
            <a:ext cx="8251440" cy="128905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buFontTx/>
              <a:buChar char="-"/>
            </a:pPr>
            <a:r>
              <a:rPr lang="vi-VN" sz="4000" dirty="0">
                <a:latin typeface="+mj-lt"/>
              </a:rPr>
              <a:t>Năng lượng có thể truyền từ vật này sang vật khác. </a:t>
            </a:r>
          </a:p>
        </p:txBody>
      </p:sp>
      <p:sp>
        <p:nvSpPr>
          <p:cNvPr id="6" name="Google Shape;3720;p52">
            <a:extLst>
              <a:ext uri="{FF2B5EF4-FFF2-40B4-BE49-F238E27FC236}">
                <a16:creationId xmlns:a16="http://schemas.microsoft.com/office/drawing/2014/main" id="{DBA90177-C182-4350-B888-D518F28A023A}"/>
              </a:ext>
            </a:extLst>
          </p:cNvPr>
          <p:cNvSpPr txBox="1">
            <a:spLocks/>
          </p:cNvSpPr>
          <p:nvPr/>
        </p:nvSpPr>
        <p:spPr>
          <a:xfrm>
            <a:off x="1686310" y="3137967"/>
            <a:ext cx="9369040" cy="17399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vi-VN" sz="4000" dirty="0">
                <a:latin typeface="+mj-lt"/>
              </a:rPr>
              <a:t>- Ví dụ: Năng lượng của pin truyền cho đèn làm cho đèn sáng.</a:t>
            </a:r>
          </a:p>
        </p:txBody>
      </p:sp>
    </p:spTree>
    <p:extLst>
      <p:ext uri="{BB962C8B-B14F-4D97-AF65-F5344CB8AC3E}">
        <p14:creationId xmlns:p14="http://schemas.microsoft.com/office/powerpoint/2010/main" val="362539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pic>
        <p:nvPicPr>
          <p:cNvPr id="1026" name="Picture 2" descr="Pin đại con ó vàng PINACO">
            <a:extLst>
              <a:ext uri="{FF2B5EF4-FFF2-40B4-BE49-F238E27FC236}">
                <a16:creationId xmlns:a16="http://schemas.microsoft.com/office/drawing/2014/main" id="{CA1CCA98-A5CA-45DB-927C-6A9BFCA58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688" y="325438"/>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Arrow: Notched Right 3">
            <a:extLst>
              <a:ext uri="{FF2B5EF4-FFF2-40B4-BE49-F238E27FC236}">
                <a16:creationId xmlns:a16="http://schemas.microsoft.com/office/drawing/2014/main" id="{C48F1808-F38F-4EC5-94DB-E283787EE1B5}"/>
              </a:ext>
            </a:extLst>
          </p:cNvPr>
          <p:cNvSpPr/>
          <p:nvPr/>
        </p:nvSpPr>
        <p:spPr>
          <a:xfrm>
            <a:off x="3930650" y="1028700"/>
            <a:ext cx="1606550" cy="95885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A889768-A2A8-4E0F-A832-2F00CA8A6558}"/>
              </a:ext>
            </a:extLst>
          </p:cNvPr>
          <p:cNvPicPr>
            <a:picLocks noChangeAspect="1"/>
          </p:cNvPicPr>
          <p:nvPr/>
        </p:nvPicPr>
        <p:blipFill>
          <a:blip r:embed="rId4"/>
          <a:stretch>
            <a:fillRect/>
          </a:stretch>
        </p:blipFill>
        <p:spPr>
          <a:xfrm>
            <a:off x="6654803" y="436563"/>
            <a:ext cx="2832098" cy="1766888"/>
          </a:xfrm>
          <a:prstGeom prst="rect">
            <a:avLst/>
          </a:prstGeom>
        </p:spPr>
      </p:pic>
      <p:pic>
        <p:nvPicPr>
          <p:cNvPr id="1028" name="Picture 4" descr="Bật mí] Thức ăn nhanh và những sự thật ít ai biết về món ăn nhanh">
            <a:extLst>
              <a:ext uri="{FF2B5EF4-FFF2-40B4-BE49-F238E27FC236}">
                <a16:creationId xmlns:a16="http://schemas.microsoft.com/office/drawing/2014/main" id="{FB8106A8-31ED-449C-9597-C5084CA5D3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101" y="2471738"/>
            <a:ext cx="2143125" cy="1704975"/>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Notched Right 11">
            <a:extLst>
              <a:ext uri="{FF2B5EF4-FFF2-40B4-BE49-F238E27FC236}">
                <a16:creationId xmlns:a16="http://schemas.microsoft.com/office/drawing/2014/main" id="{2706D7C9-1C0A-4658-B95F-E835FC71D476}"/>
              </a:ext>
            </a:extLst>
          </p:cNvPr>
          <p:cNvSpPr/>
          <p:nvPr/>
        </p:nvSpPr>
        <p:spPr>
          <a:xfrm>
            <a:off x="3930650" y="3051175"/>
            <a:ext cx="1606550" cy="95885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oạt động Của Con Người Biểu Tượng Màu Phim Hoạt Hình Ký Tự Sketch-vector  Misc-miễn Phí Vector Miễn Phí Tải Về">
            <a:extLst>
              <a:ext uri="{FF2B5EF4-FFF2-40B4-BE49-F238E27FC236}">
                <a16:creationId xmlns:a16="http://schemas.microsoft.com/office/drawing/2014/main" id="{845A2640-99D8-403B-9773-583A9DF9D0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4801" y="2824163"/>
            <a:ext cx="2832097" cy="16414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58B0C94-CCE8-4CC8-9DB6-D3F873F94D26}"/>
              </a:ext>
            </a:extLst>
          </p:cNvPr>
          <p:cNvPicPr>
            <a:picLocks noChangeAspect="1"/>
          </p:cNvPicPr>
          <p:nvPr/>
        </p:nvPicPr>
        <p:blipFill>
          <a:blip r:embed="rId7"/>
          <a:stretch>
            <a:fillRect/>
          </a:stretch>
        </p:blipFill>
        <p:spPr>
          <a:xfrm>
            <a:off x="1082675" y="4560889"/>
            <a:ext cx="2152650" cy="1839912"/>
          </a:xfrm>
          <a:prstGeom prst="rect">
            <a:avLst/>
          </a:prstGeom>
        </p:spPr>
      </p:pic>
      <p:sp>
        <p:nvSpPr>
          <p:cNvPr id="15" name="Arrow: Notched Right 14">
            <a:extLst>
              <a:ext uri="{FF2B5EF4-FFF2-40B4-BE49-F238E27FC236}">
                <a16:creationId xmlns:a16="http://schemas.microsoft.com/office/drawing/2014/main" id="{849FAF88-FCA8-4B12-A252-DB94DAB30D6D}"/>
              </a:ext>
            </a:extLst>
          </p:cNvPr>
          <p:cNvSpPr/>
          <p:nvPr/>
        </p:nvSpPr>
        <p:spPr>
          <a:xfrm>
            <a:off x="3930650" y="5073650"/>
            <a:ext cx="1606550" cy="95885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Đẩy nhanh tiến độ thực hiện kế hoạch trồng rừng và trồng cây phân tán năm  2022">
            <a:extLst>
              <a:ext uri="{FF2B5EF4-FFF2-40B4-BE49-F238E27FC236}">
                <a16:creationId xmlns:a16="http://schemas.microsoft.com/office/drawing/2014/main" id="{8171477B-2E6A-4CD5-BC82-497B05117D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4801" y="4757737"/>
            <a:ext cx="2867025"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01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barn(inVertical)">
                                      <p:cBhvr>
                                        <p:cTn id="18" dur="500"/>
                                        <p:tgtEl>
                                          <p:spTgt spid="10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barn(inVertical)">
                                      <p:cBhvr>
                                        <p:cTn id="24" dur="5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animEffect transition="in" filter="barn(inVertical)">
                                      <p:cBhvr>
                                        <p:cTn id="35"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164" name="Google Shape;3164;p44"/>
          <p:cNvSpPr txBox="1">
            <a:spLocks noGrp="1"/>
          </p:cNvSpPr>
          <p:nvPr>
            <p:ph type="title"/>
          </p:nvPr>
        </p:nvSpPr>
        <p:spPr>
          <a:xfrm>
            <a:off x="1168400" y="242551"/>
            <a:ext cx="10890250" cy="897600"/>
          </a:xfrm>
          <a:prstGeom prst="rect">
            <a:avLst/>
          </a:prstGeom>
        </p:spPr>
        <p:txBody>
          <a:bodyPr spcFirstLastPara="1" vert="horz" wrap="square" lIns="121900" tIns="121900" rIns="121900" bIns="121900" rtlCol="0" anchor="ctr" anchorCtr="0">
            <a:noAutofit/>
          </a:bodyPr>
          <a:lstStyle/>
          <a:p>
            <a:r>
              <a:rPr lang="en-US" sz="3600" b="1" dirty="0">
                <a:solidFill>
                  <a:srgbClr val="FF0000"/>
                </a:solidFill>
                <a:latin typeface="Times New Roman" panose="02020603050405020304" pitchFamily="18" charset="0"/>
                <a:cs typeface="Times New Roman" panose="02020603050405020304" pitchFamily="18" charset="0"/>
              </a:rPr>
              <a:t>1. BẢO TOÀN NĂNG LƯỢNG</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116" name="Google Shape;3164;p44"/>
          <p:cNvSpPr txBox="1">
            <a:spLocks/>
          </p:cNvSpPr>
          <p:nvPr/>
        </p:nvSpPr>
        <p:spPr>
          <a:xfrm>
            <a:off x="1168400" y="714234"/>
            <a:ext cx="10890250" cy="89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US" dirty="0">
                <a:latin typeface="Times New Roman" panose="02020603050405020304" pitchFamily="18" charset="0"/>
                <a:cs typeface="Times New Roman" panose="02020603050405020304" pitchFamily="18" charset="0"/>
              </a:rPr>
              <a:t>a. Tìm hiểu sự truyền năng lượng giữa các vật</a:t>
            </a:r>
            <a:endParaRPr lang="vi-V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27652DC-7C8A-4545-A644-BCDEBE1615E5}"/>
              </a:ext>
            </a:extLst>
          </p:cNvPr>
          <p:cNvPicPr>
            <a:picLocks noChangeAspect="1"/>
          </p:cNvPicPr>
          <p:nvPr/>
        </p:nvPicPr>
        <p:blipFill>
          <a:blip r:embed="rId3"/>
          <a:stretch>
            <a:fillRect/>
          </a:stretch>
        </p:blipFill>
        <p:spPr>
          <a:xfrm>
            <a:off x="1264080" y="1425486"/>
            <a:ext cx="4073044" cy="2737867"/>
          </a:xfrm>
          <a:prstGeom prst="ellipse">
            <a:avLst/>
          </a:prstGeom>
          <a:solidFill>
            <a:schemeClr val="accent2"/>
          </a:solidFill>
          <a:ln>
            <a:noFill/>
          </a:ln>
          <a:effectLst>
            <a:softEdge rad="112500"/>
          </a:effectLst>
        </p:spPr>
      </p:pic>
      <p:sp>
        <p:nvSpPr>
          <p:cNvPr id="8" name="Rectangle 7">
            <a:extLst>
              <a:ext uri="{FF2B5EF4-FFF2-40B4-BE49-F238E27FC236}">
                <a16:creationId xmlns:a16="http://schemas.microsoft.com/office/drawing/2014/main" id="{55DAFE86-C3CD-444E-A267-53159B1A43D9}"/>
              </a:ext>
            </a:extLst>
          </p:cNvPr>
          <p:cNvSpPr/>
          <p:nvPr/>
        </p:nvSpPr>
        <p:spPr>
          <a:xfrm>
            <a:off x="967141" y="3932388"/>
            <a:ext cx="4650996" cy="2862322"/>
          </a:xfrm>
          <a:prstGeom prst="rect">
            <a:avLst/>
          </a:prstGeom>
        </p:spPr>
        <p:txBody>
          <a:bodyPr wrap="square">
            <a:spAutoFit/>
          </a:bodyPr>
          <a:lstStyle/>
          <a:p>
            <a:r>
              <a:rPr lang="nl-NL" sz="3600" dirty="0">
                <a:latin typeface="Times New Roman" panose="02020603050405020304" pitchFamily="18" charset="0"/>
                <a:ea typeface="Calibri" panose="020F0502020204030204" pitchFamily="34" charset="0"/>
                <a:cs typeface="Times New Roman" panose="02020603050405020304" pitchFamily="18" charset="0"/>
              </a:rPr>
              <a:t>Rót nước vào trong cốc có chứa nước đá thì trong cốc có sự truyền năng lượng như thế nào?</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A8B1CC3-2262-4038-ACE6-16FCC765CB59}"/>
              </a:ext>
            </a:extLst>
          </p:cNvPr>
          <p:cNvSpPr txBox="1"/>
          <p:nvPr/>
        </p:nvSpPr>
        <p:spPr>
          <a:xfrm>
            <a:off x="5713817" y="1514386"/>
            <a:ext cx="5689599" cy="3416320"/>
          </a:xfrm>
          <a:prstGeom prst="rect">
            <a:avLst/>
          </a:prstGeom>
          <a:noFill/>
          <a:ln>
            <a:solidFill>
              <a:schemeClr val="tx1"/>
            </a:solidFill>
          </a:ln>
        </p:spPr>
        <p:txBody>
          <a:bodyPr wrap="square">
            <a:spAutoFit/>
          </a:bodyPr>
          <a:lstStyle/>
          <a:p>
            <a:r>
              <a:rPr lang="vi-VN" sz="3600" b="0" i="0" dirty="0">
                <a:solidFill>
                  <a:srgbClr val="000000"/>
                </a:solidFill>
                <a:effectLst/>
                <a:latin typeface="Times New Roman" panose="02020603050405020304" pitchFamily="18" charset="0"/>
                <a:cs typeface="Times New Roman" panose="02020603050405020304" pitchFamily="18" charset="0"/>
              </a:rPr>
              <a:t>- Nước trong cốc truyền nhiệt năng cho đá khiến cục đá </a:t>
            </a:r>
            <a:r>
              <a:rPr lang="vi-VN" sz="3600" dirty="0">
                <a:solidFill>
                  <a:srgbClr val="000000"/>
                </a:solidFill>
                <a:latin typeface="Times New Roman" panose="02020603050405020304" pitchFamily="18" charset="0"/>
                <a:cs typeface="Times New Roman" panose="02020603050405020304" pitchFamily="18" charset="0"/>
              </a:rPr>
              <a:t>tan ra</a:t>
            </a:r>
            <a:r>
              <a:rPr lang="vi-VN" sz="3600" b="0" i="0" dirty="0">
                <a:solidFill>
                  <a:srgbClr val="000000"/>
                </a:solidFill>
                <a:effectLst/>
                <a:latin typeface="Times New Roman" panose="02020603050405020304" pitchFamily="18" charset="0"/>
                <a:cs typeface="Times New Roman" panose="02020603050405020304" pitchFamily="18" charset="0"/>
              </a:rPr>
              <a:t>.</a:t>
            </a:r>
          </a:p>
          <a:p>
            <a:r>
              <a:rPr lang="vi-VN" sz="3600" b="0" i="0" dirty="0">
                <a:solidFill>
                  <a:srgbClr val="000000"/>
                </a:solidFill>
                <a:effectLst/>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Đ</a:t>
            </a:r>
            <a:r>
              <a:rPr lang="vi-VN" sz="3600" b="0" i="0" dirty="0">
                <a:solidFill>
                  <a:srgbClr val="000000"/>
                </a:solidFill>
                <a:effectLst/>
                <a:latin typeface="Times New Roman" panose="02020603050405020304" pitchFamily="18" charset="0"/>
                <a:cs typeface="Times New Roman" panose="02020603050405020304" pitchFamily="18" charset="0"/>
              </a:rPr>
              <a:t>á truyền nhiệt độ lạnh vào nước khiến nước trở nên lạnh hơn. </a:t>
            </a:r>
          </a:p>
        </p:txBody>
      </p:sp>
    </p:spTree>
    <p:extLst>
      <p:ext uri="{BB962C8B-B14F-4D97-AF65-F5344CB8AC3E}">
        <p14:creationId xmlns:p14="http://schemas.microsoft.com/office/powerpoint/2010/main" val="241068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164" name="Google Shape;3164;p44"/>
          <p:cNvSpPr txBox="1">
            <a:spLocks noGrp="1"/>
          </p:cNvSpPr>
          <p:nvPr>
            <p:ph type="title"/>
          </p:nvPr>
        </p:nvSpPr>
        <p:spPr>
          <a:xfrm>
            <a:off x="1168400" y="242551"/>
            <a:ext cx="10890250" cy="897600"/>
          </a:xfrm>
          <a:prstGeom prst="rect">
            <a:avLst/>
          </a:prstGeom>
        </p:spPr>
        <p:txBody>
          <a:bodyPr spcFirstLastPara="1" vert="horz" wrap="square" lIns="121900" tIns="121900" rIns="121900" bIns="121900" rtlCol="0" anchor="ctr" anchorCtr="0">
            <a:noAutofit/>
          </a:bodyPr>
          <a:lstStyle/>
          <a:p>
            <a:r>
              <a:rPr lang="en-US" sz="3600" b="1" dirty="0">
                <a:solidFill>
                  <a:srgbClr val="FF0000"/>
                </a:solidFill>
                <a:latin typeface="Times New Roman" panose="02020603050405020304" pitchFamily="18" charset="0"/>
                <a:cs typeface="Times New Roman" panose="02020603050405020304" pitchFamily="18" charset="0"/>
              </a:rPr>
              <a:t>1. BẢO TOÀN NĂNG LƯỢNG</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116" name="Google Shape;3164;p44"/>
          <p:cNvSpPr txBox="1">
            <a:spLocks/>
          </p:cNvSpPr>
          <p:nvPr/>
        </p:nvSpPr>
        <p:spPr>
          <a:xfrm>
            <a:off x="1168400" y="714234"/>
            <a:ext cx="10890250" cy="89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US" dirty="0">
                <a:latin typeface="Times New Roman" panose="02020603050405020304" pitchFamily="18" charset="0"/>
                <a:cs typeface="Times New Roman" panose="02020603050405020304" pitchFamily="18" charset="0"/>
              </a:rPr>
              <a:t>a. Tìm hiểu sự truyền năng lượng giữa các vật</a:t>
            </a:r>
            <a:endParaRPr lang="vi-VN" dirty="0">
              <a:latin typeface="Times New Roman" panose="02020603050405020304" pitchFamily="18" charset="0"/>
              <a:cs typeface="Times New Roman" panose="02020603050405020304" pitchFamily="18" charset="0"/>
            </a:endParaRPr>
          </a:p>
        </p:txBody>
      </p:sp>
      <p:sp>
        <p:nvSpPr>
          <p:cNvPr id="10" name="Google Shape;3335;p50">
            <a:extLst>
              <a:ext uri="{FF2B5EF4-FFF2-40B4-BE49-F238E27FC236}">
                <a16:creationId xmlns:a16="http://schemas.microsoft.com/office/drawing/2014/main" id="{0718E867-2765-46AF-85E9-9B1661D9453A}"/>
              </a:ext>
            </a:extLst>
          </p:cNvPr>
          <p:cNvSpPr txBox="1">
            <a:spLocks/>
          </p:cNvSpPr>
          <p:nvPr/>
        </p:nvSpPr>
        <p:spPr>
          <a:xfrm>
            <a:off x="1145436" y="1335107"/>
            <a:ext cx="9509864" cy="1810624"/>
          </a:xfrm>
          <a:prstGeom prst="rect">
            <a:avLst/>
          </a:prstGeom>
        </p:spPr>
        <p:txBody>
          <a:bodyPr spcFirstLastPara="1" vert="horz" wrap="square" lIns="91425" tIns="91425" rIns="91425" bIns="91425" rtlCol="0" anchor="ctr" anchorCtr="0">
            <a:noAutofit/>
          </a:bodyPr>
          <a:lstStyle>
            <a:lvl1pPr lvl="0" algn="l" defTabSz="914400" rtl="0" eaLnBrk="1" latinLnBrk="0" hangingPunct="1">
              <a:lnSpc>
                <a:spcPct val="90000"/>
              </a:lnSpc>
              <a:spcBef>
                <a:spcPts val="0"/>
              </a:spcBef>
              <a:spcAft>
                <a:spcPts val="0"/>
              </a:spcAft>
              <a:buSzPts val="3600"/>
              <a:buNone/>
              <a:defRPr sz="4800" kern="1200">
                <a:solidFill>
                  <a:schemeClr val="tx1"/>
                </a:solidFill>
                <a:latin typeface="+mj-lt"/>
                <a:ea typeface="+mj-ea"/>
                <a:cs typeface="+mj-cs"/>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pPr algn="just">
              <a:lnSpc>
                <a:spcPct val="100000"/>
              </a:lnSpc>
              <a:buClr>
                <a:schemeClr val="dk1"/>
              </a:buClr>
              <a:buSzPts val="1100"/>
              <a:buFont typeface="Arial"/>
              <a:buNone/>
            </a:pPr>
            <a:r>
              <a:rPr lang="vi-VN" sz="3600" dirty="0"/>
              <a:t>Hiện tượng năng lượng chuyển hóa từ vật này sang vật khác được ứng dụng nhiều trong khoa học và cuộc sống. Các thiết bị trao đổi nhiệt</a:t>
            </a:r>
            <a:endParaRPr lang="vi-VN" sz="3600" dirty="0">
              <a:solidFill>
                <a:schemeClr val="dk2"/>
              </a:solidFill>
            </a:endParaRPr>
          </a:p>
        </p:txBody>
      </p:sp>
      <p:pic>
        <p:nvPicPr>
          <p:cNvPr id="11" name="Picture 2" descr="Thiết bị sưởi ấm cần thiết cho gia đình - VnExpress Số hóa">
            <a:extLst>
              <a:ext uri="{FF2B5EF4-FFF2-40B4-BE49-F238E27FC236}">
                <a16:creationId xmlns:a16="http://schemas.microsoft.com/office/drawing/2014/main" id="{627F9BB2-450E-41C6-9337-A59B7BA92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119" y="3547169"/>
            <a:ext cx="3258218" cy="29343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descr="Siêu thị Điện máy Nội Thất Chợ LớnTủ Lạnh TOSHIBA Inverter 493 Lít  GR-RS637WE">
            <a:extLst>
              <a:ext uri="{FF2B5EF4-FFF2-40B4-BE49-F238E27FC236}">
                <a16:creationId xmlns:a16="http://schemas.microsoft.com/office/drawing/2014/main" id="{CE2D2306-0B69-44B9-B796-52C47CF76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7689" y="3577719"/>
            <a:ext cx="3334976" cy="29203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https://encrypted-tbn0.gstatic.com/images?q=tbn:ANd9GcQaHjMZvOHi-k3eI9Fs5oAwv-CkA6Iysr2uPc6d2MpVzjg-7vreQ0yO2z5aGDqRO9IYJ7xE3xyi&amp;usqp=CAc">
            <a:extLst>
              <a:ext uri="{FF2B5EF4-FFF2-40B4-BE49-F238E27FC236}">
                <a16:creationId xmlns:a16="http://schemas.microsoft.com/office/drawing/2014/main" id="{E9ECB08B-492A-430E-98C0-33B7532F1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818" y="3596048"/>
            <a:ext cx="3080631" cy="2836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3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164" name="Google Shape;3164;p44"/>
          <p:cNvSpPr txBox="1">
            <a:spLocks noGrp="1"/>
          </p:cNvSpPr>
          <p:nvPr>
            <p:ph type="title"/>
          </p:nvPr>
        </p:nvSpPr>
        <p:spPr>
          <a:xfrm>
            <a:off x="1168400" y="242551"/>
            <a:ext cx="10890250" cy="897600"/>
          </a:xfrm>
          <a:prstGeom prst="rect">
            <a:avLst/>
          </a:prstGeom>
        </p:spPr>
        <p:txBody>
          <a:bodyPr spcFirstLastPara="1" vert="horz" wrap="square" lIns="121900" tIns="121900" rIns="121900" bIns="121900" rtlCol="0" anchor="ctr" anchorCtr="0">
            <a:noAutofit/>
          </a:bodyPr>
          <a:lstStyle/>
          <a:p>
            <a:r>
              <a:rPr lang="en-US" sz="3600" b="1" dirty="0">
                <a:solidFill>
                  <a:srgbClr val="FF0000"/>
                </a:solidFill>
                <a:latin typeface="Times New Roman" panose="02020603050405020304" pitchFamily="18" charset="0"/>
                <a:cs typeface="Times New Roman" panose="02020603050405020304" pitchFamily="18" charset="0"/>
              </a:rPr>
              <a:t>1. BẢO TOÀN NĂNG LƯỢNG</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116" name="Google Shape;3164;p44"/>
          <p:cNvSpPr txBox="1">
            <a:spLocks/>
          </p:cNvSpPr>
          <p:nvPr/>
        </p:nvSpPr>
        <p:spPr>
          <a:xfrm>
            <a:off x="1095375" y="691351"/>
            <a:ext cx="10001250" cy="89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vi-VN"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hiểu sự chuyển hóa giữa các dạng năng lượng</a:t>
            </a:r>
          </a:p>
        </p:txBody>
      </p:sp>
      <p:sp>
        <p:nvSpPr>
          <p:cNvPr id="11" name="Google Shape;3164;p44">
            <a:extLst>
              <a:ext uri="{FF2B5EF4-FFF2-40B4-BE49-F238E27FC236}">
                <a16:creationId xmlns:a16="http://schemas.microsoft.com/office/drawing/2014/main" id="{8199A64B-0C98-4C90-B796-37879DC30488}"/>
              </a:ext>
            </a:extLst>
          </p:cNvPr>
          <p:cNvSpPr txBox="1">
            <a:spLocks/>
          </p:cNvSpPr>
          <p:nvPr/>
        </p:nvSpPr>
        <p:spPr>
          <a:xfrm>
            <a:off x="869950" y="1659784"/>
            <a:ext cx="10490200" cy="477911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vi-VN" sz="3200" u="sng" dirty="0">
                <a:solidFill>
                  <a:srgbClr val="00B050"/>
                </a:solidFill>
                <a:latin typeface="Times New Roman" panose="02020603050405020304" pitchFamily="18" charset="0"/>
                <a:cs typeface="Times New Roman" panose="02020603050405020304" pitchFamily="18" charset="0"/>
              </a:rPr>
              <a:t>Nhiệm vụ: </a:t>
            </a:r>
          </a:p>
          <a:p>
            <a:pPr marL="742950" indent="-742950">
              <a:buAutoNum type="arabicPeriod"/>
            </a:pPr>
            <a:r>
              <a:rPr lang="vi-VN" sz="3200" b="0" dirty="0">
                <a:latin typeface="Times New Roman" panose="02020603050405020304" pitchFamily="18" charset="0"/>
                <a:cs typeface="Times New Roman" panose="02020603050405020304" pitchFamily="18" charset="0"/>
              </a:rPr>
              <a:t>Chia nhóm: 2 bàn 1 nhóm (bàn trên quay xuống bàn dưới)</a:t>
            </a:r>
          </a:p>
          <a:p>
            <a:pPr marL="742950" indent="-742950">
              <a:buAutoNum type="arabicPeriod"/>
            </a:pPr>
            <a:r>
              <a:rPr lang="vi-VN" sz="3200" b="0" dirty="0">
                <a:latin typeface="Times New Roman" panose="02020603050405020304" pitchFamily="18" charset="0"/>
                <a:cs typeface="Times New Roman" panose="02020603050405020304" pitchFamily="18" charset="0"/>
              </a:rPr>
              <a:t>Hoạt động cá nhân: Mỗi bạn 1 cánh hoa, trả lời câu hỏi trên cánh hoa đó trong 1 phút 30 giây.</a:t>
            </a:r>
          </a:p>
          <a:p>
            <a:pPr marL="742950" indent="-742950">
              <a:buAutoNum type="arabicPeriod"/>
            </a:pPr>
            <a:r>
              <a:rPr lang="vi-VN" sz="3200" b="0" dirty="0">
                <a:latin typeface="Times New Roman" panose="02020603050405020304" pitchFamily="18" charset="0"/>
                <a:cs typeface="Times New Roman" panose="02020603050405020304" pitchFamily="18" charset="0"/>
              </a:rPr>
              <a:t>Chia sẻ: Mỗi bạn có 1 phút 30 giây để đọc và chia sẻ câu trả lời trên cánh hoa của mình với bạn trong nhóm.</a:t>
            </a:r>
          </a:p>
          <a:p>
            <a:pPr marL="742950" indent="-742950">
              <a:buAutoNum type="arabicPeriod"/>
            </a:pPr>
            <a:r>
              <a:rPr lang="vi-VN" sz="3200" b="0" dirty="0">
                <a:latin typeface="Times New Roman" panose="02020603050405020304" pitchFamily="18" charset="0"/>
                <a:cs typeface="Times New Roman" panose="02020603050405020304" pitchFamily="18" charset="0"/>
              </a:rPr>
              <a:t>Thống nhất: qua các câu trả lời cả nhóm thống nhất câu trả lời ở giữa bông hoa trong thời gian 2 phút.</a:t>
            </a:r>
          </a:p>
          <a:p>
            <a:pPr marL="742950" indent="-742950">
              <a:buAutoNum type="arabicPeriod"/>
            </a:pPr>
            <a:r>
              <a:rPr lang="vi-VN" sz="3200" b="0" dirty="0">
                <a:latin typeface="Times New Roman" panose="02020603050405020304" pitchFamily="18" charset="0"/>
                <a:cs typeface="Times New Roman" panose="02020603050405020304" pitchFamily="18" charset="0"/>
              </a:rPr>
              <a:t>Báo cáo: 1 bạn ngẫu nhiên của nhóm lên trình bày, các nhóm đổi hoa chấm chéo.</a:t>
            </a:r>
          </a:p>
        </p:txBody>
      </p:sp>
    </p:spTree>
    <p:extLst>
      <p:ext uri="{BB962C8B-B14F-4D97-AF65-F5344CB8AC3E}">
        <p14:creationId xmlns:p14="http://schemas.microsoft.com/office/powerpoint/2010/main" val="291570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arn(inVertical)">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grpSp>
        <p:nvGrpSpPr>
          <p:cNvPr id="28" name="Group 27">
            <a:extLst>
              <a:ext uri="{FF2B5EF4-FFF2-40B4-BE49-F238E27FC236}">
                <a16:creationId xmlns:a16="http://schemas.microsoft.com/office/drawing/2014/main" id="{888C0BA2-38DF-4488-ABF9-FD97D8CEA3A4}"/>
              </a:ext>
            </a:extLst>
          </p:cNvPr>
          <p:cNvGrpSpPr/>
          <p:nvPr/>
        </p:nvGrpSpPr>
        <p:grpSpPr>
          <a:xfrm>
            <a:off x="2425700" y="1085850"/>
            <a:ext cx="7004049" cy="5291257"/>
            <a:chOff x="2755317" y="1489436"/>
            <a:chExt cx="6323371" cy="5090871"/>
          </a:xfrm>
        </p:grpSpPr>
        <p:sp>
          <p:nvSpPr>
            <p:cNvPr id="6" name="Chord 5">
              <a:extLst>
                <a:ext uri="{FF2B5EF4-FFF2-40B4-BE49-F238E27FC236}">
                  <a16:creationId xmlns:a16="http://schemas.microsoft.com/office/drawing/2014/main" id="{F5489B57-1CBE-4B89-AFAA-CBEC8803E5F1}"/>
                </a:ext>
              </a:extLst>
            </p:cNvPr>
            <p:cNvSpPr/>
            <p:nvPr/>
          </p:nvSpPr>
          <p:spPr>
            <a:xfrm>
              <a:off x="2755317" y="2927350"/>
              <a:ext cx="2635833" cy="2471575"/>
            </a:xfrm>
            <a:prstGeom prst="chord">
              <a:avLst>
                <a:gd name="adj1" fmla="val 2700000"/>
                <a:gd name="adj2" fmla="val 2098166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hord 19">
              <a:extLst>
                <a:ext uri="{FF2B5EF4-FFF2-40B4-BE49-F238E27FC236}">
                  <a16:creationId xmlns:a16="http://schemas.microsoft.com/office/drawing/2014/main" id="{E30726F3-7F65-4E59-8DAE-C92E019AC2BE}"/>
                </a:ext>
              </a:extLst>
            </p:cNvPr>
            <p:cNvSpPr/>
            <p:nvPr/>
          </p:nvSpPr>
          <p:spPr>
            <a:xfrm rot="15893153">
              <a:off x="4871808" y="4196054"/>
              <a:ext cx="2362764" cy="2405741"/>
            </a:xfrm>
            <a:prstGeom prst="chord">
              <a:avLst>
                <a:gd name="adj1" fmla="val 2700000"/>
                <a:gd name="adj2" fmla="val 2098166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hord 20">
              <a:extLst>
                <a:ext uri="{FF2B5EF4-FFF2-40B4-BE49-F238E27FC236}">
                  <a16:creationId xmlns:a16="http://schemas.microsoft.com/office/drawing/2014/main" id="{3F4E0D3D-2363-4E9C-BA80-C970F86C0FD7}"/>
                </a:ext>
              </a:extLst>
            </p:cNvPr>
            <p:cNvSpPr/>
            <p:nvPr/>
          </p:nvSpPr>
          <p:spPr>
            <a:xfrm rot="10078884">
              <a:off x="6541729" y="2763068"/>
              <a:ext cx="2536959" cy="2325268"/>
            </a:xfrm>
            <a:prstGeom prst="chord">
              <a:avLst>
                <a:gd name="adj1" fmla="val 2700000"/>
                <a:gd name="adj2" fmla="val 2098166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hord 21">
              <a:extLst>
                <a:ext uri="{FF2B5EF4-FFF2-40B4-BE49-F238E27FC236}">
                  <a16:creationId xmlns:a16="http://schemas.microsoft.com/office/drawing/2014/main" id="{D816318D-671A-4A15-9617-8B0AA1849A0D}"/>
                </a:ext>
              </a:extLst>
            </p:cNvPr>
            <p:cNvSpPr/>
            <p:nvPr/>
          </p:nvSpPr>
          <p:spPr>
            <a:xfrm rot="4773422">
              <a:off x="4731946" y="1481291"/>
              <a:ext cx="2338945" cy="2355235"/>
            </a:xfrm>
            <a:prstGeom prst="chord">
              <a:avLst>
                <a:gd name="adj1" fmla="val 2700000"/>
                <a:gd name="adj2" fmla="val 2086503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50906517-F6C0-4BAE-9293-393CC40D838A}"/>
                </a:ext>
              </a:extLst>
            </p:cNvPr>
            <p:cNvSpPr/>
            <p:nvPr/>
          </p:nvSpPr>
          <p:spPr>
            <a:xfrm>
              <a:off x="4749800" y="3187700"/>
              <a:ext cx="2432050" cy="1708150"/>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3004;p42">
              <a:extLst>
                <a:ext uri="{FF2B5EF4-FFF2-40B4-BE49-F238E27FC236}">
                  <a16:creationId xmlns:a16="http://schemas.microsoft.com/office/drawing/2014/main" id="{77C1B454-BEC6-448D-875C-124D3B238FF7}"/>
                </a:ext>
              </a:extLst>
            </p:cNvPr>
            <p:cNvSpPr txBox="1">
              <a:spLocks/>
            </p:cNvSpPr>
            <p:nvPr/>
          </p:nvSpPr>
          <p:spPr>
            <a:xfrm rot="5614588">
              <a:off x="3560525" y="3848314"/>
              <a:ext cx="1907749" cy="5112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Denk One"/>
                <a:buNone/>
                <a:defRPr sz="2800" b="1"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r>
                <a:rPr lang="vi-VN" sz="1200" b="0" dirty="0">
                  <a:solidFill>
                    <a:schemeClr val="tx1"/>
                  </a:solidFill>
                  <a:latin typeface="Times New Roman" panose="02020603050405020304" pitchFamily="18" charset="0"/>
                  <a:cs typeface="Times New Roman" panose="02020603050405020304" pitchFamily="18" charset="0"/>
                </a:rPr>
                <a:t>H42.3 a Năng lượng nào đã chuyển hóa thành nhiệt</a:t>
              </a:r>
            </a:p>
          </p:txBody>
        </p:sp>
        <p:sp>
          <p:nvSpPr>
            <p:cNvPr id="24" name="Google Shape;3004;p42">
              <a:extLst>
                <a:ext uri="{FF2B5EF4-FFF2-40B4-BE49-F238E27FC236}">
                  <a16:creationId xmlns:a16="http://schemas.microsoft.com/office/drawing/2014/main" id="{708C66FD-3158-4BD9-9A60-0223A265E48F}"/>
                </a:ext>
              </a:extLst>
            </p:cNvPr>
            <p:cNvSpPr txBox="1">
              <a:spLocks/>
            </p:cNvSpPr>
            <p:nvPr/>
          </p:nvSpPr>
          <p:spPr>
            <a:xfrm rot="10800000">
              <a:off x="4864099" y="2630918"/>
              <a:ext cx="2090236" cy="5300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Denk One"/>
                <a:buNone/>
                <a:defRPr sz="2800" b="1"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r>
                <a:rPr lang="vi-VN" sz="1200" b="0" dirty="0">
                  <a:solidFill>
                    <a:schemeClr val="tx1"/>
                  </a:solidFill>
                  <a:latin typeface="Times New Roman" panose="02020603050405020304" pitchFamily="18" charset="0"/>
                  <a:cs typeface="Times New Roman" panose="02020603050405020304" pitchFamily="18" charset="0"/>
                </a:rPr>
                <a:t>H42.3 b  Năng lượng nào chuyển hóa thành năng lượng cho ô tô hoạt động. </a:t>
              </a:r>
            </a:p>
          </p:txBody>
        </p:sp>
        <p:sp>
          <p:nvSpPr>
            <p:cNvPr id="25" name="Google Shape;3004;p42">
              <a:extLst>
                <a:ext uri="{FF2B5EF4-FFF2-40B4-BE49-F238E27FC236}">
                  <a16:creationId xmlns:a16="http://schemas.microsoft.com/office/drawing/2014/main" id="{56F64189-0F92-415D-A1CF-BB08EF55793B}"/>
                </a:ext>
              </a:extLst>
            </p:cNvPr>
            <p:cNvSpPr txBox="1">
              <a:spLocks/>
            </p:cNvSpPr>
            <p:nvPr/>
          </p:nvSpPr>
          <p:spPr>
            <a:xfrm>
              <a:off x="5245503" y="5861016"/>
              <a:ext cx="1615374" cy="5300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Denk One"/>
                <a:buNone/>
                <a:defRPr sz="2800" b="1"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r>
                <a:rPr lang="vi-VN" sz="1200" b="0" dirty="0">
                  <a:solidFill>
                    <a:schemeClr val="tx1"/>
                  </a:solidFill>
                  <a:latin typeface="Times New Roman" panose="02020603050405020304" pitchFamily="18" charset="0"/>
                  <a:cs typeface="Times New Roman" panose="02020603050405020304" pitchFamily="18" charset="0"/>
                </a:rPr>
                <a:t>H42.3 c Năng lượng nào đã chuyển hóa thành quang năng</a:t>
              </a:r>
            </a:p>
          </p:txBody>
        </p:sp>
        <p:sp>
          <p:nvSpPr>
            <p:cNvPr id="26" name="Google Shape;3004;p42">
              <a:extLst>
                <a:ext uri="{FF2B5EF4-FFF2-40B4-BE49-F238E27FC236}">
                  <a16:creationId xmlns:a16="http://schemas.microsoft.com/office/drawing/2014/main" id="{D796A15C-27F5-4E4D-A552-776C135D0100}"/>
                </a:ext>
              </a:extLst>
            </p:cNvPr>
            <p:cNvSpPr txBox="1">
              <a:spLocks/>
            </p:cNvSpPr>
            <p:nvPr/>
          </p:nvSpPr>
          <p:spPr>
            <a:xfrm rot="16353223">
              <a:off x="6441824" y="3691726"/>
              <a:ext cx="2060334" cy="5300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Denk One"/>
                <a:buNone/>
                <a:defRPr sz="2800" b="1"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r>
                <a:rPr lang="vi-VN" sz="1200" b="0" dirty="0">
                  <a:solidFill>
                    <a:schemeClr val="tx1"/>
                  </a:solidFill>
                  <a:latin typeface="Times New Roman" panose="02020603050405020304" pitchFamily="18" charset="0"/>
                  <a:cs typeface="Times New Roman" panose="02020603050405020304" pitchFamily="18" charset="0"/>
                </a:rPr>
                <a:t>H42.3 d năng lượng đã chuyển hóa thừ dạng nào sang dạng nào?</a:t>
              </a:r>
            </a:p>
          </p:txBody>
        </p:sp>
        <p:sp>
          <p:nvSpPr>
            <p:cNvPr id="27" name="Google Shape;3004;p42">
              <a:extLst>
                <a:ext uri="{FF2B5EF4-FFF2-40B4-BE49-F238E27FC236}">
                  <a16:creationId xmlns:a16="http://schemas.microsoft.com/office/drawing/2014/main" id="{0E9AB6C1-AD72-42F5-B06C-B7CC4210178C}"/>
                </a:ext>
              </a:extLst>
            </p:cNvPr>
            <p:cNvSpPr txBox="1">
              <a:spLocks/>
            </p:cNvSpPr>
            <p:nvPr/>
          </p:nvSpPr>
          <p:spPr>
            <a:xfrm>
              <a:off x="5051719" y="3275488"/>
              <a:ext cx="1794348" cy="5300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Denk One"/>
                <a:buNone/>
                <a:defRPr sz="2800" b="1"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r>
                <a:rPr lang="vi-VN" sz="1200" dirty="0">
                  <a:solidFill>
                    <a:srgbClr val="FF0000"/>
                  </a:solidFill>
                  <a:latin typeface="Times New Roman" panose="02020603050405020304" pitchFamily="18" charset="0"/>
                  <a:cs typeface="Times New Roman" panose="02020603050405020304" pitchFamily="18" charset="0"/>
                </a:rPr>
                <a:t>Năng lượng có thể chuyển hóa như thế nào?</a:t>
              </a:r>
            </a:p>
          </p:txBody>
        </p:sp>
      </p:grpSp>
      <p:sp>
        <p:nvSpPr>
          <p:cNvPr id="31" name="Google Shape;3164;p44">
            <a:extLst>
              <a:ext uri="{FF2B5EF4-FFF2-40B4-BE49-F238E27FC236}">
                <a16:creationId xmlns:a16="http://schemas.microsoft.com/office/drawing/2014/main" id="{82474275-4881-4B3B-952B-E2A2256D59A9}"/>
              </a:ext>
            </a:extLst>
          </p:cNvPr>
          <p:cNvSpPr txBox="1">
            <a:spLocks noGrp="1"/>
          </p:cNvSpPr>
          <p:nvPr>
            <p:ph type="title"/>
          </p:nvPr>
        </p:nvSpPr>
        <p:spPr>
          <a:xfrm>
            <a:off x="850778" y="615949"/>
            <a:ext cx="3550118" cy="1841307"/>
          </a:xfrm>
          <a:prstGeom prst="rect">
            <a:avLst/>
          </a:prstGeom>
        </p:spPr>
        <p:txBody>
          <a:bodyPr spcFirstLastPara="1" vert="horz" wrap="square" lIns="121900" tIns="121900" rIns="121900" bIns="121900" rtlCol="0" anchor="ctr" anchorCtr="0">
            <a:noAutofit/>
          </a:bodyPr>
          <a:lstStyle/>
          <a:p>
            <a:pPr algn="ctr"/>
            <a:r>
              <a:rPr lang="vi-VN" dirty="0">
                <a:solidFill>
                  <a:srgbClr val="FF0000"/>
                </a:solidFill>
                <a:latin typeface=".VnAristoteH" panose="020B7200000000000000" pitchFamily="34" charset="0"/>
                <a:cs typeface="Times New Roman" panose="02020603050405020304" pitchFamily="18" charset="0"/>
              </a:rPr>
              <a:t>HOA NỞ TRÍ TUỆ</a:t>
            </a:r>
            <a:endParaRPr dirty="0">
              <a:solidFill>
                <a:srgbClr val="FF0000"/>
              </a:solidFill>
              <a:latin typeface=".VnAristoteH" panose="020B7200000000000000" pitchFamily="34" charset="0"/>
              <a:cs typeface="Times New Roman" panose="02020603050405020304" pitchFamily="18" charset="0"/>
            </a:endParaRPr>
          </a:p>
        </p:txBody>
      </p:sp>
      <p:sp>
        <p:nvSpPr>
          <p:cNvPr id="32" name="Google Shape;3164;p44">
            <a:extLst>
              <a:ext uri="{FF2B5EF4-FFF2-40B4-BE49-F238E27FC236}">
                <a16:creationId xmlns:a16="http://schemas.microsoft.com/office/drawing/2014/main" id="{663F427A-56D7-4BC8-A51A-3C8026B71253}"/>
              </a:ext>
            </a:extLst>
          </p:cNvPr>
          <p:cNvSpPr txBox="1">
            <a:spLocks/>
          </p:cNvSpPr>
          <p:nvPr/>
        </p:nvSpPr>
        <p:spPr>
          <a:xfrm>
            <a:off x="7076720" y="572149"/>
            <a:ext cx="3784600" cy="897600"/>
          </a:xfrm>
          <a:prstGeom prst="rect">
            <a:avLst/>
          </a:prstGeom>
        </p:spPr>
        <p:txBody>
          <a:bodyPr spcFirstLastPara="1" vert="horz" wrap="square" lIns="121900" tIns="121900" rIns="121900" bIns="121900" rtlCol="0" anchor="ctr" anchorCtr="0">
            <a:noAutofit/>
          </a:bodyPr>
          <a:lstStyle>
            <a:lvl1pPr lvl="0" algn="l" defTabSz="914400" rtl="0" eaLnBrk="1" latinLnBrk="0" hangingPunct="1">
              <a:lnSpc>
                <a:spcPct val="90000"/>
              </a:lnSpc>
              <a:spcBef>
                <a:spcPts val="0"/>
              </a:spcBef>
              <a:spcAft>
                <a:spcPts val="0"/>
              </a:spcAft>
              <a:buSzPts val="3600"/>
              <a:buNone/>
              <a:defRPr sz="4800" kern="1200">
                <a:solidFill>
                  <a:schemeClr val="tx1"/>
                </a:solidFill>
                <a:latin typeface="+mj-lt"/>
                <a:ea typeface="+mj-ea"/>
                <a:cs typeface="+mj-cs"/>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vi-VN" sz="3600" b="1" dirty="0">
                <a:latin typeface="Times New Roman" panose="02020603050405020304" pitchFamily="18" charset="0"/>
                <a:cs typeface="Times New Roman" panose="02020603050405020304" pitchFamily="18" charset="0"/>
              </a:rPr>
              <a:t>Nhóm:..........</a:t>
            </a:r>
          </a:p>
        </p:txBody>
      </p:sp>
    </p:spTree>
    <p:extLst>
      <p:ext uri="{BB962C8B-B14F-4D97-AF65-F5344CB8AC3E}">
        <p14:creationId xmlns:p14="http://schemas.microsoft.com/office/powerpoint/2010/main" val="91114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164" name="Google Shape;3164;p44"/>
          <p:cNvSpPr txBox="1">
            <a:spLocks noGrp="1"/>
          </p:cNvSpPr>
          <p:nvPr>
            <p:ph type="title"/>
          </p:nvPr>
        </p:nvSpPr>
        <p:spPr>
          <a:xfrm>
            <a:off x="1168400" y="242551"/>
            <a:ext cx="10890250" cy="897600"/>
          </a:xfrm>
          <a:prstGeom prst="rect">
            <a:avLst/>
          </a:prstGeom>
        </p:spPr>
        <p:txBody>
          <a:bodyPr spcFirstLastPara="1" vert="horz" wrap="square" lIns="121900" tIns="121900" rIns="121900" bIns="121900" rtlCol="0" anchor="ctr" anchorCtr="0">
            <a:noAutofit/>
          </a:bodyPr>
          <a:lstStyle/>
          <a:p>
            <a:r>
              <a:rPr lang="en-US" sz="3600" b="1" dirty="0">
                <a:solidFill>
                  <a:srgbClr val="FF0000"/>
                </a:solidFill>
                <a:latin typeface="Times New Roman" panose="02020603050405020304" pitchFamily="18" charset="0"/>
                <a:cs typeface="Times New Roman" panose="02020603050405020304" pitchFamily="18" charset="0"/>
              </a:rPr>
              <a:t>1. BẢO TOÀN NĂNG LƯỢNG</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116" name="Google Shape;3164;p44"/>
          <p:cNvSpPr txBox="1">
            <a:spLocks/>
          </p:cNvSpPr>
          <p:nvPr/>
        </p:nvSpPr>
        <p:spPr>
          <a:xfrm>
            <a:off x="1022350" y="842392"/>
            <a:ext cx="10001250" cy="89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vi-VN"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hiểu sự chuyển hóa giữa các dạng năng lượng</a:t>
            </a:r>
          </a:p>
        </p:txBody>
      </p:sp>
      <p:sp>
        <p:nvSpPr>
          <p:cNvPr id="5" name="Google Shape;3164;p44">
            <a:extLst>
              <a:ext uri="{FF2B5EF4-FFF2-40B4-BE49-F238E27FC236}">
                <a16:creationId xmlns:a16="http://schemas.microsoft.com/office/drawing/2014/main" id="{14AA3887-4C54-4C13-89A8-AE2F5E919756}"/>
              </a:ext>
            </a:extLst>
          </p:cNvPr>
          <p:cNvSpPr txBox="1">
            <a:spLocks/>
          </p:cNvSpPr>
          <p:nvPr/>
        </p:nvSpPr>
        <p:spPr>
          <a:xfrm>
            <a:off x="1095375" y="1739992"/>
            <a:ext cx="10001250" cy="116596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vi-VN" b="0" dirty="0">
                <a:latin typeface="Times New Roman" panose="02020603050405020304" pitchFamily="18" charset="0"/>
                <a:cs typeface="Times New Roman" panose="02020603050405020304" pitchFamily="18" charset="0"/>
              </a:rPr>
              <a:t>- Năng lượng có thể chuyển hóa từ dạng này sang dạng khác.</a:t>
            </a:r>
          </a:p>
        </p:txBody>
      </p:sp>
      <p:sp>
        <p:nvSpPr>
          <p:cNvPr id="6" name="Google Shape;3164;p44">
            <a:extLst>
              <a:ext uri="{FF2B5EF4-FFF2-40B4-BE49-F238E27FC236}">
                <a16:creationId xmlns:a16="http://schemas.microsoft.com/office/drawing/2014/main" id="{8FD93658-E447-4FC9-9572-E2A372A1FE51}"/>
              </a:ext>
            </a:extLst>
          </p:cNvPr>
          <p:cNvSpPr txBox="1">
            <a:spLocks/>
          </p:cNvSpPr>
          <p:nvPr/>
        </p:nvSpPr>
        <p:spPr>
          <a:xfrm>
            <a:off x="1095375" y="3025034"/>
            <a:ext cx="10001250" cy="116596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vi-VN" b="0" dirty="0">
                <a:latin typeface="Times New Roman" panose="02020603050405020304" pitchFamily="18" charset="0"/>
                <a:cs typeface="Times New Roman" panose="02020603050405020304" pitchFamily="18" charset="0"/>
              </a:rPr>
              <a:t>- Được ứng dụng nhiều trong cuộc sống như: chế tạo các động cơ nhiệt, động cơ điện, đèn thắp sáng...</a:t>
            </a:r>
          </a:p>
        </p:txBody>
      </p:sp>
    </p:spTree>
    <p:extLst>
      <p:ext uri="{BB962C8B-B14F-4D97-AF65-F5344CB8AC3E}">
        <p14:creationId xmlns:p14="http://schemas.microsoft.com/office/powerpoint/2010/main" val="187921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164" name="Google Shape;3164;p44"/>
          <p:cNvSpPr txBox="1">
            <a:spLocks noGrp="1"/>
          </p:cNvSpPr>
          <p:nvPr>
            <p:ph type="title"/>
          </p:nvPr>
        </p:nvSpPr>
        <p:spPr>
          <a:xfrm>
            <a:off x="1168400" y="242551"/>
            <a:ext cx="10890250" cy="897600"/>
          </a:xfrm>
          <a:prstGeom prst="rect">
            <a:avLst/>
          </a:prstGeom>
        </p:spPr>
        <p:txBody>
          <a:bodyPr spcFirstLastPara="1" vert="horz" wrap="square" lIns="121900" tIns="121900" rIns="121900" bIns="121900" rtlCol="0" anchor="ctr" anchorCtr="0">
            <a:noAutofit/>
          </a:bodyPr>
          <a:lstStyle/>
          <a:p>
            <a:r>
              <a:rPr lang="en-US" sz="3600" b="1" dirty="0">
                <a:solidFill>
                  <a:srgbClr val="FF0000"/>
                </a:solidFill>
                <a:latin typeface="Times New Roman" panose="02020603050405020304" pitchFamily="18" charset="0"/>
                <a:cs typeface="Times New Roman" panose="02020603050405020304" pitchFamily="18" charset="0"/>
              </a:rPr>
              <a:t>1. BẢO TOÀN NĂNG LƯỢNG</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116" name="Google Shape;3164;p44"/>
          <p:cNvSpPr txBox="1">
            <a:spLocks/>
          </p:cNvSpPr>
          <p:nvPr/>
        </p:nvSpPr>
        <p:spPr>
          <a:xfrm>
            <a:off x="1095375" y="691351"/>
            <a:ext cx="10001250" cy="89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vi-VN"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hiểu sự chuyển hóa giữa các dạng năng lượng</a:t>
            </a:r>
          </a:p>
        </p:txBody>
      </p:sp>
      <p:sp>
        <p:nvSpPr>
          <p:cNvPr id="7" name="Google Shape;4519;p75">
            <a:extLst>
              <a:ext uri="{FF2B5EF4-FFF2-40B4-BE49-F238E27FC236}">
                <a16:creationId xmlns:a16="http://schemas.microsoft.com/office/drawing/2014/main" id="{4F385AF9-9A6E-432A-B2ED-588292293D32}"/>
              </a:ext>
            </a:extLst>
          </p:cNvPr>
          <p:cNvSpPr/>
          <p:nvPr/>
        </p:nvSpPr>
        <p:spPr>
          <a:xfrm>
            <a:off x="1355725" y="4064001"/>
            <a:ext cx="9483725" cy="2551448"/>
          </a:xfrm>
          <a:prstGeom prst="roundRect">
            <a:avLst>
              <a:gd name="adj" fmla="val 44271"/>
            </a:avLst>
          </a:prstGeom>
          <a:solidFill>
            <a:schemeClr val="accent2">
              <a:lumMod val="40000"/>
              <a:lumOff val="60000"/>
            </a:schemeClr>
          </a:solidFill>
          <a:ln w="9525" cap="flat" cmpd="sng">
            <a:solidFill>
              <a:schemeClr val="accent2">
                <a:lumMod val="20000"/>
                <a:lumOff val="80000"/>
              </a:schemeClr>
            </a:solidFill>
            <a:prstDash val="solid"/>
            <a:round/>
            <a:headEnd type="none" w="sm" len="sm"/>
            <a:tailEnd type="none" w="sm" len="sm"/>
          </a:ln>
        </p:spPr>
        <p:txBody>
          <a:bodyPr spcFirstLastPara="1" wrap="square" lIns="0" tIns="91425" rIns="0" bIns="91425" anchor="ctr" anchorCtr="0">
            <a:noAutofit/>
          </a:bodyPr>
          <a:lstStyle/>
          <a:p>
            <a:r>
              <a:rPr lang="vi-VN" sz="3600" dirty="0">
                <a:latin typeface="Times New Roman" panose="02020603050405020304" pitchFamily="18" charset="0"/>
                <a:cs typeface="Times New Roman" panose="02020603050405020304" pitchFamily="18" charset="0"/>
              </a:rPr>
              <a:t>Năng lượng từ ánh sáng mặt trời (quang năng) chuyển hoá thành điện năng.</a:t>
            </a:r>
          </a:p>
          <a:p>
            <a:r>
              <a:rPr lang="vi-VN" sz="3600" dirty="0">
                <a:latin typeface="Times New Roman" panose="02020603050405020304" pitchFamily="18" charset="0"/>
                <a:cs typeface="Times New Roman" panose="02020603050405020304" pitchFamily="18" charset="0"/>
              </a:rPr>
              <a:t>Năng lượng điện chuyển thành năng lượng ánh sáng do bóng đèn phát ra</a:t>
            </a:r>
            <a:endParaRPr lang="en-US" sz="36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253EA6F-2965-4BC8-A5B3-6E1990EEAAA2}"/>
              </a:ext>
            </a:extLst>
          </p:cNvPr>
          <p:cNvPicPr>
            <a:picLocks noChangeAspect="1"/>
          </p:cNvPicPr>
          <p:nvPr/>
        </p:nvPicPr>
        <p:blipFill>
          <a:blip r:embed="rId3"/>
          <a:stretch>
            <a:fillRect/>
          </a:stretch>
        </p:blipFill>
        <p:spPr>
          <a:xfrm>
            <a:off x="570446" y="1324800"/>
            <a:ext cx="3567021" cy="2800350"/>
          </a:xfrm>
          <a:prstGeom prst="ellipse">
            <a:avLst/>
          </a:prstGeom>
          <a:ln>
            <a:noFill/>
          </a:ln>
          <a:effectLst>
            <a:softEdge rad="112500"/>
          </a:effectLst>
        </p:spPr>
      </p:pic>
      <p:sp>
        <p:nvSpPr>
          <p:cNvPr id="9" name="Google Shape;4519;p75">
            <a:extLst>
              <a:ext uri="{FF2B5EF4-FFF2-40B4-BE49-F238E27FC236}">
                <a16:creationId xmlns:a16="http://schemas.microsoft.com/office/drawing/2014/main" id="{FE9C0373-99AD-4724-A580-1E91A7C2615A}"/>
              </a:ext>
            </a:extLst>
          </p:cNvPr>
          <p:cNvSpPr/>
          <p:nvPr/>
        </p:nvSpPr>
        <p:spPr>
          <a:xfrm>
            <a:off x="4137467" y="1479550"/>
            <a:ext cx="7051233" cy="2285999"/>
          </a:xfrm>
          <a:prstGeom prst="roundRect">
            <a:avLst>
              <a:gd name="adj" fmla="val 44271"/>
            </a:avLst>
          </a:prstGeom>
          <a:solidFill>
            <a:schemeClr val="accent4">
              <a:lumMod val="20000"/>
              <a:lumOff val="80000"/>
            </a:schemeClr>
          </a:solidFill>
          <a:ln w="9525" cap="flat" cmpd="sng">
            <a:solidFill>
              <a:schemeClr val="accent4">
                <a:lumMod val="20000"/>
                <a:lumOff val="80000"/>
              </a:schemeClr>
            </a:solidFill>
            <a:prstDash val="solid"/>
            <a:round/>
            <a:headEnd type="none" w="sm" len="sm"/>
            <a:tailEnd type="none" w="sm" len="sm"/>
          </a:ln>
        </p:spPr>
        <p:txBody>
          <a:bodyPr spcFirstLastPara="1" wrap="square" lIns="0" tIns="91425" rIns="0" bIns="91425" anchor="ctr" anchorCtr="0">
            <a:noAutofit/>
          </a:bodyPr>
          <a:lstStyle/>
          <a:p>
            <a:pPr algn="ctr"/>
            <a:r>
              <a:rPr lang="vi-VN" sz="3600" dirty="0">
                <a:latin typeface="Times New Roman" panose="02020603050405020304" pitchFamily="18" charset="0"/>
                <a:cs typeface="Times New Roman" panose="02020603050405020304" pitchFamily="18" charset="0"/>
              </a:rPr>
              <a:t>Hãy phân tích sự chuyển hoá năng lượng trong hoạt động của đèn tín hiệu giao thông dùng năng lượng mặt trời.</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081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164" name="Google Shape;3164;p44"/>
          <p:cNvSpPr txBox="1">
            <a:spLocks noGrp="1"/>
          </p:cNvSpPr>
          <p:nvPr>
            <p:ph type="title"/>
          </p:nvPr>
        </p:nvSpPr>
        <p:spPr>
          <a:xfrm>
            <a:off x="1168400" y="242551"/>
            <a:ext cx="10890250" cy="897600"/>
          </a:xfrm>
          <a:prstGeom prst="rect">
            <a:avLst/>
          </a:prstGeom>
        </p:spPr>
        <p:txBody>
          <a:bodyPr spcFirstLastPara="1" vert="horz" wrap="square" lIns="121900" tIns="121900" rIns="121900" bIns="121900" rtlCol="0" anchor="ctr" anchorCtr="0">
            <a:noAutofit/>
          </a:bodyPr>
          <a:lstStyle/>
          <a:p>
            <a:r>
              <a:rPr lang="en-US" sz="3600" b="1" dirty="0">
                <a:solidFill>
                  <a:srgbClr val="FF0000"/>
                </a:solidFill>
                <a:latin typeface="Times New Roman" panose="02020603050405020304" pitchFamily="18" charset="0"/>
                <a:cs typeface="Times New Roman" panose="02020603050405020304" pitchFamily="18" charset="0"/>
              </a:rPr>
              <a:t>1. BẢO TOÀN NĂNG LƯỢNG</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116" name="Google Shape;3164;p44"/>
          <p:cNvSpPr txBox="1">
            <a:spLocks/>
          </p:cNvSpPr>
          <p:nvPr/>
        </p:nvSpPr>
        <p:spPr>
          <a:xfrm>
            <a:off x="1095375" y="691351"/>
            <a:ext cx="10001250" cy="89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vi-VN"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hiểu định luật bảo toàn năng lượng</a:t>
            </a:r>
          </a:p>
        </p:txBody>
      </p:sp>
      <p:pic>
        <p:nvPicPr>
          <p:cNvPr id="10" name="Picture 9">
            <a:extLst>
              <a:ext uri="{FF2B5EF4-FFF2-40B4-BE49-F238E27FC236}">
                <a16:creationId xmlns:a16="http://schemas.microsoft.com/office/drawing/2014/main" id="{A9713415-658C-4FF4-9309-4BB863030035}"/>
              </a:ext>
            </a:extLst>
          </p:cNvPr>
          <p:cNvPicPr>
            <a:picLocks noChangeAspect="1"/>
          </p:cNvPicPr>
          <p:nvPr/>
        </p:nvPicPr>
        <p:blipFill>
          <a:blip r:embed="rId3"/>
          <a:stretch>
            <a:fillRect/>
          </a:stretch>
        </p:blipFill>
        <p:spPr>
          <a:xfrm>
            <a:off x="2430157" y="2603500"/>
            <a:ext cx="6836385" cy="3703077"/>
          </a:xfrm>
          <a:prstGeom prst="rect">
            <a:avLst/>
          </a:prstGeom>
          <a:ln>
            <a:noFill/>
          </a:ln>
          <a:effectLst>
            <a:softEdge rad="112500"/>
          </a:effectLst>
        </p:spPr>
      </p:pic>
      <p:sp>
        <p:nvSpPr>
          <p:cNvPr id="11" name="Google Shape;3164;p44">
            <a:extLst>
              <a:ext uri="{FF2B5EF4-FFF2-40B4-BE49-F238E27FC236}">
                <a16:creationId xmlns:a16="http://schemas.microsoft.com/office/drawing/2014/main" id="{68AE1F75-FF9F-4A59-8F20-7BC6A475949C}"/>
              </a:ext>
            </a:extLst>
          </p:cNvPr>
          <p:cNvSpPr txBox="1">
            <a:spLocks/>
          </p:cNvSpPr>
          <p:nvPr/>
        </p:nvSpPr>
        <p:spPr>
          <a:xfrm>
            <a:off x="1168400" y="1705900"/>
            <a:ext cx="10001250" cy="89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vi-VN" b="0" dirty="0">
                <a:latin typeface="Times New Roman" panose="02020603050405020304" pitchFamily="18" charset="0"/>
                <a:cs typeface="Times New Roman" panose="02020603050405020304" pitchFamily="18" charset="0"/>
              </a:rPr>
              <a:t>Thả viên bi từ vị trí A, viên bi lăn xuống tới vị trí B rồi lại lăn tới vị trí C.</a:t>
            </a:r>
          </a:p>
        </p:txBody>
      </p:sp>
    </p:spTree>
    <p:extLst>
      <p:ext uri="{BB962C8B-B14F-4D97-AF65-F5344CB8AC3E}">
        <p14:creationId xmlns:p14="http://schemas.microsoft.com/office/powerpoint/2010/main" val="262930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latin typeface="Times New Roman" panose="02020603050405020304" pitchFamily="18" charset="0"/>
                <a:cs typeface="Times New Roman" panose="02020603050405020304" pitchFamily="18" charset="0"/>
              </a:rPr>
              <a:t>Quạt điện cần năng lượng nào để có thể hoạt động được?</a:t>
            </a:r>
            <a:endParaRPr lang="en-US" sz="3600" b="1"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A. </a:t>
            </a:r>
            <a:r>
              <a:rPr lang="vi-VN" sz="3200" dirty="0">
                <a:solidFill>
                  <a:srgbClr val="002060"/>
                </a:solidFill>
                <a:latin typeface="Times New Roman" panose="02020603050405020304" pitchFamily="18" charset="0"/>
                <a:cs typeface="Times New Roman" panose="02020603050405020304" pitchFamily="18" charset="0"/>
              </a:rPr>
              <a:t>Điện năng</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B. </a:t>
            </a:r>
            <a:r>
              <a:rPr lang="vi-VN" sz="3200" dirty="0">
                <a:solidFill>
                  <a:srgbClr val="002060"/>
                </a:solidFill>
                <a:latin typeface="Times New Roman" panose="02020603050405020304" pitchFamily="18" charset="0"/>
                <a:cs typeface="Times New Roman" panose="02020603050405020304" pitchFamily="18" charset="0"/>
              </a:rPr>
              <a:t>Quang năng</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C. </a:t>
            </a:r>
            <a:r>
              <a:rPr lang="vi-VN" sz="2800" dirty="0">
                <a:solidFill>
                  <a:srgbClr val="002060"/>
                </a:solidFill>
                <a:latin typeface="Times New Roman" panose="02020603050405020304" pitchFamily="18" charset="0"/>
                <a:cs typeface="Times New Roman" panose="02020603050405020304" pitchFamily="18" charset="0"/>
              </a:rPr>
              <a:t>Hóa năng</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D. </a:t>
            </a:r>
            <a:r>
              <a:rPr lang="vi-VN" sz="2800" dirty="0">
                <a:solidFill>
                  <a:srgbClr val="002060"/>
                </a:solidFill>
                <a:latin typeface="Times New Roman" panose="02020603050405020304" pitchFamily="18" charset="0"/>
                <a:cs typeface="Times New Roman" panose="02020603050405020304" pitchFamily="18" charset="0"/>
              </a:rPr>
              <a:t>Cơ năng</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164" name="Google Shape;3164;p44"/>
          <p:cNvSpPr txBox="1">
            <a:spLocks noGrp="1"/>
          </p:cNvSpPr>
          <p:nvPr>
            <p:ph type="title"/>
          </p:nvPr>
        </p:nvSpPr>
        <p:spPr>
          <a:xfrm>
            <a:off x="1168400" y="242551"/>
            <a:ext cx="10890250" cy="897600"/>
          </a:xfrm>
          <a:prstGeom prst="rect">
            <a:avLst/>
          </a:prstGeom>
        </p:spPr>
        <p:txBody>
          <a:bodyPr spcFirstLastPara="1" vert="horz" wrap="square" lIns="121900" tIns="121900" rIns="121900" bIns="121900" rtlCol="0" anchor="ctr" anchorCtr="0">
            <a:noAutofit/>
          </a:bodyPr>
          <a:lstStyle/>
          <a:p>
            <a:r>
              <a:rPr lang="en-US" sz="3600" b="1" dirty="0">
                <a:solidFill>
                  <a:srgbClr val="FF0000"/>
                </a:solidFill>
                <a:latin typeface="Times New Roman" panose="02020603050405020304" pitchFamily="18" charset="0"/>
                <a:cs typeface="Times New Roman" panose="02020603050405020304" pitchFamily="18" charset="0"/>
              </a:rPr>
              <a:t>1. BẢO TOÀN NĂNG LƯỢNG</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116" name="Google Shape;3164;p44"/>
          <p:cNvSpPr txBox="1">
            <a:spLocks/>
          </p:cNvSpPr>
          <p:nvPr/>
        </p:nvSpPr>
        <p:spPr>
          <a:xfrm>
            <a:off x="1095375" y="691351"/>
            <a:ext cx="10001250" cy="89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vi-VN"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hiểu định luật bảo toàn năng lượng</a:t>
            </a:r>
          </a:p>
        </p:txBody>
      </p:sp>
      <p:sp>
        <p:nvSpPr>
          <p:cNvPr id="4" name="Google Shape;4051;p64">
            <a:extLst>
              <a:ext uri="{FF2B5EF4-FFF2-40B4-BE49-F238E27FC236}">
                <a16:creationId xmlns:a16="http://schemas.microsoft.com/office/drawing/2014/main" id="{A6240760-DD96-432B-93D0-574DED9AD700}"/>
              </a:ext>
            </a:extLst>
          </p:cNvPr>
          <p:cNvSpPr txBox="1">
            <a:spLocks/>
          </p:cNvSpPr>
          <p:nvPr/>
        </p:nvSpPr>
        <p:spPr>
          <a:xfrm>
            <a:off x="1800450" y="1983205"/>
            <a:ext cx="9144000" cy="572700"/>
          </a:xfrm>
          <a:prstGeom prst="rect">
            <a:avLst/>
          </a:prstGeom>
        </p:spPr>
        <p:txBody>
          <a:bodyPr spcFirstLastPara="1" vert="horz" wrap="square" lIns="91425" tIns="91425" rIns="91425" bIns="91425" rtlCol="0" anchor="ctr" anchorCtr="0">
            <a:noAutofit/>
          </a:bodyPr>
          <a:lstStyle>
            <a:lvl1pPr lvl="0" algn="l" defTabSz="914400" rtl="0" eaLnBrk="1" latinLnBrk="0" hangingPunct="1">
              <a:lnSpc>
                <a:spcPct val="90000"/>
              </a:lnSpc>
              <a:spcBef>
                <a:spcPts val="0"/>
              </a:spcBef>
              <a:spcAft>
                <a:spcPts val="0"/>
              </a:spcAft>
              <a:buSzPts val="3600"/>
              <a:buNone/>
              <a:defRPr sz="4800" kern="1200">
                <a:solidFill>
                  <a:schemeClr val="tx1"/>
                </a:solidFill>
                <a:latin typeface="+mj-lt"/>
                <a:ea typeface="+mj-ea"/>
                <a:cs typeface="+mj-cs"/>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pPr algn="ctr"/>
            <a:r>
              <a:rPr lang="en-US" dirty="0" err="1">
                <a:solidFill>
                  <a:srgbClr val="0070C0"/>
                </a:solidFill>
                <a:latin typeface="Times New Roman" panose="02020603050405020304" pitchFamily="18" charset="0"/>
                <a:cs typeface="Times New Roman" panose="02020603050405020304" pitchFamily="18" charset="0"/>
              </a:rPr>
              <a:t>Thảo</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luận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và</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trả</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lời</a:t>
            </a:r>
            <a:r>
              <a:rPr lang="en-US" dirty="0">
                <a:solidFill>
                  <a:srgbClr val="0070C0"/>
                </a:solidFill>
                <a:latin typeface="Times New Roman" panose="02020603050405020304" pitchFamily="18" charset="0"/>
                <a:cs typeface="Times New Roman" panose="02020603050405020304" pitchFamily="18" charset="0"/>
              </a:rPr>
              <a:t> </a:t>
            </a:r>
            <a:r>
              <a:rPr lang="vi-VN" dirty="0">
                <a:solidFill>
                  <a:srgbClr val="0070C0"/>
                </a:solidFill>
                <a:latin typeface="Times New Roman" panose="02020603050405020304" pitchFamily="18" charset="0"/>
                <a:cs typeface="Times New Roman" panose="02020603050405020304" pitchFamily="18" charset="0"/>
              </a:rPr>
              <a:t>2 </a:t>
            </a:r>
            <a:r>
              <a:rPr lang="en-US" dirty="0" err="1">
                <a:solidFill>
                  <a:srgbClr val="0070C0"/>
                </a:solidFill>
                <a:latin typeface="Times New Roman" panose="02020603050405020304" pitchFamily="18" charset="0"/>
                <a:cs typeface="Times New Roman" panose="02020603050405020304" pitchFamily="18" charset="0"/>
              </a:rPr>
              <a:t>câu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hỏi</a:t>
            </a:r>
            <a:endParaRPr lang="en-US" dirty="0">
              <a:solidFill>
                <a:srgbClr val="0070C0"/>
              </a:solidFill>
              <a:latin typeface="Times New Roman" panose="02020603050405020304" pitchFamily="18" charset="0"/>
              <a:cs typeface="Times New Roman" panose="02020603050405020304" pitchFamily="18" charset="0"/>
            </a:endParaRPr>
          </a:p>
        </p:txBody>
      </p:sp>
      <p:pic>
        <p:nvPicPr>
          <p:cNvPr id="5" name="Picture 32">
            <a:extLst>
              <a:ext uri="{FF2B5EF4-FFF2-40B4-BE49-F238E27FC236}">
                <a16:creationId xmlns:a16="http://schemas.microsoft.com/office/drawing/2014/main" id="{5BE4805A-A965-4837-9564-3A625BFB8B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1259672" flipH="1">
            <a:off x="1399792" y="1516692"/>
            <a:ext cx="1410664" cy="1385595"/>
          </a:xfrm>
          <a:prstGeom prst="rect">
            <a:avLst/>
          </a:prstGeom>
        </p:spPr>
      </p:pic>
      <p:sp>
        <p:nvSpPr>
          <p:cNvPr id="6" name="TextBox 33">
            <a:extLst>
              <a:ext uri="{FF2B5EF4-FFF2-40B4-BE49-F238E27FC236}">
                <a16:creationId xmlns:a16="http://schemas.microsoft.com/office/drawing/2014/main" id="{D7ABD3F7-2FD8-4CDD-94DC-CFC502051AE6}"/>
              </a:ext>
            </a:extLst>
          </p:cNvPr>
          <p:cNvSpPr txBox="1"/>
          <p:nvPr/>
        </p:nvSpPr>
        <p:spPr>
          <a:xfrm>
            <a:off x="1563994" y="1728199"/>
            <a:ext cx="950594" cy="359073"/>
          </a:xfrm>
          <a:prstGeom prst="rect">
            <a:avLst/>
          </a:prstGeom>
        </p:spPr>
        <p:txBody>
          <a:bodyPr wrap="square" lIns="0" tIns="0" rIns="0" bIns="0" rtlCol="0" anchor="t">
            <a:spAutoFit/>
          </a:bodyPr>
          <a:lstStyle/>
          <a:p>
            <a:pPr algn="ctr">
              <a:lnSpc>
                <a:spcPts val="2800"/>
              </a:lnSpc>
            </a:pPr>
            <a:r>
              <a:rPr lang="en-US" sz="2400" dirty="0">
                <a:solidFill>
                  <a:srgbClr val="000000"/>
                </a:solidFill>
                <a:latin typeface="Arial" panose="020B0604020202020204" pitchFamily="34" charset="0"/>
                <a:cs typeface="Arial" panose="020B0604020202020204" pitchFamily="34" charset="0"/>
              </a:rPr>
              <a:t>3 phút </a:t>
            </a:r>
          </a:p>
        </p:txBody>
      </p:sp>
      <p:sp>
        <p:nvSpPr>
          <p:cNvPr id="7" name="Rectangle 6">
            <a:extLst>
              <a:ext uri="{FF2B5EF4-FFF2-40B4-BE49-F238E27FC236}">
                <a16:creationId xmlns:a16="http://schemas.microsoft.com/office/drawing/2014/main" id="{6B5A1900-2687-4A35-A0CC-91B20846B51E}"/>
              </a:ext>
            </a:extLst>
          </p:cNvPr>
          <p:cNvSpPr/>
          <p:nvPr/>
        </p:nvSpPr>
        <p:spPr>
          <a:xfrm>
            <a:off x="933450" y="2919271"/>
            <a:ext cx="9425061" cy="3323987"/>
          </a:xfrm>
          <a:prstGeom prst="rect">
            <a:avLst/>
          </a:prstGeom>
        </p:spPr>
        <p:txBody>
          <a:bodyPr wrap="square">
            <a:spAutoFit/>
          </a:bodyPr>
          <a:lstStyle/>
          <a:p>
            <a:pPr algn="just">
              <a:lnSpc>
                <a:spcPts val="3600"/>
              </a:lnSpc>
            </a:pPr>
            <a:r>
              <a:rPr lang="vi-VN" sz="3200" b="1" dirty="0">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latin typeface="Times New Roman" panose="02020603050405020304" pitchFamily="18" charset="0"/>
                <a:ea typeface="Calibri" panose="020F0502020204030204" pitchFamily="34" charset="0"/>
                <a:cs typeface="Times New Roman" panose="02020603050405020304" pitchFamily="18" charset="0"/>
              </a:rPr>
              <a:t> 1: </a:t>
            </a:r>
            <a:r>
              <a:rPr lang="en-US" sz="3200" dirty="0">
                <a:latin typeface="Times New Roman" panose="02020603050405020304" pitchFamily="18" charset="0"/>
                <a:ea typeface="Calibri" panose="020F0502020204030204" pitchFamily="34" charset="0"/>
                <a:cs typeface="Times New Roman" panose="02020603050405020304" pitchFamily="18" charset="0"/>
              </a:rPr>
              <a:t>Mô tả sự thay đổi động năng và thế năng của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bi</a:t>
            </a:r>
            <a:r>
              <a:rPr lang="en-US" sz="3200" dirty="0">
                <a:latin typeface="Times New Roman" panose="02020603050405020304" pitchFamily="18" charset="0"/>
                <a:ea typeface="Calibri" panose="020F0502020204030204" pitchFamily="34" charset="0"/>
                <a:cs typeface="Times New Roman" panose="02020603050405020304" pitchFamily="18" charset="0"/>
              </a:rPr>
              <a:t> khi viên bi chuyển động từ vị trí A tới vị trí B, từ vị trí B tới vị trí C. So sánh năng lượng của viên bi khi ở vị trí A và khi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bi</a:t>
            </a:r>
            <a:r>
              <a:rPr lang="en-US" sz="3200" dirty="0">
                <a:latin typeface="Times New Roman" panose="02020603050405020304" pitchFamily="18" charset="0"/>
                <a:ea typeface="Calibri" panose="020F0502020204030204" pitchFamily="34" charset="0"/>
                <a:cs typeface="Times New Roman" panose="02020603050405020304" pitchFamily="18" charset="0"/>
              </a:rPr>
              <a:t> ở vị trí C.</a:t>
            </a:r>
          </a:p>
          <a:p>
            <a:pPr algn="just">
              <a:lnSpc>
                <a:spcPts val="3600"/>
              </a:lnSpc>
            </a:pPr>
            <a:r>
              <a:rPr lang="vi-VN" sz="3200" b="1" dirty="0">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a:t>
            </a:r>
            <a:r>
              <a:rPr lang="en-US" sz="3200" dirty="0">
                <a:latin typeface="Times New Roman" panose="02020603050405020304" pitchFamily="18" charset="0"/>
                <a:cs typeface="Times New Roman" panose="02020603050405020304" pitchFamily="18" charset="0"/>
              </a:rPr>
              <a:t>Trong quá trình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bi</a:t>
            </a:r>
            <a:r>
              <a:rPr lang="en-US" sz="3200" dirty="0">
                <a:latin typeface="Times New Roman" panose="02020603050405020304" pitchFamily="18" charset="0"/>
                <a:cs typeface="Times New Roman" panose="02020603050405020304" pitchFamily="18" charset="0"/>
              </a:rPr>
              <a:t> chuyển động, ngoài động năng và thế năng còn có dạng năng lượng nào xuất hiện?</a:t>
            </a:r>
          </a:p>
        </p:txBody>
      </p:sp>
    </p:spTree>
    <p:extLst>
      <p:ext uri="{BB962C8B-B14F-4D97-AF65-F5344CB8AC3E}">
        <p14:creationId xmlns:p14="http://schemas.microsoft.com/office/powerpoint/2010/main" val="139576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barn(inVertical)">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barn(inVertical)">
                                      <p:cBhvr>
                                        <p:cTn id="23"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164" name="Google Shape;3164;p44"/>
          <p:cNvSpPr txBox="1">
            <a:spLocks noGrp="1"/>
          </p:cNvSpPr>
          <p:nvPr>
            <p:ph type="title"/>
          </p:nvPr>
        </p:nvSpPr>
        <p:spPr>
          <a:xfrm>
            <a:off x="1168400" y="242551"/>
            <a:ext cx="10890250" cy="897600"/>
          </a:xfrm>
          <a:prstGeom prst="rect">
            <a:avLst/>
          </a:prstGeom>
        </p:spPr>
        <p:txBody>
          <a:bodyPr spcFirstLastPara="1" vert="horz" wrap="square" lIns="121900" tIns="121900" rIns="121900" bIns="121900" rtlCol="0" anchor="ctr" anchorCtr="0">
            <a:noAutofit/>
          </a:bodyPr>
          <a:lstStyle/>
          <a:p>
            <a:r>
              <a:rPr lang="en-US" sz="3600" b="1" dirty="0">
                <a:solidFill>
                  <a:srgbClr val="FF0000"/>
                </a:solidFill>
                <a:latin typeface="Times New Roman" panose="02020603050405020304" pitchFamily="18" charset="0"/>
                <a:cs typeface="Times New Roman" panose="02020603050405020304" pitchFamily="18" charset="0"/>
              </a:rPr>
              <a:t>1. BẢO TOÀN NĂNG LƯỢNG</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116" name="Google Shape;3164;p44"/>
          <p:cNvSpPr txBox="1">
            <a:spLocks/>
          </p:cNvSpPr>
          <p:nvPr/>
        </p:nvSpPr>
        <p:spPr>
          <a:xfrm>
            <a:off x="1095375" y="691351"/>
            <a:ext cx="10001250" cy="89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vi-VN"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hiểu định luật bảo toàn năng lượng</a:t>
            </a:r>
          </a:p>
        </p:txBody>
      </p:sp>
      <p:sp>
        <p:nvSpPr>
          <p:cNvPr id="4" name="Google Shape;4051;p64">
            <a:extLst>
              <a:ext uri="{FF2B5EF4-FFF2-40B4-BE49-F238E27FC236}">
                <a16:creationId xmlns:a16="http://schemas.microsoft.com/office/drawing/2014/main" id="{A6240760-DD96-432B-93D0-574DED9AD700}"/>
              </a:ext>
            </a:extLst>
          </p:cNvPr>
          <p:cNvSpPr txBox="1">
            <a:spLocks/>
          </p:cNvSpPr>
          <p:nvPr/>
        </p:nvSpPr>
        <p:spPr>
          <a:xfrm>
            <a:off x="1214511" y="1465051"/>
            <a:ext cx="9144000" cy="572700"/>
          </a:xfrm>
          <a:prstGeom prst="rect">
            <a:avLst/>
          </a:prstGeom>
        </p:spPr>
        <p:txBody>
          <a:bodyPr spcFirstLastPara="1" vert="horz" wrap="square" lIns="91425" tIns="91425" rIns="91425" bIns="91425" rtlCol="0" anchor="ctr" anchorCtr="0">
            <a:noAutofit/>
          </a:bodyPr>
          <a:lstStyle>
            <a:lvl1pPr lvl="0" algn="l" defTabSz="914400" rtl="0" eaLnBrk="1" latinLnBrk="0" hangingPunct="1">
              <a:lnSpc>
                <a:spcPct val="90000"/>
              </a:lnSpc>
              <a:spcBef>
                <a:spcPts val="0"/>
              </a:spcBef>
              <a:spcAft>
                <a:spcPts val="0"/>
              </a:spcAft>
              <a:buSzPts val="3600"/>
              <a:buNone/>
              <a:defRPr sz="4800" kern="1200">
                <a:solidFill>
                  <a:schemeClr val="tx1"/>
                </a:solidFill>
                <a:latin typeface="+mj-lt"/>
                <a:ea typeface="+mj-ea"/>
                <a:cs typeface="+mj-cs"/>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pPr algn="ctr"/>
            <a:r>
              <a:rPr lang="vi-VN" dirty="0">
                <a:solidFill>
                  <a:srgbClr val="0070C0"/>
                </a:solidFill>
                <a:latin typeface="Times New Roman" panose="02020603050405020304" pitchFamily="18" charset="0"/>
                <a:cs typeface="Times New Roman" panose="02020603050405020304" pitchFamily="18" charset="0"/>
              </a:rPr>
              <a:t>Điền từ thích hợp vào chỗ trống</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B5A1900-2687-4A35-A0CC-91B20846B51E}"/>
              </a:ext>
            </a:extLst>
          </p:cNvPr>
          <p:cNvSpPr/>
          <p:nvPr/>
        </p:nvSpPr>
        <p:spPr>
          <a:xfrm>
            <a:off x="977900" y="2037751"/>
            <a:ext cx="10118725" cy="4524315"/>
          </a:xfrm>
          <a:prstGeom prst="rect">
            <a:avLst/>
          </a:prstGeom>
        </p:spPr>
        <p:txBody>
          <a:bodyPr wrap="square">
            <a:spAutoFit/>
          </a:bodyPr>
          <a:lstStyle/>
          <a:p>
            <a:pPr algn="just"/>
            <a:r>
              <a:rPr lang="vi-VN" sz="3200" b="1" dirty="0">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latin typeface="Times New Roman" panose="02020603050405020304" pitchFamily="18" charset="0"/>
                <a:ea typeface="Calibri" panose="020F0502020204030204" pitchFamily="34" charset="0"/>
                <a:cs typeface="Times New Roman" panose="02020603050405020304" pitchFamily="18" charset="0"/>
              </a:rPr>
              <a:t> 1: </a:t>
            </a:r>
            <a:endParaRPr lang="vi-VN" sz="3200" b="1"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Tx/>
              <a:buChar char="-"/>
            </a:pPr>
            <a:r>
              <a:rPr lang="vi-VN" sz="3200" dirty="0">
                <a:latin typeface="Times New Roman" panose="02020603050405020304" pitchFamily="18" charset="0"/>
                <a:ea typeface="Calibri" panose="020F0502020204030204" pitchFamily="34" charset="0"/>
                <a:cs typeface="Times New Roman" panose="02020603050405020304" pitchFamily="18" charset="0"/>
              </a:rPr>
              <a:t>K</a:t>
            </a:r>
            <a:r>
              <a:rPr lang="en-US" sz="3200" dirty="0">
                <a:latin typeface="Times New Roman" panose="02020603050405020304" pitchFamily="18" charset="0"/>
                <a:ea typeface="Calibri" panose="020F0502020204030204" pitchFamily="34" charset="0"/>
                <a:cs typeface="Times New Roman" panose="02020603050405020304" pitchFamily="18" charset="0"/>
              </a:rPr>
              <a:t>hi viên bi chuyển động từ vị trí A tới vị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3200" dirty="0">
                <a:latin typeface="Times New Roman" panose="02020603050405020304" pitchFamily="18" charset="0"/>
                <a:ea typeface="Calibri" panose="020F0502020204030204" pitchFamily="34" charset="0"/>
                <a:cs typeface="Times New Roman" panose="02020603050405020304" pitchFamily="18" charset="0"/>
              </a:rPr>
              <a:t> B</a:t>
            </a:r>
            <a:r>
              <a:rPr lang="vi-VN" sz="3200" dirty="0">
                <a:latin typeface="Times New Roman" panose="02020603050405020304" pitchFamily="18" charset="0"/>
                <a:ea typeface="Calibri" panose="020F0502020204030204" pitchFamily="34" charset="0"/>
                <a:cs typeface="Times New Roman" panose="02020603050405020304" pitchFamily="18" charset="0"/>
              </a:rPr>
              <a:t> thì thế năng của viên bi................, động năng của viên bi............</a:t>
            </a:r>
          </a:p>
          <a:p>
            <a:pPr marL="457200" indent="-457200" algn="just">
              <a:buFontTx/>
              <a:buChar char="-"/>
            </a:pPr>
            <a:r>
              <a:rPr lang="vi-VN" sz="3200" dirty="0">
                <a:latin typeface="Times New Roman" panose="02020603050405020304" pitchFamily="18" charset="0"/>
                <a:ea typeface="Calibri" panose="020F0502020204030204" pitchFamily="34" charset="0"/>
                <a:cs typeface="Times New Roman" panose="02020603050405020304" pitchFamily="18" charset="0"/>
              </a:rPr>
              <a:t>Khi viên bi chuyển động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vị trí B tới vị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3200" dirty="0">
                <a:latin typeface="Times New Roman" panose="02020603050405020304" pitchFamily="18" charset="0"/>
                <a:ea typeface="Calibri" panose="020F0502020204030204" pitchFamily="34" charset="0"/>
                <a:cs typeface="Times New Roman" panose="02020603050405020304" pitchFamily="18" charset="0"/>
              </a:rPr>
              <a:t> C</a:t>
            </a:r>
            <a:r>
              <a:rPr lang="vi-VN" sz="3200" dirty="0">
                <a:latin typeface="Times New Roman" panose="02020603050405020304" pitchFamily="18" charset="0"/>
                <a:ea typeface="Calibri" panose="020F0502020204030204" pitchFamily="34" charset="0"/>
                <a:cs typeface="Times New Roman" panose="02020603050405020304" pitchFamily="18" charset="0"/>
              </a:rPr>
              <a:t> thì thế năng của viên bi..............., động năng của viên bi.............</a:t>
            </a:r>
          </a:p>
          <a:p>
            <a:pPr marL="457200" indent="-457200" algn="just">
              <a:buFontTx/>
              <a:buChar char="-"/>
            </a:pPr>
            <a:r>
              <a:rPr lang="vi-VN" sz="3200" dirty="0">
                <a:latin typeface="Times New Roman" panose="02020603050405020304" pitchFamily="18" charset="0"/>
                <a:ea typeface="Calibri" panose="020F0502020204030204" pitchFamily="34" charset="0"/>
                <a:cs typeface="Times New Roman" panose="02020603050405020304" pitchFamily="18" charset="0"/>
              </a:rPr>
              <a:t>N</a:t>
            </a:r>
            <a:r>
              <a:rPr lang="en-US" sz="3200" dirty="0" err="1">
                <a:latin typeface="Times New Roman" panose="02020603050405020304" pitchFamily="18" charset="0"/>
                <a:ea typeface="Calibri" panose="020F0502020204030204" pitchFamily="34" charset="0"/>
                <a:cs typeface="Times New Roman" panose="02020603050405020304" pitchFamily="18" charset="0"/>
              </a:rPr>
              <a:t>ăng</a:t>
            </a:r>
            <a:r>
              <a:rPr lang="en-US" sz="3200" dirty="0">
                <a:latin typeface="Times New Roman" panose="02020603050405020304" pitchFamily="18" charset="0"/>
                <a:ea typeface="Calibri" panose="020F0502020204030204" pitchFamily="34" charset="0"/>
                <a:cs typeface="Times New Roman" panose="02020603050405020304" pitchFamily="18" charset="0"/>
              </a:rPr>
              <a:t> lượng của viên bi khi ở vị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A....................</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bi</a:t>
            </a:r>
            <a:r>
              <a:rPr lang="en-US" sz="3200" dirty="0">
                <a:latin typeface="Times New Roman" panose="02020603050405020304" pitchFamily="18" charset="0"/>
                <a:ea typeface="Calibri" panose="020F0502020204030204" pitchFamily="34" charset="0"/>
                <a:cs typeface="Times New Roman" panose="02020603050405020304" pitchFamily="18" charset="0"/>
              </a:rPr>
              <a:t> ở vị trí C.</a:t>
            </a:r>
          </a:p>
          <a:p>
            <a:pPr algn="just"/>
            <a:r>
              <a:rPr lang="vi-VN" sz="3200" b="1" dirty="0">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a:t>
            </a:r>
            <a:r>
              <a:rPr lang="en-US" sz="3200" dirty="0">
                <a:latin typeface="Times New Roman" panose="02020603050405020304" pitchFamily="18" charset="0"/>
                <a:cs typeface="Times New Roman" panose="02020603050405020304" pitchFamily="18" charset="0"/>
              </a:rPr>
              <a:t>Trong quá trình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bi</a:t>
            </a:r>
            <a:r>
              <a:rPr lang="en-US" sz="3200" dirty="0">
                <a:latin typeface="Times New Roman" panose="02020603050405020304" pitchFamily="18" charset="0"/>
                <a:cs typeface="Times New Roman" panose="02020603050405020304" pitchFamily="18" charset="0"/>
              </a:rPr>
              <a:t> chuyển động, ngoài động năng và thế năng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hiện.</a:t>
            </a:r>
            <a:endParaRPr lang="en-US"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EEC4413-EDF1-4D4B-9E83-72D70245A3A8}"/>
              </a:ext>
            </a:extLst>
          </p:cNvPr>
          <p:cNvSpPr txBox="1"/>
          <p:nvPr/>
        </p:nvSpPr>
        <p:spPr>
          <a:xfrm>
            <a:off x="4395861" y="2876759"/>
            <a:ext cx="1390650" cy="646331"/>
          </a:xfrm>
          <a:prstGeom prst="rect">
            <a:avLst/>
          </a:prstGeom>
          <a:noFill/>
        </p:spPr>
        <p:txBody>
          <a:bodyPr wrap="square">
            <a:spAutoFit/>
          </a:bodyPr>
          <a:lstStyle/>
          <a:p>
            <a:r>
              <a:rPr lang="vi-VN" sz="3600">
                <a:solidFill>
                  <a:srgbClr val="FF0000"/>
                </a:solidFill>
                <a:latin typeface="Times New Roman" panose="02020603050405020304" pitchFamily="18" charset="0"/>
                <a:cs typeface="Times New Roman" panose="02020603050405020304" pitchFamily="18" charset="0"/>
              </a:rPr>
              <a:t>giảm</a:t>
            </a:r>
            <a:endParaRPr lang="en-US" sz="3600" dirty="0">
              <a:solidFill>
                <a:srgbClr val="FF0000"/>
              </a:solidFill>
            </a:endParaRPr>
          </a:p>
        </p:txBody>
      </p:sp>
      <p:sp>
        <p:nvSpPr>
          <p:cNvPr id="9" name="TextBox 8">
            <a:extLst>
              <a:ext uri="{FF2B5EF4-FFF2-40B4-BE49-F238E27FC236}">
                <a16:creationId xmlns:a16="http://schemas.microsoft.com/office/drawing/2014/main" id="{7FAE001A-495F-4E80-BA67-33BEA4E99A71}"/>
              </a:ext>
            </a:extLst>
          </p:cNvPr>
          <p:cNvSpPr txBox="1"/>
          <p:nvPr/>
        </p:nvSpPr>
        <p:spPr>
          <a:xfrm>
            <a:off x="9663186" y="2876759"/>
            <a:ext cx="1390650" cy="646331"/>
          </a:xfrm>
          <a:prstGeom prst="rect">
            <a:avLst/>
          </a:prstGeom>
          <a:noFill/>
        </p:spPr>
        <p:txBody>
          <a:bodyPr wrap="square">
            <a:spAutoFit/>
          </a:bodyPr>
          <a:lstStyle/>
          <a:p>
            <a:r>
              <a:rPr lang="vi-VN" sz="3600" dirty="0">
                <a:solidFill>
                  <a:srgbClr val="FF0000"/>
                </a:solidFill>
                <a:latin typeface="Times New Roman" panose="02020603050405020304" pitchFamily="18" charset="0"/>
                <a:cs typeface="Times New Roman" panose="02020603050405020304" pitchFamily="18" charset="0"/>
              </a:rPr>
              <a:t>tăng</a:t>
            </a:r>
            <a:endParaRPr lang="en-US" sz="3600" dirty="0">
              <a:solidFill>
                <a:srgbClr val="FF0000"/>
              </a:solidFill>
            </a:endParaRPr>
          </a:p>
        </p:txBody>
      </p:sp>
      <p:sp>
        <p:nvSpPr>
          <p:cNvPr id="10" name="TextBox 9">
            <a:extLst>
              <a:ext uri="{FF2B5EF4-FFF2-40B4-BE49-F238E27FC236}">
                <a16:creationId xmlns:a16="http://schemas.microsoft.com/office/drawing/2014/main" id="{4202CF4B-F95D-4A1D-855B-8F0684614FA7}"/>
              </a:ext>
            </a:extLst>
          </p:cNvPr>
          <p:cNvSpPr txBox="1"/>
          <p:nvPr/>
        </p:nvSpPr>
        <p:spPr>
          <a:xfrm>
            <a:off x="4395861" y="3891977"/>
            <a:ext cx="1390650" cy="646331"/>
          </a:xfrm>
          <a:prstGeom prst="rect">
            <a:avLst/>
          </a:prstGeom>
          <a:noFill/>
        </p:spPr>
        <p:txBody>
          <a:bodyPr wrap="square">
            <a:spAutoFit/>
          </a:bodyPr>
          <a:lstStyle/>
          <a:p>
            <a:r>
              <a:rPr lang="vi-VN" sz="3600" dirty="0">
                <a:solidFill>
                  <a:srgbClr val="FF0000"/>
                </a:solidFill>
                <a:latin typeface="Times New Roman" panose="02020603050405020304" pitchFamily="18" charset="0"/>
                <a:cs typeface="Times New Roman" panose="02020603050405020304" pitchFamily="18" charset="0"/>
              </a:rPr>
              <a:t>tăng</a:t>
            </a:r>
            <a:endParaRPr lang="en-US" sz="3600" dirty="0">
              <a:solidFill>
                <a:srgbClr val="FF0000"/>
              </a:solidFill>
            </a:endParaRPr>
          </a:p>
        </p:txBody>
      </p:sp>
      <p:sp>
        <p:nvSpPr>
          <p:cNvPr id="11" name="TextBox 10">
            <a:extLst>
              <a:ext uri="{FF2B5EF4-FFF2-40B4-BE49-F238E27FC236}">
                <a16:creationId xmlns:a16="http://schemas.microsoft.com/office/drawing/2014/main" id="{1B190EC4-A522-495A-8C74-6940EAC2C079}"/>
              </a:ext>
            </a:extLst>
          </p:cNvPr>
          <p:cNvSpPr txBox="1"/>
          <p:nvPr/>
        </p:nvSpPr>
        <p:spPr>
          <a:xfrm>
            <a:off x="9566031" y="3849774"/>
            <a:ext cx="1357532" cy="646331"/>
          </a:xfrm>
          <a:prstGeom prst="rect">
            <a:avLst/>
          </a:prstGeom>
          <a:noFill/>
        </p:spPr>
        <p:txBody>
          <a:bodyPr wrap="square">
            <a:spAutoFit/>
          </a:bodyPr>
          <a:lstStyle/>
          <a:p>
            <a:r>
              <a:rPr lang="vi-VN" sz="3600" dirty="0">
                <a:solidFill>
                  <a:srgbClr val="FF0000"/>
                </a:solidFill>
                <a:latin typeface="Times New Roman" panose="02020603050405020304" pitchFamily="18" charset="0"/>
                <a:cs typeface="Times New Roman" panose="02020603050405020304" pitchFamily="18" charset="0"/>
              </a:rPr>
              <a:t>giảm</a:t>
            </a:r>
            <a:endParaRPr lang="en-US" sz="3600" dirty="0">
              <a:solidFill>
                <a:srgbClr val="FF0000"/>
              </a:solidFill>
            </a:endParaRPr>
          </a:p>
        </p:txBody>
      </p:sp>
      <p:sp>
        <p:nvSpPr>
          <p:cNvPr id="12" name="TextBox 11">
            <a:extLst>
              <a:ext uri="{FF2B5EF4-FFF2-40B4-BE49-F238E27FC236}">
                <a16:creationId xmlns:a16="http://schemas.microsoft.com/office/drawing/2014/main" id="{278EECE0-D492-4194-81D2-DC7F2C96B0BF}"/>
              </a:ext>
            </a:extLst>
          </p:cNvPr>
          <p:cNvSpPr txBox="1"/>
          <p:nvPr/>
        </p:nvSpPr>
        <p:spPr>
          <a:xfrm>
            <a:off x="7746242" y="4370248"/>
            <a:ext cx="1916943" cy="646331"/>
          </a:xfrm>
          <a:prstGeom prst="rect">
            <a:avLst/>
          </a:prstGeom>
          <a:noFill/>
        </p:spPr>
        <p:txBody>
          <a:bodyPr wrap="square">
            <a:spAutoFit/>
          </a:bodyPr>
          <a:lstStyle/>
          <a:p>
            <a:r>
              <a:rPr lang="vi-VN" sz="3600">
                <a:solidFill>
                  <a:srgbClr val="FF0000"/>
                </a:solidFill>
                <a:latin typeface="Times New Roman" panose="02020603050405020304" pitchFamily="18" charset="0"/>
                <a:cs typeface="Times New Roman" panose="02020603050405020304" pitchFamily="18" charset="0"/>
              </a:rPr>
              <a:t>lớn hơn</a:t>
            </a:r>
            <a:endParaRPr lang="en-US" sz="3600" dirty="0">
              <a:solidFill>
                <a:srgbClr val="FF0000"/>
              </a:solidFill>
            </a:endParaRPr>
          </a:p>
        </p:txBody>
      </p:sp>
      <p:sp>
        <p:nvSpPr>
          <p:cNvPr id="13" name="TextBox 12">
            <a:extLst>
              <a:ext uri="{FF2B5EF4-FFF2-40B4-BE49-F238E27FC236}">
                <a16:creationId xmlns:a16="http://schemas.microsoft.com/office/drawing/2014/main" id="{72AE4DE4-5211-4205-8BF6-1A12E970BB9F}"/>
              </a:ext>
            </a:extLst>
          </p:cNvPr>
          <p:cNvSpPr txBox="1"/>
          <p:nvPr/>
        </p:nvSpPr>
        <p:spPr>
          <a:xfrm>
            <a:off x="5207868" y="5843483"/>
            <a:ext cx="2297247" cy="646331"/>
          </a:xfrm>
          <a:prstGeom prst="rect">
            <a:avLst/>
          </a:prstGeom>
          <a:noFill/>
        </p:spPr>
        <p:txBody>
          <a:bodyPr wrap="square">
            <a:spAutoFit/>
          </a:bodyPr>
          <a:lstStyle/>
          <a:p>
            <a:r>
              <a:rPr lang="vi-VN" sz="3600" dirty="0">
                <a:solidFill>
                  <a:srgbClr val="FF0000"/>
                </a:solidFill>
                <a:latin typeface="Times New Roman" panose="02020603050405020304" pitchFamily="18" charset="0"/>
                <a:cs typeface="Times New Roman" panose="02020603050405020304" pitchFamily="18" charset="0"/>
              </a:rPr>
              <a:t>nhiệt năng</a:t>
            </a:r>
            <a:endParaRPr lang="en-US" sz="3600" dirty="0">
              <a:solidFill>
                <a:srgbClr val="FF0000"/>
              </a:solidFill>
            </a:endParaRPr>
          </a:p>
        </p:txBody>
      </p:sp>
    </p:spTree>
    <p:extLst>
      <p:ext uri="{BB962C8B-B14F-4D97-AF65-F5344CB8AC3E}">
        <p14:creationId xmlns:p14="http://schemas.microsoft.com/office/powerpoint/2010/main" val="240062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arn(inVertic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164" name="Google Shape;3164;p44"/>
          <p:cNvSpPr txBox="1">
            <a:spLocks noGrp="1"/>
          </p:cNvSpPr>
          <p:nvPr>
            <p:ph type="title"/>
          </p:nvPr>
        </p:nvSpPr>
        <p:spPr>
          <a:xfrm>
            <a:off x="1168400" y="242551"/>
            <a:ext cx="10890250" cy="897600"/>
          </a:xfrm>
          <a:prstGeom prst="rect">
            <a:avLst/>
          </a:prstGeom>
        </p:spPr>
        <p:txBody>
          <a:bodyPr spcFirstLastPara="1" vert="horz" wrap="square" lIns="121900" tIns="121900" rIns="121900" bIns="121900" rtlCol="0" anchor="ctr" anchorCtr="0">
            <a:noAutofit/>
          </a:bodyPr>
          <a:lstStyle/>
          <a:p>
            <a:r>
              <a:rPr lang="en-US" sz="3600" b="1" dirty="0">
                <a:solidFill>
                  <a:srgbClr val="FF0000"/>
                </a:solidFill>
                <a:latin typeface="Times New Roman" panose="02020603050405020304" pitchFamily="18" charset="0"/>
                <a:cs typeface="Times New Roman" panose="02020603050405020304" pitchFamily="18" charset="0"/>
              </a:rPr>
              <a:t>1. BẢO TOÀN NĂNG LƯỢNG</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116" name="Google Shape;3164;p44"/>
          <p:cNvSpPr txBox="1">
            <a:spLocks/>
          </p:cNvSpPr>
          <p:nvPr/>
        </p:nvSpPr>
        <p:spPr>
          <a:xfrm>
            <a:off x="1095375" y="691351"/>
            <a:ext cx="10001250" cy="89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vi-VN"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hiểu định luật bảo toàn năng lượng</a:t>
            </a:r>
          </a:p>
        </p:txBody>
      </p:sp>
      <p:pic>
        <p:nvPicPr>
          <p:cNvPr id="10" name="Picture 9">
            <a:extLst>
              <a:ext uri="{FF2B5EF4-FFF2-40B4-BE49-F238E27FC236}">
                <a16:creationId xmlns:a16="http://schemas.microsoft.com/office/drawing/2014/main" id="{A9713415-658C-4FF4-9309-4BB863030035}"/>
              </a:ext>
            </a:extLst>
          </p:cNvPr>
          <p:cNvPicPr>
            <a:picLocks noChangeAspect="1"/>
          </p:cNvPicPr>
          <p:nvPr/>
        </p:nvPicPr>
        <p:blipFill>
          <a:blip r:embed="rId3"/>
          <a:stretch>
            <a:fillRect/>
          </a:stretch>
        </p:blipFill>
        <p:spPr>
          <a:xfrm>
            <a:off x="2411107" y="3505200"/>
            <a:ext cx="6836385" cy="3296677"/>
          </a:xfrm>
          <a:prstGeom prst="rect">
            <a:avLst/>
          </a:prstGeom>
          <a:ln>
            <a:noFill/>
          </a:ln>
          <a:effectLst>
            <a:softEdge rad="112500"/>
          </a:effectLst>
        </p:spPr>
      </p:pic>
      <p:sp>
        <p:nvSpPr>
          <p:cNvPr id="11" name="Google Shape;3164;p44">
            <a:extLst>
              <a:ext uri="{FF2B5EF4-FFF2-40B4-BE49-F238E27FC236}">
                <a16:creationId xmlns:a16="http://schemas.microsoft.com/office/drawing/2014/main" id="{68AE1F75-FF9F-4A59-8F20-7BC6A475949C}"/>
              </a:ext>
            </a:extLst>
          </p:cNvPr>
          <p:cNvSpPr txBox="1">
            <a:spLocks/>
          </p:cNvSpPr>
          <p:nvPr/>
        </p:nvSpPr>
        <p:spPr>
          <a:xfrm>
            <a:off x="1168400" y="1705900"/>
            <a:ext cx="10001250" cy="1532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just"/>
            <a:r>
              <a:rPr lang="vi-VN" b="0" dirty="0">
                <a:latin typeface="Times New Roman" panose="02020603050405020304" pitchFamily="18" charset="0"/>
                <a:cs typeface="Times New Roman" panose="02020603050405020304" pitchFamily="18" charset="0"/>
              </a:rPr>
              <a:t>Kết quả thu được từ phép đo chính xác, phần năng lượng hao hụt của viên bi khi chuyển động </a:t>
            </a:r>
            <a:r>
              <a:rPr lang="vi-VN" b="0" i="1" u="sng" dirty="0">
                <a:solidFill>
                  <a:srgbClr val="FF0000"/>
                </a:solidFill>
                <a:latin typeface="Times New Roman" panose="02020603050405020304" pitchFamily="18" charset="0"/>
                <a:cs typeface="Times New Roman" panose="02020603050405020304" pitchFamily="18" charset="0"/>
              </a:rPr>
              <a:t>đúng bằng </a:t>
            </a:r>
            <a:r>
              <a:rPr lang="vi-VN" b="0" dirty="0">
                <a:latin typeface="Times New Roman" panose="02020603050405020304" pitchFamily="18" charset="0"/>
                <a:cs typeface="Times New Roman" panose="02020603050405020304" pitchFamily="18" charset="0"/>
              </a:rPr>
              <a:t>phần nhiệt năng mới xuất hiện trong quá trình chuyển động đó.</a:t>
            </a:r>
          </a:p>
        </p:txBody>
      </p:sp>
    </p:spTree>
    <p:extLst>
      <p:ext uri="{BB962C8B-B14F-4D97-AF65-F5344CB8AC3E}">
        <p14:creationId xmlns:p14="http://schemas.microsoft.com/office/powerpoint/2010/main" val="135175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164" name="Google Shape;3164;p44"/>
          <p:cNvSpPr txBox="1">
            <a:spLocks noGrp="1"/>
          </p:cNvSpPr>
          <p:nvPr>
            <p:ph type="title"/>
          </p:nvPr>
        </p:nvSpPr>
        <p:spPr>
          <a:xfrm>
            <a:off x="1168400" y="242551"/>
            <a:ext cx="10890250" cy="897600"/>
          </a:xfrm>
          <a:prstGeom prst="rect">
            <a:avLst/>
          </a:prstGeom>
        </p:spPr>
        <p:txBody>
          <a:bodyPr spcFirstLastPara="1" vert="horz" wrap="square" lIns="121900" tIns="121900" rIns="121900" bIns="121900" rtlCol="0" anchor="ctr" anchorCtr="0">
            <a:noAutofit/>
          </a:bodyPr>
          <a:lstStyle/>
          <a:p>
            <a:r>
              <a:rPr lang="en-US" sz="3600" b="1" dirty="0">
                <a:solidFill>
                  <a:srgbClr val="FF0000"/>
                </a:solidFill>
                <a:latin typeface="Times New Roman" panose="02020603050405020304" pitchFamily="18" charset="0"/>
                <a:cs typeface="Times New Roman" panose="02020603050405020304" pitchFamily="18" charset="0"/>
              </a:rPr>
              <a:t>1. BẢO TOÀN NĂNG LƯỢNG</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116" name="Google Shape;3164;p44"/>
          <p:cNvSpPr txBox="1">
            <a:spLocks/>
          </p:cNvSpPr>
          <p:nvPr/>
        </p:nvSpPr>
        <p:spPr>
          <a:xfrm>
            <a:off x="1095375" y="691351"/>
            <a:ext cx="10001250" cy="89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vi-VN"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hiểu định luật bảo toàn năng lượng</a:t>
            </a:r>
          </a:p>
        </p:txBody>
      </p:sp>
      <p:sp>
        <p:nvSpPr>
          <p:cNvPr id="6" name="Google Shape;3720;p52">
            <a:extLst>
              <a:ext uri="{FF2B5EF4-FFF2-40B4-BE49-F238E27FC236}">
                <a16:creationId xmlns:a16="http://schemas.microsoft.com/office/drawing/2014/main" id="{38CEB3DB-BF30-49C3-AEC6-2F3FDD084CEB}"/>
              </a:ext>
            </a:extLst>
          </p:cNvPr>
          <p:cNvSpPr txBox="1">
            <a:spLocks/>
          </p:cNvSpPr>
          <p:nvPr/>
        </p:nvSpPr>
        <p:spPr>
          <a:xfrm>
            <a:off x="996950" y="1446943"/>
            <a:ext cx="9759950" cy="2655157"/>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vi-VN" sz="4000" dirty="0">
                <a:latin typeface="Times New Roman" panose="02020603050405020304" pitchFamily="18" charset="0"/>
                <a:cs typeface="Times New Roman" panose="02020603050405020304" pitchFamily="18" charset="0"/>
              </a:rPr>
              <a:t>- Định luật bảo toàn năng lượng: Năng lượng không tự nhiên sinh ra cũng không tự nhiên mất đi, nó chỉ chuyển từ dạng này sang dạng khác hoặc truyền từ vật này sang vật khác. </a:t>
            </a:r>
          </a:p>
        </p:txBody>
      </p:sp>
    </p:spTree>
    <p:extLst>
      <p:ext uri="{BB962C8B-B14F-4D97-AF65-F5344CB8AC3E}">
        <p14:creationId xmlns:p14="http://schemas.microsoft.com/office/powerpoint/2010/main" val="393957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164" name="Google Shape;3164;p44"/>
          <p:cNvSpPr txBox="1">
            <a:spLocks noGrp="1"/>
          </p:cNvSpPr>
          <p:nvPr>
            <p:ph type="title"/>
          </p:nvPr>
        </p:nvSpPr>
        <p:spPr>
          <a:xfrm>
            <a:off x="1168400" y="242551"/>
            <a:ext cx="10890250" cy="897600"/>
          </a:xfrm>
          <a:prstGeom prst="rect">
            <a:avLst/>
          </a:prstGeom>
        </p:spPr>
        <p:txBody>
          <a:bodyPr spcFirstLastPara="1" vert="horz" wrap="square" lIns="121900" tIns="121900" rIns="121900" bIns="121900" rtlCol="0" anchor="ctr" anchorCtr="0">
            <a:noAutofit/>
          </a:bodyPr>
          <a:lstStyle/>
          <a:p>
            <a:r>
              <a:rPr lang="en-US" sz="3600" b="1" dirty="0">
                <a:solidFill>
                  <a:srgbClr val="FF0000"/>
                </a:solidFill>
                <a:latin typeface="Times New Roman" panose="02020603050405020304" pitchFamily="18" charset="0"/>
                <a:cs typeface="Times New Roman" panose="02020603050405020304" pitchFamily="18" charset="0"/>
              </a:rPr>
              <a:t>1. BẢO TOÀN NĂNG LƯỢNG</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116" name="Google Shape;3164;p44"/>
          <p:cNvSpPr txBox="1">
            <a:spLocks/>
          </p:cNvSpPr>
          <p:nvPr/>
        </p:nvSpPr>
        <p:spPr>
          <a:xfrm>
            <a:off x="1095375" y="691351"/>
            <a:ext cx="10001250" cy="89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vi-VN"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hiểu định luật bảo toàn năng lượng</a:t>
            </a:r>
          </a:p>
        </p:txBody>
      </p:sp>
      <p:sp>
        <p:nvSpPr>
          <p:cNvPr id="5" name="Subtitle 3">
            <a:extLst>
              <a:ext uri="{FF2B5EF4-FFF2-40B4-BE49-F238E27FC236}">
                <a16:creationId xmlns:a16="http://schemas.microsoft.com/office/drawing/2014/main" id="{7F29544F-AF80-4AE0-8D77-5B6337ED84A5}"/>
              </a:ext>
            </a:extLst>
          </p:cNvPr>
          <p:cNvSpPr txBox="1">
            <a:spLocks/>
          </p:cNvSpPr>
          <p:nvPr/>
        </p:nvSpPr>
        <p:spPr>
          <a:xfrm>
            <a:off x="3619500" y="1657643"/>
            <a:ext cx="7477125" cy="29753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700" indent="0" algn="just">
              <a:lnSpc>
                <a:spcPct val="100000"/>
              </a:lnSpc>
              <a:spcBef>
                <a:spcPts val="0"/>
              </a:spcBef>
              <a:buNone/>
            </a:pP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Khi </a:t>
            </a:r>
            <a:r>
              <a:rPr lang="en-US" sz="3600" dirty="0" err="1">
                <a:latin typeface="Times New Roman" panose="02020603050405020304" pitchFamily="18" charset="0"/>
                <a:cs typeface="Times New Roman" panose="02020603050405020304" pitchFamily="18" charset="0"/>
              </a:rPr>
              <a:t>quạt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cấp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hóa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a:t>
            </a:r>
          </a:p>
          <a:p>
            <a:pPr marL="139700" indent="0" algn="just">
              <a:lnSpc>
                <a:spcPct val="100000"/>
              </a:lnSpc>
              <a:spcBef>
                <a:spcPts val="0"/>
              </a:spcBef>
              <a:buNone/>
            </a:pPr>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Tổng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năng</a:t>
            </a:r>
            <a:r>
              <a:rPr lang="en-US" sz="3600" dirty="0">
                <a:latin typeface="Times New Roman" panose="02020603050405020304" pitchFamily="18" charset="0"/>
                <a:cs typeface="Times New Roman" panose="02020603050405020304" pitchFamily="18" charset="0"/>
              </a:rPr>
              <a:t> ban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cấp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DC2A4AD2-D970-4434-A0EE-24403259B05E}"/>
              </a:ext>
            </a:extLst>
          </p:cNvPr>
          <p:cNvPicPr>
            <a:picLocks noChangeAspect="1"/>
          </p:cNvPicPr>
          <p:nvPr/>
        </p:nvPicPr>
        <p:blipFill>
          <a:blip r:embed="rId3"/>
          <a:stretch>
            <a:fillRect/>
          </a:stretch>
        </p:blipFill>
        <p:spPr>
          <a:xfrm>
            <a:off x="1095375" y="2037751"/>
            <a:ext cx="2774949" cy="3474049"/>
          </a:xfrm>
          <a:prstGeom prst="ellipse">
            <a:avLst/>
          </a:prstGeom>
          <a:ln>
            <a:noFill/>
          </a:ln>
          <a:effectLst>
            <a:softEdge rad="112500"/>
          </a:effectLst>
        </p:spPr>
      </p:pic>
    </p:spTree>
    <p:extLst>
      <p:ext uri="{BB962C8B-B14F-4D97-AF65-F5344CB8AC3E}">
        <p14:creationId xmlns:p14="http://schemas.microsoft.com/office/powerpoint/2010/main" val="317961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164" name="Google Shape;3164;p44"/>
          <p:cNvSpPr txBox="1">
            <a:spLocks noGrp="1"/>
          </p:cNvSpPr>
          <p:nvPr>
            <p:ph type="title"/>
          </p:nvPr>
        </p:nvSpPr>
        <p:spPr>
          <a:xfrm>
            <a:off x="0" y="-41990"/>
            <a:ext cx="10890250" cy="897600"/>
          </a:xfrm>
          <a:prstGeom prst="rect">
            <a:avLst/>
          </a:prstGeom>
        </p:spPr>
        <p:txBody>
          <a:bodyPr spcFirstLastPara="1" vert="horz" wrap="square" lIns="121900" tIns="121900" rIns="121900" bIns="121900" rtlCol="0" anchor="ctr" anchorCtr="0">
            <a:noAutofit/>
          </a:bodyPr>
          <a:lstStyle/>
          <a:p>
            <a:r>
              <a:rPr lang="vi-VN" sz="3600" b="1" dirty="0">
                <a:solidFill>
                  <a:srgbClr val="FF0000"/>
                </a:solidFill>
                <a:latin typeface="Times New Roman" panose="02020603050405020304" pitchFamily="18" charset="0"/>
                <a:cs typeface="Times New Roman" panose="02020603050405020304" pitchFamily="18" charset="0"/>
              </a:rPr>
              <a:t>2</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Năng lượng hao phí trong sử dụng</a:t>
            </a:r>
            <a:endParaRPr sz="36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3FCC734-9571-4CD2-9C0A-6AC803CBC926}"/>
              </a:ext>
            </a:extLst>
          </p:cNvPr>
          <p:cNvPicPr>
            <a:picLocks noChangeAspect="1"/>
          </p:cNvPicPr>
          <p:nvPr/>
        </p:nvPicPr>
        <p:blipFill>
          <a:blip r:embed="rId3"/>
          <a:stretch>
            <a:fillRect/>
          </a:stretch>
        </p:blipFill>
        <p:spPr>
          <a:xfrm>
            <a:off x="206326" y="3060700"/>
            <a:ext cx="3592575" cy="3384550"/>
          </a:xfrm>
          <a:prstGeom prst="rect">
            <a:avLst/>
          </a:prstGeom>
          <a:ln>
            <a:noFill/>
          </a:ln>
          <a:effectLst>
            <a:softEdge rad="112500"/>
          </a:effectLst>
        </p:spPr>
      </p:pic>
      <p:pic>
        <p:nvPicPr>
          <p:cNvPr id="9" name="Picture 8">
            <a:extLst>
              <a:ext uri="{FF2B5EF4-FFF2-40B4-BE49-F238E27FC236}">
                <a16:creationId xmlns:a16="http://schemas.microsoft.com/office/drawing/2014/main" id="{81BBD8AD-E51E-4CF6-A4DF-D2C992F4D932}"/>
              </a:ext>
            </a:extLst>
          </p:cNvPr>
          <p:cNvPicPr>
            <a:picLocks noChangeAspect="1"/>
          </p:cNvPicPr>
          <p:nvPr/>
        </p:nvPicPr>
        <p:blipFill>
          <a:blip r:embed="rId4"/>
          <a:stretch>
            <a:fillRect/>
          </a:stretch>
        </p:blipFill>
        <p:spPr>
          <a:xfrm>
            <a:off x="3798901" y="3164862"/>
            <a:ext cx="4247819" cy="3280387"/>
          </a:xfrm>
          <a:prstGeom prst="rect">
            <a:avLst/>
          </a:prstGeom>
          <a:ln>
            <a:noFill/>
          </a:ln>
          <a:effectLst>
            <a:softEdge rad="112500"/>
          </a:effectLst>
        </p:spPr>
      </p:pic>
      <p:pic>
        <p:nvPicPr>
          <p:cNvPr id="10" name="Picture 9">
            <a:extLst>
              <a:ext uri="{FF2B5EF4-FFF2-40B4-BE49-F238E27FC236}">
                <a16:creationId xmlns:a16="http://schemas.microsoft.com/office/drawing/2014/main" id="{6112D9CC-663C-46B9-948C-DB3E2B05EBF7}"/>
              </a:ext>
            </a:extLst>
          </p:cNvPr>
          <p:cNvPicPr>
            <a:picLocks noChangeAspect="1"/>
          </p:cNvPicPr>
          <p:nvPr/>
        </p:nvPicPr>
        <p:blipFill>
          <a:blip r:embed="rId5"/>
          <a:stretch>
            <a:fillRect/>
          </a:stretch>
        </p:blipFill>
        <p:spPr>
          <a:xfrm>
            <a:off x="8046721" y="3164861"/>
            <a:ext cx="3938953" cy="3168546"/>
          </a:xfrm>
          <a:prstGeom prst="rect">
            <a:avLst/>
          </a:prstGeom>
        </p:spPr>
      </p:pic>
      <p:sp>
        <p:nvSpPr>
          <p:cNvPr id="11" name="Rectangle 10">
            <a:extLst>
              <a:ext uri="{FF2B5EF4-FFF2-40B4-BE49-F238E27FC236}">
                <a16:creationId xmlns:a16="http://schemas.microsoft.com/office/drawing/2014/main" id="{55C6F281-830F-4C96-A69A-2747D5998139}"/>
              </a:ext>
            </a:extLst>
          </p:cNvPr>
          <p:cNvSpPr/>
          <p:nvPr/>
        </p:nvSpPr>
        <p:spPr>
          <a:xfrm>
            <a:off x="264942" y="857286"/>
            <a:ext cx="11601155" cy="1952522"/>
          </a:xfrm>
          <a:prstGeom prst="rect">
            <a:avLst/>
          </a:prstGeom>
          <a:solidFill>
            <a:schemeClr val="bg1"/>
          </a:solidFill>
        </p:spPr>
        <p:txBody>
          <a:bodyPr wrap="square">
            <a:spAutoFit/>
          </a:bodyPr>
          <a:lstStyle/>
          <a:p>
            <a:pPr algn="just">
              <a:lnSpc>
                <a:spcPct val="115000"/>
              </a:lnSpc>
              <a:spcAft>
                <a:spcPts val="1333"/>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Trong các hoạt động, năng lượng ban đầu đã chuyển hoá thành những dạng năng lượng nào? Hãy chỉ ra phần năng lượng nào là có ích, phần năng lượng nào là hao phí.</a:t>
            </a:r>
          </a:p>
        </p:txBody>
      </p:sp>
    </p:spTree>
    <p:extLst>
      <p:ext uri="{BB962C8B-B14F-4D97-AF65-F5344CB8AC3E}">
        <p14:creationId xmlns:p14="http://schemas.microsoft.com/office/powerpoint/2010/main" val="32465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56"/>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7004323" y="756078"/>
            <a:ext cx="5063412" cy="4723287"/>
          </a:xfrm>
          <a:prstGeom prst="ellipse">
            <a:avLst/>
          </a:prstGeom>
          <a:ln>
            <a:noFill/>
          </a:ln>
          <a:effectLst>
            <a:softEdge rad="112500"/>
          </a:effectLst>
        </p:spPr>
      </p:pic>
      <p:sp>
        <p:nvSpPr>
          <p:cNvPr id="9" name="TextBox 8">
            <a:extLst>
              <a:ext uri="{FF2B5EF4-FFF2-40B4-BE49-F238E27FC236}">
                <a16:creationId xmlns:a16="http://schemas.microsoft.com/office/drawing/2014/main" id="{2C820162-6D98-4DD2-B41F-A3379701AA24}"/>
              </a:ext>
            </a:extLst>
          </p:cNvPr>
          <p:cNvSpPr txBox="1"/>
          <p:nvPr/>
        </p:nvSpPr>
        <p:spPr>
          <a:xfrm>
            <a:off x="351691" y="324285"/>
            <a:ext cx="6281225" cy="6186309"/>
          </a:xfrm>
          <a:prstGeom prst="rect">
            <a:avLst/>
          </a:prstGeom>
          <a:noFill/>
        </p:spPr>
        <p:txBody>
          <a:bodyPr wrap="square">
            <a:spAutoFit/>
          </a:bodyPr>
          <a:lstStyle/>
          <a:p>
            <a:pPr algn="just"/>
            <a:r>
              <a:rPr lang="vi-VN" sz="3600" b="0" i="0" dirty="0">
                <a:solidFill>
                  <a:srgbClr val="000000"/>
                </a:solidFill>
                <a:effectLst/>
                <a:latin typeface="Times New Roman" panose="02020603050405020304" pitchFamily="18" charset="0"/>
                <a:cs typeface="Times New Roman" panose="02020603050405020304" pitchFamily="18" charset="0"/>
              </a:rPr>
              <a:t>Khi đun sôi nước, năng lượng được biến đổi từ nhiệt năng của nhiên liệu thành nhiệt năng làm nóng nước và nhiệt năng làm nóng môi trường xung quanh ấm.</a:t>
            </a:r>
          </a:p>
          <a:p>
            <a:pPr algn="just"/>
            <a:r>
              <a:rPr lang="vi-VN" sz="3600" b="0" i="0" dirty="0">
                <a:solidFill>
                  <a:srgbClr val="000000"/>
                </a:solidFill>
                <a:effectLst/>
                <a:latin typeface="Times New Roman" panose="02020603050405020304" pitchFamily="18" charset="0"/>
                <a:cs typeface="Times New Roman" panose="02020603050405020304" pitchFamily="18" charset="0"/>
              </a:rPr>
              <a:t>+ Năng lượng có ích là năng lượng nhiệt làm nóng nước.</a:t>
            </a:r>
          </a:p>
          <a:p>
            <a:pPr algn="just"/>
            <a:r>
              <a:rPr lang="vi-VN" sz="3600" b="0" i="0" dirty="0">
                <a:solidFill>
                  <a:srgbClr val="000000"/>
                </a:solidFill>
                <a:effectLst/>
                <a:latin typeface="Times New Roman" panose="02020603050405020304" pitchFamily="18" charset="0"/>
                <a:cs typeface="Times New Roman" panose="02020603050405020304" pitchFamily="18" charset="0"/>
              </a:rPr>
              <a:t>+ Năng lượng hao phí là năng lượng nhiệt làm nóng môi trường xung quanh ấm.</a:t>
            </a:r>
          </a:p>
        </p:txBody>
      </p:sp>
    </p:spTree>
    <p:extLst>
      <p:ext uri="{BB962C8B-B14F-4D97-AF65-F5344CB8AC3E}">
        <p14:creationId xmlns:p14="http://schemas.microsoft.com/office/powerpoint/2010/main" val="245484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56"/>
        <p:cNvGrpSpPr/>
        <p:nvPr/>
      </p:nvGrpSpPr>
      <p:grpSpPr>
        <a:xfrm>
          <a:off x="0" y="0"/>
          <a:ext cx="0" cy="0"/>
          <a:chOff x="0" y="0"/>
          <a:chExt cx="0" cy="0"/>
        </a:xfrm>
      </p:grpSpPr>
      <p:sp>
        <p:nvSpPr>
          <p:cNvPr id="8" name="Rectangle 7"/>
          <p:cNvSpPr/>
          <p:nvPr/>
        </p:nvSpPr>
        <p:spPr>
          <a:xfrm>
            <a:off x="5001208" y="942770"/>
            <a:ext cx="6693159" cy="5016758"/>
          </a:xfrm>
          <a:prstGeom prst="rect">
            <a:avLst/>
          </a:prstGeom>
        </p:spPr>
        <p:txBody>
          <a:bodyPr wrap="square">
            <a:spAutoFit/>
          </a:bodyPr>
          <a:lstStyle/>
          <a:p>
            <a:pPr algn="just"/>
            <a:r>
              <a:rPr lang="fr-FR" sz="4000" dirty="0">
                <a:latin typeface="Times New Roman" panose="02020603050405020304" pitchFamily="18" charset="0"/>
                <a:ea typeface="Calibri" panose="020F0502020204030204" pitchFamily="34" charset="0"/>
                <a:cs typeface="Times New Roman" panose="02020603050405020304" pitchFamily="18" charset="0"/>
              </a:rPr>
              <a:t>Khi ô tô chuyển động, xăng được đốt cháy cung cấp năng lượng chuyển thành </a:t>
            </a:r>
            <a:r>
              <a:rPr lang="fr-FR"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cơ năng </a:t>
            </a:r>
            <a:r>
              <a:rPr lang="fr-FR" sz="4000" dirty="0">
                <a:latin typeface="Times New Roman" panose="02020603050405020304" pitchFamily="18" charset="0"/>
                <a:ea typeface="Calibri" panose="020F0502020204030204" pitchFamily="34" charset="0"/>
                <a:cs typeface="Times New Roman" panose="02020603050405020304" pitchFamily="18" charset="0"/>
              </a:rPr>
              <a:t>cho ô tô chạy, </a:t>
            </a:r>
            <a:r>
              <a:rPr lang="fr-FR"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nhiệt năng </a:t>
            </a:r>
            <a:r>
              <a:rPr lang="fr-FR" sz="4000" dirty="0">
                <a:latin typeface="Times New Roman" panose="02020603050405020304" pitchFamily="18" charset="0"/>
                <a:ea typeface="Calibri" panose="020F0502020204030204" pitchFamily="34" charset="0"/>
                <a:cs typeface="Times New Roman" panose="02020603050405020304" pitchFamily="18" charset="0"/>
              </a:rPr>
              <a:t>làm nóng ô tô. Phần chuyển hoá thành cơ năng cung cấp cho ô tô chạy là có ích, phần </a:t>
            </a:r>
            <a:r>
              <a:rPr lang="fr-FR"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nhiệt năng là hao phí.</a:t>
            </a: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390449" y="942770"/>
            <a:ext cx="4380604" cy="4130351"/>
          </a:xfrm>
          <a:prstGeom prst="ellipse">
            <a:avLst/>
          </a:prstGeom>
          <a:ln>
            <a:noFill/>
          </a:ln>
          <a:effectLst>
            <a:softEdge rad="112500"/>
          </a:effectLst>
        </p:spPr>
      </p:pic>
    </p:spTree>
    <p:extLst>
      <p:ext uri="{BB962C8B-B14F-4D97-AF65-F5344CB8AC3E}">
        <p14:creationId xmlns:p14="http://schemas.microsoft.com/office/powerpoint/2010/main" val="282150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56"/>
        <p:cNvGrpSpPr/>
        <p:nvPr/>
      </p:nvGrpSpPr>
      <p:grpSpPr>
        <a:xfrm>
          <a:off x="0" y="0"/>
          <a:ext cx="0" cy="0"/>
          <a:chOff x="0" y="0"/>
          <a:chExt cx="0" cy="0"/>
        </a:xfrm>
      </p:grpSpPr>
      <p:pic>
        <p:nvPicPr>
          <p:cNvPr id="6" name="Picture 5">
            <a:extLst>
              <a:ext uri="{FF2B5EF4-FFF2-40B4-BE49-F238E27FC236}">
                <a16:creationId xmlns:a16="http://schemas.microsoft.com/office/drawing/2014/main" id="{7CB63D0B-40BB-44C6-AF0E-C4ED23FEEF9E}"/>
              </a:ext>
            </a:extLst>
          </p:cNvPr>
          <p:cNvPicPr>
            <a:picLocks noChangeAspect="1"/>
          </p:cNvPicPr>
          <p:nvPr/>
        </p:nvPicPr>
        <p:blipFill>
          <a:blip r:embed="rId3"/>
          <a:stretch>
            <a:fillRect/>
          </a:stretch>
        </p:blipFill>
        <p:spPr>
          <a:xfrm>
            <a:off x="7655888" y="520505"/>
            <a:ext cx="4273515" cy="4853353"/>
          </a:xfrm>
          <a:prstGeom prst="rect">
            <a:avLst/>
          </a:prstGeom>
        </p:spPr>
      </p:pic>
      <p:sp>
        <p:nvSpPr>
          <p:cNvPr id="7" name="Rectangle 6">
            <a:extLst>
              <a:ext uri="{FF2B5EF4-FFF2-40B4-BE49-F238E27FC236}">
                <a16:creationId xmlns:a16="http://schemas.microsoft.com/office/drawing/2014/main" id="{7B93CAEC-2D78-4025-8C1C-C8705E959425}"/>
              </a:ext>
            </a:extLst>
          </p:cNvPr>
          <p:cNvSpPr/>
          <p:nvPr/>
        </p:nvSpPr>
        <p:spPr>
          <a:xfrm>
            <a:off x="597159" y="768599"/>
            <a:ext cx="6693159" cy="4401205"/>
          </a:xfrm>
          <a:prstGeom prst="rect">
            <a:avLst/>
          </a:prstGeom>
        </p:spPr>
        <p:txBody>
          <a:bodyPr wrap="square">
            <a:spAutoFit/>
          </a:bodyPr>
          <a:lstStyle/>
          <a:p>
            <a:pPr algn="just"/>
            <a:r>
              <a:rPr lang="fr-FR" sz="4000" dirty="0">
                <a:latin typeface="Times New Roman" panose="02020603050405020304" pitchFamily="18" charset="0"/>
                <a:ea typeface="Calibri" panose="020F0502020204030204" pitchFamily="34" charset="0"/>
                <a:cs typeface="Times New Roman" panose="02020603050405020304" pitchFamily="18" charset="0"/>
              </a:rPr>
              <a:t>Khi </a:t>
            </a:r>
            <a:r>
              <a:rPr lang="vi-VN" sz="4000" dirty="0">
                <a:latin typeface="Times New Roman" panose="02020603050405020304" pitchFamily="18" charset="0"/>
                <a:ea typeface="Calibri" panose="020F0502020204030204" pitchFamily="34" charset="0"/>
                <a:cs typeface="Times New Roman" panose="02020603050405020304" pitchFamily="18" charset="0"/>
              </a:rPr>
              <a:t>quạt điện đang quay điện năng c</a:t>
            </a:r>
            <a:r>
              <a:rPr lang="fr-FR" sz="4000" dirty="0" err="1">
                <a:latin typeface="Times New Roman" panose="02020603050405020304" pitchFamily="18" charset="0"/>
                <a:ea typeface="Calibri" panose="020F0502020204030204" pitchFamily="34" charset="0"/>
                <a:cs typeface="Times New Roman" panose="02020603050405020304" pitchFamily="18" charset="0"/>
              </a:rPr>
              <a:t>huyển</a:t>
            </a:r>
            <a:r>
              <a:rPr lang="fr-FR" sz="4000" dirty="0">
                <a:latin typeface="Times New Roman" panose="02020603050405020304" pitchFamily="18" charset="0"/>
                <a:ea typeface="Calibri" panose="020F0502020204030204" pitchFamily="34" charset="0"/>
                <a:cs typeface="Times New Roman" panose="02020603050405020304" pitchFamily="18" charset="0"/>
              </a:rPr>
              <a:t> thành </a:t>
            </a:r>
            <a:r>
              <a:rPr lang="fr-FR"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cơ năng </a:t>
            </a:r>
            <a:r>
              <a:rPr lang="fr-FR" sz="4000" dirty="0" err="1">
                <a:latin typeface="Times New Roman" panose="02020603050405020304" pitchFamily="18" charset="0"/>
                <a:ea typeface="Calibri" panose="020F0502020204030204" pitchFamily="34" charset="0"/>
                <a:cs typeface="Times New Roman" panose="02020603050405020304" pitchFamily="18" charset="0"/>
              </a:rPr>
              <a:t>cho</a:t>
            </a:r>
            <a:r>
              <a:rPr lang="fr-FR" sz="4000" dirty="0">
                <a:latin typeface="Times New Roman" panose="02020603050405020304" pitchFamily="18" charset="0"/>
                <a:ea typeface="Calibri" panose="020F0502020204030204" pitchFamily="34" charset="0"/>
                <a:cs typeface="Times New Roman" panose="02020603050405020304" pitchFamily="18" charset="0"/>
              </a:rPr>
              <a:t> </a:t>
            </a:r>
            <a:r>
              <a:rPr lang="vi-VN" sz="4000" dirty="0">
                <a:latin typeface="Times New Roman" panose="02020603050405020304" pitchFamily="18" charset="0"/>
                <a:ea typeface="Calibri" panose="020F0502020204030204" pitchFamily="34" charset="0"/>
                <a:cs typeface="Times New Roman" panose="02020603050405020304" pitchFamily="18" charset="0"/>
              </a:rPr>
              <a:t>quạt quay</a:t>
            </a:r>
            <a:r>
              <a:rPr lang="fr-FR" sz="4000" dirty="0">
                <a:latin typeface="Times New Roman" panose="02020603050405020304" pitchFamily="18" charset="0"/>
                <a:ea typeface="Calibri" panose="020F0502020204030204" pitchFamily="34" charset="0"/>
                <a:cs typeface="Times New Roman" panose="02020603050405020304" pitchFamily="18" charset="0"/>
              </a:rPr>
              <a:t>, </a:t>
            </a:r>
            <a:r>
              <a:rPr lang="fr-FR"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nhiệt năng </a:t>
            </a:r>
            <a:r>
              <a:rPr lang="fr-FR" sz="4000" dirty="0">
                <a:latin typeface="Times New Roman" panose="02020603050405020304" pitchFamily="18" charset="0"/>
                <a:ea typeface="Calibri" panose="020F0502020204030204" pitchFamily="34" charset="0"/>
                <a:cs typeface="Times New Roman" panose="02020603050405020304" pitchFamily="18" charset="0"/>
              </a:rPr>
              <a:t>làm </a:t>
            </a:r>
            <a:r>
              <a:rPr lang="fr-FR" sz="4000" dirty="0" err="1">
                <a:latin typeface="Times New Roman" panose="02020603050405020304" pitchFamily="18" charset="0"/>
                <a:ea typeface="Calibri" panose="020F0502020204030204" pitchFamily="34" charset="0"/>
                <a:cs typeface="Times New Roman" panose="02020603050405020304" pitchFamily="18" charset="0"/>
              </a:rPr>
              <a:t>nóng</a:t>
            </a:r>
            <a:r>
              <a:rPr lang="fr-FR" sz="4000" dirty="0">
                <a:latin typeface="Times New Roman" panose="02020603050405020304" pitchFamily="18" charset="0"/>
                <a:ea typeface="Calibri" panose="020F0502020204030204" pitchFamily="34" charset="0"/>
                <a:cs typeface="Times New Roman" panose="02020603050405020304" pitchFamily="18" charset="0"/>
              </a:rPr>
              <a:t> </a:t>
            </a:r>
            <a:r>
              <a:rPr lang="vi-VN" sz="4000" dirty="0">
                <a:latin typeface="Times New Roman" panose="02020603050405020304" pitchFamily="18" charset="0"/>
                <a:ea typeface="Calibri" panose="020F0502020204030204" pitchFamily="34" charset="0"/>
                <a:cs typeface="Times New Roman" panose="02020603050405020304" pitchFamily="18" charset="0"/>
              </a:rPr>
              <a:t>động cơ</a:t>
            </a:r>
            <a:r>
              <a:rPr lang="fr-FR" sz="4000" dirty="0">
                <a:latin typeface="Times New Roman" panose="02020603050405020304" pitchFamily="18" charset="0"/>
                <a:ea typeface="Calibri" panose="020F0502020204030204" pitchFamily="34" charset="0"/>
                <a:cs typeface="Times New Roman" panose="02020603050405020304" pitchFamily="18" charset="0"/>
              </a:rPr>
              <a:t>. Phần chuyển hoá thành cơ năng cung cấp </a:t>
            </a:r>
            <a:r>
              <a:rPr lang="fr-FR" sz="4000" dirty="0" err="1">
                <a:latin typeface="Times New Roman" panose="02020603050405020304" pitchFamily="18" charset="0"/>
                <a:ea typeface="Calibri" panose="020F0502020204030204" pitchFamily="34" charset="0"/>
                <a:cs typeface="Times New Roman" panose="02020603050405020304" pitchFamily="18" charset="0"/>
              </a:rPr>
              <a:t>cho</a:t>
            </a:r>
            <a:r>
              <a:rPr lang="fr-FR" sz="4000" dirty="0">
                <a:latin typeface="Times New Roman" panose="02020603050405020304" pitchFamily="18" charset="0"/>
                <a:ea typeface="Calibri" panose="020F0502020204030204" pitchFamily="34" charset="0"/>
                <a:cs typeface="Times New Roman" panose="02020603050405020304" pitchFamily="18" charset="0"/>
              </a:rPr>
              <a:t> </a:t>
            </a:r>
            <a:r>
              <a:rPr lang="vi-VN" sz="4000" dirty="0">
                <a:latin typeface="Times New Roman" panose="02020603050405020304" pitchFamily="18" charset="0"/>
                <a:ea typeface="Calibri" panose="020F0502020204030204" pitchFamily="34" charset="0"/>
                <a:cs typeface="Times New Roman" panose="02020603050405020304" pitchFamily="18" charset="0"/>
              </a:rPr>
              <a:t>quạt quay </a:t>
            </a:r>
            <a:r>
              <a:rPr lang="fr-FR" sz="4000" dirty="0">
                <a:latin typeface="Times New Roman" panose="02020603050405020304" pitchFamily="18" charset="0"/>
                <a:ea typeface="Calibri" panose="020F0502020204030204" pitchFamily="34" charset="0"/>
                <a:cs typeface="Times New Roman" panose="02020603050405020304" pitchFamily="18" charset="0"/>
              </a:rPr>
              <a:t>là có ích, phần </a:t>
            </a:r>
            <a:r>
              <a:rPr lang="fr-FR"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nhiệt năng là hao phí.</a:t>
            </a: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195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1"/>
        <p:cNvGrpSpPr/>
        <p:nvPr/>
      </p:nvGrpSpPr>
      <p:grpSpPr>
        <a:xfrm>
          <a:off x="0" y="0"/>
          <a:ext cx="0" cy="0"/>
          <a:chOff x="0" y="0"/>
          <a:chExt cx="0" cy="0"/>
        </a:xfrm>
      </p:grpSpPr>
      <p:sp>
        <p:nvSpPr>
          <p:cNvPr id="297" name="TextBox 296">
            <a:extLst>
              <a:ext uri="{FF2B5EF4-FFF2-40B4-BE49-F238E27FC236}">
                <a16:creationId xmlns:a16="http://schemas.microsoft.com/office/drawing/2014/main" id="{D562A660-463E-481F-938C-AE30D3DEBA62}"/>
              </a:ext>
            </a:extLst>
          </p:cNvPr>
          <p:cNvSpPr txBox="1"/>
          <p:nvPr/>
        </p:nvSpPr>
        <p:spPr>
          <a:xfrm>
            <a:off x="361950" y="569663"/>
            <a:ext cx="11195050" cy="1938992"/>
          </a:xfrm>
          <a:prstGeom prst="rect">
            <a:avLst/>
          </a:prstGeom>
          <a:noFill/>
        </p:spPr>
        <p:txBody>
          <a:bodyPr wrap="square">
            <a:spAutoFit/>
          </a:bodyPr>
          <a:lstStyle/>
          <a:p>
            <a:pPr marL="0" indent="0" algn="just"/>
            <a:r>
              <a:rPr lang="vi-VN" sz="4000" dirty="0">
                <a:latin typeface="+mj-lt"/>
                <a:sym typeface="Wingdings 3" panose="05040102010807070707" pitchFamily="18" charset="2"/>
              </a:rPr>
              <a:t></a:t>
            </a:r>
            <a:r>
              <a:rPr lang="vi-VN" sz="4000" dirty="0">
                <a:latin typeface="+mj-lt"/>
              </a:rPr>
              <a:t> Khi năng lượng truyền từ vật này sang vật khác hoặc chuyển hóa từ dạng này sang dạng khác luôn xuất hiện năng lượng hao phí.</a:t>
            </a:r>
          </a:p>
        </p:txBody>
      </p:sp>
      <p:sp>
        <p:nvSpPr>
          <p:cNvPr id="298" name="Google Shape;3164;p44">
            <a:extLst>
              <a:ext uri="{FF2B5EF4-FFF2-40B4-BE49-F238E27FC236}">
                <a16:creationId xmlns:a16="http://schemas.microsoft.com/office/drawing/2014/main" id="{6A1C33BD-463D-4431-943B-61801FCB8111}"/>
              </a:ext>
            </a:extLst>
          </p:cNvPr>
          <p:cNvSpPr txBox="1">
            <a:spLocks noGrp="1"/>
          </p:cNvSpPr>
          <p:nvPr>
            <p:ph type="title"/>
          </p:nvPr>
        </p:nvSpPr>
        <p:spPr>
          <a:xfrm>
            <a:off x="0" y="-41990"/>
            <a:ext cx="10890250" cy="897600"/>
          </a:xfrm>
          <a:prstGeom prst="rect">
            <a:avLst/>
          </a:prstGeom>
        </p:spPr>
        <p:txBody>
          <a:bodyPr spcFirstLastPara="1" vert="horz" wrap="square" lIns="121900" tIns="121900" rIns="121900" bIns="121900" rtlCol="0" anchor="ctr" anchorCtr="0">
            <a:noAutofit/>
          </a:bodyPr>
          <a:lstStyle/>
          <a:p>
            <a:r>
              <a:rPr lang="vi-VN" sz="3600" b="1" dirty="0">
                <a:solidFill>
                  <a:srgbClr val="FF0000"/>
                </a:solidFill>
                <a:latin typeface="Times New Roman" panose="02020603050405020304" pitchFamily="18" charset="0"/>
                <a:cs typeface="Times New Roman" panose="02020603050405020304" pitchFamily="18" charset="0"/>
              </a:rPr>
              <a:t>2</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Năng lượng hao phí trong sử dụng</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300" name="TextBox 299">
            <a:extLst>
              <a:ext uri="{FF2B5EF4-FFF2-40B4-BE49-F238E27FC236}">
                <a16:creationId xmlns:a16="http://schemas.microsoft.com/office/drawing/2014/main" id="{03FAB276-729C-41BB-9062-446C496060AA}"/>
              </a:ext>
            </a:extLst>
          </p:cNvPr>
          <p:cNvSpPr txBox="1"/>
          <p:nvPr/>
        </p:nvSpPr>
        <p:spPr>
          <a:xfrm>
            <a:off x="493298" y="4509924"/>
            <a:ext cx="10707272" cy="1938992"/>
          </a:xfrm>
          <a:prstGeom prst="rect">
            <a:avLst/>
          </a:prstGeom>
          <a:noFill/>
        </p:spPr>
        <p:txBody>
          <a:bodyPr wrap="square">
            <a:spAutoFit/>
          </a:bodyPr>
          <a:lstStyle/>
          <a:p>
            <a:pPr marL="0" indent="0" algn="just"/>
            <a:r>
              <a:rPr lang="vi-VN" sz="4000" dirty="0">
                <a:latin typeface="Times New Roman" panose="02020603050405020304" pitchFamily="18" charset="0"/>
                <a:cs typeface="Times New Roman" panose="02020603050405020304" pitchFamily="18" charset="0"/>
              </a:rPr>
              <a:t>+) Năng lượng có ích là phần năng lượng ban đầu chuyển thành dạng năng lượng theo mục đích sử dụng. </a:t>
            </a:r>
          </a:p>
        </p:txBody>
      </p:sp>
      <p:sp>
        <p:nvSpPr>
          <p:cNvPr id="302" name="TextBox 301">
            <a:extLst>
              <a:ext uri="{FF2B5EF4-FFF2-40B4-BE49-F238E27FC236}">
                <a16:creationId xmlns:a16="http://schemas.microsoft.com/office/drawing/2014/main" id="{1CA9DC88-7B70-42D9-99AC-D4A09A6AD029}"/>
              </a:ext>
            </a:extLst>
          </p:cNvPr>
          <p:cNvSpPr txBox="1"/>
          <p:nvPr/>
        </p:nvSpPr>
        <p:spPr>
          <a:xfrm>
            <a:off x="436098" y="2459504"/>
            <a:ext cx="11120902" cy="1938992"/>
          </a:xfrm>
          <a:prstGeom prst="rect">
            <a:avLst/>
          </a:prstGeom>
          <a:noFill/>
        </p:spPr>
        <p:txBody>
          <a:bodyPr wrap="square">
            <a:spAutoFit/>
          </a:bodyPr>
          <a:lstStyle/>
          <a:p>
            <a:pPr marL="0" indent="0" algn="just"/>
            <a:r>
              <a:rPr lang="vi-VN" sz="4000" dirty="0">
                <a:latin typeface="Times New Roman" panose="02020603050405020304" pitchFamily="18" charset="0"/>
                <a:cs typeface="Times New Roman" panose="02020603050405020304" pitchFamily="18" charset="0"/>
              </a:rPr>
              <a:t>+) Năng lượng hao phí là phần năng  lượng ban đầu chuyển thành năng lượng không đúng mục đích sử dụng. </a:t>
            </a:r>
          </a:p>
        </p:txBody>
      </p:sp>
    </p:spTree>
    <p:extLst>
      <p:ext uri="{BB962C8B-B14F-4D97-AF65-F5344CB8AC3E}">
        <p14:creationId xmlns:p14="http://schemas.microsoft.com/office/powerpoint/2010/main" val="55232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2"/>
                                        </p:tgtEl>
                                        <p:attrNameLst>
                                          <p:attrName>style.visibility</p:attrName>
                                        </p:attrNameLst>
                                      </p:cBhvr>
                                      <p:to>
                                        <p:strVal val="visible"/>
                                      </p:to>
                                    </p:set>
                                    <p:animEffect transition="in" filter="barn(inVertical)">
                                      <p:cBhvr>
                                        <p:cTn id="7" dur="500"/>
                                        <p:tgtEl>
                                          <p:spTgt spid="30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0"/>
                                        </p:tgtEl>
                                        <p:attrNameLst>
                                          <p:attrName>style.visibility</p:attrName>
                                        </p:attrNameLst>
                                      </p:cBhvr>
                                      <p:to>
                                        <p:strVal val="visible"/>
                                      </p:to>
                                    </p:set>
                                    <p:animEffect transition="in" filter="barn(inVertical)">
                                      <p:cBhvr>
                                        <p:cTn id="12" dur="5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p:bldP spid="3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Times New Roman" panose="02020603050405020304" pitchFamily="18" charset="0"/>
                <a:cs typeface="Times New Roman" panose="02020603050405020304" pitchFamily="18" charset="0"/>
              </a:rPr>
              <a:t>Khi hoạt động quạt điện đã sinh ra năng lượng nào là chủ yếu?</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A. </a:t>
            </a:r>
            <a:r>
              <a:rPr lang="vi-VN" sz="3200" dirty="0">
                <a:solidFill>
                  <a:srgbClr val="002060"/>
                </a:solidFill>
                <a:latin typeface="Times New Roman" panose="02020603050405020304" pitchFamily="18" charset="0"/>
                <a:cs typeface="Times New Roman" panose="02020603050405020304" pitchFamily="18" charset="0"/>
              </a:rPr>
              <a:t>Điện năng</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B. </a:t>
            </a:r>
            <a:r>
              <a:rPr lang="vi-VN" sz="3200" dirty="0">
                <a:solidFill>
                  <a:srgbClr val="002060"/>
                </a:solidFill>
                <a:latin typeface="Times New Roman" panose="02020603050405020304" pitchFamily="18" charset="0"/>
                <a:cs typeface="Times New Roman" panose="02020603050405020304" pitchFamily="18" charset="0"/>
              </a:rPr>
              <a:t>Cơ năng</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a:t>
            </a:r>
            <a:r>
              <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Hóa năng</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a:t>
            </a:r>
            <a:r>
              <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Quang năng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11"/>
        <p:cNvGrpSpPr/>
        <p:nvPr/>
      </p:nvGrpSpPr>
      <p:grpSpPr>
        <a:xfrm>
          <a:off x="0" y="0"/>
          <a:ext cx="0" cy="0"/>
          <a:chOff x="0" y="0"/>
          <a:chExt cx="0" cy="0"/>
        </a:xfrm>
      </p:grpSpPr>
      <p:sp>
        <p:nvSpPr>
          <p:cNvPr id="26" name="Google Shape;3164;p44"/>
          <p:cNvSpPr txBox="1">
            <a:spLocks/>
          </p:cNvSpPr>
          <p:nvPr/>
        </p:nvSpPr>
        <p:spPr>
          <a:xfrm>
            <a:off x="380974" y="1771286"/>
            <a:ext cx="5789671" cy="284928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just">
              <a:lnSpc>
                <a:spcPts val="4267"/>
              </a:lnSpc>
            </a:pPr>
            <a:r>
              <a:rPr lang="en-US" b="0" dirty="0">
                <a:latin typeface="Times New Roman" panose="02020603050405020304" pitchFamily="18" charset="0"/>
                <a:cs typeface="Times New Roman" panose="02020603050405020304" pitchFamily="18" charset="0"/>
              </a:rPr>
              <a:t>C</a:t>
            </a:r>
            <a:r>
              <a:rPr lang="vi-VN" b="0" dirty="0">
                <a:latin typeface="Times New Roman" panose="02020603050405020304" pitchFamily="18" charset="0"/>
                <a:cs typeface="Times New Roman" panose="02020603050405020304" pitchFamily="18" charset="0"/>
              </a:rPr>
              <a:t>ho biết khi bóng đèn sợi đốt đang sáng, điện năng cung cấp cho bóng đèn đã chuyển hoá thành những dạng năng lượng nào? Dạng năng tượng nào là có ích, dạng năng lượng nào là hao phí?</a:t>
            </a:r>
          </a:p>
        </p:txBody>
      </p:sp>
      <p:pic>
        <p:nvPicPr>
          <p:cNvPr id="2" name="Picture 1"/>
          <p:cNvPicPr>
            <a:picLocks noChangeAspect="1"/>
          </p:cNvPicPr>
          <p:nvPr/>
        </p:nvPicPr>
        <p:blipFill>
          <a:blip r:embed="rId3"/>
          <a:stretch>
            <a:fillRect/>
          </a:stretch>
        </p:blipFill>
        <p:spPr>
          <a:xfrm>
            <a:off x="6805228" y="701241"/>
            <a:ext cx="5329360" cy="4791379"/>
          </a:xfrm>
          <a:prstGeom prst="rect">
            <a:avLst/>
          </a:prstGeom>
          <a:ln>
            <a:noFill/>
          </a:ln>
          <a:effectLst>
            <a:softEdge rad="112500"/>
          </a:effectLst>
        </p:spPr>
      </p:pic>
      <p:sp>
        <p:nvSpPr>
          <p:cNvPr id="5" name="Google Shape;3164;p44">
            <a:extLst>
              <a:ext uri="{FF2B5EF4-FFF2-40B4-BE49-F238E27FC236}">
                <a16:creationId xmlns:a16="http://schemas.microsoft.com/office/drawing/2014/main" id="{8D7E79A6-8D78-4C5B-9066-54748AAEA6F9}"/>
              </a:ext>
            </a:extLst>
          </p:cNvPr>
          <p:cNvSpPr txBox="1">
            <a:spLocks/>
          </p:cNvSpPr>
          <p:nvPr/>
        </p:nvSpPr>
        <p:spPr>
          <a:xfrm>
            <a:off x="79715" y="1306763"/>
            <a:ext cx="6602436" cy="458760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just"/>
            <a:r>
              <a:rPr lang="vi-VN" b="0" dirty="0">
                <a:latin typeface="Times New Roman" panose="02020603050405020304" pitchFamily="18" charset="0"/>
                <a:cs typeface="Times New Roman" panose="02020603050405020304" pitchFamily="18" charset="0"/>
              </a:rPr>
              <a:t>- Khi bóng đèn sợi đốt đang sáng, điện năng đã chuyển hoá thành nhiệt năng làm</a:t>
            </a:r>
            <a:r>
              <a:rPr lang="en-US" b="0" dirty="0">
                <a:latin typeface="Times New Roman" panose="02020603050405020304" pitchFamily="18" charset="0"/>
                <a:cs typeface="Times New Roman" panose="02020603050405020304" pitchFamily="18" charset="0"/>
              </a:rPr>
              <a:t> </a:t>
            </a:r>
            <a:r>
              <a:rPr lang="vi-VN" b="0" dirty="0">
                <a:latin typeface="Times New Roman" panose="02020603050405020304" pitchFamily="18" charset="0"/>
                <a:cs typeface="Times New Roman" panose="02020603050405020304" pitchFamily="18" charset="0"/>
              </a:rPr>
              <a:t>dây tóc bóng đèn nóng lên phát ra ánh sáng</a:t>
            </a:r>
            <a:r>
              <a:rPr lang="en-US" b="0" dirty="0">
                <a:latin typeface="Times New Roman" panose="02020603050405020304" pitchFamily="18" charset="0"/>
                <a:cs typeface="Times New Roman" panose="02020603050405020304" pitchFamily="18" charset="0"/>
              </a:rPr>
              <a:t>.</a:t>
            </a:r>
            <a:r>
              <a:rPr lang="vi-VN" b="0" dirty="0">
                <a:latin typeface="Times New Roman" panose="02020603050405020304" pitchFamily="18" charset="0"/>
                <a:cs typeface="Times New Roman" panose="02020603050405020304" pitchFamily="18" charset="0"/>
              </a:rPr>
              <a:t> (nhiệt năng và quang năng)</a:t>
            </a:r>
            <a:endParaRPr lang="en-US" b="0" dirty="0">
              <a:latin typeface="Times New Roman" panose="02020603050405020304" pitchFamily="18" charset="0"/>
              <a:cs typeface="Times New Roman" panose="02020603050405020304" pitchFamily="18" charset="0"/>
            </a:endParaRPr>
          </a:p>
          <a:p>
            <a:pPr algn="just"/>
            <a:r>
              <a:rPr lang="vi-VN" b="0" dirty="0">
                <a:latin typeface="Times New Roman" panose="02020603050405020304" pitchFamily="18" charset="0"/>
                <a:cs typeface="Times New Roman" panose="02020603050405020304" pitchFamily="18" charset="0"/>
              </a:rPr>
              <a:t>- Phần năng lượng có ích là phần năng lượng chuyển thành ánh sáng (quang năng), phần năng lượng hao phí là phần làm nóng môi trường xung quanh (nhiệt năng)</a:t>
            </a:r>
          </a:p>
        </p:txBody>
      </p:sp>
    </p:spTree>
    <p:extLst>
      <p:ext uri="{BB962C8B-B14F-4D97-AF65-F5344CB8AC3E}">
        <p14:creationId xmlns:p14="http://schemas.microsoft.com/office/powerpoint/2010/main" val="291357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barn(inVertical)">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164" name="Google Shape;3164;p44"/>
          <p:cNvSpPr txBox="1">
            <a:spLocks noGrp="1"/>
          </p:cNvSpPr>
          <p:nvPr>
            <p:ph type="title"/>
          </p:nvPr>
        </p:nvSpPr>
        <p:spPr>
          <a:xfrm>
            <a:off x="253219" y="115942"/>
            <a:ext cx="10883998" cy="897600"/>
          </a:xfrm>
          <a:prstGeom prst="rect">
            <a:avLst/>
          </a:prstGeom>
        </p:spPr>
        <p:txBody>
          <a:bodyPr spcFirstLastPara="1" vert="horz" wrap="square" lIns="121900" tIns="121900" rIns="121900" bIns="121900" rtlCol="0" anchor="ctr" anchorCtr="0">
            <a:noAutofit/>
          </a:bodyPr>
          <a:lstStyle/>
          <a:p>
            <a:r>
              <a:rPr lang="vi-VN" sz="3600" b="1" dirty="0">
                <a:solidFill>
                  <a:srgbClr val="FF0000"/>
                </a:solidFill>
                <a:latin typeface="Times New Roman" panose="02020603050405020304" pitchFamily="18" charset="0"/>
                <a:cs typeface="Times New Roman" panose="02020603050405020304" pitchFamily="18" charset="0"/>
              </a:rPr>
              <a:t>3</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Tiết kiệm năng lượng</a:t>
            </a:r>
            <a:endParaRPr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8035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s://img.loigiaihay.com/picture/question_lgh/2021_41/1622103884-bmf7.jpg"/>
          <p:cNvPicPr/>
          <p:nvPr/>
        </p:nvPicPr>
        <p:blipFill>
          <a:blip r:embed="rId2">
            <a:extLst>
              <a:ext uri="{28A0092B-C50C-407E-A947-70E740481C1C}">
                <a14:useLocalDpi xmlns:a14="http://schemas.microsoft.com/office/drawing/2010/main" val="0"/>
              </a:ext>
            </a:extLst>
          </a:blip>
          <a:srcRect/>
          <a:stretch>
            <a:fillRect/>
          </a:stretch>
        </p:blipFill>
        <p:spPr bwMode="auto">
          <a:xfrm>
            <a:off x="178582" y="179213"/>
            <a:ext cx="7615451" cy="6653284"/>
          </a:xfrm>
          <a:prstGeom prst="rect">
            <a:avLst/>
          </a:prstGeom>
          <a:noFill/>
          <a:ln>
            <a:noFill/>
          </a:ln>
        </p:spPr>
      </p:pic>
      <p:graphicFrame>
        <p:nvGraphicFramePr>
          <p:cNvPr id="8" name="Table 7"/>
          <p:cNvGraphicFramePr>
            <a:graphicFrameLocks noGrp="1"/>
          </p:cNvGraphicFramePr>
          <p:nvPr/>
        </p:nvGraphicFramePr>
        <p:xfrm>
          <a:off x="5755097" y="695793"/>
          <a:ext cx="4330376" cy="6067041"/>
        </p:xfrm>
        <a:graphic>
          <a:graphicData uri="http://schemas.openxmlformats.org/drawingml/2006/table">
            <a:tbl>
              <a:tblPr firstRow="1" bandRow="1">
                <a:tableStyleId>{5C22544A-7EE6-4342-B048-85BDC9FD1C3A}</a:tableStyleId>
              </a:tblPr>
              <a:tblGrid>
                <a:gridCol w="1725721">
                  <a:extLst>
                    <a:ext uri="{9D8B030D-6E8A-4147-A177-3AD203B41FA5}">
                      <a16:colId xmlns:a16="http://schemas.microsoft.com/office/drawing/2014/main" val="326393654"/>
                    </a:ext>
                  </a:extLst>
                </a:gridCol>
                <a:gridCol w="2604655">
                  <a:extLst>
                    <a:ext uri="{9D8B030D-6E8A-4147-A177-3AD203B41FA5}">
                      <a16:colId xmlns:a16="http://schemas.microsoft.com/office/drawing/2014/main" val="3328301358"/>
                    </a:ext>
                  </a:extLst>
                </a:gridCol>
              </a:tblGrid>
              <a:tr h="547319">
                <a:tc>
                  <a:txBody>
                    <a:bodyPr/>
                    <a:lstStyle/>
                    <a:p>
                      <a:pPr algn="ctr"/>
                      <a:r>
                        <a:rPr lang="en-US" sz="2400" dirty="0" err="1">
                          <a:latin typeface="Times New Roman" panose="02020603050405020304" pitchFamily="18" charset="0"/>
                          <a:cs typeface="Times New Roman" panose="02020603050405020304" pitchFamily="18" charset="0"/>
                        </a:rPr>
                        <a:t>Hiệu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quả</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Không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hiệu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quả</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71239984"/>
                  </a:ext>
                </a:extLst>
              </a:tr>
              <a:tr h="621303">
                <a:tc>
                  <a:txBody>
                    <a:bodyPr/>
                    <a:lstStyle/>
                    <a:p>
                      <a:r>
                        <a:rPr lang="en-US" sz="3600" dirty="0">
                          <a:solidFill>
                            <a:srgbClr val="66FF33"/>
                          </a:solidFill>
                        </a:rPr>
                        <a:t>          </a:t>
                      </a:r>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2165172621"/>
                  </a:ext>
                </a:extLst>
              </a:tr>
              <a:tr h="481823">
                <a:tc>
                  <a:txBody>
                    <a:bodyPr/>
                    <a:lstStyle/>
                    <a:p>
                      <a:endParaRPr lang="en-US" dirty="0"/>
                    </a:p>
                  </a:txBody>
                  <a:tcPr>
                    <a:solidFill>
                      <a:srgbClr val="FFC000"/>
                    </a:solidFill>
                  </a:tcPr>
                </a:tc>
                <a:tc>
                  <a:txBody>
                    <a:bodyPr/>
                    <a:lstStyle/>
                    <a:p>
                      <a:endParaRPr lang="en-US"/>
                    </a:p>
                  </a:txBody>
                  <a:tcPr>
                    <a:solidFill>
                      <a:srgbClr val="FFC000"/>
                    </a:solidFill>
                  </a:tcPr>
                </a:tc>
                <a:extLst>
                  <a:ext uri="{0D108BD9-81ED-4DB2-BD59-A6C34878D82A}">
                    <a16:rowId xmlns:a16="http://schemas.microsoft.com/office/drawing/2014/main" val="1602581378"/>
                  </a:ext>
                </a:extLst>
              </a:tr>
              <a:tr h="481823">
                <a:tc>
                  <a:txBody>
                    <a:bodyPr/>
                    <a:lstStyle/>
                    <a:p>
                      <a:endParaRPr lang="en-US" dirty="0"/>
                    </a:p>
                  </a:txBody>
                  <a:tcPr>
                    <a:solidFill>
                      <a:srgbClr val="FFC000"/>
                    </a:solidFill>
                  </a:tcPr>
                </a:tc>
                <a:tc>
                  <a:txBody>
                    <a:bodyPr/>
                    <a:lstStyle/>
                    <a:p>
                      <a:endParaRPr lang="en-US"/>
                    </a:p>
                  </a:txBody>
                  <a:tcPr>
                    <a:solidFill>
                      <a:srgbClr val="FFC000"/>
                    </a:solidFill>
                  </a:tcPr>
                </a:tc>
                <a:extLst>
                  <a:ext uri="{0D108BD9-81ED-4DB2-BD59-A6C34878D82A}">
                    <a16:rowId xmlns:a16="http://schemas.microsoft.com/office/drawing/2014/main" val="4019109465"/>
                  </a:ext>
                </a:extLst>
              </a:tr>
              <a:tr h="551363">
                <a:tc>
                  <a:txBody>
                    <a:bodyPr/>
                    <a:lstStyle/>
                    <a:p>
                      <a:endParaRPr lang="en-US" dirty="0"/>
                    </a:p>
                  </a:txBody>
                  <a:tcPr>
                    <a:solidFill>
                      <a:srgbClr val="FFC000"/>
                    </a:solidFill>
                  </a:tcPr>
                </a:tc>
                <a:tc>
                  <a:txBody>
                    <a:bodyPr/>
                    <a:lstStyle/>
                    <a:p>
                      <a:endParaRPr lang="en-US"/>
                    </a:p>
                  </a:txBody>
                  <a:tcPr>
                    <a:solidFill>
                      <a:srgbClr val="FFC000"/>
                    </a:solidFill>
                  </a:tcPr>
                </a:tc>
                <a:extLst>
                  <a:ext uri="{0D108BD9-81ED-4DB2-BD59-A6C34878D82A}">
                    <a16:rowId xmlns:a16="http://schemas.microsoft.com/office/drawing/2014/main" val="4269211605"/>
                  </a:ext>
                </a:extLst>
              </a:tr>
              <a:tr h="580568">
                <a:tc>
                  <a:txBody>
                    <a:bodyPr/>
                    <a:lstStyle/>
                    <a:p>
                      <a:endParaRPr lang="en-US" dirty="0"/>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677475262"/>
                  </a:ext>
                </a:extLst>
              </a:tr>
              <a:tr h="562522">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560372180"/>
                  </a:ext>
                </a:extLst>
              </a:tr>
              <a:tr h="524476">
                <a:tc>
                  <a:txBody>
                    <a:bodyPr/>
                    <a:lstStyle/>
                    <a:p>
                      <a:endParaRPr lang="en-US" dirty="0"/>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3066571484"/>
                  </a:ext>
                </a:extLst>
              </a:tr>
              <a:tr h="551372">
                <a:tc>
                  <a:txBody>
                    <a:bodyPr/>
                    <a:lstStyle/>
                    <a:p>
                      <a:endParaRPr lang="en-US" dirty="0"/>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3425941904"/>
                  </a:ext>
                </a:extLst>
              </a:tr>
              <a:tr h="497580">
                <a:tc>
                  <a:txBody>
                    <a:bodyPr/>
                    <a:lstStyle/>
                    <a:p>
                      <a:endParaRPr lang="en-US" dirty="0"/>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3216541053"/>
                  </a:ext>
                </a:extLst>
              </a:tr>
              <a:tr h="648115">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3925337833"/>
                  </a:ext>
                </a:extLst>
              </a:tr>
            </a:tbl>
          </a:graphicData>
        </a:graphic>
      </p:graphicFrame>
      <p:sp>
        <p:nvSpPr>
          <p:cNvPr id="9" name="Title 1"/>
          <p:cNvSpPr txBox="1">
            <a:spLocks/>
          </p:cNvSpPr>
          <p:nvPr/>
        </p:nvSpPr>
        <p:spPr>
          <a:xfrm>
            <a:off x="8382207" y="1906692"/>
            <a:ext cx="859807" cy="446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Times New Roman" panose="02020603050405020304" pitchFamily="18" charset="0"/>
                <a:cs typeface="Times New Roman" panose="02020603050405020304" pitchFamily="18" charset="0"/>
              </a:rPr>
              <a:t>X</a:t>
            </a:r>
          </a:p>
        </p:txBody>
      </p:sp>
      <p:sp>
        <p:nvSpPr>
          <p:cNvPr id="11" name="Title 1"/>
          <p:cNvSpPr txBox="1">
            <a:spLocks/>
          </p:cNvSpPr>
          <p:nvPr/>
        </p:nvSpPr>
        <p:spPr>
          <a:xfrm>
            <a:off x="8396958" y="2446731"/>
            <a:ext cx="859807" cy="446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Times New Roman" panose="02020603050405020304" pitchFamily="18" charset="0"/>
                <a:cs typeface="Times New Roman" panose="02020603050405020304" pitchFamily="18" charset="0"/>
              </a:rPr>
              <a:t>X</a:t>
            </a:r>
          </a:p>
        </p:txBody>
      </p:sp>
      <p:sp>
        <p:nvSpPr>
          <p:cNvPr id="13" name="Title 1"/>
          <p:cNvSpPr txBox="1">
            <a:spLocks/>
          </p:cNvSpPr>
          <p:nvPr/>
        </p:nvSpPr>
        <p:spPr>
          <a:xfrm>
            <a:off x="8396958" y="3464046"/>
            <a:ext cx="859807" cy="446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Times New Roman" panose="02020603050405020304" pitchFamily="18" charset="0"/>
                <a:cs typeface="Times New Roman" panose="02020603050405020304" pitchFamily="18" charset="0"/>
              </a:rPr>
              <a:t>X</a:t>
            </a:r>
          </a:p>
        </p:txBody>
      </p:sp>
      <p:sp>
        <p:nvSpPr>
          <p:cNvPr id="14" name="Title 1"/>
          <p:cNvSpPr txBox="1">
            <a:spLocks/>
          </p:cNvSpPr>
          <p:nvPr/>
        </p:nvSpPr>
        <p:spPr>
          <a:xfrm>
            <a:off x="8427853" y="4061571"/>
            <a:ext cx="859807" cy="446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Times New Roman" panose="02020603050405020304" pitchFamily="18" charset="0"/>
                <a:cs typeface="Times New Roman" panose="02020603050405020304" pitchFamily="18" charset="0"/>
              </a:rPr>
              <a:t>X</a:t>
            </a:r>
          </a:p>
        </p:txBody>
      </p:sp>
      <p:sp>
        <p:nvSpPr>
          <p:cNvPr id="16" name="Title 1"/>
          <p:cNvSpPr txBox="1">
            <a:spLocks/>
          </p:cNvSpPr>
          <p:nvPr/>
        </p:nvSpPr>
        <p:spPr>
          <a:xfrm>
            <a:off x="8427853" y="5121562"/>
            <a:ext cx="859807" cy="446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Times New Roman" panose="02020603050405020304" pitchFamily="18" charset="0"/>
                <a:cs typeface="Times New Roman" panose="02020603050405020304" pitchFamily="18" charset="0"/>
              </a:rPr>
              <a:t>X</a:t>
            </a:r>
          </a:p>
        </p:txBody>
      </p:sp>
      <p:pic>
        <p:nvPicPr>
          <p:cNvPr id="2" name="Picture 1"/>
          <p:cNvPicPr>
            <a:picLocks noChangeAspect="1"/>
          </p:cNvPicPr>
          <p:nvPr/>
        </p:nvPicPr>
        <p:blipFill>
          <a:blip r:embed="rId3"/>
          <a:stretch>
            <a:fillRect/>
          </a:stretch>
        </p:blipFill>
        <p:spPr>
          <a:xfrm>
            <a:off x="6343271" y="1401797"/>
            <a:ext cx="542542" cy="542542"/>
          </a:xfrm>
          <a:prstGeom prst="rect">
            <a:avLst/>
          </a:prstGeom>
        </p:spPr>
      </p:pic>
      <p:pic>
        <p:nvPicPr>
          <p:cNvPr id="19" name="Picture 18"/>
          <p:cNvPicPr>
            <a:picLocks noChangeAspect="1"/>
          </p:cNvPicPr>
          <p:nvPr/>
        </p:nvPicPr>
        <p:blipFill>
          <a:blip r:embed="rId3"/>
          <a:stretch>
            <a:fillRect/>
          </a:stretch>
        </p:blipFill>
        <p:spPr>
          <a:xfrm>
            <a:off x="6343271" y="2896534"/>
            <a:ext cx="542542" cy="542542"/>
          </a:xfrm>
          <a:prstGeom prst="rect">
            <a:avLst/>
          </a:prstGeom>
        </p:spPr>
      </p:pic>
      <p:pic>
        <p:nvPicPr>
          <p:cNvPr id="20" name="Picture 19"/>
          <p:cNvPicPr>
            <a:picLocks noChangeAspect="1"/>
          </p:cNvPicPr>
          <p:nvPr/>
        </p:nvPicPr>
        <p:blipFill>
          <a:blip r:embed="rId3"/>
          <a:stretch>
            <a:fillRect/>
          </a:stretch>
        </p:blipFill>
        <p:spPr>
          <a:xfrm>
            <a:off x="6305232" y="4476994"/>
            <a:ext cx="542542" cy="584106"/>
          </a:xfrm>
          <a:prstGeom prst="rect">
            <a:avLst/>
          </a:prstGeom>
        </p:spPr>
      </p:pic>
      <p:pic>
        <p:nvPicPr>
          <p:cNvPr id="21" name="Picture 20"/>
          <p:cNvPicPr>
            <a:picLocks noChangeAspect="1"/>
          </p:cNvPicPr>
          <p:nvPr/>
        </p:nvPicPr>
        <p:blipFill>
          <a:blip r:embed="rId3"/>
          <a:stretch>
            <a:fillRect/>
          </a:stretch>
        </p:blipFill>
        <p:spPr>
          <a:xfrm>
            <a:off x="6305232" y="5556476"/>
            <a:ext cx="542542" cy="542542"/>
          </a:xfrm>
          <a:prstGeom prst="rect">
            <a:avLst/>
          </a:prstGeom>
        </p:spPr>
      </p:pic>
      <p:pic>
        <p:nvPicPr>
          <p:cNvPr id="22" name="Picture 21"/>
          <p:cNvPicPr>
            <a:picLocks noChangeAspect="1"/>
          </p:cNvPicPr>
          <p:nvPr/>
        </p:nvPicPr>
        <p:blipFill>
          <a:blip r:embed="rId3"/>
          <a:stretch>
            <a:fillRect/>
          </a:stretch>
        </p:blipFill>
        <p:spPr>
          <a:xfrm>
            <a:off x="6305232" y="6099018"/>
            <a:ext cx="542542" cy="542542"/>
          </a:xfrm>
          <a:prstGeom prst="rect">
            <a:avLst/>
          </a:prstGeom>
        </p:spPr>
      </p:pic>
      <p:sp>
        <p:nvSpPr>
          <p:cNvPr id="23" name="TextBox 22"/>
          <p:cNvSpPr txBox="1"/>
          <p:nvPr/>
        </p:nvSpPr>
        <p:spPr>
          <a:xfrm>
            <a:off x="10014787" y="715597"/>
            <a:ext cx="2247900" cy="1569660"/>
          </a:xfrm>
          <a:prstGeom prst="rect">
            <a:avLst/>
          </a:prstGeom>
          <a:solidFill>
            <a:srgbClr val="FFFF99"/>
          </a:solidFill>
        </p:spPr>
        <p:txBody>
          <a:bodyPr wrap="square" rtlCol="0">
            <a:sp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MỘT SỐ LỢI ÍCH KHI TIẾT KIỆM NĂNG LƯỢNG:</a:t>
            </a:r>
          </a:p>
        </p:txBody>
      </p:sp>
      <p:sp>
        <p:nvSpPr>
          <p:cNvPr id="24" name="TextBox 23"/>
          <p:cNvSpPr txBox="1"/>
          <p:nvPr/>
        </p:nvSpPr>
        <p:spPr>
          <a:xfrm>
            <a:off x="10014787" y="2238524"/>
            <a:ext cx="2247900" cy="1569660"/>
          </a:xfrm>
          <a:prstGeom prst="rect">
            <a:avLst/>
          </a:prstGeom>
          <a:solidFill>
            <a:srgbClr val="FF99FF"/>
          </a:solid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kiệm</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phí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đình</a:t>
            </a:r>
            <a:endParaRPr lang="en-US" sz="32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0065760" y="3947897"/>
            <a:ext cx="2126240" cy="2062103"/>
          </a:xfrm>
          <a:prstGeom prst="rect">
            <a:avLst/>
          </a:prstGeom>
          <a:solidFill>
            <a:srgbClr val="66FFFF"/>
          </a:solid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giảm</a:t>
            </a:r>
            <a:r>
              <a:rPr lang="en-US" sz="3200" dirty="0">
                <a:latin typeface="Times New Roman" panose="02020603050405020304" pitchFamily="18" charset="0"/>
                <a:cs typeface="Times New Roman" panose="02020603050405020304" pitchFamily="18" charset="0"/>
              </a:rPr>
              <a:t> ô </a:t>
            </a:r>
            <a:r>
              <a:rPr lang="en-US" sz="3200" dirty="0" err="1">
                <a:latin typeface="Times New Roman" panose="02020603050405020304" pitchFamily="18" charset="0"/>
                <a:cs typeface="Times New Roman" panose="02020603050405020304" pitchFamily="18" charset="0"/>
              </a:rPr>
              <a:t>nhiễm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313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down)">
                                      <p:cBhvr>
                                        <p:cTn id="63" dur="580">
                                          <p:stCondLst>
                                            <p:cond delay="0"/>
                                          </p:stCondLst>
                                        </p:cTn>
                                        <p:tgtEl>
                                          <p:spTgt spid="24"/>
                                        </p:tgtEl>
                                      </p:cBhvr>
                                    </p:animEffect>
                                    <p:anim calcmode="lin" valueType="num">
                                      <p:cBhvr>
                                        <p:cTn id="6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69" dur="26">
                                          <p:stCondLst>
                                            <p:cond delay="650"/>
                                          </p:stCondLst>
                                        </p:cTn>
                                        <p:tgtEl>
                                          <p:spTgt spid="24"/>
                                        </p:tgtEl>
                                      </p:cBhvr>
                                      <p:to x="100000" y="60000"/>
                                    </p:animScale>
                                    <p:animScale>
                                      <p:cBhvr>
                                        <p:cTn id="70" dur="166" decel="50000">
                                          <p:stCondLst>
                                            <p:cond delay="676"/>
                                          </p:stCondLst>
                                        </p:cTn>
                                        <p:tgtEl>
                                          <p:spTgt spid="24"/>
                                        </p:tgtEl>
                                      </p:cBhvr>
                                      <p:to x="100000" y="100000"/>
                                    </p:animScale>
                                    <p:animScale>
                                      <p:cBhvr>
                                        <p:cTn id="71" dur="26">
                                          <p:stCondLst>
                                            <p:cond delay="1312"/>
                                          </p:stCondLst>
                                        </p:cTn>
                                        <p:tgtEl>
                                          <p:spTgt spid="24"/>
                                        </p:tgtEl>
                                      </p:cBhvr>
                                      <p:to x="100000" y="80000"/>
                                    </p:animScale>
                                    <p:animScale>
                                      <p:cBhvr>
                                        <p:cTn id="72" dur="166" decel="50000">
                                          <p:stCondLst>
                                            <p:cond delay="1338"/>
                                          </p:stCondLst>
                                        </p:cTn>
                                        <p:tgtEl>
                                          <p:spTgt spid="24"/>
                                        </p:tgtEl>
                                      </p:cBhvr>
                                      <p:to x="100000" y="100000"/>
                                    </p:animScale>
                                    <p:animScale>
                                      <p:cBhvr>
                                        <p:cTn id="73" dur="26">
                                          <p:stCondLst>
                                            <p:cond delay="1642"/>
                                          </p:stCondLst>
                                        </p:cTn>
                                        <p:tgtEl>
                                          <p:spTgt spid="24"/>
                                        </p:tgtEl>
                                      </p:cBhvr>
                                      <p:to x="100000" y="90000"/>
                                    </p:animScale>
                                    <p:animScale>
                                      <p:cBhvr>
                                        <p:cTn id="74" dur="166" decel="50000">
                                          <p:stCondLst>
                                            <p:cond delay="1668"/>
                                          </p:stCondLst>
                                        </p:cTn>
                                        <p:tgtEl>
                                          <p:spTgt spid="24"/>
                                        </p:tgtEl>
                                      </p:cBhvr>
                                      <p:to x="100000" y="100000"/>
                                    </p:animScale>
                                    <p:animScale>
                                      <p:cBhvr>
                                        <p:cTn id="75" dur="26">
                                          <p:stCondLst>
                                            <p:cond delay="1808"/>
                                          </p:stCondLst>
                                        </p:cTn>
                                        <p:tgtEl>
                                          <p:spTgt spid="24"/>
                                        </p:tgtEl>
                                      </p:cBhvr>
                                      <p:to x="100000" y="95000"/>
                                    </p:animScale>
                                    <p:animScale>
                                      <p:cBhvr>
                                        <p:cTn id="76" dur="166" decel="50000">
                                          <p:stCondLst>
                                            <p:cond delay="1834"/>
                                          </p:stCondLst>
                                        </p:cTn>
                                        <p:tgtEl>
                                          <p:spTgt spid="24"/>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wipe(down)">
                                      <p:cBhvr>
                                        <p:cTn id="81" dur="580">
                                          <p:stCondLst>
                                            <p:cond delay="0"/>
                                          </p:stCondLst>
                                        </p:cTn>
                                        <p:tgtEl>
                                          <p:spTgt spid="25"/>
                                        </p:tgtEl>
                                      </p:cBhvr>
                                    </p:animEffect>
                                    <p:anim calcmode="lin" valueType="num">
                                      <p:cBhvr>
                                        <p:cTn id="8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7" dur="26">
                                          <p:stCondLst>
                                            <p:cond delay="650"/>
                                          </p:stCondLst>
                                        </p:cTn>
                                        <p:tgtEl>
                                          <p:spTgt spid="25"/>
                                        </p:tgtEl>
                                      </p:cBhvr>
                                      <p:to x="100000" y="60000"/>
                                    </p:animScale>
                                    <p:animScale>
                                      <p:cBhvr>
                                        <p:cTn id="88" dur="166" decel="50000">
                                          <p:stCondLst>
                                            <p:cond delay="676"/>
                                          </p:stCondLst>
                                        </p:cTn>
                                        <p:tgtEl>
                                          <p:spTgt spid="25"/>
                                        </p:tgtEl>
                                      </p:cBhvr>
                                      <p:to x="100000" y="100000"/>
                                    </p:animScale>
                                    <p:animScale>
                                      <p:cBhvr>
                                        <p:cTn id="89" dur="26">
                                          <p:stCondLst>
                                            <p:cond delay="1312"/>
                                          </p:stCondLst>
                                        </p:cTn>
                                        <p:tgtEl>
                                          <p:spTgt spid="25"/>
                                        </p:tgtEl>
                                      </p:cBhvr>
                                      <p:to x="100000" y="80000"/>
                                    </p:animScale>
                                    <p:animScale>
                                      <p:cBhvr>
                                        <p:cTn id="90" dur="166" decel="50000">
                                          <p:stCondLst>
                                            <p:cond delay="1338"/>
                                          </p:stCondLst>
                                        </p:cTn>
                                        <p:tgtEl>
                                          <p:spTgt spid="25"/>
                                        </p:tgtEl>
                                      </p:cBhvr>
                                      <p:to x="100000" y="100000"/>
                                    </p:animScale>
                                    <p:animScale>
                                      <p:cBhvr>
                                        <p:cTn id="91" dur="26">
                                          <p:stCondLst>
                                            <p:cond delay="1642"/>
                                          </p:stCondLst>
                                        </p:cTn>
                                        <p:tgtEl>
                                          <p:spTgt spid="25"/>
                                        </p:tgtEl>
                                      </p:cBhvr>
                                      <p:to x="100000" y="90000"/>
                                    </p:animScale>
                                    <p:animScale>
                                      <p:cBhvr>
                                        <p:cTn id="92" dur="166" decel="50000">
                                          <p:stCondLst>
                                            <p:cond delay="1668"/>
                                          </p:stCondLst>
                                        </p:cTn>
                                        <p:tgtEl>
                                          <p:spTgt spid="25"/>
                                        </p:tgtEl>
                                      </p:cBhvr>
                                      <p:to x="100000" y="100000"/>
                                    </p:animScale>
                                    <p:animScale>
                                      <p:cBhvr>
                                        <p:cTn id="93" dur="26">
                                          <p:stCondLst>
                                            <p:cond delay="1808"/>
                                          </p:stCondLst>
                                        </p:cTn>
                                        <p:tgtEl>
                                          <p:spTgt spid="25"/>
                                        </p:tgtEl>
                                      </p:cBhvr>
                                      <p:to x="100000" y="95000"/>
                                    </p:animScale>
                                    <p:animScale>
                                      <p:cBhvr>
                                        <p:cTn id="94"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6" grpId="0"/>
      <p:bldP spid="23" grpId="0" animBg="1"/>
      <p:bldP spid="24"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74953" y="0"/>
            <a:ext cx="10612258" cy="12840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dirty="0">
                <a:solidFill>
                  <a:srgbClr val="FF0000"/>
                </a:solidFill>
                <a:latin typeface="Times New Roman" panose="02020603050405020304" pitchFamily="18" charset="0"/>
                <a:cs typeface="Times New Roman" panose="02020603050405020304" pitchFamily="18" charset="0"/>
              </a:rPr>
              <a:t>*</a:t>
            </a:r>
            <a:r>
              <a:rPr lang="vi-VN"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Các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biện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pháp</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tiết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kiệm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năng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lượng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trong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cuộc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sống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hàng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ngày</a:t>
            </a:r>
            <a:r>
              <a:rPr lang="en-US" sz="4000" dirty="0">
                <a:solidFill>
                  <a:srgbClr val="FF0000"/>
                </a:solidFill>
                <a:latin typeface="Times New Roman" panose="02020603050405020304" pitchFamily="18" charset="0"/>
                <a:cs typeface="Times New Roman" panose="02020603050405020304" pitchFamily="18" charset="0"/>
              </a:rPr>
              <a:t>:</a:t>
            </a:r>
          </a:p>
        </p:txBody>
      </p:sp>
      <p:sp>
        <p:nvSpPr>
          <p:cNvPr id="7" name="Title 1"/>
          <p:cNvSpPr>
            <a:spLocks noGrp="1"/>
          </p:cNvSpPr>
          <p:nvPr>
            <p:ph type="title"/>
          </p:nvPr>
        </p:nvSpPr>
        <p:spPr>
          <a:xfrm>
            <a:off x="1055077" y="4957214"/>
            <a:ext cx="10904485" cy="1426401"/>
          </a:xfrm>
        </p:spPr>
        <p:txBody>
          <a:bodyPr>
            <a:noAutofit/>
          </a:bodyPr>
          <a:lstStyle/>
          <a:p>
            <a:pPr algn="just"/>
            <a:r>
              <a:rPr lang="en-US" sz="4000" b="1" i="1" dirty="0">
                <a:solidFill>
                  <a:srgbClr val="FF0000"/>
                </a:solidFill>
                <a:latin typeface="Times New Roman" panose="02020603050405020304" pitchFamily="18" charset="0"/>
                <a:cs typeface="Times New Roman" panose="02020603050405020304" pitchFamily="18" charset="0"/>
              </a:rPr>
              <a:t>*</a:t>
            </a:r>
            <a:r>
              <a:rPr lang="vi-VN"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Kết</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luận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lĩnh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nhằm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an </a:t>
            </a:r>
            <a:r>
              <a:rPr lang="en-US" sz="4000" dirty="0" err="1">
                <a:latin typeface="Times New Roman" panose="02020603050405020304" pitchFamily="18" charset="0"/>
                <a:cs typeface="Times New Roman" panose="02020603050405020304" pitchFamily="18" charset="0"/>
              </a:rPr>
              <a:t>ninh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a:t>
            </a:r>
          </a:p>
        </p:txBody>
      </p:sp>
      <p:pic>
        <p:nvPicPr>
          <p:cNvPr id="8" name="Picture 6" descr="Book-09-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200" y="93890"/>
            <a:ext cx="1000753" cy="76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Book-09-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4077" y="5400726"/>
            <a:ext cx="961000" cy="73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0672622F-1911-4EEF-9E17-A8381E80B8A5}"/>
              </a:ext>
            </a:extLst>
          </p:cNvPr>
          <p:cNvSpPr txBox="1"/>
          <p:nvPr/>
        </p:nvSpPr>
        <p:spPr>
          <a:xfrm>
            <a:off x="928840" y="1284076"/>
            <a:ext cx="10904484" cy="3170099"/>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lí.</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Ưu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hoạt</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xanh</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6975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593" y="581086"/>
            <a:ext cx="11526032" cy="1419367"/>
          </a:xfrm>
        </p:spPr>
        <p:txBody>
          <a:bodyPr>
            <a:normAutofit/>
          </a:bodyPr>
          <a:lstStyle/>
          <a:p>
            <a:pPr algn="just"/>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điện</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607894" y="1913324"/>
            <a:ext cx="10976212" cy="37279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Tắt</a:t>
            </a:r>
            <a:r>
              <a:rPr lang="en-US" sz="4000" dirty="0">
                <a:latin typeface="Times New Roman" panose="02020603050405020304" pitchFamily="18" charset="0"/>
                <a:cs typeface="Times New Roman" panose="02020603050405020304" pitchFamily="18" charset="0"/>
              </a:rPr>
              <a:t> các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a:t>
            </a:r>
            <a:r>
              <a:rPr lang="en-US" sz="4000" dirty="0">
                <a:latin typeface="Times New Roman" panose="02020603050405020304" pitchFamily="18" charset="0"/>
                <a:cs typeface="Times New Roman" panose="02020603050405020304" pitchFamily="18" charset="0"/>
              </a:rPr>
              <a:t> vi, </a:t>
            </a:r>
            <a:r>
              <a:rPr lang="en-US" sz="4000" dirty="0" err="1">
                <a:latin typeface="Times New Roman" panose="02020603050405020304" pitchFamily="18" charset="0"/>
                <a:cs typeface="Times New Roman" panose="02020603050405020304" pitchFamily="18" charset="0"/>
              </a:rPr>
              <a:t>quạt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điện</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máy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sưởi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máy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hòa</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hoạt</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xanh</a:t>
            </a:r>
            <a:r>
              <a:rPr lang="en-US" sz="4000"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2750438" y="0"/>
            <a:ext cx="717283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LUYỆN TẬP VÀ VẬN DỤNG</a:t>
            </a:r>
          </a:p>
        </p:txBody>
      </p:sp>
    </p:spTree>
    <p:extLst>
      <p:ext uri="{BB962C8B-B14F-4D97-AF65-F5344CB8AC3E}">
        <p14:creationId xmlns:p14="http://schemas.microsoft.com/office/powerpoint/2010/main" val="203236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726" y="181144"/>
            <a:ext cx="11407505" cy="1419367"/>
          </a:xfrm>
        </p:spPr>
        <p:txBody>
          <a:bodyPr>
            <a:normAutofit/>
          </a:bodyPr>
          <a:lstStyle/>
          <a:p>
            <a:pPr algn="just"/>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a:t>
            </a:r>
          </a:p>
        </p:txBody>
      </p:sp>
      <p:sp>
        <p:nvSpPr>
          <p:cNvPr id="4" name="Title 1"/>
          <p:cNvSpPr txBox="1">
            <a:spLocks/>
          </p:cNvSpPr>
          <p:nvPr/>
        </p:nvSpPr>
        <p:spPr>
          <a:xfrm>
            <a:off x="432048" y="1832628"/>
            <a:ext cx="10976212" cy="26268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Tắt</a:t>
            </a:r>
            <a:r>
              <a:rPr lang="en-US" sz="4000" dirty="0">
                <a:latin typeface="Times New Roman" panose="02020603050405020304" pitchFamily="18" charset="0"/>
                <a:cs typeface="Times New Roman" panose="02020603050405020304" pitchFamily="18" charset="0"/>
              </a:rPr>
              <a:t> các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xanh</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5086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090590E-0C88-48D4-95F3-CC7C2CB8DD1F}"/>
              </a:ext>
            </a:extLst>
          </p:cNvPr>
          <p:cNvSpPr/>
          <p:nvPr/>
        </p:nvSpPr>
        <p:spPr>
          <a:xfrm>
            <a:off x="270358" y="0"/>
            <a:ext cx="11219880" cy="1323439"/>
          </a:xfrm>
          <a:prstGeom prst="rect">
            <a:avLst/>
          </a:prstGeom>
        </p:spPr>
        <p:txBody>
          <a:bodyPr wrap="square">
            <a:spAutoFit/>
          </a:bodyPr>
          <a:lstStyle/>
          <a:p>
            <a:pPr algn="just">
              <a:spcAft>
                <a:spcPts val="0"/>
              </a:spcAft>
            </a:pPr>
            <a:r>
              <a:rPr lang="en-US" sz="4000" dirty="0">
                <a:latin typeface="Times New Roman" panose="02020603050405020304" pitchFamily="18" charset="0"/>
                <a:cs typeface="Times New Roman" panose="02020603050405020304" pitchFamily="18" charset="0"/>
              </a:rPr>
              <a:t>3.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các </a:t>
            </a:r>
            <a:r>
              <a:rPr lang="en-US" sz="4000" dirty="0" err="1">
                <a:latin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thông</a:t>
            </a:r>
            <a:r>
              <a:rPr lang="en-US" sz="4000" dirty="0">
                <a:latin typeface="Times New Roman" panose="02020603050405020304" pitchFamily="18" charset="0"/>
                <a:cs typeface="Times New Roman" panose="02020603050405020304" pitchFamily="18" charset="0"/>
              </a:rPr>
              <a:t>.</a:t>
            </a:r>
            <a:endParaRPr lang="en-US" sz="4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7090590E-0C88-48D4-95F3-CC7C2CB8DD1F}"/>
              </a:ext>
            </a:extLst>
          </p:cNvPr>
          <p:cNvSpPr/>
          <p:nvPr/>
        </p:nvSpPr>
        <p:spPr>
          <a:xfrm>
            <a:off x="486060" y="1570350"/>
            <a:ext cx="11219880" cy="4524315"/>
          </a:xfrm>
          <a:prstGeom prst="rect">
            <a:avLst/>
          </a:prstGeom>
        </p:spPr>
        <p:txBody>
          <a:bodyPr wrap="square">
            <a:spAutoFi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Ưu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cộng</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đi </a:t>
            </a:r>
            <a:r>
              <a:rPr lang="en-US" sz="3600" dirty="0" err="1">
                <a:latin typeface="Times New Roman" panose="02020603050405020304" pitchFamily="18" charset="0"/>
                <a:cs typeface="Times New Roman" panose="02020603050405020304" pitchFamily="18" charset="0"/>
              </a:rPr>
              <a:t>xe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bộ, s</a:t>
            </a:r>
            <a:r>
              <a:rPr lang="en-US" sz="3600" dirty="0">
                <a:latin typeface="Times New Roman" panose="02020603050405020304" pitchFamily="18" charset="0"/>
                <a:cs typeface="Times New Roman" panose="02020603050405020304" pitchFamily="18" charset="0"/>
              </a:rPr>
              <a:t>ử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a:t>
            </a:r>
          </a:p>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a:t>
            </a:r>
          </a:p>
          <a:p>
            <a:pPr algn="just"/>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tăng</a:t>
            </a:r>
            <a:r>
              <a:rPr lang="en-US" sz="3600" dirty="0">
                <a:latin typeface="Times New Roman" panose="02020603050405020304" pitchFamily="18" charset="0"/>
                <a:cs typeface="Times New Roman" panose="02020603050405020304" pitchFamily="18" charset="0"/>
              </a:rPr>
              <a:t> ga </a:t>
            </a:r>
            <a:r>
              <a:rPr lang="en-US" sz="3600" dirty="0" err="1">
                <a:latin typeface="Times New Roman" panose="02020603050405020304" pitchFamily="18" charset="0"/>
                <a:cs typeface="Times New Roman" panose="02020603050405020304" pitchFamily="18" charset="0"/>
              </a:rPr>
              <a:t>hoặc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ngột</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 Thay thế thế hệ cũ các xe máy, ô tô, phương tiện, ... bằng thế hệ mới có mức tiêu hao nhiên liệu, điện năng, nhiệt lượng thấp hơn.</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969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Point Star 2"/>
          <p:cNvSpPr/>
          <p:nvPr/>
        </p:nvSpPr>
        <p:spPr>
          <a:xfrm>
            <a:off x="2161309" y="76715"/>
            <a:ext cx="7689273" cy="651163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HÃY </a:t>
            </a:r>
          </a:p>
          <a:p>
            <a:pPr algn="ctr"/>
            <a:r>
              <a:rPr lang="en-US" sz="3600" b="1" dirty="0">
                <a:solidFill>
                  <a:srgbClr val="FF0000"/>
                </a:solidFill>
                <a:latin typeface="Times New Roman" panose="02020603050405020304" pitchFamily="18" charset="0"/>
                <a:cs typeface="Times New Roman" panose="02020603050405020304" pitchFamily="18" charset="0"/>
              </a:rPr>
              <a:t>LẮNG NGHE THÔNG ĐIỆP</a:t>
            </a:r>
          </a:p>
        </p:txBody>
      </p:sp>
    </p:spTree>
    <p:extLst>
      <p:ext uri="{BB962C8B-B14F-4D97-AF65-F5344CB8AC3E}">
        <p14:creationId xmlns:p14="http://schemas.microsoft.com/office/powerpoint/2010/main" val="182577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7" presetClass="emph" presetSubtype="0" fill="remove" grpId="0" nodeType="afterEffect">
                                  <p:stCondLst>
                                    <p:cond delay="0"/>
                                  </p:stCondLst>
                                  <p:childTnLst>
                                    <p:animClr clrSpc="rgb" dir="cw">
                                      <p:cBhvr override="childStyle">
                                        <p:cTn id="12" dur="250" autoRev="1" fill="remove"/>
                                        <p:tgtEl>
                                          <p:spTgt spid="3"/>
                                        </p:tgtEl>
                                        <p:attrNameLst>
                                          <p:attrName>style.color</p:attrName>
                                        </p:attrNameLst>
                                      </p:cBhvr>
                                      <p:to>
                                        <a:schemeClr val="bg1"/>
                                      </p:to>
                                    </p:animClr>
                                    <p:animClr clrSpc="rgb" dir="cw">
                                      <p:cBhvr>
                                        <p:cTn id="13" dur="250" autoRev="1" fill="remove"/>
                                        <p:tgtEl>
                                          <p:spTgt spid="3"/>
                                        </p:tgtEl>
                                        <p:attrNameLst>
                                          <p:attrName>fillcolor</p:attrName>
                                        </p:attrNameLst>
                                      </p:cBhvr>
                                      <p:to>
                                        <a:schemeClr val="bg1"/>
                                      </p:to>
                                    </p:animClr>
                                    <p:set>
                                      <p:cBhvr>
                                        <p:cTn id="14" dur="250" autoRev="1" fill="remove"/>
                                        <p:tgtEl>
                                          <p:spTgt spid="3"/>
                                        </p:tgtEl>
                                        <p:attrNameLst>
                                          <p:attrName>fill.type</p:attrName>
                                        </p:attrNameLst>
                                      </p:cBhvr>
                                      <p:to>
                                        <p:strVal val="solid"/>
                                      </p:to>
                                    </p:set>
                                    <p:set>
                                      <p:cBhvr>
                                        <p:cTn id="15" dur="250" autoRev="1" fill="remove"/>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0694" y="917862"/>
            <a:ext cx="5635109" cy="5089043"/>
          </a:xfrm>
          <a:prstGeom prst="rect">
            <a:avLst/>
          </a:prstGeom>
        </p:spPr>
      </p:pic>
      <p:pic>
        <p:nvPicPr>
          <p:cNvPr id="5" name="Picture 4"/>
          <p:cNvPicPr>
            <a:picLocks noChangeAspect="1"/>
          </p:cNvPicPr>
          <p:nvPr/>
        </p:nvPicPr>
        <p:blipFill>
          <a:blip r:embed="rId3"/>
          <a:stretch>
            <a:fillRect/>
          </a:stretch>
        </p:blipFill>
        <p:spPr>
          <a:xfrm>
            <a:off x="6477326" y="917862"/>
            <a:ext cx="5248096" cy="5089043"/>
          </a:xfrm>
          <a:prstGeom prst="rect">
            <a:avLst/>
          </a:prstGeom>
        </p:spPr>
      </p:pic>
    </p:spTree>
    <p:extLst>
      <p:ext uri="{BB962C8B-B14F-4D97-AF65-F5344CB8AC3E}">
        <p14:creationId xmlns:p14="http://schemas.microsoft.com/office/powerpoint/2010/main" val="415961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55532" y="492370"/>
            <a:ext cx="5836468" cy="5795888"/>
          </a:xfrm>
          <a:prstGeom prst="rect">
            <a:avLst/>
          </a:prstGeom>
        </p:spPr>
      </p:pic>
      <p:pic>
        <p:nvPicPr>
          <p:cNvPr id="4" name="Picture 3"/>
          <p:cNvPicPr>
            <a:picLocks noChangeAspect="1"/>
          </p:cNvPicPr>
          <p:nvPr/>
        </p:nvPicPr>
        <p:blipFill>
          <a:blip r:embed="rId3"/>
          <a:stretch>
            <a:fillRect/>
          </a:stretch>
        </p:blipFill>
        <p:spPr>
          <a:xfrm>
            <a:off x="0" y="492370"/>
            <a:ext cx="6262171" cy="5795888"/>
          </a:xfrm>
          <a:prstGeom prst="rect">
            <a:avLst/>
          </a:prstGeom>
        </p:spPr>
      </p:pic>
    </p:spTree>
    <p:extLst>
      <p:ext uri="{BB962C8B-B14F-4D97-AF65-F5344CB8AC3E}">
        <p14:creationId xmlns:p14="http://schemas.microsoft.com/office/powerpoint/2010/main" val="263839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Khi quạt điện hoạt động đã có sự chuyển hóa năng lượng như thế nào?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9815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a:t>
            </a:r>
            <a:r>
              <a:rPr kumimoji="0" lang="vi-VN" sz="3200" b="0"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Điện năng </a:t>
            </a:r>
            <a:r>
              <a:rPr kumimoji="0" lang="vi-VN" sz="3200" b="0"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Wingdings 3" panose="05040102010807070707" pitchFamily="18" charset="2"/>
              </a:rPr>
              <a:t> Quang năng</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Điện năng </a:t>
            </a:r>
            <a:r>
              <a:rPr lang="vi-VN" sz="3200" dirty="0">
                <a:solidFill>
                  <a:srgbClr val="002060"/>
                </a:solidFill>
                <a:latin typeface="Times New Roman" panose="02020603050405020304" pitchFamily="18" charset="0"/>
                <a:cs typeface="Times New Roman" panose="02020603050405020304" pitchFamily="18" charset="0"/>
                <a:sym typeface="Wingdings 3" panose="05040102010807070707" pitchFamily="18" charset="2"/>
              </a:rPr>
              <a:t> Hóa năng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365" y="2648809"/>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9334500"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2060"/>
                </a:solidFill>
                <a:latin typeface="Times New Roman" panose="02020603050405020304" pitchFamily="18" charset="0"/>
                <a:cs typeface="Times New Roman" panose="02020603050405020304" pitchFamily="18" charset="0"/>
              </a:rPr>
              <a:t>D</a:t>
            </a:r>
            <a:r>
              <a:rPr lang="en-US" sz="2800" dirty="0">
                <a:solidFill>
                  <a:srgbClr val="002060"/>
                </a:solidFill>
                <a:latin typeface="Times New Roman" panose="02020603050405020304" pitchFamily="18" charset="0"/>
                <a:cs typeface="Times New Roman" panose="02020603050405020304" pitchFamily="18" charset="0"/>
              </a:rPr>
              <a:t>.</a:t>
            </a:r>
            <a:r>
              <a:rPr lang="vi-VN" sz="2800" dirty="0">
                <a:solidFill>
                  <a:srgbClr val="002060"/>
                </a:solidFill>
                <a:latin typeface="Times New Roman" panose="02020603050405020304" pitchFamily="18" charset="0"/>
                <a:cs typeface="Times New Roman" panose="02020603050405020304" pitchFamily="18" charset="0"/>
              </a:rPr>
              <a:t> Điện năng </a:t>
            </a:r>
          </a:p>
          <a:p>
            <a:r>
              <a:rPr lang="vi-VN" sz="2800" dirty="0">
                <a:solidFill>
                  <a:srgbClr val="002060"/>
                </a:solidFill>
                <a:latin typeface="Times New Roman" panose="02020603050405020304" pitchFamily="18" charset="0"/>
                <a:cs typeface="Times New Roman" panose="02020603050405020304" pitchFamily="18" charset="0"/>
                <a:sym typeface="Wingdings 3" panose="05040102010807070707" pitchFamily="18" charset="2"/>
              </a:rPr>
              <a:t> Động năng</a:t>
            </a:r>
            <a:r>
              <a:rPr lang="en-US" sz="2800" dirty="0">
                <a:solidFill>
                  <a:srgbClr val="002060"/>
                </a:solidFill>
                <a:latin typeface="Times New Roman" panose="02020603050405020304" pitchFamily="18" charset="0"/>
                <a:cs typeface="Times New Roman" panose="02020603050405020304" pitchFamily="18" charset="0"/>
              </a:rPr>
              <a:t>  </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789727"/>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304143" y="5735565"/>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2060"/>
                </a:solidFill>
                <a:latin typeface="Times New Roman" panose="02020603050405020304" pitchFamily="18" charset="0"/>
                <a:cs typeface="Times New Roman" panose="02020603050405020304" pitchFamily="18" charset="0"/>
              </a:rPr>
              <a:t>C</a:t>
            </a:r>
            <a:r>
              <a:rPr lang="en-US" sz="2800" dirty="0">
                <a:solidFill>
                  <a:srgbClr val="002060"/>
                </a:solidFill>
                <a:latin typeface="Times New Roman" panose="02020603050405020304" pitchFamily="18" charset="0"/>
                <a:cs typeface="Times New Roman" panose="02020603050405020304" pitchFamily="18" charset="0"/>
              </a:rPr>
              <a:t>.</a:t>
            </a:r>
            <a:r>
              <a:rPr lang="vi-VN" sz="2800" dirty="0">
                <a:solidFill>
                  <a:srgbClr val="002060"/>
                </a:solidFill>
                <a:latin typeface="Times New Roman" panose="02020603050405020304" pitchFamily="18" charset="0"/>
                <a:cs typeface="Times New Roman" panose="02020603050405020304" pitchFamily="18" charset="0"/>
              </a:rPr>
              <a:t> Điện năng </a:t>
            </a:r>
          </a:p>
          <a:p>
            <a:r>
              <a:rPr lang="vi-VN" sz="2800" dirty="0">
                <a:solidFill>
                  <a:srgbClr val="002060"/>
                </a:solidFill>
                <a:latin typeface="Times New Roman" panose="02020603050405020304" pitchFamily="18" charset="0"/>
                <a:cs typeface="Times New Roman" panose="02020603050405020304" pitchFamily="18" charset="0"/>
                <a:sym typeface="Wingdings 3" panose="05040102010807070707" pitchFamily="18" charset="2"/>
              </a:rPr>
              <a:t> Cơ năng</a:t>
            </a:r>
            <a:r>
              <a:rPr lang="en-US" sz="28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3935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Đây Chính Là Lý Do Vì Sao Chúng Ta Phải Tiết Kiệm Nước Sạch – The Water MAN"/>
          <p:cNvPicPr/>
          <p:nvPr/>
        </p:nvPicPr>
        <p:blipFill>
          <a:blip r:embed="rId2">
            <a:extLst>
              <a:ext uri="{28A0092B-C50C-407E-A947-70E740481C1C}">
                <a14:useLocalDpi xmlns:a14="http://schemas.microsoft.com/office/drawing/2010/main" val="0"/>
              </a:ext>
            </a:extLst>
          </a:blip>
          <a:srcRect/>
          <a:stretch>
            <a:fillRect/>
          </a:stretch>
        </p:blipFill>
        <p:spPr bwMode="auto">
          <a:xfrm>
            <a:off x="631508" y="1108363"/>
            <a:ext cx="5090420" cy="5152101"/>
          </a:xfrm>
          <a:prstGeom prst="rect">
            <a:avLst/>
          </a:prstGeom>
          <a:noFill/>
          <a:ln>
            <a:noFill/>
          </a:ln>
        </p:spPr>
      </p:pic>
      <p:pic>
        <p:nvPicPr>
          <p:cNvPr id="3" name="Picture 2" descr="3 bí quyết để tiết kiệm nước sinh hoạt cho cả gia đình, xem ngay!"/>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08364"/>
            <a:ext cx="5500254" cy="5152101"/>
          </a:xfrm>
          <a:prstGeom prst="rect">
            <a:avLst/>
          </a:prstGeom>
          <a:noFill/>
          <a:ln>
            <a:noFill/>
          </a:ln>
        </p:spPr>
      </p:pic>
    </p:spTree>
    <p:extLst>
      <p:ext uri="{BB962C8B-B14F-4D97-AF65-F5344CB8AC3E}">
        <p14:creationId xmlns:p14="http://schemas.microsoft.com/office/powerpoint/2010/main" val="2608678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5637" y="96982"/>
            <a:ext cx="11166764" cy="7716982"/>
          </a:xfrm>
          <a:prstGeom prst="rect">
            <a:avLst/>
          </a:prstGeom>
        </p:spPr>
      </p:pic>
      <p:sp>
        <p:nvSpPr>
          <p:cNvPr id="5" name="Rectangle 4"/>
          <p:cNvSpPr/>
          <p:nvPr/>
        </p:nvSpPr>
        <p:spPr>
          <a:xfrm>
            <a:off x="886691" y="595745"/>
            <a:ext cx="2854036" cy="900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8602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41640" y="103478"/>
            <a:ext cx="8455306" cy="6553034"/>
          </a:xfrm>
          <a:prstGeom prst="rect">
            <a:avLst/>
          </a:prstGeom>
        </p:spPr>
      </p:pic>
    </p:spTree>
    <p:extLst>
      <p:ext uri="{BB962C8B-B14F-4D97-AF65-F5344CB8AC3E}">
        <p14:creationId xmlns:p14="http://schemas.microsoft.com/office/powerpoint/2010/main" val="25859710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CCE2E9-4497-4E06-B45A-C7FD6354422E}"/>
              </a:ext>
            </a:extLst>
          </p:cNvPr>
          <p:cNvSpPr txBox="1"/>
          <p:nvPr/>
        </p:nvSpPr>
        <p:spPr>
          <a:xfrm>
            <a:off x="168812" y="80278"/>
            <a:ext cx="7385539" cy="6186309"/>
          </a:xfrm>
          <a:prstGeom prst="rect">
            <a:avLst/>
          </a:prstGeom>
          <a:noFill/>
        </p:spPr>
        <p:txBody>
          <a:bodyPr wrap="square">
            <a:spAutoFit/>
          </a:bodyPr>
          <a:lstStyle/>
          <a:p>
            <a:pPr algn="just"/>
            <a:r>
              <a:rPr lang="vi-VN" sz="3600" b="1" i="0" dirty="0">
                <a:solidFill>
                  <a:srgbClr val="008000"/>
                </a:solidFill>
                <a:effectLst/>
                <a:latin typeface="Times New Roman" panose="02020603050405020304" pitchFamily="18" charset="0"/>
                <a:cs typeface="Times New Roman" panose="02020603050405020304" pitchFamily="18" charset="0"/>
              </a:rPr>
              <a:t>Bài 3 trang 187.</a:t>
            </a:r>
          </a:p>
          <a:p>
            <a:pPr algn="just"/>
            <a:r>
              <a:rPr lang="vi-VN" sz="3600" b="0" i="0" dirty="0">
                <a:solidFill>
                  <a:srgbClr val="000000"/>
                </a:solidFill>
                <a:effectLst/>
                <a:latin typeface="Times New Roman" panose="02020603050405020304" pitchFamily="18" charset="0"/>
                <a:cs typeface="Times New Roman" panose="02020603050405020304" pitchFamily="18" charset="0"/>
              </a:rPr>
              <a:t>Một quả bóng cao su được ném từ độ cao h xuống nền đất cứng, khi chạm đất quả bóng nảy lên. Sau mỗi lần nảy lên, độ cao giảm dần, nghĩa là cơ năng của quả bóng giảm dần. Điều đó có trái với định luật bảo toàn năng lượng không? Tại sao? Hãy dự đoán còn có hiện tượng nào khác xảy ra với quả bóng ngoài hiện tượng quả bóng bị nảy lên và rơi xuống.</a:t>
            </a:r>
          </a:p>
        </p:txBody>
      </p:sp>
      <p:pic>
        <p:nvPicPr>
          <p:cNvPr id="6" name="Picture 5">
            <a:extLst>
              <a:ext uri="{FF2B5EF4-FFF2-40B4-BE49-F238E27FC236}">
                <a16:creationId xmlns:a16="http://schemas.microsoft.com/office/drawing/2014/main" id="{1ADB68C3-ADE7-4894-AB27-52934D61230C}"/>
              </a:ext>
            </a:extLst>
          </p:cNvPr>
          <p:cNvPicPr>
            <a:picLocks noChangeAspect="1"/>
          </p:cNvPicPr>
          <p:nvPr/>
        </p:nvPicPr>
        <p:blipFill>
          <a:blip r:embed="rId2"/>
          <a:stretch>
            <a:fillRect/>
          </a:stretch>
        </p:blipFill>
        <p:spPr>
          <a:xfrm>
            <a:off x="7788665" y="532226"/>
            <a:ext cx="4168873" cy="5784167"/>
          </a:xfrm>
          <a:prstGeom prst="rect">
            <a:avLst/>
          </a:prstGeom>
        </p:spPr>
      </p:pic>
    </p:spTree>
    <p:extLst>
      <p:ext uri="{BB962C8B-B14F-4D97-AF65-F5344CB8AC3E}">
        <p14:creationId xmlns:p14="http://schemas.microsoft.com/office/powerpoint/2010/main" val="648425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3E8C99-C6C1-4EC7-AA65-3D0EFBA1D214}"/>
              </a:ext>
            </a:extLst>
          </p:cNvPr>
          <p:cNvSpPr txBox="1"/>
          <p:nvPr/>
        </p:nvSpPr>
        <p:spPr>
          <a:xfrm>
            <a:off x="501161" y="108300"/>
            <a:ext cx="6511584" cy="6740307"/>
          </a:xfrm>
          <a:prstGeom prst="rect">
            <a:avLst/>
          </a:prstGeom>
          <a:noFill/>
        </p:spPr>
        <p:txBody>
          <a:bodyPr wrap="square">
            <a:spAutoFit/>
          </a:bodyPr>
          <a:lstStyle/>
          <a:p>
            <a:pPr algn="just"/>
            <a:r>
              <a:rPr lang="vi-VN" sz="3600" b="0" i="0" dirty="0">
                <a:solidFill>
                  <a:srgbClr val="000000"/>
                </a:solidFill>
                <a:effectLst/>
                <a:latin typeface="Times New Roman" panose="02020603050405020304" pitchFamily="18" charset="0"/>
                <a:cs typeface="Times New Roman" panose="02020603050405020304" pitchFamily="18" charset="0"/>
              </a:rPr>
              <a:t>- Điều đó không trái với định luật bảo toàn năng lượng, vì một phần cơ năng của quả bóng đã biến thành nhiệt năng khi quả bóng đập vào đất làm nóng quả bóng và mặt đất tiếp xúc.</a:t>
            </a:r>
          </a:p>
          <a:p>
            <a:pPr algn="just"/>
            <a:r>
              <a:rPr lang="vi-VN" sz="3600" b="0" i="0" dirty="0">
                <a:solidFill>
                  <a:srgbClr val="000000"/>
                </a:solidFill>
                <a:effectLst/>
                <a:latin typeface="Times New Roman" panose="02020603050405020304" pitchFamily="18" charset="0"/>
                <a:cs typeface="Times New Roman" panose="02020603050405020304" pitchFamily="18" charset="0"/>
              </a:rPr>
              <a:t>- Hiện tượng khác xảy ra với quả bóng là: Quả bóng bị biến dạng mỗi khi rơi xuống chạm đất và trở lại hình dạng ban đầu mỗi khi nảy lên và nhiệt độ của quả bóng hơi tăng nhẹ.</a:t>
            </a:r>
          </a:p>
        </p:txBody>
      </p:sp>
      <p:pic>
        <p:nvPicPr>
          <p:cNvPr id="2" name="Picture 1">
            <a:extLst>
              <a:ext uri="{FF2B5EF4-FFF2-40B4-BE49-F238E27FC236}">
                <a16:creationId xmlns:a16="http://schemas.microsoft.com/office/drawing/2014/main" id="{743F6ECB-D9F2-4C35-B662-E166C13DF3F2}"/>
              </a:ext>
            </a:extLst>
          </p:cNvPr>
          <p:cNvPicPr>
            <a:picLocks noChangeAspect="1"/>
          </p:cNvPicPr>
          <p:nvPr/>
        </p:nvPicPr>
        <p:blipFill>
          <a:blip r:embed="rId2"/>
          <a:stretch>
            <a:fillRect/>
          </a:stretch>
        </p:blipFill>
        <p:spPr>
          <a:xfrm>
            <a:off x="7702062" y="419686"/>
            <a:ext cx="4122420" cy="6051452"/>
          </a:xfrm>
          <a:prstGeom prst="rect">
            <a:avLst/>
          </a:prstGeom>
        </p:spPr>
      </p:pic>
    </p:spTree>
    <p:extLst>
      <p:ext uri="{BB962C8B-B14F-4D97-AF65-F5344CB8AC3E}">
        <p14:creationId xmlns:p14="http://schemas.microsoft.com/office/powerpoint/2010/main" val="2947081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Khi bật công tắc điện bóng đèn sáng, năng lượng đã được chuyển hóa như thế nào?</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lang="vi-VN" sz="3200" dirty="0">
                <a:solidFill>
                  <a:srgbClr val="002060"/>
                </a:solidFill>
                <a:latin typeface="Times New Roman" panose="02020603050405020304" pitchFamily="18" charset="0"/>
                <a:cs typeface="Times New Roman" panose="02020603050405020304" pitchFamily="18" charset="0"/>
              </a:rPr>
              <a:t>Điện năng </a:t>
            </a:r>
            <a:r>
              <a:rPr lang="vi-VN" sz="3200" dirty="0">
                <a:solidFill>
                  <a:srgbClr val="002060"/>
                </a:solidFill>
                <a:latin typeface="Times New Roman" panose="02020603050405020304" pitchFamily="18" charset="0"/>
                <a:cs typeface="Times New Roman" panose="02020603050405020304" pitchFamily="18" charset="0"/>
                <a:sym typeface="Wingdings 3" panose="05040102010807070707" pitchFamily="18" charset="2"/>
              </a:rPr>
              <a:t> Hóa năng</a:t>
            </a:r>
            <a:r>
              <a:rPr lang="en-US" sz="3200" dirty="0">
                <a:solidFill>
                  <a:srgbClr val="002060"/>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lang="vi-VN" sz="3200" dirty="0">
                <a:solidFill>
                  <a:srgbClr val="002060"/>
                </a:solidFill>
                <a:latin typeface="Times New Roman" panose="02020603050405020304" pitchFamily="18" charset="0"/>
                <a:cs typeface="Times New Roman" panose="02020603050405020304" pitchFamily="18" charset="0"/>
              </a:rPr>
              <a:t>Điện năng </a:t>
            </a:r>
          </a:p>
          <a:p>
            <a:r>
              <a:rPr lang="vi-VN" sz="3200" dirty="0">
                <a:solidFill>
                  <a:srgbClr val="002060"/>
                </a:solidFill>
                <a:latin typeface="Times New Roman" panose="02020603050405020304" pitchFamily="18" charset="0"/>
                <a:cs typeface="Times New Roman" panose="02020603050405020304" pitchFamily="18" charset="0"/>
                <a:sym typeface="Wingdings 3" panose="05040102010807070707" pitchFamily="18" charset="2"/>
              </a:rPr>
              <a:t> Cơ năng</a:t>
            </a:r>
            <a:r>
              <a:rPr lang="en-US" sz="3200" dirty="0">
                <a:solidFill>
                  <a:srgbClr val="002060"/>
                </a:solidFill>
                <a:latin typeface="Times New Roman" panose="02020603050405020304" pitchFamily="18" charset="0"/>
                <a:cs typeface="Times New Roman" panose="02020603050405020304" pitchFamily="18" charset="0"/>
              </a:rPr>
              <a:t> </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C. </a:t>
            </a:r>
            <a:r>
              <a:rPr lang="vi-VN" sz="2800" dirty="0">
                <a:solidFill>
                  <a:srgbClr val="002060"/>
                </a:solidFill>
                <a:latin typeface="Times New Roman" panose="02020603050405020304" pitchFamily="18" charset="0"/>
                <a:cs typeface="Times New Roman" panose="02020603050405020304" pitchFamily="18" charset="0"/>
              </a:rPr>
              <a:t>Điện năng </a:t>
            </a:r>
          </a:p>
          <a:p>
            <a:r>
              <a:rPr lang="vi-VN" sz="2800" dirty="0">
                <a:solidFill>
                  <a:srgbClr val="002060"/>
                </a:solidFill>
                <a:latin typeface="Times New Roman" panose="02020603050405020304" pitchFamily="18" charset="0"/>
                <a:cs typeface="Times New Roman" panose="02020603050405020304" pitchFamily="18" charset="0"/>
                <a:sym typeface="Wingdings 3" panose="05040102010807070707" pitchFamily="18" charset="2"/>
              </a:rPr>
              <a:t> Thế năng</a:t>
            </a:r>
            <a:r>
              <a:rPr lang="en-US" sz="2800" dirty="0">
                <a:solidFill>
                  <a:srgbClr val="002060"/>
                </a:solidFill>
                <a:latin typeface="Times New Roman" panose="02020603050405020304" pitchFamily="18" charset="0"/>
                <a:cs typeface="Times New Roman" panose="02020603050405020304" pitchFamily="18" charset="0"/>
              </a:rPr>
              <a:t> </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rgbClr val="002060"/>
                </a:solidFill>
                <a:latin typeface="Times New Roman" panose="02020603050405020304" pitchFamily="18" charset="0"/>
                <a:cs typeface="Times New Roman" panose="02020603050405020304" pitchFamily="18" charset="0"/>
              </a:rPr>
              <a:t>D. </a:t>
            </a:r>
            <a:r>
              <a:rPr lang="vi-VN" sz="2800" dirty="0">
                <a:solidFill>
                  <a:srgbClr val="002060"/>
                </a:solidFill>
                <a:latin typeface="Times New Roman" panose="02020603050405020304" pitchFamily="18" charset="0"/>
                <a:cs typeface="Times New Roman" panose="02020603050405020304" pitchFamily="18" charset="0"/>
              </a:rPr>
              <a:t>Điện năng </a:t>
            </a:r>
          </a:p>
          <a:p>
            <a:pPr lvl="0"/>
            <a:r>
              <a:rPr lang="vi-VN" sz="2800" dirty="0">
                <a:solidFill>
                  <a:srgbClr val="002060"/>
                </a:solidFill>
                <a:latin typeface="Times New Roman" panose="02020603050405020304" pitchFamily="18" charset="0"/>
                <a:cs typeface="Times New Roman" panose="02020603050405020304" pitchFamily="18" charset="0"/>
                <a:sym typeface="Wingdings 3" panose="05040102010807070707" pitchFamily="18" charset="2"/>
              </a:rPr>
              <a:t> Quang năng</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811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hình nền bài giảng powerpoint">
            <a:extLst>
              <a:ext uri="{FF2B5EF4-FFF2-40B4-BE49-F238E27FC236}">
                <a16:creationId xmlns:a16="http://schemas.microsoft.com/office/drawing/2014/main" id="{F00D2D83-E598-461D-BF79-8E69D0860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16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105C61F-9005-4F14-AAC5-86C48AA5DAAE}"/>
              </a:ext>
            </a:extLst>
          </p:cNvPr>
          <p:cNvSpPr txBox="1">
            <a:spLocks/>
          </p:cNvSpPr>
          <p:nvPr/>
        </p:nvSpPr>
        <p:spPr>
          <a:xfrm>
            <a:off x="1630701" y="1835022"/>
            <a:ext cx="8598088" cy="286138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4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42: BẢO TOÀN NĂNG L</a:t>
            </a:r>
            <a:r>
              <a:rPr lang="vi-VN" sz="4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4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ỢNG VÀ SỬ DỤNG NĂNG LƯỢNG</a:t>
            </a:r>
          </a:p>
          <a:p>
            <a:pPr>
              <a:lnSpc>
                <a:spcPct val="100000"/>
              </a:lnSpc>
            </a:pPr>
            <a:endParaRPr lang="vi-VN"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754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02"/>
        <p:cNvGrpSpPr/>
        <p:nvPr/>
      </p:nvGrpSpPr>
      <p:grpSpPr>
        <a:xfrm>
          <a:off x="0" y="0"/>
          <a:ext cx="0" cy="0"/>
          <a:chOff x="0" y="0"/>
          <a:chExt cx="0" cy="0"/>
        </a:xfrm>
      </p:grpSpPr>
      <p:sp>
        <p:nvSpPr>
          <p:cNvPr id="3004" name="Google Shape;3004;p42"/>
          <p:cNvSpPr txBox="1">
            <a:spLocks noGrp="1"/>
          </p:cNvSpPr>
          <p:nvPr>
            <p:ph type="ctrTitle"/>
          </p:nvPr>
        </p:nvSpPr>
        <p:spPr>
          <a:xfrm>
            <a:off x="4729055" y="2625943"/>
            <a:ext cx="6642309" cy="490000"/>
          </a:xfrm>
          <a:prstGeom prst="rect">
            <a:avLst/>
          </a:prstGeom>
        </p:spPr>
        <p:txBody>
          <a:bodyPr spcFirstLastPara="1" vert="horz" wrap="square" lIns="121900" tIns="121900" rIns="121900" bIns="121900" rtlCol="0" anchor="ctr" anchorCtr="0">
            <a:noAutofit/>
          </a:bodyPr>
          <a:lstStyle/>
          <a:p>
            <a:r>
              <a:rPr lang="en" sz="3600" dirty="0">
                <a:solidFill>
                  <a:schemeClr val="tx1">
                    <a:lumMod val="50000"/>
                  </a:schemeClr>
                </a:solidFill>
                <a:latin typeface="Times New Roman" panose="02020603050405020304" pitchFamily="18" charset="0"/>
                <a:cs typeface="Times New Roman" panose="02020603050405020304" pitchFamily="18" charset="0"/>
              </a:rPr>
              <a:t>Bảo toàn năng lượng</a:t>
            </a:r>
            <a:endParaRPr sz="36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3003" name="Google Shape;3003;p42"/>
          <p:cNvSpPr txBox="1">
            <a:spLocks noGrp="1"/>
          </p:cNvSpPr>
          <p:nvPr>
            <p:ph type="title" idx="2"/>
          </p:nvPr>
        </p:nvSpPr>
        <p:spPr>
          <a:xfrm>
            <a:off x="1" y="1163839"/>
            <a:ext cx="12192000" cy="855157"/>
          </a:xfrm>
          <a:prstGeom prst="rect">
            <a:avLst/>
          </a:prstGeom>
        </p:spPr>
        <p:txBody>
          <a:bodyPr spcFirstLastPara="1" vert="horz" wrap="square" lIns="121900" tIns="121900" rIns="121900" bIns="121900" rtlCol="0" anchor="ctr" anchorCtr="0">
            <a:noAutofit/>
          </a:bodyPr>
          <a:lstStyle/>
          <a:p>
            <a:pPr algn="ctr">
              <a:lnSpc>
                <a:spcPts val="5867"/>
              </a:lnSpc>
            </a:pPr>
            <a:r>
              <a:rPr lang="en" sz="4400" b="1" dirty="0">
                <a:latin typeface="Times New Roman" panose="02020603050405020304" pitchFamily="18" charset="0"/>
                <a:cs typeface="Times New Roman" panose="02020603050405020304" pitchFamily="18" charset="0"/>
              </a:rPr>
              <a:t>NỘI DUNG BÀI HỌC</a:t>
            </a:r>
            <a:endParaRPr sz="4400" b="1" dirty="0">
              <a:solidFill>
                <a:schemeClr val="dk2"/>
              </a:solidFill>
              <a:latin typeface="Times New Roman" panose="02020603050405020304" pitchFamily="18" charset="0"/>
              <a:cs typeface="Times New Roman" panose="02020603050405020304" pitchFamily="18" charset="0"/>
            </a:endParaRPr>
          </a:p>
        </p:txBody>
      </p:sp>
      <p:sp>
        <p:nvSpPr>
          <p:cNvPr id="40" name="Google Shape;3004;p42"/>
          <p:cNvSpPr txBox="1">
            <a:spLocks noGrp="1"/>
          </p:cNvSpPr>
          <p:nvPr>
            <p:ph type="ctrTitle" idx="3"/>
          </p:nvPr>
        </p:nvSpPr>
        <p:spPr>
          <a:xfrm>
            <a:off x="4788910" y="4042189"/>
            <a:ext cx="7403089" cy="490000"/>
          </a:xfrm>
          <a:prstGeom prst="rect">
            <a:avLst/>
          </a:prstGeom>
        </p:spPr>
        <p:txBody>
          <a:bodyPr spcFirstLastPara="1" vert="horz" wrap="square" lIns="121900" tIns="121900" rIns="121900" bIns="121900" rtlCol="0" anchor="ctr" anchorCtr="0">
            <a:noAutofit/>
          </a:bodyPr>
          <a:lstStyle/>
          <a:p>
            <a:r>
              <a:rPr lang="en" sz="3600" dirty="0">
                <a:solidFill>
                  <a:schemeClr val="tx1">
                    <a:lumMod val="50000"/>
                  </a:schemeClr>
                </a:solidFill>
                <a:latin typeface="Times New Roman" panose="02020603050405020304" pitchFamily="18" charset="0"/>
                <a:cs typeface="Times New Roman" panose="02020603050405020304" pitchFamily="18" charset="0"/>
              </a:rPr>
              <a:t>Năng lượng hao phí trong sử dụng</a:t>
            </a:r>
            <a:endParaRPr sz="36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43" name="Google Shape;3004;p42"/>
          <p:cNvSpPr txBox="1">
            <a:spLocks noGrp="1"/>
          </p:cNvSpPr>
          <p:nvPr>
            <p:ph type="ctrTitle" idx="6"/>
          </p:nvPr>
        </p:nvSpPr>
        <p:spPr>
          <a:xfrm>
            <a:off x="4788911" y="5458435"/>
            <a:ext cx="6642309" cy="490000"/>
          </a:xfrm>
          <a:prstGeom prst="rect">
            <a:avLst/>
          </a:prstGeom>
        </p:spPr>
        <p:txBody>
          <a:bodyPr spcFirstLastPara="1" vert="horz" wrap="square" lIns="121900" tIns="121900" rIns="121900" bIns="121900" rtlCol="0" anchor="ctr" anchorCtr="0">
            <a:noAutofit/>
          </a:bodyPr>
          <a:lstStyle/>
          <a:p>
            <a:r>
              <a:rPr lang="en" sz="3600" dirty="0">
                <a:solidFill>
                  <a:schemeClr val="tx1">
                    <a:lumMod val="50000"/>
                  </a:schemeClr>
                </a:solidFill>
                <a:latin typeface="Times New Roman" panose="02020603050405020304" pitchFamily="18" charset="0"/>
                <a:cs typeface="Times New Roman" panose="02020603050405020304" pitchFamily="18" charset="0"/>
              </a:rPr>
              <a:t>Tiết kiệm năng lượng</a:t>
            </a:r>
            <a:endParaRPr sz="36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38" name="Google Shape;171;p31"/>
          <p:cNvPicPr preferRelativeResize="0"/>
          <p:nvPr/>
        </p:nvPicPr>
        <p:blipFill>
          <a:blip r:embed="rId3">
            <a:alphaModFix/>
          </a:blip>
          <a:stretch>
            <a:fillRect/>
          </a:stretch>
        </p:blipFill>
        <p:spPr>
          <a:xfrm>
            <a:off x="3247951" y="2299019"/>
            <a:ext cx="1354307" cy="1276235"/>
          </a:xfrm>
          <a:prstGeom prst="rect">
            <a:avLst/>
          </a:prstGeom>
          <a:noFill/>
          <a:ln>
            <a:noFill/>
          </a:ln>
        </p:spPr>
      </p:pic>
      <p:sp>
        <p:nvSpPr>
          <p:cNvPr id="39" name="Google Shape;175;p31"/>
          <p:cNvSpPr txBox="1">
            <a:spLocks/>
          </p:cNvSpPr>
          <p:nvPr/>
        </p:nvSpPr>
        <p:spPr>
          <a:xfrm>
            <a:off x="3545224" y="2446984"/>
            <a:ext cx="759760" cy="832667"/>
          </a:xfrm>
          <a:prstGeom prst="rect">
            <a:avLst/>
          </a:prstGeom>
        </p:spPr>
        <p:txBody>
          <a:bodyPr spcFirstLastPara="1" wrap="square" lIns="0" tIns="0" rIns="0" bIns="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sz="3467" b="1" dirty="0"/>
              <a:t>1</a:t>
            </a:r>
          </a:p>
        </p:txBody>
      </p:sp>
      <p:pic>
        <p:nvPicPr>
          <p:cNvPr id="41" name="Google Shape;171;p31"/>
          <p:cNvPicPr preferRelativeResize="0"/>
          <p:nvPr/>
        </p:nvPicPr>
        <p:blipFill>
          <a:blip r:embed="rId3">
            <a:alphaModFix/>
          </a:blip>
          <a:stretch>
            <a:fillRect/>
          </a:stretch>
        </p:blipFill>
        <p:spPr>
          <a:xfrm>
            <a:off x="3374748" y="3722891"/>
            <a:ext cx="1354307" cy="1276235"/>
          </a:xfrm>
          <a:prstGeom prst="rect">
            <a:avLst/>
          </a:prstGeom>
          <a:noFill/>
          <a:ln>
            <a:noFill/>
          </a:ln>
        </p:spPr>
      </p:pic>
      <p:sp>
        <p:nvSpPr>
          <p:cNvPr id="42" name="Google Shape;175;p31"/>
          <p:cNvSpPr txBox="1">
            <a:spLocks/>
          </p:cNvSpPr>
          <p:nvPr/>
        </p:nvSpPr>
        <p:spPr>
          <a:xfrm>
            <a:off x="3672021" y="3870856"/>
            <a:ext cx="759760" cy="832667"/>
          </a:xfrm>
          <a:prstGeom prst="rect">
            <a:avLst/>
          </a:prstGeom>
        </p:spPr>
        <p:txBody>
          <a:bodyPr spcFirstLastPara="1" wrap="square" lIns="0" tIns="0" rIns="0" bIns="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sz="3467" b="1" dirty="0"/>
              <a:t>2</a:t>
            </a:r>
          </a:p>
        </p:txBody>
      </p:sp>
      <p:pic>
        <p:nvPicPr>
          <p:cNvPr id="44" name="Google Shape;171;p31"/>
          <p:cNvPicPr preferRelativeResize="0"/>
          <p:nvPr/>
        </p:nvPicPr>
        <p:blipFill>
          <a:blip r:embed="rId3">
            <a:alphaModFix/>
          </a:blip>
          <a:stretch>
            <a:fillRect/>
          </a:stretch>
        </p:blipFill>
        <p:spPr>
          <a:xfrm>
            <a:off x="3374748" y="5139136"/>
            <a:ext cx="1354307" cy="1276235"/>
          </a:xfrm>
          <a:prstGeom prst="rect">
            <a:avLst/>
          </a:prstGeom>
          <a:noFill/>
          <a:ln>
            <a:noFill/>
          </a:ln>
        </p:spPr>
      </p:pic>
      <p:sp>
        <p:nvSpPr>
          <p:cNvPr id="45" name="Google Shape;175;p31"/>
          <p:cNvSpPr txBox="1">
            <a:spLocks/>
          </p:cNvSpPr>
          <p:nvPr/>
        </p:nvSpPr>
        <p:spPr>
          <a:xfrm>
            <a:off x="3672021" y="5314295"/>
            <a:ext cx="759760" cy="832667"/>
          </a:xfrm>
          <a:prstGeom prst="rect">
            <a:avLst/>
          </a:prstGeom>
        </p:spPr>
        <p:txBody>
          <a:bodyPr spcFirstLastPara="1" wrap="square" lIns="0" tIns="0" rIns="0" bIns="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sz="3600" b="1" dirty="0">
                <a:latin typeface="Times New Roman" panose="02020603050405020304" pitchFamily="18" charset="0"/>
                <a:cs typeface="Times New Roman" panose="02020603050405020304" pitchFamily="18" charset="0"/>
              </a:rPr>
              <a:t>3</a:t>
            </a:r>
          </a:p>
        </p:txBody>
      </p:sp>
      <p:grpSp>
        <p:nvGrpSpPr>
          <p:cNvPr id="12" name="Google Shape;3054;p44">
            <a:extLst>
              <a:ext uri="{FF2B5EF4-FFF2-40B4-BE49-F238E27FC236}">
                <a16:creationId xmlns:a16="http://schemas.microsoft.com/office/drawing/2014/main" id="{A29939BE-E6C4-48AC-A906-5E780F911726}"/>
              </a:ext>
            </a:extLst>
          </p:cNvPr>
          <p:cNvGrpSpPr/>
          <p:nvPr/>
        </p:nvGrpSpPr>
        <p:grpSpPr>
          <a:xfrm>
            <a:off x="1672503" y="3640198"/>
            <a:ext cx="1313060" cy="2997876"/>
            <a:chOff x="2785375" y="2044600"/>
            <a:chExt cx="1033350" cy="2266925"/>
          </a:xfrm>
        </p:grpSpPr>
        <p:sp>
          <p:nvSpPr>
            <p:cNvPr id="13" name="Google Shape;3055;p44">
              <a:extLst>
                <a:ext uri="{FF2B5EF4-FFF2-40B4-BE49-F238E27FC236}">
                  <a16:creationId xmlns:a16="http://schemas.microsoft.com/office/drawing/2014/main" id="{AACDCB78-7298-4D9D-93D7-131854603048}"/>
                </a:ext>
              </a:extLst>
            </p:cNvPr>
            <p:cNvSpPr/>
            <p:nvPr/>
          </p:nvSpPr>
          <p:spPr>
            <a:xfrm>
              <a:off x="2954000" y="3453700"/>
              <a:ext cx="808900" cy="164075"/>
            </a:xfrm>
            <a:custGeom>
              <a:avLst/>
              <a:gdLst/>
              <a:ahLst/>
              <a:cxnLst/>
              <a:rect l="l" t="t" r="r" b="b"/>
              <a:pathLst>
                <a:path w="32356" h="6563" extrusionOk="0">
                  <a:moveTo>
                    <a:pt x="17231" y="0"/>
                  </a:moveTo>
                  <a:cubicBezTo>
                    <a:pt x="16458" y="0"/>
                    <a:pt x="15683" y="11"/>
                    <a:pt x="14906" y="34"/>
                  </a:cubicBezTo>
                  <a:cubicBezTo>
                    <a:pt x="12506" y="106"/>
                    <a:pt x="10081" y="250"/>
                    <a:pt x="7681" y="490"/>
                  </a:cubicBezTo>
                  <a:cubicBezTo>
                    <a:pt x="6553" y="610"/>
                    <a:pt x="5425" y="730"/>
                    <a:pt x="4297" y="922"/>
                  </a:cubicBezTo>
                  <a:cubicBezTo>
                    <a:pt x="3289" y="1090"/>
                    <a:pt x="2305" y="1330"/>
                    <a:pt x="1393" y="1762"/>
                  </a:cubicBezTo>
                  <a:cubicBezTo>
                    <a:pt x="1057" y="1930"/>
                    <a:pt x="744" y="2098"/>
                    <a:pt x="456" y="2314"/>
                  </a:cubicBezTo>
                  <a:cubicBezTo>
                    <a:pt x="444" y="2312"/>
                    <a:pt x="431" y="2310"/>
                    <a:pt x="418" y="2310"/>
                  </a:cubicBezTo>
                  <a:cubicBezTo>
                    <a:pt x="308" y="2310"/>
                    <a:pt x="190" y="2399"/>
                    <a:pt x="168" y="2506"/>
                  </a:cubicBezTo>
                  <a:cubicBezTo>
                    <a:pt x="168" y="2506"/>
                    <a:pt x="168" y="2506"/>
                    <a:pt x="168" y="2530"/>
                  </a:cubicBezTo>
                  <a:cubicBezTo>
                    <a:pt x="144" y="2530"/>
                    <a:pt x="144" y="2554"/>
                    <a:pt x="120" y="2554"/>
                  </a:cubicBezTo>
                  <a:cubicBezTo>
                    <a:pt x="0" y="2650"/>
                    <a:pt x="24" y="2866"/>
                    <a:pt x="120" y="2962"/>
                  </a:cubicBezTo>
                  <a:cubicBezTo>
                    <a:pt x="144" y="2962"/>
                    <a:pt x="144" y="2986"/>
                    <a:pt x="168" y="3010"/>
                  </a:cubicBezTo>
                  <a:cubicBezTo>
                    <a:pt x="288" y="3634"/>
                    <a:pt x="792" y="4138"/>
                    <a:pt x="1393" y="4450"/>
                  </a:cubicBezTo>
                  <a:cubicBezTo>
                    <a:pt x="1777" y="4642"/>
                    <a:pt x="2185" y="4786"/>
                    <a:pt x="2593" y="4906"/>
                  </a:cubicBezTo>
                  <a:cubicBezTo>
                    <a:pt x="3169" y="5050"/>
                    <a:pt x="3721" y="5170"/>
                    <a:pt x="4297" y="5314"/>
                  </a:cubicBezTo>
                  <a:cubicBezTo>
                    <a:pt x="6577" y="5818"/>
                    <a:pt x="8905" y="6154"/>
                    <a:pt x="11234" y="6371"/>
                  </a:cubicBezTo>
                  <a:cubicBezTo>
                    <a:pt x="12786" y="6499"/>
                    <a:pt x="14349" y="6563"/>
                    <a:pt x="15908" y="6563"/>
                  </a:cubicBezTo>
                  <a:cubicBezTo>
                    <a:pt x="16687" y="6563"/>
                    <a:pt x="17466" y="6547"/>
                    <a:pt x="18242" y="6515"/>
                  </a:cubicBezTo>
                  <a:cubicBezTo>
                    <a:pt x="20571" y="6419"/>
                    <a:pt x="22899" y="6154"/>
                    <a:pt x="25203" y="5746"/>
                  </a:cubicBezTo>
                  <a:cubicBezTo>
                    <a:pt x="27315" y="5386"/>
                    <a:pt x="29428" y="4834"/>
                    <a:pt x="31276" y="3682"/>
                  </a:cubicBezTo>
                  <a:cubicBezTo>
                    <a:pt x="31684" y="3442"/>
                    <a:pt x="32140" y="3130"/>
                    <a:pt x="32260" y="2626"/>
                  </a:cubicBezTo>
                  <a:cubicBezTo>
                    <a:pt x="32356" y="2242"/>
                    <a:pt x="32212" y="1882"/>
                    <a:pt x="31924" y="1594"/>
                  </a:cubicBezTo>
                  <a:cubicBezTo>
                    <a:pt x="31252" y="922"/>
                    <a:pt x="30220" y="874"/>
                    <a:pt x="29331" y="754"/>
                  </a:cubicBezTo>
                  <a:cubicBezTo>
                    <a:pt x="26931" y="442"/>
                    <a:pt x="24555" y="250"/>
                    <a:pt x="22155" y="130"/>
                  </a:cubicBezTo>
                  <a:cubicBezTo>
                    <a:pt x="20508" y="48"/>
                    <a:pt x="18872" y="0"/>
                    <a:pt x="17231" y="0"/>
                  </a:cubicBezTo>
                  <a:close/>
                </a:path>
              </a:pathLst>
            </a:custGeom>
            <a:solidFill>
              <a:srgbClr val="D89E9E"/>
            </a:solidFill>
            <a:ln>
              <a:noFill/>
            </a:ln>
          </p:spPr>
          <p:txBody>
            <a:bodyPr spcFirstLastPara="1" wrap="square" lIns="121900" tIns="121900" rIns="121900" bIns="121900" anchor="ctr" anchorCtr="0">
              <a:noAutofit/>
            </a:bodyPr>
            <a:lstStyle/>
            <a:p>
              <a:endParaRPr sz="2400"/>
            </a:p>
          </p:txBody>
        </p:sp>
        <p:sp>
          <p:nvSpPr>
            <p:cNvPr id="14" name="Google Shape;3056;p44">
              <a:extLst>
                <a:ext uri="{FF2B5EF4-FFF2-40B4-BE49-F238E27FC236}">
                  <a16:creationId xmlns:a16="http://schemas.microsoft.com/office/drawing/2014/main" id="{DB348FF7-E35E-4D9A-915F-BBEC11FB6272}"/>
                </a:ext>
              </a:extLst>
            </p:cNvPr>
            <p:cNvSpPr/>
            <p:nvPr/>
          </p:nvSpPr>
          <p:spPr>
            <a:xfrm>
              <a:off x="3220425" y="2045000"/>
              <a:ext cx="176450" cy="755500"/>
            </a:xfrm>
            <a:custGeom>
              <a:avLst/>
              <a:gdLst/>
              <a:ahLst/>
              <a:cxnLst/>
              <a:rect l="l" t="t" r="r" b="b"/>
              <a:pathLst>
                <a:path w="7058" h="30220" extrusionOk="0">
                  <a:moveTo>
                    <a:pt x="193" y="0"/>
                  </a:moveTo>
                  <a:cubicBezTo>
                    <a:pt x="73" y="72"/>
                    <a:pt x="1" y="192"/>
                    <a:pt x="25" y="336"/>
                  </a:cubicBezTo>
                  <a:cubicBezTo>
                    <a:pt x="385" y="2184"/>
                    <a:pt x="1033" y="3937"/>
                    <a:pt x="1705" y="5689"/>
                  </a:cubicBezTo>
                  <a:cubicBezTo>
                    <a:pt x="2377" y="7417"/>
                    <a:pt x="3097" y="9145"/>
                    <a:pt x="3553" y="10945"/>
                  </a:cubicBezTo>
                  <a:cubicBezTo>
                    <a:pt x="4009" y="12722"/>
                    <a:pt x="4129" y="14546"/>
                    <a:pt x="3817" y="16346"/>
                  </a:cubicBezTo>
                  <a:cubicBezTo>
                    <a:pt x="3481" y="18170"/>
                    <a:pt x="2809" y="19922"/>
                    <a:pt x="2233" y="21698"/>
                  </a:cubicBezTo>
                  <a:cubicBezTo>
                    <a:pt x="1681" y="23427"/>
                    <a:pt x="1201" y="25251"/>
                    <a:pt x="1273" y="27075"/>
                  </a:cubicBezTo>
                  <a:cubicBezTo>
                    <a:pt x="1273" y="27075"/>
                    <a:pt x="1273" y="27099"/>
                    <a:pt x="1273" y="27099"/>
                  </a:cubicBezTo>
                  <a:cubicBezTo>
                    <a:pt x="1230" y="27069"/>
                    <a:pt x="1184" y="27056"/>
                    <a:pt x="1139" y="27056"/>
                  </a:cubicBezTo>
                  <a:cubicBezTo>
                    <a:pt x="931" y="27056"/>
                    <a:pt x="739" y="27334"/>
                    <a:pt x="937" y="27531"/>
                  </a:cubicBezTo>
                  <a:cubicBezTo>
                    <a:pt x="1897" y="28419"/>
                    <a:pt x="2857" y="29331"/>
                    <a:pt x="3817" y="30219"/>
                  </a:cubicBezTo>
                  <a:cubicBezTo>
                    <a:pt x="6049" y="26547"/>
                    <a:pt x="6145" y="22635"/>
                    <a:pt x="6601" y="18626"/>
                  </a:cubicBezTo>
                  <a:cubicBezTo>
                    <a:pt x="7057" y="15170"/>
                    <a:pt x="5473" y="12025"/>
                    <a:pt x="4249" y="8905"/>
                  </a:cubicBezTo>
                  <a:cubicBezTo>
                    <a:pt x="4033" y="8329"/>
                    <a:pt x="3577" y="7777"/>
                    <a:pt x="3361" y="7225"/>
                  </a:cubicBezTo>
                  <a:cubicBezTo>
                    <a:pt x="2233" y="4849"/>
                    <a:pt x="2041" y="2016"/>
                    <a:pt x="19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5" name="Google Shape;3057;p44">
              <a:extLst>
                <a:ext uri="{FF2B5EF4-FFF2-40B4-BE49-F238E27FC236}">
                  <a16:creationId xmlns:a16="http://schemas.microsoft.com/office/drawing/2014/main" id="{97DE51F8-057D-4F20-90E0-E1395BED27DC}"/>
                </a:ext>
              </a:extLst>
            </p:cNvPr>
            <p:cNvSpPr/>
            <p:nvPr/>
          </p:nvSpPr>
          <p:spPr>
            <a:xfrm>
              <a:off x="3225225" y="2044600"/>
              <a:ext cx="211250" cy="796800"/>
            </a:xfrm>
            <a:custGeom>
              <a:avLst/>
              <a:gdLst/>
              <a:ahLst/>
              <a:cxnLst/>
              <a:rect l="l" t="t" r="r" b="b"/>
              <a:pathLst>
                <a:path w="8450" h="31872" extrusionOk="0">
                  <a:moveTo>
                    <a:pt x="92" y="1"/>
                  </a:moveTo>
                  <a:cubicBezTo>
                    <a:pt x="60" y="1"/>
                    <a:pt x="30" y="6"/>
                    <a:pt x="1" y="16"/>
                  </a:cubicBezTo>
                  <a:cubicBezTo>
                    <a:pt x="1849" y="2032"/>
                    <a:pt x="2041" y="4865"/>
                    <a:pt x="3169" y="7241"/>
                  </a:cubicBezTo>
                  <a:cubicBezTo>
                    <a:pt x="3385" y="7793"/>
                    <a:pt x="3841" y="8345"/>
                    <a:pt x="4057" y="8921"/>
                  </a:cubicBezTo>
                  <a:cubicBezTo>
                    <a:pt x="5281" y="12041"/>
                    <a:pt x="6865" y="15186"/>
                    <a:pt x="6409" y="18642"/>
                  </a:cubicBezTo>
                  <a:cubicBezTo>
                    <a:pt x="5953" y="22651"/>
                    <a:pt x="5857" y="26563"/>
                    <a:pt x="3625" y="30235"/>
                  </a:cubicBezTo>
                  <a:cubicBezTo>
                    <a:pt x="4201" y="30763"/>
                    <a:pt x="4753" y="31267"/>
                    <a:pt x="5305" y="31795"/>
                  </a:cubicBezTo>
                  <a:cubicBezTo>
                    <a:pt x="5357" y="31848"/>
                    <a:pt x="5425" y="31871"/>
                    <a:pt x="5493" y="31871"/>
                  </a:cubicBezTo>
                  <a:cubicBezTo>
                    <a:pt x="5612" y="31871"/>
                    <a:pt x="5731" y="31798"/>
                    <a:pt x="5761" y="31675"/>
                  </a:cubicBezTo>
                  <a:cubicBezTo>
                    <a:pt x="6505" y="29203"/>
                    <a:pt x="7153" y="26707"/>
                    <a:pt x="7681" y="24187"/>
                  </a:cubicBezTo>
                  <a:cubicBezTo>
                    <a:pt x="7945" y="22963"/>
                    <a:pt x="8209" y="21714"/>
                    <a:pt x="8329" y="20466"/>
                  </a:cubicBezTo>
                  <a:cubicBezTo>
                    <a:pt x="8449" y="19266"/>
                    <a:pt x="8401" y="18018"/>
                    <a:pt x="7969" y="16866"/>
                  </a:cubicBezTo>
                  <a:cubicBezTo>
                    <a:pt x="7777" y="16314"/>
                    <a:pt x="7513" y="15762"/>
                    <a:pt x="7321" y="15210"/>
                  </a:cubicBezTo>
                  <a:cubicBezTo>
                    <a:pt x="7105" y="14610"/>
                    <a:pt x="7057" y="14034"/>
                    <a:pt x="7033" y="13410"/>
                  </a:cubicBezTo>
                  <a:cubicBezTo>
                    <a:pt x="7009" y="12810"/>
                    <a:pt x="7009" y="12209"/>
                    <a:pt x="6841" y="11633"/>
                  </a:cubicBezTo>
                  <a:cubicBezTo>
                    <a:pt x="6721" y="11129"/>
                    <a:pt x="6529" y="10673"/>
                    <a:pt x="6289" y="10241"/>
                  </a:cubicBezTo>
                  <a:cubicBezTo>
                    <a:pt x="5785" y="9329"/>
                    <a:pt x="5113" y="8537"/>
                    <a:pt x="4537" y="7697"/>
                  </a:cubicBezTo>
                  <a:cubicBezTo>
                    <a:pt x="3985" y="6905"/>
                    <a:pt x="3577" y="6089"/>
                    <a:pt x="3241" y="5177"/>
                  </a:cubicBezTo>
                  <a:cubicBezTo>
                    <a:pt x="2641" y="3545"/>
                    <a:pt x="2209" y="1600"/>
                    <a:pt x="793" y="448"/>
                  </a:cubicBezTo>
                  <a:cubicBezTo>
                    <a:pt x="625" y="304"/>
                    <a:pt x="433" y="160"/>
                    <a:pt x="241" y="40"/>
                  </a:cubicBezTo>
                  <a:cubicBezTo>
                    <a:pt x="184" y="12"/>
                    <a:pt x="136" y="1"/>
                    <a:pt x="9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6" name="Google Shape;3058;p44">
              <a:extLst>
                <a:ext uri="{FF2B5EF4-FFF2-40B4-BE49-F238E27FC236}">
                  <a16:creationId xmlns:a16="http://schemas.microsoft.com/office/drawing/2014/main" id="{E9CB6D67-5F9E-4F31-A911-044A1A4B179D}"/>
                </a:ext>
              </a:extLst>
            </p:cNvPr>
            <p:cNvSpPr/>
            <p:nvPr/>
          </p:nvSpPr>
          <p:spPr>
            <a:xfrm>
              <a:off x="3501250" y="2425425"/>
              <a:ext cx="189650" cy="530475"/>
            </a:xfrm>
            <a:custGeom>
              <a:avLst/>
              <a:gdLst/>
              <a:ahLst/>
              <a:cxnLst/>
              <a:rect l="l" t="t" r="r" b="b"/>
              <a:pathLst>
                <a:path w="7586" h="21219" extrusionOk="0">
                  <a:moveTo>
                    <a:pt x="7586" y="1"/>
                  </a:moveTo>
                  <a:lnTo>
                    <a:pt x="7586" y="1"/>
                  </a:lnTo>
                  <a:cubicBezTo>
                    <a:pt x="6073" y="1441"/>
                    <a:pt x="4969" y="3265"/>
                    <a:pt x="4393" y="5257"/>
                  </a:cubicBezTo>
                  <a:cubicBezTo>
                    <a:pt x="4201" y="5857"/>
                    <a:pt x="4105" y="6481"/>
                    <a:pt x="3961" y="7105"/>
                  </a:cubicBezTo>
                  <a:cubicBezTo>
                    <a:pt x="3817" y="7730"/>
                    <a:pt x="3577" y="8306"/>
                    <a:pt x="3217" y="8834"/>
                  </a:cubicBezTo>
                  <a:cubicBezTo>
                    <a:pt x="2857" y="9362"/>
                    <a:pt x="2449" y="9842"/>
                    <a:pt x="2089" y="10346"/>
                  </a:cubicBezTo>
                  <a:cubicBezTo>
                    <a:pt x="1705" y="10850"/>
                    <a:pt x="1393" y="11378"/>
                    <a:pt x="1153" y="11954"/>
                  </a:cubicBezTo>
                  <a:cubicBezTo>
                    <a:pt x="649" y="13034"/>
                    <a:pt x="361" y="14210"/>
                    <a:pt x="289" y="15410"/>
                  </a:cubicBezTo>
                  <a:cubicBezTo>
                    <a:pt x="241" y="15410"/>
                    <a:pt x="193" y="15410"/>
                    <a:pt x="145" y="15434"/>
                  </a:cubicBezTo>
                  <a:cubicBezTo>
                    <a:pt x="25" y="15506"/>
                    <a:pt x="1" y="15674"/>
                    <a:pt x="49" y="15818"/>
                  </a:cubicBezTo>
                  <a:cubicBezTo>
                    <a:pt x="505" y="16826"/>
                    <a:pt x="1009" y="17811"/>
                    <a:pt x="1537" y="18795"/>
                  </a:cubicBezTo>
                  <a:cubicBezTo>
                    <a:pt x="1801" y="19275"/>
                    <a:pt x="2065" y="19731"/>
                    <a:pt x="2329" y="20211"/>
                  </a:cubicBezTo>
                  <a:cubicBezTo>
                    <a:pt x="2545" y="20547"/>
                    <a:pt x="2737" y="20907"/>
                    <a:pt x="2977" y="21219"/>
                  </a:cubicBezTo>
                  <a:cubicBezTo>
                    <a:pt x="4777" y="18915"/>
                    <a:pt x="6169" y="16250"/>
                    <a:pt x="6553" y="13370"/>
                  </a:cubicBezTo>
                  <a:cubicBezTo>
                    <a:pt x="7009" y="9554"/>
                    <a:pt x="6337" y="5881"/>
                    <a:pt x="7105" y="1945"/>
                  </a:cubicBezTo>
                  <a:cubicBezTo>
                    <a:pt x="7249" y="1297"/>
                    <a:pt x="7393" y="649"/>
                    <a:pt x="758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 name="Google Shape;3059;p44">
              <a:extLst>
                <a:ext uri="{FF2B5EF4-FFF2-40B4-BE49-F238E27FC236}">
                  <a16:creationId xmlns:a16="http://schemas.microsoft.com/office/drawing/2014/main" id="{0D776B6F-EE7F-45E4-8DA5-0014EDDF4DBB}"/>
                </a:ext>
              </a:extLst>
            </p:cNvPr>
            <p:cNvSpPr/>
            <p:nvPr/>
          </p:nvSpPr>
          <p:spPr>
            <a:xfrm>
              <a:off x="3575675" y="2409575"/>
              <a:ext cx="145225" cy="569350"/>
            </a:xfrm>
            <a:custGeom>
              <a:avLst/>
              <a:gdLst/>
              <a:ahLst/>
              <a:cxnLst/>
              <a:rect l="l" t="t" r="r" b="b"/>
              <a:pathLst>
                <a:path w="5809" h="22774" extrusionOk="0">
                  <a:moveTo>
                    <a:pt x="5431" y="0"/>
                  </a:moveTo>
                  <a:cubicBezTo>
                    <a:pt x="5360" y="0"/>
                    <a:pt x="5282" y="27"/>
                    <a:pt x="5209" y="83"/>
                  </a:cubicBezTo>
                  <a:cubicBezTo>
                    <a:pt x="5017" y="251"/>
                    <a:pt x="4801" y="443"/>
                    <a:pt x="4609" y="635"/>
                  </a:cubicBezTo>
                  <a:cubicBezTo>
                    <a:pt x="4416" y="1283"/>
                    <a:pt x="4272" y="1931"/>
                    <a:pt x="4128" y="2579"/>
                  </a:cubicBezTo>
                  <a:cubicBezTo>
                    <a:pt x="3360" y="6515"/>
                    <a:pt x="4032" y="10188"/>
                    <a:pt x="3576" y="14004"/>
                  </a:cubicBezTo>
                  <a:cubicBezTo>
                    <a:pt x="3192" y="16884"/>
                    <a:pt x="1800" y="19549"/>
                    <a:pt x="0" y="21853"/>
                  </a:cubicBezTo>
                  <a:cubicBezTo>
                    <a:pt x="48" y="21949"/>
                    <a:pt x="120" y="22021"/>
                    <a:pt x="192" y="22093"/>
                  </a:cubicBezTo>
                  <a:cubicBezTo>
                    <a:pt x="480" y="22453"/>
                    <a:pt x="864" y="22717"/>
                    <a:pt x="1320" y="22765"/>
                  </a:cubicBezTo>
                  <a:cubicBezTo>
                    <a:pt x="1370" y="22771"/>
                    <a:pt x="1419" y="22773"/>
                    <a:pt x="1468" y="22773"/>
                  </a:cubicBezTo>
                  <a:cubicBezTo>
                    <a:pt x="1840" y="22773"/>
                    <a:pt x="2172" y="22617"/>
                    <a:pt x="2448" y="22405"/>
                  </a:cubicBezTo>
                  <a:cubicBezTo>
                    <a:pt x="3168" y="21805"/>
                    <a:pt x="3504" y="20869"/>
                    <a:pt x="3816" y="20029"/>
                  </a:cubicBezTo>
                  <a:cubicBezTo>
                    <a:pt x="4585" y="18061"/>
                    <a:pt x="5137" y="15996"/>
                    <a:pt x="5425" y="13884"/>
                  </a:cubicBezTo>
                  <a:cubicBezTo>
                    <a:pt x="5713" y="11772"/>
                    <a:pt x="5785" y="9612"/>
                    <a:pt x="5569" y="7475"/>
                  </a:cubicBezTo>
                  <a:cubicBezTo>
                    <a:pt x="5473" y="6371"/>
                    <a:pt x="5305" y="5267"/>
                    <a:pt x="5305" y="4163"/>
                  </a:cubicBezTo>
                  <a:cubicBezTo>
                    <a:pt x="5305" y="3611"/>
                    <a:pt x="5353" y="3083"/>
                    <a:pt x="5497" y="2531"/>
                  </a:cubicBezTo>
                  <a:cubicBezTo>
                    <a:pt x="5617" y="2027"/>
                    <a:pt x="5785" y="1499"/>
                    <a:pt x="5809" y="971"/>
                  </a:cubicBezTo>
                  <a:cubicBezTo>
                    <a:pt x="5809" y="707"/>
                    <a:pt x="5785" y="443"/>
                    <a:pt x="5689" y="203"/>
                  </a:cubicBezTo>
                  <a:cubicBezTo>
                    <a:pt x="5644" y="70"/>
                    <a:pt x="5545" y="0"/>
                    <a:pt x="543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 name="Google Shape;3060;p44">
              <a:extLst>
                <a:ext uri="{FF2B5EF4-FFF2-40B4-BE49-F238E27FC236}">
                  <a16:creationId xmlns:a16="http://schemas.microsoft.com/office/drawing/2014/main" id="{9A57E982-FC71-46EB-9774-E7A115788A02}"/>
                </a:ext>
              </a:extLst>
            </p:cNvPr>
            <p:cNvSpPr/>
            <p:nvPr/>
          </p:nvSpPr>
          <p:spPr>
            <a:xfrm>
              <a:off x="2985800" y="2381625"/>
              <a:ext cx="192050" cy="843100"/>
            </a:xfrm>
            <a:custGeom>
              <a:avLst/>
              <a:gdLst/>
              <a:ahLst/>
              <a:cxnLst/>
              <a:rect l="l" t="t" r="r" b="b"/>
              <a:pathLst>
                <a:path w="7682" h="33724" extrusionOk="0">
                  <a:moveTo>
                    <a:pt x="2185" y="1"/>
                  </a:moveTo>
                  <a:lnTo>
                    <a:pt x="2185" y="1"/>
                  </a:lnTo>
                  <a:cubicBezTo>
                    <a:pt x="2185" y="3"/>
                    <a:pt x="2185" y="5"/>
                    <a:pt x="2185" y="7"/>
                  </a:cubicBezTo>
                  <a:lnTo>
                    <a:pt x="2185" y="7"/>
                  </a:lnTo>
                  <a:cubicBezTo>
                    <a:pt x="2185" y="5"/>
                    <a:pt x="2185" y="3"/>
                    <a:pt x="2185" y="1"/>
                  </a:cubicBezTo>
                  <a:close/>
                  <a:moveTo>
                    <a:pt x="2185" y="7"/>
                  </a:moveTo>
                  <a:cubicBezTo>
                    <a:pt x="2183" y="77"/>
                    <a:pt x="2160" y="146"/>
                    <a:pt x="2137" y="193"/>
                  </a:cubicBezTo>
                  <a:cubicBezTo>
                    <a:pt x="1969" y="1057"/>
                    <a:pt x="1849" y="1921"/>
                    <a:pt x="1777" y="2785"/>
                  </a:cubicBezTo>
                  <a:cubicBezTo>
                    <a:pt x="1633" y="4489"/>
                    <a:pt x="1777" y="6193"/>
                    <a:pt x="1801" y="7897"/>
                  </a:cubicBezTo>
                  <a:cubicBezTo>
                    <a:pt x="1801" y="8737"/>
                    <a:pt x="1729" y="9578"/>
                    <a:pt x="1537" y="10418"/>
                  </a:cubicBezTo>
                  <a:cubicBezTo>
                    <a:pt x="1345" y="11210"/>
                    <a:pt x="1081" y="11954"/>
                    <a:pt x="817" y="12722"/>
                  </a:cubicBezTo>
                  <a:cubicBezTo>
                    <a:pt x="553" y="13490"/>
                    <a:pt x="289" y="14258"/>
                    <a:pt x="169" y="15050"/>
                  </a:cubicBezTo>
                  <a:cubicBezTo>
                    <a:pt x="25" y="15842"/>
                    <a:pt x="1" y="16658"/>
                    <a:pt x="49" y="17450"/>
                  </a:cubicBezTo>
                  <a:cubicBezTo>
                    <a:pt x="145" y="19107"/>
                    <a:pt x="601" y="20715"/>
                    <a:pt x="1153" y="22275"/>
                  </a:cubicBezTo>
                  <a:cubicBezTo>
                    <a:pt x="1705" y="23811"/>
                    <a:pt x="2377" y="25347"/>
                    <a:pt x="3049" y="26835"/>
                  </a:cubicBezTo>
                  <a:cubicBezTo>
                    <a:pt x="3697" y="28275"/>
                    <a:pt x="4393" y="29692"/>
                    <a:pt x="5329" y="30964"/>
                  </a:cubicBezTo>
                  <a:cubicBezTo>
                    <a:pt x="6049" y="31948"/>
                    <a:pt x="6889" y="32812"/>
                    <a:pt x="7681" y="33724"/>
                  </a:cubicBezTo>
                  <a:cubicBezTo>
                    <a:pt x="7297" y="33028"/>
                    <a:pt x="6961" y="32308"/>
                    <a:pt x="6697" y="31564"/>
                  </a:cubicBezTo>
                  <a:cubicBezTo>
                    <a:pt x="5137" y="27651"/>
                    <a:pt x="4249" y="23955"/>
                    <a:pt x="2233" y="20043"/>
                  </a:cubicBezTo>
                  <a:cubicBezTo>
                    <a:pt x="1657" y="18914"/>
                    <a:pt x="1777" y="17474"/>
                    <a:pt x="1897" y="16130"/>
                  </a:cubicBezTo>
                  <a:cubicBezTo>
                    <a:pt x="2113" y="12986"/>
                    <a:pt x="3241" y="9962"/>
                    <a:pt x="3001" y="6721"/>
                  </a:cubicBezTo>
                  <a:cubicBezTo>
                    <a:pt x="2809" y="4419"/>
                    <a:pt x="2162" y="2285"/>
                    <a:pt x="2185" y="7"/>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9" name="Google Shape;3061;p44">
              <a:extLst>
                <a:ext uri="{FF2B5EF4-FFF2-40B4-BE49-F238E27FC236}">
                  <a16:creationId xmlns:a16="http://schemas.microsoft.com/office/drawing/2014/main" id="{31B772CD-9CEA-4598-A45F-1094C6FAB3AD}"/>
                </a:ext>
              </a:extLst>
            </p:cNvPr>
            <p:cNvSpPr/>
            <p:nvPr/>
          </p:nvSpPr>
          <p:spPr>
            <a:xfrm>
              <a:off x="3027200" y="2351625"/>
              <a:ext cx="352275" cy="1175975"/>
            </a:xfrm>
            <a:custGeom>
              <a:avLst/>
              <a:gdLst/>
              <a:ahLst/>
              <a:cxnLst/>
              <a:rect l="l" t="t" r="r" b="b"/>
              <a:pathLst>
                <a:path w="14091" h="47039" extrusionOk="0">
                  <a:moveTo>
                    <a:pt x="1225" y="0"/>
                  </a:moveTo>
                  <a:cubicBezTo>
                    <a:pt x="769" y="145"/>
                    <a:pt x="625" y="721"/>
                    <a:pt x="529" y="1201"/>
                  </a:cubicBezTo>
                  <a:cubicBezTo>
                    <a:pt x="505" y="3481"/>
                    <a:pt x="1153" y="5617"/>
                    <a:pt x="1345" y="7921"/>
                  </a:cubicBezTo>
                  <a:cubicBezTo>
                    <a:pt x="1585" y="11162"/>
                    <a:pt x="457" y="14186"/>
                    <a:pt x="241" y="17330"/>
                  </a:cubicBezTo>
                  <a:cubicBezTo>
                    <a:pt x="121" y="18674"/>
                    <a:pt x="1" y="20114"/>
                    <a:pt x="577" y="21243"/>
                  </a:cubicBezTo>
                  <a:cubicBezTo>
                    <a:pt x="2593" y="25155"/>
                    <a:pt x="3481" y="28851"/>
                    <a:pt x="5041" y="32764"/>
                  </a:cubicBezTo>
                  <a:cubicBezTo>
                    <a:pt x="5305" y="33508"/>
                    <a:pt x="5641" y="34228"/>
                    <a:pt x="6025" y="34924"/>
                  </a:cubicBezTo>
                  <a:cubicBezTo>
                    <a:pt x="6289" y="35236"/>
                    <a:pt x="6553" y="35572"/>
                    <a:pt x="6817" y="35908"/>
                  </a:cubicBezTo>
                  <a:cubicBezTo>
                    <a:pt x="7802" y="37204"/>
                    <a:pt x="8618" y="38620"/>
                    <a:pt x="9410" y="40036"/>
                  </a:cubicBezTo>
                  <a:cubicBezTo>
                    <a:pt x="10274" y="41573"/>
                    <a:pt x="11090" y="43109"/>
                    <a:pt x="11954" y="44645"/>
                  </a:cubicBezTo>
                  <a:cubicBezTo>
                    <a:pt x="12362" y="45389"/>
                    <a:pt x="12770" y="46157"/>
                    <a:pt x="13202" y="46901"/>
                  </a:cubicBezTo>
                  <a:cubicBezTo>
                    <a:pt x="13250" y="46996"/>
                    <a:pt x="13343" y="47039"/>
                    <a:pt x="13436" y="47039"/>
                  </a:cubicBezTo>
                  <a:cubicBezTo>
                    <a:pt x="13578" y="47039"/>
                    <a:pt x="13721" y="46941"/>
                    <a:pt x="13706" y="46781"/>
                  </a:cubicBezTo>
                  <a:cubicBezTo>
                    <a:pt x="13682" y="46061"/>
                    <a:pt x="13682" y="45365"/>
                    <a:pt x="13658" y="44645"/>
                  </a:cubicBezTo>
                  <a:cubicBezTo>
                    <a:pt x="13778" y="44621"/>
                    <a:pt x="13898" y="44477"/>
                    <a:pt x="13874" y="44309"/>
                  </a:cubicBezTo>
                  <a:cubicBezTo>
                    <a:pt x="13154" y="41189"/>
                    <a:pt x="13490" y="37948"/>
                    <a:pt x="13898" y="34804"/>
                  </a:cubicBezTo>
                  <a:cubicBezTo>
                    <a:pt x="13946" y="34300"/>
                    <a:pt x="14018" y="33796"/>
                    <a:pt x="14090" y="33292"/>
                  </a:cubicBezTo>
                  <a:cubicBezTo>
                    <a:pt x="13538" y="30123"/>
                    <a:pt x="12818" y="26979"/>
                    <a:pt x="11978" y="23811"/>
                  </a:cubicBezTo>
                  <a:cubicBezTo>
                    <a:pt x="11090" y="20787"/>
                    <a:pt x="9842" y="18098"/>
                    <a:pt x="8954" y="15098"/>
                  </a:cubicBezTo>
                  <a:cubicBezTo>
                    <a:pt x="8282" y="12626"/>
                    <a:pt x="6721" y="10730"/>
                    <a:pt x="5257" y="8377"/>
                  </a:cubicBezTo>
                  <a:cubicBezTo>
                    <a:pt x="3817" y="6241"/>
                    <a:pt x="3817" y="3793"/>
                    <a:pt x="2593" y="1561"/>
                  </a:cubicBezTo>
                  <a:cubicBezTo>
                    <a:pt x="2185" y="937"/>
                    <a:pt x="1633" y="529"/>
                    <a:pt x="122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 name="Google Shape;3062;p44">
              <a:extLst>
                <a:ext uri="{FF2B5EF4-FFF2-40B4-BE49-F238E27FC236}">
                  <a16:creationId xmlns:a16="http://schemas.microsoft.com/office/drawing/2014/main" id="{6264E8AE-5E7F-46BD-A761-72C555CE1BFD}"/>
                </a:ext>
              </a:extLst>
            </p:cNvPr>
            <p:cNvSpPr/>
            <p:nvPr/>
          </p:nvSpPr>
          <p:spPr>
            <a:xfrm>
              <a:off x="3057800" y="2350200"/>
              <a:ext cx="337275" cy="833725"/>
            </a:xfrm>
            <a:custGeom>
              <a:avLst/>
              <a:gdLst/>
              <a:ahLst/>
              <a:cxnLst/>
              <a:rect l="l" t="t" r="r" b="b"/>
              <a:pathLst>
                <a:path w="13491" h="33349" extrusionOk="0">
                  <a:moveTo>
                    <a:pt x="261" y="0"/>
                  </a:moveTo>
                  <a:cubicBezTo>
                    <a:pt x="167" y="0"/>
                    <a:pt x="71" y="22"/>
                    <a:pt x="1" y="57"/>
                  </a:cubicBezTo>
                  <a:cubicBezTo>
                    <a:pt x="409" y="586"/>
                    <a:pt x="961" y="994"/>
                    <a:pt x="1369" y="1618"/>
                  </a:cubicBezTo>
                  <a:cubicBezTo>
                    <a:pt x="2593" y="3850"/>
                    <a:pt x="2593" y="6298"/>
                    <a:pt x="4033" y="8434"/>
                  </a:cubicBezTo>
                  <a:cubicBezTo>
                    <a:pt x="5497" y="10787"/>
                    <a:pt x="7058" y="12683"/>
                    <a:pt x="7730" y="15155"/>
                  </a:cubicBezTo>
                  <a:cubicBezTo>
                    <a:pt x="8642" y="18155"/>
                    <a:pt x="9866" y="20844"/>
                    <a:pt x="10754" y="23868"/>
                  </a:cubicBezTo>
                  <a:cubicBezTo>
                    <a:pt x="11594" y="27036"/>
                    <a:pt x="12338" y="30180"/>
                    <a:pt x="12866" y="33349"/>
                  </a:cubicBezTo>
                  <a:cubicBezTo>
                    <a:pt x="13202" y="30661"/>
                    <a:pt x="13490" y="27972"/>
                    <a:pt x="13178" y="25284"/>
                  </a:cubicBezTo>
                  <a:cubicBezTo>
                    <a:pt x="12986" y="23604"/>
                    <a:pt x="12554" y="21972"/>
                    <a:pt x="12074" y="20340"/>
                  </a:cubicBezTo>
                  <a:cubicBezTo>
                    <a:pt x="11642" y="18779"/>
                    <a:pt x="11186" y="17195"/>
                    <a:pt x="10514" y="15707"/>
                  </a:cubicBezTo>
                  <a:cubicBezTo>
                    <a:pt x="9866" y="14219"/>
                    <a:pt x="8882" y="12923"/>
                    <a:pt x="8066" y="11531"/>
                  </a:cubicBezTo>
                  <a:cubicBezTo>
                    <a:pt x="7226" y="10090"/>
                    <a:pt x="6674" y="8506"/>
                    <a:pt x="5929" y="7018"/>
                  </a:cubicBezTo>
                  <a:cubicBezTo>
                    <a:pt x="5257" y="5650"/>
                    <a:pt x="4441" y="4330"/>
                    <a:pt x="3505" y="3082"/>
                  </a:cubicBezTo>
                  <a:cubicBezTo>
                    <a:pt x="3049" y="2482"/>
                    <a:pt x="2545" y="1882"/>
                    <a:pt x="2041" y="1306"/>
                  </a:cubicBezTo>
                  <a:cubicBezTo>
                    <a:pt x="1609" y="826"/>
                    <a:pt x="1081" y="105"/>
                    <a:pt x="361" y="9"/>
                  </a:cubicBezTo>
                  <a:cubicBezTo>
                    <a:pt x="329" y="3"/>
                    <a:pt x="295" y="0"/>
                    <a:pt x="26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1" name="Google Shape;3063;p44">
              <a:extLst>
                <a:ext uri="{FF2B5EF4-FFF2-40B4-BE49-F238E27FC236}">
                  <a16:creationId xmlns:a16="http://schemas.microsoft.com/office/drawing/2014/main" id="{71CB8F92-406E-4104-84BC-976018B61D91}"/>
                </a:ext>
              </a:extLst>
            </p:cNvPr>
            <p:cNvSpPr/>
            <p:nvPr/>
          </p:nvSpPr>
          <p:spPr>
            <a:xfrm>
              <a:off x="3601475" y="2708925"/>
              <a:ext cx="205225" cy="371800"/>
            </a:xfrm>
            <a:custGeom>
              <a:avLst/>
              <a:gdLst/>
              <a:ahLst/>
              <a:cxnLst/>
              <a:rect l="l" t="t" r="r" b="b"/>
              <a:pathLst>
                <a:path w="8209" h="14872" extrusionOk="0">
                  <a:moveTo>
                    <a:pt x="7789" y="0"/>
                  </a:moveTo>
                  <a:cubicBezTo>
                    <a:pt x="7580" y="0"/>
                    <a:pt x="7365" y="90"/>
                    <a:pt x="7177" y="206"/>
                  </a:cubicBezTo>
                  <a:cubicBezTo>
                    <a:pt x="6553" y="566"/>
                    <a:pt x="5977" y="1022"/>
                    <a:pt x="5473" y="1526"/>
                  </a:cubicBezTo>
                  <a:cubicBezTo>
                    <a:pt x="4417" y="2582"/>
                    <a:pt x="3649" y="3878"/>
                    <a:pt x="2976" y="5174"/>
                  </a:cubicBezTo>
                  <a:cubicBezTo>
                    <a:pt x="2208" y="6687"/>
                    <a:pt x="1536" y="8247"/>
                    <a:pt x="864" y="9807"/>
                  </a:cubicBezTo>
                  <a:cubicBezTo>
                    <a:pt x="768" y="9999"/>
                    <a:pt x="672" y="10215"/>
                    <a:pt x="576" y="10431"/>
                  </a:cubicBezTo>
                  <a:cubicBezTo>
                    <a:pt x="480" y="10431"/>
                    <a:pt x="384" y="10503"/>
                    <a:pt x="360" y="10623"/>
                  </a:cubicBezTo>
                  <a:cubicBezTo>
                    <a:pt x="0" y="12039"/>
                    <a:pt x="0" y="13455"/>
                    <a:pt x="120" y="14871"/>
                  </a:cubicBezTo>
                  <a:cubicBezTo>
                    <a:pt x="2208" y="9663"/>
                    <a:pt x="4705" y="4574"/>
                    <a:pt x="8209" y="134"/>
                  </a:cubicBezTo>
                  <a:lnTo>
                    <a:pt x="8185" y="134"/>
                  </a:lnTo>
                  <a:cubicBezTo>
                    <a:pt x="8061" y="39"/>
                    <a:pt x="7927" y="0"/>
                    <a:pt x="778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2" name="Google Shape;3064;p44">
              <a:extLst>
                <a:ext uri="{FF2B5EF4-FFF2-40B4-BE49-F238E27FC236}">
                  <a16:creationId xmlns:a16="http://schemas.microsoft.com/office/drawing/2014/main" id="{B134F285-4EC5-462D-96D3-D0FAA5492F86}"/>
                </a:ext>
              </a:extLst>
            </p:cNvPr>
            <p:cNvSpPr/>
            <p:nvPr/>
          </p:nvSpPr>
          <p:spPr>
            <a:xfrm>
              <a:off x="3536050" y="2712250"/>
              <a:ext cx="282675" cy="826925"/>
            </a:xfrm>
            <a:custGeom>
              <a:avLst/>
              <a:gdLst/>
              <a:ahLst/>
              <a:cxnLst/>
              <a:rect l="l" t="t" r="r" b="b"/>
              <a:pathLst>
                <a:path w="11307" h="33077" extrusionOk="0">
                  <a:moveTo>
                    <a:pt x="10826" y="1"/>
                  </a:moveTo>
                  <a:cubicBezTo>
                    <a:pt x="7322" y="4441"/>
                    <a:pt x="4825" y="9530"/>
                    <a:pt x="2737" y="14738"/>
                  </a:cubicBezTo>
                  <a:cubicBezTo>
                    <a:pt x="2929" y="16803"/>
                    <a:pt x="3337" y="18867"/>
                    <a:pt x="3217" y="20931"/>
                  </a:cubicBezTo>
                  <a:cubicBezTo>
                    <a:pt x="3001" y="24123"/>
                    <a:pt x="1585" y="27076"/>
                    <a:pt x="673" y="30100"/>
                  </a:cubicBezTo>
                  <a:cubicBezTo>
                    <a:pt x="385" y="31084"/>
                    <a:pt x="145" y="32068"/>
                    <a:pt x="1" y="33076"/>
                  </a:cubicBezTo>
                  <a:cubicBezTo>
                    <a:pt x="145" y="32836"/>
                    <a:pt x="289" y="32572"/>
                    <a:pt x="457" y="32308"/>
                  </a:cubicBezTo>
                  <a:cubicBezTo>
                    <a:pt x="2593" y="28972"/>
                    <a:pt x="5497" y="26620"/>
                    <a:pt x="6842" y="22803"/>
                  </a:cubicBezTo>
                  <a:cubicBezTo>
                    <a:pt x="7058" y="22035"/>
                    <a:pt x="6938" y="21363"/>
                    <a:pt x="7178" y="20571"/>
                  </a:cubicBezTo>
                  <a:cubicBezTo>
                    <a:pt x="7730" y="19011"/>
                    <a:pt x="8522" y="17451"/>
                    <a:pt x="8738" y="15987"/>
                  </a:cubicBezTo>
                  <a:cubicBezTo>
                    <a:pt x="9194" y="12074"/>
                    <a:pt x="10418" y="8714"/>
                    <a:pt x="11210" y="4801"/>
                  </a:cubicBezTo>
                  <a:cubicBezTo>
                    <a:pt x="11210" y="4753"/>
                    <a:pt x="11210" y="4705"/>
                    <a:pt x="11234" y="4657"/>
                  </a:cubicBezTo>
                  <a:cubicBezTo>
                    <a:pt x="11234" y="4249"/>
                    <a:pt x="11234" y="3817"/>
                    <a:pt x="11258" y="3409"/>
                  </a:cubicBezTo>
                  <a:cubicBezTo>
                    <a:pt x="11258" y="2929"/>
                    <a:pt x="11258" y="2473"/>
                    <a:pt x="11282" y="1993"/>
                  </a:cubicBezTo>
                  <a:cubicBezTo>
                    <a:pt x="11282" y="1585"/>
                    <a:pt x="11306" y="1177"/>
                    <a:pt x="11234" y="793"/>
                  </a:cubicBezTo>
                  <a:cubicBezTo>
                    <a:pt x="11186" y="481"/>
                    <a:pt x="11066" y="193"/>
                    <a:pt x="1082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3" name="Google Shape;3065;p44">
              <a:extLst>
                <a:ext uri="{FF2B5EF4-FFF2-40B4-BE49-F238E27FC236}">
                  <a16:creationId xmlns:a16="http://schemas.microsoft.com/office/drawing/2014/main" id="{22B8CCA1-A0FE-4454-B21F-2F2427B5B673}"/>
                </a:ext>
              </a:extLst>
            </p:cNvPr>
            <p:cNvSpPr/>
            <p:nvPr/>
          </p:nvSpPr>
          <p:spPr>
            <a:xfrm>
              <a:off x="3531850" y="2828675"/>
              <a:ext cx="285075" cy="773725"/>
            </a:xfrm>
            <a:custGeom>
              <a:avLst/>
              <a:gdLst/>
              <a:ahLst/>
              <a:cxnLst/>
              <a:rect l="l" t="t" r="r" b="b"/>
              <a:pathLst>
                <a:path w="11403" h="30949" extrusionOk="0">
                  <a:moveTo>
                    <a:pt x="11402" y="0"/>
                  </a:moveTo>
                  <a:lnTo>
                    <a:pt x="11402" y="0"/>
                  </a:lnTo>
                  <a:cubicBezTo>
                    <a:pt x="11378" y="48"/>
                    <a:pt x="11378" y="96"/>
                    <a:pt x="11378" y="144"/>
                  </a:cubicBezTo>
                  <a:cubicBezTo>
                    <a:pt x="10586" y="4057"/>
                    <a:pt x="9362" y="7417"/>
                    <a:pt x="8906" y="11330"/>
                  </a:cubicBezTo>
                  <a:cubicBezTo>
                    <a:pt x="8690" y="12794"/>
                    <a:pt x="7898" y="14354"/>
                    <a:pt x="7346" y="15914"/>
                  </a:cubicBezTo>
                  <a:cubicBezTo>
                    <a:pt x="7106" y="16706"/>
                    <a:pt x="7226" y="17378"/>
                    <a:pt x="7010" y="18146"/>
                  </a:cubicBezTo>
                  <a:cubicBezTo>
                    <a:pt x="5665" y="21963"/>
                    <a:pt x="2761" y="24315"/>
                    <a:pt x="625" y="27651"/>
                  </a:cubicBezTo>
                  <a:cubicBezTo>
                    <a:pt x="457" y="27915"/>
                    <a:pt x="313" y="28179"/>
                    <a:pt x="169" y="28419"/>
                  </a:cubicBezTo>
                  <a:cubicBezTo>
                    <a:pt x="49" y="29163"/>
                    <a:pt x="1" y="29931"/>
                    <a:pt x="25" y="30675"/>
                  </a:cubicBezTo>
                  <a:cubicBezTo>
                    <a:pt x="40" y="30840"/>
                    <a:pt x="186" y="30949"/>
                    <a:pt x="328" y="30949"/>
                  </a:cubicBezTo>
                  <a:cubicBezTo>
                    <a:pt x="414" y="30949"/>
                    <a:pt x="499" y="30910"/>
                    <a:pt x="553" y="30819"/>
                  </a:cubicBezTo>
                  <a:cubicBezTo>
                    <a:pt x="1369" y="29331"/>
                    <a:pt x="2185" y="27819"/>
                    <a:pt x="3241" y="26475"/>
                  </a:cubicBezTo>
                  <a:cubicBezTo>
                    <a:pt x="3793" y="25779"/>
                    <a:pt x="4393" y="25179"/>
                    <a:pt x="5017" y="24555"/>
                  </a:cubicBezTo>
                  <a:cubicBezTo>
                    <a:pt x="5617" y="23907"/>
                    <a:pt x="6145" y="23235"/>
                    <a:pt x="6602" y="22491"/>
                  </a:cubicBezTo>
                  <a:cubicBezTo>
                    <a:pt x="7034" y="21747"/>
                    <a:pt x="7418" y="20978"/>
                    <a:pt x="7778" y="20186"/>
                  </a:cubicBezTo>
                  <a:cubicBezTo>
                    <a:pt x="8162" y="19418"/>
                    <a:pt x="8546" y="18626"/>
                    <a:pt x="8906" y="17810"/>
                  </a:cubicBezTo>
                  <a:cubicBezTo>
                    <a:pt x="9650" y="16226"/>
                    <a:pt x="10298" y="14570"/>
                    <a:pt x="10706" y="12866"/>
                  </a:cubicBezTo>
                  <a:cubicBezTo>
                    <a:pt x="11138" y="11065"/>
                    <a:pt x="11234" y="9217"/>
                    <a:pt x="11258" y="7369"/>
                  </a:cubicBezTo>
                  <a:cubicBezTo>
                    <a:pt x="11306" y="5449"/>
                    <a:pt x="11330" y="3529"/>
                    <a:pt x="11354" y="1609"/>
                  </a:cubicBezTo>
                  <a:cubicBezTo>
                    <a:pt x="11378" y="1080"/>
                    <a:pt x="11378" y="528"/>
                    <a:pt x="1140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 name="Google Shape;3066;p44">
              <a:extLst>
                <a:ext uri="{FF2B5EF4-FFF2-40B4-BE49-F238E27FC236}">
                  <a16:creationId xmlns:a16="http://schemas.microsoft.com/office/drawing/2014/main" id="{07215062-E44D-433D-A675-666E04D382E8}"/>
                </a:ext>
              </a:extLst>
            </p:cNvPr>
            <p:cNvSpPr/>
            <p:nvPr/>
          </p:nvSpPr>
          <p:spPr>
            <a:xfrm>
              <a:off x="2785375" y="2872475"/>
              <a:ext cx="272450" cy="565275"/>
            </a:xfrm>
            <a:custGeom>
              <a:avLst/>
              <a:gdLst/>
              <a:ahLst/>
              <a:cxnLst/>
              <a:rect l="l" t="t" r="r" b="b"/>
              <a:pathLst>
                <a:path w="10898" h="22611" extrusionOk="0">
                  <a:moveTo>
                    <a:pt x="1081" y="1"/>
                  </a:moveTo>
                  <a:cubicBezTo>
                    <a:pt x="1129" y="481"/>
                    <a:pt x="1129" y="937"/>
                    <a:pt x="1081" y="1417"/>
                  </a:cubicBezTo>
                  <a:cubicBezTo>
                    <a:pt x="1033" y="2353"/>
                    <a:pt x="697" y="3217"/>
                    <a:pt x="409" y="4129"/>
                  </a:cubicBezTo>
                  <a:cubicBezTo>
                    <a:pt x="121" y="5041"/>
                    <a:pt x="1" y="5953"/>
                    <a:pt x="97" y="6913"/>
                  </a:cubicBezTo>
                  <a:cubicBezTo>
                    <a:pt x="337" y="8809"/>
                    <a:pt x="1249" y="10562"/>
                    <a:pt x="2113" y="12242"/>
                  </a:cubicBezTo>
                  <a:cubicBezTo>
                    <a:pt x="2521" y="13058"/>
                    <a:pt x="2953" y="13850"/>
                    <a:pt x="3481" y="14594"/>
                  </a:cubicBezTo>
                  <a:cubicBezTo>
                    <a:pt x="4009" y="15314"/>
                    <a:pt x="4609" y="15938"/>
                    <a:pt x="5281" y="16538"/>
                  </a:cubicBezTo>
                  <a:cubicBezTo>
                    <a:pt x="5953" y="17090"/>
                    <a:pt x="6649" y="17642"/>
                    <a:pt x="7225" y="18314"/>
                  </a:cubicBezTo>
                  <a:cubicBezTo>
                    <a:pt x="7754" y="18962"/>
                    <a:pt x="8138" y="19731"/>
                    <a:pt x="8594" y="20427"/>
                  </a:cubicBezTo>
                  <a:cubicBezTo>
                    <a:pt x="9026" y="21099"/>
                    <a:pt x="9530" y="21699"/>
                    <a:pt x="10178" y="22179"/>
                  </a:cubicBezTo>
                  <a:cubicBezTo>
                    <a:pt x="10418" y="22323"/>
                    <a:pt x="10658" y="22491"/>
                    <a:pt x="10898" y="22611"/>
                  </a:cubicBezTo>
                  <a:cubicBezTo>
                    <a:pt x="9578" y="20187"/>
                    <a:pt x="8090" y="17906"/>
                    <a:pt x="6433" y="15506"/>
                  </a:cubicBezTo>
                  <a:cubicBezTo>
                    <a:pt x="4753" y="12818"/>
                    <a:pt x="2641" y="10370"/>
                    <a:pt x="1513" y="7441"/>
                  </a:cubicBezTo>
                  <a:cubicBezTo>
                    <a:pt x="577" y="5137"/>
                    <a:pt x="1417" y="2473"/>
                    <a:pt x="108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5" name="Google Shape;3067;p44">
              <a:extLst>
                <a:ext uri="{FF2B5EF4-FFF2-40B4-BE49-F238E27FC236}">
                  <a16:creationId xmlns:a16="http://schemas.microsoft.com/office/drawing/2014/main" id="{F5E09032-EC1A-428E-B7EF-3F4A7665A4F7}"/>
                </a:ext>
              </a:extLst>
            </p:cNvPr>
            <p:cNvSpPr/>
            <p:nvPr/>
          </p:nvSpPr>
          <p:spPr>
            <a:xfrm>
              <a:off x="2799175" y="2664000"/>
              <a:ext cx="591700" cy="959175"/>
            </a:xfrm>
            <a:custGeom>
              <a:avLst/>
              <a:gdLst/>
              <a:ahLst/>
              <a:cxnLst/>
              <a:rect l="l" t="t" r="r" b="b"/>
              <a:pathLst>
                <a:path w="23668" h="38367" extrusionOk="0">
                  <a:moveTo>
                    <a:pt x="1399" y="0"/>
                  </a:moveTo>
                  <a:cubicBezTo>
                    <a:pt x="1388" y="0"/>
                    <a:pt x="1377" y="3"/>
                    <a:pt x="1369" y="11"/>
                  </a:cubicBezTo>
                  <a:cubicBezTo>
                    <a:pt x="553" y="299"/>
                    <a:pt x="289" y="1235"/>
                    <a:pt x="145" y="1979"/>
                  </a:cubicBezTo>
                  <a:cubicBezTo>
                    <a:pt x="1" y="2819"/>
                    <a:pt x="1" y="3683"/>
                    <a:pt x="73" y="4547"/>
                  </a:cubicBezTo>
                  <a:cubicBezTo>
                    <a:pt x="193" y="5819"/>
                    <a:pt x="457" y="7067"/>
                    <a:pt x="529" y="8340"/>
                  </a:cubicBezTo>
                  <a:cubicBezTo>
                    <a:pt x="865" y="10812"/>
                    <a:pt x="25" y="13476"/>
                    <a:pt x="961" y="15780"/>
                  </a:cubicBezTo>
                  <a:cubicBezTo>
                    <a:pt x="2089" y="18709"/>
                    <a:pt x="4201" y="21157"/>
                    <a:pt x="5881" y="23845"/>
                  </a:cubicBezTo>
                  <a:cubicBezTo>
                    <a:pt x="7538" y="26245"/>
                    <a:pt x="9026" y="28526"/>
                    <a:pt x="10346" y="30950"/>
                  </a:cubicBezTo>
                  <a:cubicBezTo>
                    <a:pt x="10706" y="31166"/>
                    <a:pt x="11066" y="31334"/>
                    <a:pt x="11426" y="31526"/>
                  </a:cubicBezTo>
                  <a:cubicBezTo>
                    <a:pt x="12026" y="31814"/>
                    <a:pt x="12626" y="32102"/>
                    <a:pt x="13130" y="32510"/>
                  </a:cubicBezTo>
                  <a:cubicBezTo>
                    <a:pt x="13682" y="32942"/>
                    <a:pt x="14066" y="33470"/>
                    <a:pt x="14234" y="34142"/>
                  </a:cubicBezTo>
                  <a:cubicBezTo>
                    <a:pt x="14426" y="34886"/>
                    <a:pt x="14426" y="35654"/>
                    <a:pt x="14666" y="36350"/>
                  </a:cubicBezTo>
                  <a:cubicBezTo>
                    <a:pt x="14906" y="37118"/>
                    <a:pt x="15410" y="37694"/>
                    <a:pt x="16154" y="37959"/>
                  </a:cubicBezTo>
                  <a:cubicBezTo>
                    <a:pt x="16841" y="38229"/>
                    <a:pt x="17618" y="38247"/>
                    <a:pt x="18344" y="38247"/>
                  </a:cubicBezTo>
                  <a:cubicBezTo>
                    <a:pt x="18455" y="38247"/>
                    <a:pt x="18566" y="38247"/>
                    <a:pt x="18675" y="38247"/>
                  </a:cubicBezTo>
                  <a:cubicBezTo>
                    <a:pt x="19707" y="38271"/>
                    <a:pt x="20763" y="38295"/>
                    <a:pt x="21795" y="38319"/>
                  </a:cubicBezTo>
                  <a:cubicBezTo>
                    <a:pt x="22299" y="38343"/>
                    <a:pt x="22803" y="38343"/>
                    <a:pt x="23307" y="38367"/>
                  </a:cubicBezTo>
                  <a:cubicBezTo>
                    <a:pt x="23523" y="38367"/>
                    <a:pt x="23595" y="38175"/>
                    <a:pt x="23547" y="38007"/>
                  </a:cubicBezTo>
                  <a:cubicBezTo>
                    <a:pt x="23595" y="38007"/>
                    <a:pt x="23619" y="38007"/>
                    <a:pt x="23667" y="38031"/>
                  </a:cubicBezTo>
                  <a:cubicBezTo>
                    <a:pt x="23595" y="37262"/>
                    <a:pt x="23475" y="36494"/>
                    <a:pt x="23331" y="35702"/>
                  </a:cubicBezTo>
                  <a:cubicBezTo>
                    <a:pt x="22779" y="32894"/>
                    <a:pt x="20091" y="31886"/>
                    <a:pt x="18747" y="29558"/>
                  </a:cubicBezTo>
                  <a:cubicBezTo>
                    <a:pt x="18411" y="29102"/>
                    <a:pt x="18411" y="28310"/>
                    <a:pt x="17979" y="27974"/>
                  </a:cubicBezTo>
                  <a:cubicBezTo>
                    <a:pt x="15842" y="25957"/>
                    <a:pt x="15170" y="23629"/>
                    <a:pt x="13610" y="21277"/>
                  </a:cubicBezTo>
                  <a:cubicBezTo>
                    <a:pt x="12722" y="19933"/>
                    <a:pt x="10922" y="19597"/>
                    <a:pt x="9794" y="18469"/>
                  </a:cubicBezTo>
                  <a:cubicBezTo>
                    <a:pt x="8018" y="16788"/>
                    <a:pt x="8018" y="14220"/>
                    <a:pt x="6673" y="12324"/>
                  </a:cubicBezTo>
                  <a:cubicBezTo>
                    <a:pt x="3841" y="8412"/>
                    <a:pt x="3553" y="4043"/>
                    <a:pt x="1465" y="11"/>
                  </a:cubicBezTo>
                  <a:cubicBezTo>
                    <a:pt x="1449" y="11"/>
                    <a:pt x="1422" y="0"/>
                    <a:pt x="139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6" name="Google Shape;3068;p44">
              <a:extLst>
                <a:ext uri="{FF2B5EF4-FFF2-40B4-BE49-F238E27FC236}">
                  <a16:creationId xmlns:a16="http://schemas.microsoft.com/office/drawing/2014/main" id="{BC891EDA-1189-4BB9-BF0E-9A38092BBBC0}"/>
                </a:ext>
              </a:extLst>
            </p:cNvPr>
            <p:cNvSpPr/>
            <p:nvPr/>
          </p:nvSpPr>
          <p:spPr>
            <a:xfrm>
              <a:off x="2835775" y="2360625"/>
              <a:ext cx="643900" cy="1255950"/>
            </a:xfrm>
            <a:custGeom>
              <a:avLst/>
              <a:gdLst/>
              <a:ahLst/>
              <a:cxnLst/>
              <a:rect l="l" t="t" r="r" b="b"/>
              <a:pathLst>
                <a:path w="25756" h="50238" extrusionOk="0">
                  <a:moveTo>
                    <a:pt x="25539" y="1"/>
                  </a:moveTo>
                  <a:cubicBezTo>
                    <a:pt x="24795" y="1"/>
                    <a:pt x="24407" y="893"/>
                    <a:pt x="24099" y="1465"/>
                  </a:cubicBezTo>
                  <a:cubicBezTo>
                    <a:pt x="23691" y="2257"/>
                    <a:pt x="23331" y="3097"/>
                    <a:pt x="23067" y="3937"/>
                  </a:cubicBezTo>
                  <a:cubicBezTo>
                    <a:pt x="22515" y="5785"/>
                    <a:pt x="22491" y="7681"/>
                    <a:pt x="22059" y="9553"/>
                  </a:cubicBezTo>
                  <a:cubicBezTo>
                    <a:pt x="21675" y="11234"/>
                    <a:pt x="20883" y="12794"/>
                    <a:pt x="20307" y="14426"/>
                  </a:cubicBezTo>
                  <a:cubicBezTo>
                    <a:pt x="20043" y="15242"/>
                    <a:pt x="19827" y="16058"/>
                    <a:pt x="19755" y="16898"/>
                  </a:cubicBezTo>
                  <a:cubicBezTo>
                    <a:pt x="19659" y="17834"/>
                    <a:pt x="19827" y="18722"/>
                    <a:pt x="19923" y="19658"/>
                  </a:cubicBezTo>
                  <a:cubicBezTo>
                    <a:pt x="19971" y="20139"/>
                    <a:pt x="19995" y="20643"/>
                    <a:pt x="19923" y="21123"/>
                  </a:cubicBezTo>
                  <a:cubicBezTo>
                    <a:pt x="19851" y="21579"/>
                    <a:pt x="19731" y="22011"/>
                    <a:pt x="19587" y="22443"/>
                  </a:cubicBezTo>
                  <a:cubicBezTo>
                    <a:pt x="19299" y="23355"/>
                    <a:pt x="19035" y="24243"/>
                    <a:pt x="18867" y="25179"/>
                  </a:cubicBezTo>
                  <a:cubicBezTo>
                    <a:pt x="18531" y="27027"/>
                    <a:pt x="18531" y="28899"/>
                    <a:pt x="18843" y="30748"/>
                  </a:cubicBezTo>
                  <a:cubicBezTo>
                    <a:pt x="18987" y="31684"/>
                    <a:pt x="19251" y="32596"/>
                    <a:pt x="19467" y="33532"/>
                  </a:cubicBezTo>
                  <a:cubicBezTo>
                    <a:pt x="19707" y="34468"/>
                    <a:pt x="19851" y="35380"/>
                    <a:pt x="19779" y="36364"/>
                  </a:cubicBezTo>
                  <a:cubicBezTo>
                    <a:pt x="19707" y="37660"/>
                    <a:pt x="19419" y="38932"/>
                    <a:pt x="19203" y="40205"/>
                  </a:cubicBezTo>
                  <a:cubicBezTo>
                    <a:pt x="18603" y="37564"/>
                    <a:pt x="17331" y="35068"/>
                    <a:pt x="15579" y="32980"/>
                  </a:cubicBezTo>
                  <a:cubicBezTo>
                    <a:pt x="14690" y="31924"/>
                    <a:pt x="13658" y="30988"/>
                    <a:pt x="12554" y="30196"/>
                  </a:cubicBezTo>
                  <a:cubicBezTo>
                    <a:pt x="11354" y="29355"/>
                    <a:pt x="10010" y="28659"/>
                    <a:pt x="9122" y="27435"/>
                  </a:cubicBezTo>
                  <a:cubicBezTo>
                    <a:pt x="8330" y="26307"/>
                    <a:pt x="7898" y="24939"/>
                    <a:pt x="7298" y="23691"/>
                  </a:cubicBezTo>
                  <a:cubicBezTo>
                    <a:pt x="6986" y="23043"/>
                    <a:pt x="6626" y="22443"/>
                    <a:pt x="6170" y="21867"/>
                  </a:cubicBezTo>
                  <a:cubicBezTo>
                    <a:pt x="5690" y="21291"/>
                    <a:pt x="5137" y="20763"/>
                    <a:pt x="4633" y="20187"/>
                  </a:cubicBezTo>
                  <a:cubicBezTo>
                    <a:pt x="2785" y="18098"/>
                    <a:pt x="2401" y="15218"/>
                    <a:pt x="793" y="12986"/>
                  </a:cubicBezTo>
                  <a:cubicBezTo>
                    <a:pt x="601" y="12722"/>
                    <a:pt x="385" y="12458"/>
                    <a:pt x="169" y="12218"/>
                  </a:cubicBezTo>
                  <a:cubicBezTo>
                    <a:pt x="121" y="12170"/>
                    <a:pt x="73" y="12146"/>
                    <a:pt x="1" y="12146"/>
                  </a:cubicBezTo>
                  <a:cubicBezTo>
                    <a:pt x="2089" y="16178"/>
                    <a:pt x="2377" y="20547"/>
                    <a:pt x="5209" y="24459"/>
                  </a:cubicBezTo>
                  <a:cubicBezTo>
                    <a:pt x="6554" y="26355"/>
                    <a:pt x="6554" y="28923"/>
                    <a:pt x="8330" y="30604"/>
                  </a:cubicBezTo>
                  <a:cubicBezTo>
                    <a:pt x="9458" y="31732"/>
                    <a:pt x="11258" y="32068"/>
                    <a:pt x="12146" y="33412"/>
                  </a:cubicBezTo>
                  <a:cubicBezTo>
                    <a:pt x="13706" y="35764"/>
                    <a:pt x="14378" y="38116"/>
                    <a:pt x="16515" y="40109"/>
                  </a:cubicBezTo>
                  <a:cubicBezTo>
                    <a:pt x="16947" y="40445"/>
                    <a:pt x="16947" y="41237"/>
                    <a:pt x="17283" y="41693"/>
                  </a:cubicBezTo>
                  <a:cubicBezTo>
                    <a:pt x="18627" y="44021"/>
                    <a:pt x="21315" y="45029"/>
                    <a:pt x="21867" y="47837"/>
                  </a:cubicBezTo>
                  <a:cubicBezTo>
                    <a:pt x="22011" y="48629"/>
                    <a:pt x="22131" y="49397"/>
                    <a:pt x="22203" y="50166"/>
                  </a:cubicBezTo>
                  <a:cubicBezTo>
                    <a:pt x="22395" y="50190"/>
                    <a:pt x="22587" y="50214"/>
                    <a:pt x="22803" y="50238"/>
                  </a:cubicBezTo>
                  <a:cubicBezTo>
                    <a:pt x="22755" y="49805"/>
                    <a:pt x="22731" y="49373"/>
                    <a:pt x="22659" y="48965"/>
                  </a:cubicBezTo>
                  <a:cubicBezTo>
                    <a:pt x="22323" y="46829"/>
                    <a:pt x="20859" y="45029"/>
                    <a:pt x="20763" y="43037"/>
                  </a:cubicBezTo>
                  <a:cubicBezTo>
                    <a:pt x="20523" y="39100"/>
                    <a:pt x="19851" y="35428"/>
                    <a:pt x="20307" y="31516"/>
                  </a:cubicBezTo>
                  <a:cubicBezTo>
                    <a:pt x="20763" y="28707"/>
                    <a:pt x="19971" y="26139"/>
                    <a:pt x="20427" y="23331"/>
                  </a:cubicBezTo>
                  <a:cubicBezTo>
                    <a:pt x="20643" y="22659"/>
                    <a:pt x="20979" y="21987"/>
                    <a:pt x="21099" y="21315"/>
                  </a:cubicBezTo>
                  <a:cubicBezTo>
                    <a:pt x="21651" y="17738"/>
                    <a:pt x="21531" y="14282"/>
                    <a:pt x="22995" y="10922"/>
                  </a:cubicBezTo>
                  <a:cubicBezTo>
                    <a:pt x="24579" y="7537"/>
                    <a:pt x="23547" y="3217"/>
                    <a:pt x="25756" y="25"/>
                  </a:cubicBezTo>
                  <a:cubicBezTo>
                    <a:pt x="25680" y="8"/>
                    <a:pt x="25608" y="1"/>
                    <a:pt x="2553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 name="Google Shape;3069;p44">
              <a:extLst>
                <a:ext uri="{FF2B5EF4-FFF2-40B4-BE49-F238E27FC236}">
                  <a16:creationId xmlns:a16="http://schemas.microsoft.com/office/drawing/2014/main" id="{FD34518C-AC03-4B0D-AA82-39DE88921273}"/>
                </a:ext>
              </a:extLst>
            </p:cNvPr>
            <p:cNvSpPr/>
            <p:nvPr/>
          </p:nvSpPr>
          <p:spPr>
            <a:xfrm>
              <a:off x="3332050" y="2361225"/>
              <a:ext cx="271250" cy="1257025"/>
            </a:xfrm>
            <a:custGeom>
              <a:avLst/>
              <a:gdLst/>
              <a:ahLst/>
              <a:cxnLst/>
              <a:rect l="l" t="t" r="r" b="b"/>
              <a:pathLst>
                <a:path w="10850" h="50281" extrusionOk="0">
                  <a:moveTo>
                    <a:pt x="5905" y="1"/>
                  </a:moveTo>
                  <a:cubicBezTo>
                    <a:pt x="3696" y="3193"/>
                    <a:pt x="4728" y="7489"/>
                    <a:pt x="3144" y="10898"/>
                  </a:cubicBezTo>
                  <a:cubicBezTo>
                    <a:pt x="1680" y="14258"/>
                    <a:pt x="1800" y="17714"/>
                    <a:pt x="1248" y="21291"/>
                  </a:cubicBezTo>
                  <a:cubicBezTo>
                    <a:pt x="1128" y="21963"/>
                    <a:pt x="792" y="22635"/>
                    <a:pt x="576" y="23307"/>
                  </a:cubicBezTo>
                  <a:cubicBezTo>
                    <a:pt x="120" y="26115"/>
                    <a:pt x="912" y="28683"/>
                    <a:pt x="456" y="31492"/>
                  </a:cubicBezTo>
                  <a:cubicBezTo>
                    <a:pt x="0" y="35404"/>
                    <a:pt x="672" y="39076"/>
                    <a:pt x="912" y="43013"/>
                  </a:cubicBezTo>
                  <a:cubicBezTo>
                    <a:pt x="1008" y="45005"/>
                    <a:pt x="2472" y="46805"/>
                    <a:pt x="2808" y="48941"/>
                  </a:cubicBezTo>
                  <a:cubicBezTo>
                    <a:pt x="2880" y="49349"/>
                    <a:pt x="2904" y="49781"/>
                    <a:pt x="2952" y="50214"/>
                  </a:cubicBezTo>
                  <a:cubicBezTo>
                    <a:pt x="3427" y="50257"/>
                    <a:pt x="3911" y="50280"/>
                    <a:pt x="4399" y="50280"/>
                  </a:cubicBezTo>
                  <a:cubicBezTo>
                    <a:pt x="4996" y="50280"/>
                    <a:pt x="5598" y="50245"/>
                    <a:pt x="6193" y="50166"/>
                  </a:cubicBezTo>
                  <a:cubicBezTo>
                    <a:pt x="6649" y="47933"/>
                    <a:pt x="7849" y="46013"/>
                    <a:pt x="8953" y="43997"/>
                  </a:cubicBezTo>
                  <a:cubicBezTo>
                    <a:pt x="9625" y="42893"/>
                    <a:pt x="9961" y="41669"/>
                    <a:pt x="9961" y="40325"/>
                  </a:cubicBezTo>
                  <a:cubicBezTo>
                    <a:pt x="10081" y="36076"/>
                    <a:pt x="10417" y="31828"/>
                    <a:pt x="10753" y="27555"/>
                  </a:cubicBezTo>
                  <a:cubicBezTo>
                    <a:pt x="10849" y="26787"/>
                    <a:pt x="10513" y="25899"/>
                    <a:pt x="10177" y="25107"/>
                  </a:cubicBezTo>
                  <a:cubicBezTo>
                    <a:pt x="9745" y="23979"/>
                    <a:pt x="9169" y="22755"/>
                    <a:pt x="9169" y="21531"/>
                  </a:cubicBezTo>
                  <a:cubicBezTo>
                    <a:pt x="9169" y="19058"/>
                    <a:pt x="8401" y="16826"/>
                    <a:pt x="7945" y="14474"/>
                  </a:cubicBezTo>
                  <a:cubicBezTo>
                    <a:pt x="7153" y="10226"/>
                    <a:pt x="8257" y="5569"/>
                    <a:pt x="7657" y="1417"/>
                  </a:cubicBezTo>
                  <a:cubicBezTo>
                    <a:pt x="7441" y="1129"/>
                    <a:pt x="7201" y="841"/>
                    <a:pt x="6937" y="601"/>
                  </a:cubicBezTo>
                  <a:cubicBezTo>
                    <a:pt x="6649" y="361"/>
                    <a:pt x="6313" y="97"/>
                    <a:pt x="592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8" name="Google Shape;3070;p44">
              <a:extLst>
                <a:ext uri="{FF2B5EF4-FFF2-40B4-BE49-F238E27FC236}">
                  <a16:creationId xmlns:a16="http://schemas.microsoft.com/office/drawing/2014/main" id="{B85AF06B-77FC-4CC6-9AEA-25851F62F156}"/>
                </a:ext>
              </a:extLst>
            </p:cNvPr>
            <p:cNvSpPr/>
            <p:nvPr/>
          </p:nvSpPr>
          <p:spPr>
            <a:xfrm>
              <a:off x="3486850" y="2396625"/>
              <a:ext cx="168050" cy="1218750"/>
            </a:xfrm>
            <a:custGeom>
              <a:avLst/>
              <a:gdLst/>
              <a:ahLst/>
              <a:cxnLst/>
              <a:rect l="l" t="t" r="r" b="b"/>
              <a:pathLst>
                <a:path w="6722" h="48750" extrusionOk="0">
                  <a:moveTo>
                    <a:pt x="1465" y="1"/>
                  </a:moveTo>
                  <a:cubicBezTo>
                    <a:pt x="1465" y="13"/>
                    <a:pt x="1465" y="19"/>
                    <a:pt x="1468" y="26"/>
                  </a:cubicBezTo>
                  <a:lnTo>
                    <a:pt x="1468" y="26"/>
                  </a:lnTo>
                  <a:cubicBezTo>
                    <a:pt x="1467" y="17"/>
                    <a:pt x="1466" y="9"/>
                    <a:pt x="1465" y="1"/>
                  </a:cubicBezTo>
                  <a:close/>
                  <a:moveTo>
                    <a:pt x="1468" y="26"/>
                  </a:moveTo>
                  <a:lnTo>
                    <a:pt x="1468" y="26"/>
                  </a:lnTo>
                  <a:cubicBezTo>
                    <a:pt x="2060" y="4172"/>
                    <a:pt x="962" y="8818"/>
                    <a:pt x="1753" y="13058"/>
                  </a:cubicBezTo>
                  <a:cubicBezTo>
                    <a:pt x="2209" y="15410"/>
                    <a:pt x="2977" y="17642"/>
                    <a:pt x="2977" y="20115"/>
                  </a:cubicBezTo>
                  <a:cubicBezTo>
                    <a:pt x="2977" y="21339"/>
                    <a:pt x="3553" y="22563"/>
                    <a:pt x="3985" y="23691"/>
                  </a:cubicBezTo>
                  <a:cubicBezTo>
                    <a:pt x="4321" y="24483"/>
                    <a:pt x="4657" y="25371"/>
                    <a:pt x="4561" y="26139"/>
                  </a:cubicBezTo>
                  <a:cubicBezTo>
                    <a:pt x="4225" y="30412"/>
                    <a:pt x="3889" y="34660"/>
                    <a:pt x="3769" y="38909"/>
                  </a:cubicBezTo>
                  <a:cubicBezTo>
                    <a:pt x="3769" y="40253"/>
                    <a:pt x="3433" y="41477"/>
                    <a:pt x="2761" y="42581"/>
                  </a:cubicBezTo>
                  <a:cubicBezTo>
                    <a:pt x="1657" y="44597"/>
                    <a:pt x="457" y="46517"/>
                    <a:pt x="1" y="48750"/>
                  </a:cubicBezTo>
                  <a:lnTo>
                    <a:pt x="73" y="48750"/>
                  </a:lnTo>
                  <a:cubicBezTo>
                    <a:pt x="505" y="48702"/>
                    <a:pt x="937" y="48630"/>
                    <a:pt x="1321" y="48461"/>
                  </a:cubicBezTo>
                  <a:cubicBezTo>
                    <a:pt x="1705" y="48293"/>
                    <a:pt x="1969" y="48005"/>
                    <a:pt x="2185" y="47645"/>
                  </a:cubicBezTo>
                  <a:cubicBezTo>
                    <a:pt x="2641" y="46901"/>
                    <a:pt x="3001" y="46061"/>
                    <a:pt x="3385" y="45269"/>
                  </a:cubicBezTo>
                  <a:cubicBezTo>
                    <a:pt x="4177" y="43637"/>
                    <a:pt x="4921" y="41957"/>
                    <a:pt x="5401" y="40205"/>
                  </a:cubicBezTo>
                  <a:cubicBezTo>
                    <a:pt x="5617" y="39341"/>
                    <a:pt x="5785" y="38452"/>
                    <a:pt x="5857" y="37564"/>
                  </a:cubicBezTo>
                  <a:cubicBezTo>
                    <a:pt x="5953" y="36604"/>
                    <a:pt x="5905" y="35644"/>
                    <a:pt x="5857" y="34684"/>
                  </a:cubicBezTo>
                  <a:cubicBezTo>
                    <a:pt x="5809" y="33700"/>
                    <a:pt x="5737" y="32740"/>
                    <a:pt x="5809" y="31756"/>
                  </a:cubicBezTo>
                  <a:cubicBezTo>
                    <a:pt x="5857" y="30796"/>
                    <a:pt x="6049" y="29860"/>
                    <a:pt x="6241" y="28924"/>
                  </a:cubicBezTo>
                  <a:cubicBezTo>
                    <a:pt x="6433" y="28011"/>
                    <a:pt x="6625" y="27099"/>
                    <a:pt x="6673" y="26139"/>
                  </a:cubicBezTo>
                  <a:cubicBezTo>
                    <a:pt x="6721" y="25275"/>
                    <a:pt x="6649" y="24387"/>
                    <a:pt x="6505" y="23523"/>
                  </a:cubicBezTo>
                  <a:cubicBezTo>
                    <a:pt x="5953" y="20019"/>
                    <a:pt x="4201" y="16826"/>
                    <a:pt x="3601" y="13346"/>
                  </a:cubicBezTo>
                  <a:cubicBezTo>
                    <a:pt x="3265" y="11426"/>
                    <a:pt x="3241" y="9482"/>
                    <a:pt x="3169" y="7537"/>
                  </a:cubicBezTo>
                  <a:cubicBezTo>
                    <a:pt x="3073" y="5737"/>
                    <a:pt x="2953" y="3865"/>
                    <a:pt x="2425" y="2113"/>
                  </a:cubicBezTo>
                  <a:cubicBezTo>
                    <a:pt x="2209" y="1369"/>
                    <a:pt x="1921" y="673"/>
                    <a:pt x="1489" y="49"/>
                  </a:cubicBezTo>
                  <a:cubicBezTo>
                    <a:pt x="1478" y="37"/>
                    <a:pt x="1472" y="31"/>
                    <a:pt x="1468" y="26"/>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9" name="Google Shape;3071;p44">
              <a:extLst>
                <a:ext uri="{FF2B5EF4-FFF2-40B4-BE49-F238E27FC236}">
                  <a16:creationId xmlns:a16="http://schemas.microsoft.com/office/drawing/2014/main" id="{6E342922-0C46-4774-8D91-9A404ECE633D}"/>
                </a:ext>
              </a:extLst>
            </p:cNvPr>
            <p:cNvSpPr/>
            <p:nvPr/>
          </p:nvSpPr>
          <p:spPr>
            <a:xfrm>
              <a:off x="3053000" y="2802150"/>
              <a:ext cx="36025" cy="65475"/>
            </a:xfrm>
            <a:custGeom>
              <a:avLst/>
              <a:gdLst/>
              <a:ahLst/>
              <a:cxnLst/>
              <a:rect l="l" t="t" r="r" b="b"/>
              <a:pathLst>
                <a:path w="1441" h="2619" extrusionOk="0">
                  <a:moveTo>
                    <a:pt x="527" y="1"/>
                  </a:moveTo>
                  <a:cubicBezTo>
                    <a:pt x="512" y="1"/>
                    <a:pt x="497" y="2"/>
                    <a:pt x="481" y="5"/>
                  </a:cubicBezTo>
                  <a:cubicBezTo>
                    <a:pt x="361" y="29"/>
                    <a:pt x="313" y="101"/>
                    <a:pt x="265" y="197"/>
                  </a:cubicBezTo>
                  <a:cubicBezTo>
                    <a:pt x="241" y="269"/>
                    <a:pt x="217" y="317"/>
                    <a:pt x="193" y="389"/>
                  </a:cubicBezTo>
                  <a:cubicBezTo>
                    <a:pt x="145" y="437"/>
                    <a:pt x="97" y="485"/>
                    <a:pt x="97" y="533"/>
                  </a:cubicBezTo>
                  <a:cubicBezTo>
                    <a:pt x="1" y="1133"/>
                    <a:pt x="97" y="1757"/>
                    <a:pt x="409" y="2262"/>
                  </a:cubicBezTo>
                  <a:cubicBezTo>
                    <a:pt x="433" y="2310"/>
                    <a:pt x="457" y="2382"/>
                    <a:pt x="505" y="2430"/>
                  </a:cubicBezTo>
                  <a:cubicBezTo>
                    <a:pt x="505" y="2430"/>
                    <a:pt x="529" y="2454"/>
                    <a:pt x="529" y="2454"/>
                  </a:cubicBezTo>
                  <a:cubicBezTo>
                    <a:pt x="577" y="2526"/>
                    <a:pt x="649" y="2574"/>
                    <a:pt x="721" y="2598"/>
                  </a:cubicBezTo>
                  <a:cubicBezTo>
                    <a:pt x="764" y="2612"/>
                    <a:pt x="807" y="2619"/>
                    <a:pt x="850" y="2619"/>
                  </a:cubicBezTo>
                  <a:cubicBezTo>
                    <a:pt x="1019" y="2619"/>
                    <a:pt x="1177" y="2511"/>
                    <a:pt x="1273" y="2358"/>
                  </a:cubicBezTo>
                  <a:cubicBezTo>
                    <a:pt x="1393" y="2165"/>
                    <a:pt x="1393" y="1925"/>
                    <a:pt x="1417" y="1709"/>
                  </a:cubicBezTo>
                  <a:cubicBezTo>
                    <a:pt x="1441" y="1469"/>
                    <a:pt x="1417" y="1253"/>
                    <a:pt x="1393" y="1013"/>
                  </a:cubicBezTo>
                  <a:cubicBezTo>
                    <a:pt x="1345" y="821"/>
                    <a:pt x="1297" y="581"/>
                    <a:pt x="1201" y="413"/>
                  </a:cubicBezTo>
                  <a:cubicBezTo>
                    <a:pt x="1138" y="266"/>
                    <a:pt x="1001" y="193"/>
                    <a:pt x="872" y="193"/>
                  </a:cubicBezTo>
                  <a:cubicBezTo>
                    <a:pt x="853" y="193"/>
                    <a:pt x="835" y="194"/>
                    <a:pt x="817" y="197"/>
                  </a:cubicBezTo>
                  <a:cubicBezTo>
                    <a:pt x="793" y="173"/>
                    <a:pt x="793" y="173"/>
                    <a:pt x="769" y="149"/>
                  </a:cubicBezTo>
                  <a:cubicBezTo>
                    <a:pt x="706" y="66"/>
                    <a:pt x="626" y="1"/>
                    <a:pt x="52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0" name="Google Shape;3072;p44">
              <a:extLst>
                <a:ext uri="{FF2B5EF4-FFF2-40B4-BE49-F238E27FC236}">
                  <a16:creationId xmlns:a16="http://schemas.microsoft.com/office/drawing/2014/main" id="{DBD15AC2-C4E8-483F-9AE6-32C46978D1F3}"/>
                </a:ext>
              </a:extLst>
            </p:cNvPr>
            <p:cNvSpPr/>
            <p:nvPr/>
          </p:nvSpPr>
          <p:spPr>
            <a:xfrm>
              <a:off x="3101025" y="2790750"/>
              <a:ext cx="34825" cy="59875"/>
            </a:xfrm>
            <a:custGeom>
              <a:avLst/>
              <a:gdLst/>
              <a:ahLst/>
              <a:cxnLst/>
              <a:rect l="l" t="t" r="r" b="b"/>
              <a:pathLst>
                <a:path w="1393" h="2395" extrusionOk="0">
                  <a:moveTo>
                    <a:pt x="400" y="1"/>
                  </a:moveTo>
                  <a:cubicBezTo>
                    <a:pt x="272" y="1"/>
                    <a:pt x="141" y="72"/>
                    <a:pt x="120" y="197"/>
                  </a:cubicBezTo>
                  <a:cubicBezTo>
                    <a:pt x="96" y="365"/>
                    <a:pt x="72" y="509"/>
                    <a:pt x="72" y="677"/>
                  </a:cubicBezTo>
                  <a:cubicBezTo>
                    <a:pt x="0" y="1277"/>
                    <a:pt x="240" y="1901"/>
                    <a:pt x="672" y="2309"/>
                  </a:cubicBezTo>
                  <a:cubicBezTo>
                    <a:pt x="727" y="2364"/>
                    <a:pt x="807" y="2394"/>
                    <a:pt x="885" y="2394"/>
                  </a:cubicBezTo>
                  <a:cubicBezTo>
                    <a:pt x="977" y="2394"/>
                    <a:pt x="1065" y="2353"/>
                    <a:pt x="1104" y="2261"/>
                  </a:cubicBezTo>
                  <a:cubicBezTo>
                    <a:pt x="1344" y="1829"/>
                    <a:pt x="1392" y="1349"/>
                    <a:pt x="1272" y="917"/>
                  </a:cubicBezTo>
                  <a:cubicBezTo>
                    <a:pt x="1272" y="821"/>
                    <a:pt x="1272" y="749"/>
                    <a:pt x="1248" y="653"/>
                  </a:cubicBezTo>
                  <a:cubicBezTo>
                    <a:pt x="1248" y="581"/>
                    <a:pt x="1200" y="533"/>
                    <a:pt x="1128" y="485"/>
                  </a:cubicBezTo>
                  <a:cubicBezTo>
                    <a:pt x="1056" y="341"/>
                    <a:pt x="960" y="221"/>
                    <a:pt x="864" y="101"/>
                  </a:cubicBezTo>
                  <a:cubicBezTo>
                    <a:pt x="810" y="47"/>
                    <a:pt x="729" y="20"/>
                    <a:pt x="651" y="20"/>
                  </a:cubicBezTo>
                  <a:cubicBezTo>
                    <a:pt x="626" y="20"/>
                    <a:pt x="600" y="23"/>
                    <a:pt x="576" y="29"/>
                  </a:cubicBezTo>
                  <a:cubicBezTo>
                    <a:pt x="552" y="5"/>
                    <a:pt x="504" y="5"/>
                    <a:pt x="456" y="5"/>
                  </a:cubicBezTo>
                  <a:cubicBezTo>
                    <a:pt x="438" y="2"/>
                    <a:pt x="419" y="1"/>
                    <a:pt x="40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1" name="Google Shape;3073;p44">
              <a:extLst>
                <a:ext uri="{FF2B5EF4-FFF2-40B4-BE49-F238E27FC236}">
                  <a16:creationId xmlns:a16="http://schemas.microsoft.com/office/drawing/2014/main" id="{E9FFB120-85B7-4E36-B064-AF736DDA6447}"/>
                </a:ext>
              </a:extLst>
            </p:cNvPr>
            <p:cNvSpPr/>
            <p:nvPr/>
          </p:nvSpPr>
          <p:spPr>
            <a:xfrm>
              <a:off x="3152025" y="2749700"/>
              <a:ext cx="48625" cy="79750"/>
            </a:xfrm>
            <a:custGeom>
              <a:avLst/>
              <a:gdLst/>
              <a:ahLst/>
              <a:cxnLst/>
              <a:rect l="l" t="t" r="r" b="b"/>
              <a:pathLst>
                <a:path w="1945" h="3190" extrusionOk="0">
                  <a:moveTo>
                    <a:pt x="792" y="1"/>
                  </a:moveTo>
                  <a:cubicBezTo>
                    <a:pt x="687" y="1"/>
                    <a:pt x="581" y="40"/>
                    <a:pt x="480" y="135"/>
                  </a:cubicBezTo>
                  <a:cubicBezTo>
                    <a:pt x="456" y="159"/>
                    <a:pt x="456" y="159"/>
                    <a:pt x="456" y="159"/>
                  </a:cubicBezTo>
                  <a:cubicBezTo>
                    <a:pt x="432" y="183"/>
                    <a:pt x="408" y="183"/>
                    <a:pt x="408" y="207"/>
                  </a:cubicBezTo>
                  <a:cubicBezTo>
                    <a:pt x="72" y="471"/>
                    <a:pt x="0" y="951"/>
                    <a:pt x="48" y="1359"/>
                  </a:cubicBezTo>
                  <a:cubicBezTo>
                    <a:pt x="120" y="1791"/>
                    <a:pt x="264" y="2223"/>
                    <a:pt x="528" y="2583"/>
                  </a:cubicBezTo>
                  <a:cubicBezTo>
                    <a:pt x="648" y="2775"/>
                    <a:pt x="792" y="2991"/>
                    <a:pt x="984" y="3111"/>
                  </a:cubicBezTo>
                  <a:cubicBezTo>
                    <a:pt x="1069" y="3165"/>
                    <a:pt x="1157" y="3190"/>
                    <a:pt x="1241" y="3190"/>
                  </a:cubicBezTo>
                  <a:cubicBezTo>
                    <a:pt x="1419" y="3190"/>
                    <a:pt x="1583" y="3082"/>
                    <a:pt x="1680" y="2919"/>
                  </a:cubicBezTo>
                  <a:cubicBezTo>
                    <a:pt x="1872" y="2559"/>
                    <a:pt x="1944" y="2151"/>
                    <a:pt x="1920" y="1743"/>
                  </a:cubicBezTo>
                  <a:cubicBezTo>
                    <a:pt x="1920" y="1359"/>
                    <a:pt x="1800" y="951"/>
                    <a:pt x="1584" y="615"/>
                  </a:cubicBezTo>
                  <a:cubicBezTo>
                    <a:pt x="1422" y="362"/>
                    <a:pt x="1110" y="1"/>
                    <a:pt x="79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2" name="Google Shape;3074;p44">
              <a:extLst>
                <a:ext uri="{FF2B5EF4-FFF2-40B4-BE49-F238E27FC236}">
                  <a16:creationId xmlns:a16="http://schemas.microsoft.com/office/drawing/2014/main" id="{394F5C05-92DF-426F-8316-53DDC972EBF0}"/>
                </a:ext>
              </a:extLst>
            </p:cNvPr>
            <p:cNvSpPr/>
            <p:nvPr/>
          </p:nvSpPr>
          <p:spPr>
            <a:xfrm>
              <a:off x="3207825" y="2749600"/>
              <a:ext cx="28825" cy="41550"/>
            </a:xfrm>
            <a:custGeom>
              <a:avLst/>
              <a:gdLst/>
              <a:ahLst/>
              <a:cxnLst/>
              <a:rect l="l" t="t" r="r" b="b"/>
              <a:pathLst>
                <a:path w="1153" h="1662" extrusionOk="0">
                  <a:moveTo>
                    <a:pt x="552" y="0"/>
                  </a:moveTo>
                  <a:cubicBezTo>
                    <a:pt x="460" y="0"/>
                    <a:pt x="367" y="37"/>
                    <a:pt x="289" y="115"/>
                  </a:cubicBezTo>
                  <a:cubicBezTo>
                    <a:pt x="265" y="139"/>
                    <a:pt x="241" y="187"/>
                    <a:pt x="216" y="211"/>
                  </a:cubicBezTo>
                  <a:cubicBezTo>
                    <a:pt x="96" y="259"/>
                    <a:pt x="24" y="355"/>
                    <a:pt x="0" y="475"/>
                  </a:cubicBezTo>
                  <a:cubicBezTo>
                    <a:pt x="0" y="787"/>
                    <a:pt x="72" y="1075"/>
                    <a:pt x="192" y="1339"/>
                  </a:cubicBezTo>
                  <a:cubicBezTo>
                    <a:pt x="289" y="1483"/>
                    <a:pt x="385" y="1627"/>
                    <a:pt x="553" y="1651"/>
                  </a:cubicBezTo>
                  <a:cubicBezTo>
                    <a:pt x="585" y="1658"/>
                    <a:pt x="617" y="1662"/>
                    <a:pt x="648" y="1662"/>
                  </a:cubicBezTo>
                  <a:cubicBezTo>
                    <a:pt x="824" y="1662"/>
                    <a:pt x="971" y="1554"/>
                    <a:pt x="1033" y="1411"/>
                  </a:cubicBezTo>
                  <a:cubicBezTo>
                    <a:pt x="1153" y="1147"/>
                    <a:pt x="1153" y="811"/>
                    <a:pt x="1057" y="547"/>
                  </a:cubicBezTo>
                  <a:cubicBezTo>
                    <a:pt x="1009" y="403"/>
                    <a:pt x="961" y="235"/>
                    <a:pt x="841" y="139"/>
                  </a:cubicBezTo>
                  <a:cubicBezTo>
                    <a:pt x="763" y="49"/>
                    <a:pt x="659" y="0"/>
                    <a:pt x="55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3" name="Google Shape;3075;p44">
              <a:extLst>
                <a:ext uri="{FF2B5EF4-FFF2-40B4-BE49-F238E27FC236}">
                  <a16:creationId xmlns:a16="http://schemas.microsoft.com/office/drawing/2014/main" id="{7FD7D841-3F67-40B4-A3DB-32B9272ABF2E}"/>
                </a:ext>
              </a:extLst>
            </p:cNvPr>
            <p:cNvSpPr/>
            <p:nvPr/>
          </p:nvSpPr>
          <p:spPr>
            <a:xfrm>
              <a:off x="3062000" y="2665800"/>
              <a:ext cx="25225" cy="36275"/>
            </a:xfrm>
            <a:custGeom>
              <a:avLst/>
              <a:gdLst/>
              <a:ahLst/>
              <a:cxnLst/>
              <a:rect l="l" t="t" r="r" b="b"/>
              <a:pathLst>
                <a:path w="1009" h="1451" extrusionOk="0">
                  <a:moveTo>
                    <a:pt x="392" y="1"/>
                  </a:moveTo>
                  <a:cubicBezTo>
                    <a:pt x="298" y="1"/>
                    <a:pt x="210" y="49"/>
                    <a:pt x="145" y="131"/>
                  </a:cubicBezTo>
                  <a:cubicBezTo>
                    <a:pt x="25" y="347"/>
                    <a:pt x="1" y="611"/>
                    <a:pt x="49" y="851"/>
                  </a:cubicBezTo>
                  <a:cubicBezTo>
                    <a:pt x="97" y="1067"/>
                    <a:pt x="241" y="1283"/>
                    <a:pt x="433" y="1427"/>
                  </a:cubicBezTo>
                  <a:cubicBezTo>
                    <a:pt x="481" y="1451"/>
                    <a:pt x="553" y="1451"/>
                    <a:pt x="601" y="1451"/>
                  </a:cubicBezTo>
                  <a:cubicBezTo>
                    <a:pt x="673" y="1451"/>
                    <a:pt x="721" y="1427"/>
                    <a:pt x="769" y="1379"/>
                  </a:cubicBezTo>
                  <a:cubicBezTo>
                    <a:pt x="937" y="1211"/>
                    <a:pt x="1009" y="971"/>
                    <a:pt x="985" y="755"/>
                  </a:cubicBezTo>
                  <a:cubicBezTo>
                    <a:pt x="985" y="611"/>
                    <a:pt x="961" y="515"/>
                    <a:pt x="889" y="395"/>
                  </a:cubicBezTo>
                  <a:cubicBezTo>
                    <a:pt x="841" y="275"/>
                    <a:pt x="745" y="179"/>
                    <a:pt x="649" y="107"/>
                  </a:cubicBezTo>
                  <a:cubicBezTo>
                    <a:pt x="625" y="107"/>
                    <a:pt x="601" y="83"/>
                    <a:pt x="577" y="83"/>
                  </a:cubicBezTo>
                  <a:cubicBezTo>
                    <a:pt x="577" y="59"/>
                    <a:pt x="553" y="59"/>
                    <a:pt x="529" y="35"/>
                  </a:cubicBezTo>
                  <a:cubicBezTo>
                    <a:pt x="483" y="12"/>
                    <a:pt x="437" y="1"/>
                    <a:pt x="39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4" name="Google Shape;3076;p44">
              <a:extLst>
                <a:ext uri="{FF2B5EF4-FFF2-40B4-BE49-F238E27FC236}">
                  <a16:creationId xmlns:a16="http://schemas.microsoft.com/office/drawing/2014/main" id="{54C0C691-345F-4A1A-9F02-66EC18326CE0}"/>
                </a:ext>
              </a:extLst>
            </p:cNvPr>
            <p:cNvSpPr/>
            <p:nvPr/>
          </p:nvSpPr>
          <p:spPr>
            <a:xfrm>
              <a:off x="3089600" y="2621575"/>
              <a:ext cx="35450" cy="66325"/>
            </a:xfrm>
            <a:custGeom>
              <a:avLst/>
              <a:gdLst/>
              <a:ahLst/>
              <a:cxnLst/>
              <a:rect l="l" t="t" r="r" b="b"/>
              <a:pathLst>
                <a:path w="1418" h="2653" extrusionOk="0">
                  <a:moveTo>
                    <a:pt x="466" y="1"/>
                  </a:moveTo>
                  <a:cubicBezTo>
                    <a:pt x="345" y="1"/>
                    <a:pt x="224" y="80"/>
                    <a:pt x="193" y="220"/>
                  </a:cubicBezTo>
                  <a:cubicBezTo>
                    <a:pt x="145" y="316"/>
                    <a:pt x="121" y="436"/>
                    <a:pt x="121" y="556"/>
                  </a:cubicBezTo>
                  <a:cubicBezTo>
                    <a:pt x="97" y="604"/>
                    <a:pt x="73" y="628"/>
                    <a:pt x="73" y="652"/>
                  </a:cubicBezTo>
                  <a:cubicBezTo>
                    <a:pt x="1" y="988"/>
                    <a:pt x="25" y="1348"/>
                    <a:pt x="121" y="1684"/>
                  </a:cubicBezTo>
                  <a:cubicBezTo>
                    <a:pt x="217" y="1996"/>
                    <a:pt x="385" y="2356"/>
                    <a:pt x="673" y="2548"/>
                  </a:cubicBezTo>
                  <a:cubicBezTo>
                    <a:pt x="754" y="2617"/>
                    <a:pt x="857" y="2653"/>
                    <a:pt x="958" y="2653"/>
                  </a:cubicBezTo>
                  <a:cubicBezTo>
                    <a:pt x="1067" y="2653"/>
                    <a:pt x="1174" y="2611"/>
                    <a:pt x="1249" y="2524"/>
                  </a:cubicBezTo>
                  <a:cubicBezTo>
                    <a:pt x="1393" y="2380"/>
                    <a:pt x="1393" y="2188"/>
                    <a:pt x="1417" y="2020"/>
                  </a:cubicBezTo>
                  <a:cubicBezTo>
                    <a:pt x="1417" y="1900"/>
                    <a:pt x="1417" y="1804"/>
                    <a:pt x="1393" y="1684"/>
                  </a:cubicBezTo>
                  <a:cubicBezTo>
                    <a:pt x="1417" y="1540"/>
                    <a:pt x="1393" y="1372"/>
                    <a:pt x="1369" y="1228"/>
                  </a:cubicBezTo>
                  <a:cubicBezTo>
                    <a:pt x="1321" y="1084"/>
                    <a:pt x="1249" y="940"/>
                    <a:pt x="1177" y="820"/>
                  </a:cubicBezTo>
                  <a:cubicBezTo>
                    <a:pt x="1033" y="556"/>
                    <a:pt x="865" y="292"/>
                    <a:pt x="649" y="76"/>
                  </a:cubicBezTo>
                  <a:cubicBezTo>
                    <a:pt x="598" y="25"/>
                    <a:pt x="532" y="1"/>
                    <a:pt x="46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5" name="Google Shape;3077;p44">
              <a:extLst>
                <a:ext uri="{FF2B5EF4-FFF2-40B4-BE49-F238E27FC236}">
                  <a16:creationId xmlns:a16="http://schemas.microsoft.com/office/drawing/2014/main" id="{CFB80610-0467-488B-8684-4D5D828C63D2}"/>
                </a:ext>
              </a:extLst>
            </p:cNvPr>
            <p:cNvSpPr/>
            <p:nvPr/>
          </p:nvSpPr>
          <p:spPr>
            <a:xfrm>
              <a:off x="3132825" y="2622100"/>
              <a:ext cx="30025" cy="45500"/>
            </a:xfrm>
            <a:custGeom>
              <a:avLst/>
              <a:gdLst/>
              <a:ahLst/>
              <a:cxnLst/>
              <a:rect l="l" t="t" r="r" b="b"/>
              <a:pathLst>
                <a:path w="1201" h="1820" extrusionOk="0">
                  <a:moveTo>
                    <a:pt x="516" y="0"/>
                  </a:moveTo>
                  <a:cubicBezTo>
                    <a:pt x="497" y="0"/>
                    <a:pt x="477" y="2"/>
                    <a:pt x="456" y="7"/>
                  </a:cubicBezTo>
                  <a:cubicBezTo>
                    <a:pt x="360" y="55"/>
                    <a:pt x="288" y="127"/>
                    <a:pt x="264" y="223"/>
                  </a:cubicBezTo>
                  <a:cubicBezTo>
                    <a:pt x="264" y="223"/>
                    <a:pt x="264" y="223"/>
                    <a:pt x="264" y="247"/>
                  </a:cubicBezTo>
                  <a:cubicBezTo>
                    <a:pt x="168" y="271"/>
                    <a:pt x="96" y="343"/>
                    <a:pt x="72" y="439"/>
                  </a:cubicBezTo>
                  <a:cubicBezTo>
                    <a:pt x="0" y="655"/>
                    <a:pt x="0" y="919"/>
                    <a:pt x="72" y="1159"/>
                  </a:cubicBezTo>
                  <a:cubicBezTo>
                    <a:pt x="144" y="1375"/>
                    <a:pt x="288" y="1639"/>
                    <a:pt x="504" y="1759"/>
                  </a:cubicBezTo>
                  <a:cubicBezTo>
                    <a:pt x="567" y="1801"/>
                    <a:pt x="635" y="1820"/>
                    <a:pt x="703" y="1820"/>
                  </a:cubicBezTo>
                  <a:cubicBezTo>
                    <a:pt x="791" y="1820"/>
                    <a:pt x="879" y="1789"/>
                    <a:pt x="960" y="1735"/>
                  </a:cubicBezTo>
                  <a:cubicBezTo>
                    <a:pt x="960" y="1735"/>
                    <a:pt x="984" y="1711"/>
                    <a:pt x="984" y="1711"/>
                  </a:cubicBezTo>
                  <a:lnTo>
                    <a:pt x="1008" y="1711"/>
                  </a:lnTo>
                  <a:cubicBezTo>
                    <a:pt x="1080" y="1615"/>
                    <a:pt x="1128" y="1471"/>
                    <a:pt x="1152" y="1351"/>
                  </a:cubicBezTo>
                  <a:cubicBezTo>
                    <a:pt x="1200" y="1135"/>
                    <a:pt x="1200" y="895"/>
                    <a:pt x="1128" y="703"/>
                  </a:cubicBezTo>
                  <a:cubicBezTo>
                    <a:pt x="1056" y="463"/>
                    <a:pt x="912" y="247"/>
                    <a:pt x="720" y="103"/>
                  </a:cubicBezTo>
                  <a:cubicBezTo>
                    <a:pt x="661" y="43"/>
                    <a:pt x="602" y="0"/>
                    <a:pt x="51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6" name="Google Shape;3078;p44">
              <a:extLst>
                <a:ext uri="{FF2B5EF4-FFF2-40B4-BE49-F238E27FC236}">
                  <a16:creationId xmlns:a16="http://schemas.microsoft.com/office/drawing/2014/main" id="{AEAD2D69-6E67-4403-B717-5DFB02D2BD70}"/>
                </a:ext>
              </a:extLst>
            </p:cNvPr>
            <p:cNvSpPr/>
            <p:nvPr/>
          </p:nvSpPr>
          <p:spPr>
            <a:xfrm>
              <a:off x="3168825" y="2624050"/>
              <a:ext cx="21625" cy="28225"/>
            </a:xfrm>
            <a:custGeom>
              <a:avLst/>
              <a:gdLst/>
              <a:ahLst/>
              <a:cxnLst/>
              <a:rect l="l" t="t" r="r" b="b"/>
              <a:pathLst>
                <a:path w="865" h="1129" extrusionOk="0">
                  <a:moveTo>
                    <a:pt x="456" y="1"/>
                  </a:moveTo>
                  <a:cubicBezTo>
                    <a:pt x="384" y="1"/>
                    <a:pt x="312" y="25"/>
                    <a:pt x="264" y="73"/>
                  </a:cubicBezTo>
                  <a:cubicBezTo>
                    <a:pt x="216" y="121"/>
                    <a:pt x="192" y="193"/>
                    <a:pt x="168" y="241"/>
                  </a:cubicBezTo>
                  <a:cubicBezTo>
                    <a:pt x="144" y="265"/>
                    <a:pt x="120" y="289"/>
                    <a:pt x="96" y="313"/>
                  </a:cubicBezTo>
                  <a:cubicBezTo>
                    <a:pt x="48" y="361"/>
                    <a:pt x="0" y="433"/>
                    <a:pt x="0" y="505"/>
                  </a:cubicBezTo>
                  <a:cubicBezTo>
                    <a:pt x="24" y="625"/>
                    <a:pt x="48" y="745"/>
                    <a:pt x="120" y="841"/>
                  </a:cubicBezTo>
                  <a:cubicBezTo>
                    <a:pt x="192" y="937"/>
                    <a:pt x="288" y="1033"/>
                    <a:pt x="408" y="1081"/>
                  </a:cubicBezTo>
                  <a:cubicBezTo>
                    <a:pt x="432" y="1105"/>
                    <a:pt x="480" y="1129"/>
                    <a:pt x="528" y="1129"/>
                  </a:cubicBezTo>
                  <a:cubicBezTo>
                    <a:pt x="576" y="1129"/>
                    <a:pt x="624" y="1129"/>
                    <a:pt x="648" y="1105"/>
                  </a:cubicBezTo>
                  <a:cubicBezTo>
                    <a:pt x="672" y="1081"/>
                    <a:pt x="720" y="1081"/>
                    <a:pt x="744" y="1057"/>
                  </a:cubicBezTo>
                  <a:cubicBezTo>
                    <a:pt x="768" y="1009"/>
                    <a:pt x="792" y="961"/>
                    <a:pt x="816" y="913"/>
                  </a:cubicBezTo>
                  <a:cubicBezTo>
                    <a:pt x="864" y="769"/>
                    <a:pt x="864" y="625"/>
                    <a:pt x="840" y="481"/>
                  </a:cubicBezTo>
                  <a:cubicBezTo>
                    <a:pt x="840" y="409"/>
                    <a:pt x="816" y="361"/>
                    <a:pt x="792" y="289"/>
                  </a:cubicBezTo>
                  <a:cubicBezTo>
                    <a:pt x="768" y="265"/>
                    <a:pt x="768" y="241"/>
                    <a:pt x="744" y="193"/>
                  </a:cubicBezTo>
                  <a:cubicBezTo>
                    <a:pt x="720" y="145"/>
                    <a:pt x="672" y="121"/>
                    <a:pt x="648" y="73"/>
                  </a:cubicBezTo>
                  <a:cubicBezTo>
                    <a:pt x="624" y="25"/>
                    <a:pt x="528" y="1"/>
                    <a:pt x="45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7" name="Google Shape;3079;p44">
              <a:extLst>
                <a:ext uri="{FF2B5EF4-FFF2-40B4-BE49-F238E27FC236}">
                  <a16:creationId xmlns:a16="http://schemas.microsoft.com/office/drawing/2014/main" id="{86F74027-3B78-4277-B552-47C6072A9D95}"/>
                </a:ext>
              </a:extLst>
            </p:cNvPr>
            <p:cNvSpPr/>
            <p:nvPr/>
          </p:nvSpPr>
          <p:spPr>
            <a:xfrm>
              <a:off x="3074000" y="2548825"/>
              <a:ext cx="27050" cy="37450"/>
            </a:xfrm>
            <a:custGeom>
              <a:avLst/>
              <a:gdLst/>
              <a:ahLst/>
              <a:cxnLst/>
              <a:rect l="l" t="t" r="r" b="b"/>
              <a:pathLst>
                <a:path w="1082" h="1498" extrusionOk="0">
                  <a:moveTo>
                    <a:pt x="445" y="0"/>
                  </a:moveTo>
                  <a:cubicBezTo>
                    <a:pt x="377" y="0"/>
                    <a:pt x="310" y="25"/>
                    <a:pt x="265" y="81"/>
                  </a:cubicBezTo>
                  <a:cubicBezTo>
                    <a:pt x="193" y="153"/>
                    <a:pt x="169" y="249"/>
                    <a:pt x="193" y="345"/>
                  </a:cubicBezTo>
                  <a:cubicBezTo>
                    <a:pt x="1" y="681"/>
                    <a:pt x="73" y="1161"/>
                    <a:pt x="385" y="1401"/>
                  </a:cubicBezTo>
                  <a:cubicBezTo>
                    <a:pt x="457" y="1473"/>
                    <a:pt x="529" y="1497"/>
                    <a:pt x="601" y="1497"/>
                  </a:cubicBezTo>
                  <a:cubicBezTo>
                    <a:pt x="697" y="1473"/>
                    <a:pt x="769" y="1425"/>
                    <a:pt x="817" y="1353"/>
                  </a:cubicBezTo>
                  <a:cubicBezTo>
                    <a:pt x="1081" y="969"/>
                    <a:pt x="1009" y="393"/>
                    <a:pt x="649" y="81"/>
                  </a:cubicBezTo>
                  <a:cubicBezTo>
                    <a:pt x="598" y="31"/>
                    <a:pt x="521" y="0"/>
                    <a:pt x="44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6" name="Google Shape;3080;p44">
              <a:extLst>
                <a:ext uri="{FF2B5EF4-FFF2-40B4-BE49-F238E27FC236}">
                  <a16:creationId xmlns:a16="http://schemas.microsoft.com/office/drawing/2014/main" id="{2E3C3340-160F-4994-88E7-AA2693D9DE08}"/>
                </a:ext>
              </a:extLst>
            </p:cNvPr>
            <p:cNvSpPr/>
            <p:nvPr/>
          </p:nvSpPr>
          <p:spPr>
            <a:xfrm>
              <a:off x="3100425" y="2537050"/>
              <a:ext cx="21025" cy="26275"/>
            </a:xfrm>
            <a:custGeom>
              <a:avLst/>
              <a:gdLst/>
              <a:ahLst/>
              <a:cxnLst/>
              <a:rect l="l" t="t" r="r" b="b"/>
              <a:pathLst>
                <a:path w="841" h="1051" extrusionOk="0">
                  <a:moveTo>
                    <a:pt x="288" y="0"/>
                  </a:moveTo>
                  <a:cubicBezTo>
                    <a:pt x="216" y="0"/>
                    <a:pt x="144" y="24"/>
                    <a:pt x="96" y="72"/>
                  </a:cubicBezTo>
                  <a:cubicBezTo>
                    <a:pt x="48" y="144"/>
                    <a:pt x="0" y="192"/>
                    <a:pt x="24" y="288"/>
                  </a:cubicBezTo>
                  <a:cubicBezTo>
                    <a:pt x="24" y="432"/>
                    <a:pt x="48" y="552"/>
                    <a:pt x="120" y="672"/>
                  </a:cubicBezTo>
                  <a:cubicBezTo>
                    <a:pt x="144" y="744"/>
                    <a:pt x="168" y="792"/>
                    <a:pt x="216" y="840"/>
                  </a:cubicBezTo>
                  <a:cubicBezTo>
                    <a:pt x="240" y="888"/>
                    <a:pt x="288" y="912"/>
                    <a:pt x="336" y="960"/>
                  </a:cubicBezTo>
                  <a:cubicBezTo>
                    <a:pt x="360" y="984"/>
                    <a:pt x="408" y="1008"/>
                    <a:pt x="456" y="1032"/>
                  </a:cubicBezTo>
                  <a:cubicBezTo>
                    <a:pt x="480" y="1044"/>
                    <a:pt x="504" y="1050"/>
                    <a:pt x="528" y="1050"/>
                  </a:cubicBezTo>
                  <a:cubicBezTo>
                    <a:pt x="552" y="1050"/>
                    <a:pt x="576" y="1044"/>
                    <a:pt x="600" y="1032"/>
                  </a:cubicBezTo>
                  <a:cubicBezTo>
                    <a:pt x="696" y="1008"/>
                    <a:pt x="768" y="936"/>
                    <a:pt x="792" y="840"/>
                  </a:cubicBezTo>
                  <a:cubicBezTo>
                    <a:pt x="816" y="768"/>
                    <a:pt x="840" y="696"/>
                    <a:pt x="840" y="624"/>
                  </a:cubicBezTo>
                  <a:cubicBezTo>
                    <a:pt x="840" y="576"/>
                    <a:pt x="840" y="504"/>
                    <a:pt x="816" y="432"/>
                  </a:cubicBezTo>
                  <a:cubicBezTo>
                    <a:pt x="792" y="360"/>
                    <a:pt x="768" y="312"/>
                    <a:pt x="744" y="240"/>
                  </a:cubicBezTo>
                  <a:cubicBezTo>
                    <a:pt x="696" y="192"/>
                    <a:pt x="672" y="120"/>
                    <a:pt x="624" y="72"/>
                  </a:cubicBezTo>
                  <a:cubicBezTo>
                    <a:pt x="552" y="24"/>
                    <a:pt x="480" y="0"/>
                    <a:pt x="40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7" name="Google Shape;3081;p44">
              <a:extLst>
                <a:ext uri="{FF2B5EF4-FFF2-40B4-BE49-F238E27FC236}">
                  <a16:creationId xmlns:a16="http://schemas.microsoft.com/office/drawing/2014/main" id="{3FC03706-4A14-482C-958E-AF096CCBE433}"/>
                </a:ext>
              </a:extLst>
            </p:cNvPr>
            <p:cNvSpPr/>
            <p:nvPr/>
          </p:nvSpPr>
          <p:spPr>
            <a:xfrm>
              <a:off x="3063200" y="2458075"/>
              <a:ext cx="23425" cy="37000"/>
            </a:xfrm>
            <a:custGeom>
              <a:avLst/>
              <a:gdLst/>
              <a:ahLst/>
              <a:cxnLst/>
              <a:rect l="l" t="t" r="r" b="b"/>
              <a:pathLst>
                <a:path w="937" h="1480" extrusionOk="0">
                  <a:moveTo>
                    <a:pt x="346" y="0"/>
                  </a:moveTo>
                  <a:cubicBezTo>
                    <a:pt x="234" y="0"/>
                    <a:pt x="135" y="73"/>
                    <a:pt x="97" y="207"/>
                  </a:cubicBezTo>
                  <a:cubicBezTo>
                    <a:pt x="1" y="591"/>
                    <a:pt x="73" y="1023"/>
                    <a:pt x="289" y="1335"/>
                  </a:cubicBezTo>
                  <a:cubicBezTo>
                    <a:pt x="361" y="1431"/>
                    <a:pt x="433" y="1479"/>
                    <a:pt x="529" y="1479"/>
                  </a:cubicBezTo>
                  <a:cubicBezTo>
                    <a:pt x="625" y="1479"/>
                    <a:pt x="745" y="1431"/>
                    <a:pt x="769" y="1335"/>
                  </a:cubicBezTo>
                  <a:cubicBezTo>
                    <a:pt x="937" y="1023"/>
                    <a:pt x="937" y="615"/>
                    <a:pt x="721" y="327"/>
                  </a:cubicBezTo>
                  <a:cubicBezTo>
                    <a:pt x="697" y="303"/>
                    <a:pt x="673" y="279"/>
                    <a:pt x="649" y="255"/>
                  </a:cubicBezTo>
                  <a:cubicBezTo>
                    <a:pt x="625" y="135"/>
                    <a:pt x="553" y="39"/>
                    <a:pt x="433" y="15"/>
                  </a:cubicBezTo>
                  <a:cubicBezTo>
                    <a:pt x="404" y="5"/>
                    <a:pt x="374" y="0"/>
                    <a:pt x="34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8" name="Google Shape;3082;p44">
              <a:extLst>
                <a:ext uri="{FF2B5EF4-FFF2-40B4-BE49-F238E27FC236}">
                  <a16:creationId xmlns:a16="http://schemas.microsoft.com/office/drawing/2014/main" id="{8DF357F6-54CB-4651-84A3-1006F00C9391}"/>
                </a:ext>
              </a:extLst>
            </p:cNvPr>
            <p:cNvSpPr/>
            <p:nvPr/>
          </p:nvSpPr>
          <p:spPr>
            <a:xfrm>
              <a:off x="3090800" y="2913925"/>
              <a:ext cx="55850" cy="104875"/>
            </a:xfrm>
            <a:custGeom>
              <a:avLst/>
              <a:gdLst/>
              <a:ahLst/>
              <a:cxnLst/>
              <a:rect l="l" t="t" r="r" b="b"/>
              <a:pathLst>
                <a:path w="2234" h="4195" extrusionOk="0">
                  <a:moveTo>
                    <a:pt x="769" y="671"/>
                  </a:moveTo>
                  <a:cubicBezTo>
                    <a:pt x="793" y="719"/>
                    <a:pt x="817" y="767"/>
                    <a:pt x="865" y="815"/>
                  </a:cubicBezTo>
                  <a:lnTo>
                    <a:pt x="745" y="815"/>
                  </a:lnTo>
                  <a:cubicBezTo>
                    <a:pt x="745" y="791"/>
                    <a:pt x="745" y="743"/>
                    <a:pt x="769" y="671"/>
                  </a:cubicBezTo>
                  <a:close/>
                  <a:moveTo>
                    <a:pt x="660" y="1"/>
                  </a:moveTo>
                  <a:cubicBezTo>
                    <a:pt x="618" y="1"/>
                    <a:pt x="574" y="8"/>
                    <a:pt x="529" y="23"/>
                  </a:cubicBezTo>
                  <a:cubicBezTo>
                    <a:pt x="457" y="47"/>
                    <a:pt x="409" y="71"/>
                    <a:pt x="361" y="119"/>
                  </a:cubicBezTo>
                  <a:cubicBezTo>
                    <a:pt x="313" y="95"/>
                    <a:pt x="265" y="95"/>
                    <a:pt x="217" y="95"/>
                  </a:cubicBezTo>
                  <a:cubicBezTo>
                    <a:pt x="49" y="143"/>
                    <a:pt x="1" y="287"/>
                    <a:pt x="1" y="455"/>
                  </a:cubicBezTo>
                  <a:cubicBezTo>
                    <a:pt x="49" y="791"/>
                    <a:pt x="121" y="1151"/>
                    <a:pt x="217" y="1487"/>
                  </a:cubicBezTo>
                  <a:cubicBezTo>
                    <a:pt x="241" y="1799"/>
                    <a:pt x="313" y="2087"/>
                    <a:pt x="409" y="2375"/>
                  </a:cubicBezTo>
                  <a:cubicBezTo>
                    <a:pt x="505" y="2639"/>
                    <a:pt x="625" y="2903"/>
                    <a:pt x="745" y="3143"/>
                  </a:cubicBezTo>
                  <a:cubicBezTo>
                    <a:pt x="841" y="3311"/>
                    <a:pt x="937" y="3527"/>
                    <a:pt x="1081" y="3695"/>
                  </a:cubicBezTo>
                  <a:cubicBezTo>
                    <a:pt x="1081" y="3719"/>
                    <a:pt x="1105" y="3743"/>
                    <a:pt x="1129" y="3791"/>
                  </a:cubicBezTo>
                  <a:cubicBezTo>
                    <a:pt x="1201" y="3911"/>
                    <a:pt x="1273" y="4031"/>
                    <a:pt x="1393" y="4127"/>
                  </a:cubicBezTo>
                  <a:cubicBezTo>
                    <a:pt x="1463" y="4169"/>
                    <a:pt x="1549" y="4195"/>
                    <a:pt x="1637" y="4195"/>
                  </a:cubicBezTo>
                  <a:cubicBezTo>
                    <a:pt x="1700" y="4195"/>
                    <a:pt x="1765" y="4181"/>
                    <a:pt x="1825" y="4151"/>
                  </a:cubicBezTo>
                  <a:cubicBezTo>
                    <a:pt x="2065" y="4031"/>
                    <a:pt x="2161" y="3743"/>
                    <a:pt x="2185" y="3503"/>
                  </a:cubicBezTo>
                  <a:cubicBezTo>
                    <a:pt x="2233" y="2951"/>
                    <a:pt x="2137" y="2375"/>
                    <a:pt x="1969" y="1847"/>
                  </a:cubicBezTo>
                  <a:cubicBezTo>
                    <a:pt x="1825" y="1319"/>
                    <a:pt x="1561" y="815"/>
                    <a:pt x="1225" y="383"/>
                  </a:cubicBezTo>
                  <a:cubicBezTo>
                    <a:pt x="1083" y="200"/>
                    <a:pt x="890" y="1"/>
                    <a:pt x="66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9" name="Google Shape;3083;p44">
              <a:extLst>
                <a:ext uri="{FF2B5EF4-FFF2-40B4-BE49-F238E27FC236}">
                  <a16:creationId xmlns:a16="http://schemas.microsoft.com/office/drawing/2014/main" id="{7E14B952-0594-4AD5-AA5B-8B8D887C0D68}"/>
                </a:ext>
              </a:extLst>
            </p:cNvPr>
            <p:cNvSpPr/>
            <p:nvPr/>
          </p:nvSpPr>
          <p:spPr>
            <a:xfrm>
              <a:off x="3146025" y="2902125"/>
              <a:ext cx="39625" cy="80950"/>
            </a:xfrm>
            <a:custGeom>
              <a:avLst/>
              <a:gdLst/>
              <a:ahLst/>
              <a:cxnLst/>
              <a:rect l="l" t="t" r="r" b="b"/>
              <a:pathLst>
                <a:path w="1585" h="3238" extrusionOk="0">
                  <a:moveTo>
                    <a:pt x="485" y="0"/>
                  </a:moveTo>
                  <a:cubicBezTo>
                    <a:pt x="363" y="0"/>
                    <a:pt x="238" y="84"/>
                    <a:pt x="192" y="207"/>
                  </a:cubicBezTo>
                  <a:cubicBezTo>
                    <a:pt x="168" y="279"/>
                    <a:pt x="144" y="375"/>
                    <a:pt x="144" y="471"/>
                  </a:cubicBezTo>
                  <a:cubicBezTo>
                    <a:pt x="48" y="495"/>
                    <a:pt x="0" y="591"/>
                    <a:pt x="0" y="711"/>
                  </a:cubicBezTo>
                  <a:cubicBezTo>
                    <a:pt x="24" y="1143"/>
                    <a:pt x="96" y="1575"/>
                    <a:pt x="216" y="2007"/>
                  </a:cubicBezTo>
                  <a:cubicBezTo>
                    <a:pt x="288" y="2199"/>
                    <a:pt x="384" y="2415"/>
                    <a:pt x="480" y="2607"/>
                  </a:cubicBezTo>
                  <a:cubicBezTo>
                    <a:pt x="576" y="2799"/>
                    <a:pt x="672" y="3015"/>
                    <a:pt x="864" y="3135"/>
                  </a:cubicBezTo>
                  <a:cubicBezTo>
                    <a:pt x="942" y="3202"/>
                    <a:pt x="1041" y="3238"/>
                    <a:pt x="1139" y="3238"/>
                  </a:cubicBezTo>
                  <a:cubicBezTo>
                    <a:pt x="1252" y="3238"/>
                    <a:pt x="1363" y="3190"/>
                    <a:pt x="1440" y="3087"/>
                  </a:cubicBezTo>
                  <a:cubicBezTo>
                    <a:pt x="1584" y="2943"/>
                    <a:pt x="1560" y="2679"/>
                    <a:pt x="1560" y="2487"/>
                  </a:cubicBezTo>
                  <a:cubicBezTo>
                    <a:pt x="1560" y="2079"/>
                    <a:pt x="1488" y="1671"/>
                    <a:pt x="1344" y="1287"/>
                  </a:cubicBezTo>
                  <a:cubicBezTo>
                    <a:pt x="1200" y="831"/>
                    <a:pt x="960" y="447"/>
                    <a:pt x="672" y="87"/>
                  </a:cubicBezTo>
                  <a:cubicBezTo>
                    <a:pt x="621" y="26"/>
                    <a:pt x="553" y="0"/>
                    <a:pt x="48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0" name="Google Shape;3084;p44">
              <a:extLst>
                <a:ext uri="{FF2B5EF4-FFF2-40B4-BE49-F238E27FC236}">
                  <a16:creationId xmlns:a16="http://schemas.microsoft.com/office/drawing/2014/main" id="{872D9816-4B1D-4A7C-AF39-873143FBBF60}"/>
                </a:ext>
              </a:extLst>
            </p:cNvPr>
            <p:cNvSpPr/>
            <p:nvPr/>
          </p:nvSpPr>
          <p:spPr>
            <a:xfrm>
              <a:off x="3188025" y="2877975"/>
              <a:ext cx="51025" cy="93425"/>
            </a:xfrm>
            <a:custGeom>
              <a:avLst/>
              <a:gdLst/>
              <a:ahLst/>
              <a:cxnLst/>
              <a:rect l="l" t="t" r="r" b="b"/>
              <a:pathLst>
                <a:path w="2041" h="3737" extrusionOk="0">
                  <a:moveTo>
                    <a:pt x="482" y="0"/>
                  </a:moveTo>
                  <a:cubicBezTo>
                    <a:pt x="435" y="0"/>
                    <a:pt x="386" y="14"/>
                    <a:pt x="336" y="45"/>
                  </a:cubicBezTo>
                  <a:cubicBezTo>
                    <a:pt x="288" y="69"/>
                    <a:pt x="240" y="117"/>
                    <a:pt x="216" y="165"/>
                  </a:cubicBezTo>
                  <a:cubicBezTo>
                    <a:pt x="24" y="261"/>
                    <a:pt x="0" y="501"/>
                    <a:pt x="0" y="693"/>
                  </a:cubicBezTo>
                  <a:cubicBezTo>
                    <a:pt x="0" y="909"/>
                    <a:pt x="0" y="1125"/>
                    <a:pt x="24" y="1317"/>
                  </a:cubicBezTo>
                  <a:cubicBezTo>
                    <a:pt x="96" y="1821"/>
                    <a:pt x="240" y="2325"/>
                    <a:pt x="456" y="2781"/>
                  </a:cubicBezTo>
                  <a:cubicBezTo>
                    <a:pt x="609" y="3130"/>
                    <a:pt x="900" y="3736"/>
                    <a:pt x="1348" y="3736"/>
                  </a:cubicBezTo>
                  <a:cubicBezTo>
                    <a:pt x="1394" y="3736"/>
                    <a:pt x="1440" y="3730"/>
                    <a:pt x="1489" y="3717"/>
                  </a:cubicBezTo>
                  <a:cubicBezTo>
                    <a:pt x="1585" y="3693"/>
                    <a:pt x="1657" y="3621"/>
                    <a:pt x="1681" y="3525"/>
                  </a:cubicBezTo>
                  <a:cubicBezTo>
                    <a:pt x="1729" y="3501"/>
                    <a:pt x="1777" y="3453"/>
                    <a:pt x="1801" y="3405"/>
                  </a:cubicBezTo>
                  <a:cubicBezTo>
                    <a:pt x="1921" y="3237"/>
                    <a:pt x="1945" y="3021"/>
                    <a:pt x="1945" y="2829"/>
                  </a:cubicBezTo>
                  <a:cubicBezTo>
                    <a:pt x="2041" y="2085"/>
                    <a:pt x="1777" y="1293"/>
                    <a:pt x="1273" y="717"/>
                  </a:cubicBezTo>
                  <a:cubicBezTo>
                    <a:pt x="1153" y="573"/>
                    <a:pt x="1008" y="453"/>
                    <a:pt x="864" y="333"/>
                  </a:cubicBezTo>
                  <a:cubicBezTo>
                    <a:pt x="840" y="309"/>
                    <a:pt x="792" y="261"/>
                    <a:pt x="744" y="237"/>
                  </a:cubicBezTo>
                  <a:cubicBezTo>
                    <a:pt x="727" y="112"/>
                    <a:pt x="616" y="0"/>
                    <a:pt x="48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1" name="Google Shape;3085;p44">
              <a:extLst>
                <a:ext uri="{FF2B5EF4-FFF2-40B4-BE49-F238E27FC236}">
                  <a16:creationId xmlns:a16="http://schemas.microsoft.com/office/drawing/2014/main" id="{77993BFD-0512-4379-B604-CF85063E0AB8}"/>
                </a:ext>
              </a:extLst>
            </p:cNvPr>
            <p:cNvSpPr/>
            <p:nvPr/>
          </p:nvSpPr>
          <p:spPr>
            <a:xfrm>
              <a:off x="3245625" y="2861400"/>
              <a:ext cx="36625" cy="66850"/>
            </a:xfrm>
            <a:custGeom>
              <a:avLst/>
              <a:gdLst/>
              <a:ahLst/>
              <a:cxnLst/>
              <a:rect l="l" t="t" r="r" b="b"/>
              <a:pathLst>
                <a:path w="1465" h="2674" extrusionOk="0">
                  <a:moveTo>
                    <a:pt x="313" y="0"/>
                  </a:moveTo>
                  <a:cubicBezTo>
                    <a:pt x="170" y="0"/>
                    <a:pt x="25" y="91"/>
                    <a:pt x="25" y="276"/>
                  </a:cubicBezTo>
                  <a:cubicBezTo>
                    <a:pt x="25" y="420"/>
                    <a:pt x="25" y="564"/>
                    <a:pt x="49" y="732"/>
                  </a:cubicBezTo>
                  <a:cubicBezTo>
                    <a:pt x="1" y="1020"/>
                    <a:pt x="25" y="1356"/>
                    <a:pt x="121" y="1596"/>
                  </a:cubicBezTo>
                  <a:cubicBezTo>
                    <a:pt x="169" y="1740"/>
                    <a:pt x="265" y="1884"/>
                    <a:pt x="361" y="2004"/>
                  </a:cubicBezTo>
                  <a:cubicBezTo>
                    <a:pt x="409" y="2076"/>
                    <a:pt x="433" y="2148"/>
                    <a:pt x="481" y="2244"/>
                  </a:cubicBezTo>
                  <a:cubicBezTo>
                    <a:pt x="553" y="2364"/>
                    <a:pt x="625" y="2532"/>
                    <a:pt x="745" y="2604"/>
                  </a:cubicBezTo>
                  <a:cubicBezTo>
                    <a:pt x="813" y="2649"/>
                    <a:pt x="891" y="2673"/>
                    <a:pt x="971" y="2673"/>
                  </a:cubicBezTo>
                  <a:cubicBezTo>
                    <a:pt x="1059" y="2673"/>
                    <a:pt x="1149" y="2643"/>
                    <a:pt x="1225" y="2580"/>
                  </a:cubicBezTo>
                  <a:cubicBezTo>
                    <a:pt x="1321" y="2484"/>
                    <a:pt x="1345" y="2340"/>
                    <a:pt x="1369" y="2196"/>
                  </a:cubicBezTo>
                  <a:cubicBezTo>
                    <a:pt x="1465" y="1692"/>
                    <a:pt x="1393" y="1140"/>
                    <a:pt x="1129" y="708"/>
                  </a:cubicBezTo>
                  <a:cubicBezTo>
                    <a:pt x="1009" y="492"/>
                    <a:pt x="841" y="204"/>
                    <a:pt x="577" y="180"/>
                  </a:cubicBezTo>
                  <a:cubicBezTo>
                    <a:pt x="544" y="61"/>
                    <a:pt x="429" y="0"/>
                    <a:pt x="31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2" name="Google Shape;3086;p44">
              <a:extLst>
                <a:ext uri="{FF2B5EF4-FFF2-40B4-BE49-F238E27FC236}">
                  <a16:creationId xmlns:a16="http://schemas.microsoft.com/office/drawing/2014/main" id="{7BDC4871-49F3-44D6-B1AB-983556FE246B}"/>
                </a:ext>
              </a:extLst>
            </p:cNvPr>
            <p:cNvSpPr/>
            <p:nvPr/>
          </p:nvSpPr>
          <p:spPr>
            <a:xfrm>
              <a:off x="3158625" y="3070875"/>
              <a:ext cx="33025" cy="42250"/>
            </a:xfrm>
            <a:custGeom>
              <a:avLst/>
              <a:gdLst/>
              <a:ahLst/>
              <a:cxnLst/>
              <a:rect l="l" t="t" r="r" b="b"/>
              <a:pathLst>
                <a:path w="1321" h="1690" extrusionOk="0">
                  <a:moveTo>
                    <a:pt x="579" y="0"/>
                  </a:moveTo>
                  <a:cubicBezTo>
                    <a:pt x="506" y="0"/>
                    <a:pt x="435" y="31"/>
                    <a:pt x="384" y="81"/>
                  </a:cubicBezTo>
                  <a:cubicBezTo>
                    <a:pt x="0" y="417"/>
                    <a:pt x="192" y="993"/>
                    <a:pt x="408" y="1353"/>
                  </a:cubicBezTo>
                  <a:cubicBezTo>
                    <a:pt x="480" y="1473"/>
                    <a:pt x="576" y="1594"/>
                    <a:pt x="696" y="1642"/>
                  </a:cubicBezTo>
                  <a:cubicBezTo>
                    <a:pt x="760" y="1674"/>
                    <a:pt x="827" y="1690"/>
                    <a:pt x="893" y="1690"/>
                  </a:cubicBezTo>
                  <a:cubicBezTo>
                    <a:pt x="1024" y="1690"/>
                    <a:pt x="1152" y="1626"/>
                    <a:pt x="1248" y="1498"/>
                  </a:cubicBezTo>
                  <a:cubicBezTo>
                    <a:pt x="1320" y="1377"/>
                    <a:pt x="1320" y="1257"/>
                    <a:pt x="1320" y="1113"/>
                  </a:cubicBezTo>
                  <a:cubicBezTo>
                    <a:pt x="1320" y="993"/>
                    <a:pt x="1320" y="873"/>
                    <a:pt x="1272" y="777"/>
                  </a:cubicBezTo>
                  <a:cubicBezTo>
                    <a:pt x="1200" y="513"/>
                    <a:pt x="1032" y="297"/>
                    <a:pt x="816" y="153"/>
                  </a:cubicBezTo>
                  <a:cubicBezTo>
                    <a:pt x="792" y="129"/>
                    <a:pt x="792" y="105"/>
                    <a:pt x="768" y="81"/>
                  </a:cubicBezTo>
                  <a:cubicBezTo>
                    <a:pt x="712" y="25"/>
                    <a:pt x="644" y="0"/>
                    <a:pt x="57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 name="Google Shape;3087;p44">
              <a:extLst>
                <a:ext uri="{FF2B5EF4-FFF2-40B4-BE49-F238E27FC236}">
                  <a16:creationId xmlns:a16="http://schemas.microsoft.com/office/drawing/2014/main" id="{E87FA99A-7D3A-4F08-8F1A-FB9DE5DD1C41}"/>
                </a:ext>
              </a:extLst>
            </p:cNvPr>
            <p:cNvSpPr/>
            <p:nvPr/>
          </p:nvSpPr>
          <p:spPr>
            <a:xfrm>
              <a:off x="3201225" y="3054925"/>
              <a:ext cx="27025" cy="42900"/>
            </a:xfrm>
            <a:custGeom>
              <a:avLst/>
              <a:gdLst/>
              <a:ahLst/>
              <a:cxnLst/>
              <a:rect l="l" t="t" r="r" b="b"/>
              <a:pathLst>
                <a:path w="1081" h="1716" extrusionOk="0">
                  <a:moveTo>
                    <a:pt x="423" y="0"/>
                  </a:moveTo>
                  <a:cubicBezTo>
                    <a:pt x="323" y="0"/>
                    <a:pt x="218" y="37"/>
                    <a:pt x="168" y="119"/>
                  </a:cubicBezTo>
                  <a:cubicBezTo>
                    <a:pt x="48" y="359"/>
                    <a:pt x="0" y="623"/>
                    <a:pt x="24" y="887"/>
                  </a:cubicBezTo>
                  <a:cubicBezTo>
                    <a:pt x="48" y="1031"/>
                    <a:pt x="96" y="1175"/>
                    <a:pt x="144" y="1295"/>
                  </a:cubicBezTo>
                  <a:cubicBezTo>
                    <a:pt x="192" y="1415"/>
                    <a:pt x="264" y="1535"/>
                    <a:pt x="360" y="1607"/>
                  </a:cubicBezTo>
                  <a:cubicBezTo>
                    <a:pt x="444" y="1679"/>
                    <a:pt x="541" y="1715"/>
                    <a:pt x="637" y="1715"/>
                  </a:cubicBezTo>
                  <a:cubicBezTo>
                    <a:pt x="733" y="1715"/>
                    <a:pt x="829" y="1679"/>
                    <a:pt x="913" y="1607"/>
                  </a:cubicBezTo>
                  <a:cubicBezTo>
                    <a:pt x="1009" y="1487"/>
                    <a:pt x="1057" y="1343"/>
                    <a:pt x="1057" y="1175"/>
                  </a:cubicBezTo>
                  <a:cubicBezTo>
                    <a:pt x="1081" y="935"/>
                    <a:pt x="1009" y="647"/>
                    <a:pt x="865" y="431"/>
                  </a:cubicBezTo>
                  <a:cubicBezTo>
                    <a:pt x="817" y="359"/>
                    <a:pt x="745" y="263"/>
                    <a:pt x="673" y="215"/>
                  </a:cubicBezTo>
                  <a:cubicBezTo>
                    <a:pt x="673" y="143"/>
                    <a:pt x="625" y="71"/>
                    <a:pt x="553" y="23"/>
                  </a:cubicBezTo>
                  <a:cubicBezTo>
                    <a:pt x="515" y="8"/>
                    <a:pt x="469" y="0"/>
                    <a:pt x="4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4" name="Google Shape;3088;p44">
              <a:extLst>
                <a:ext uri="{FF2B5EF4-FFF2-40B4-BE49-F238E27FC236}">
                  <a16:creationId xmlns:a16="http://schemas.microsoft.com/office/drawing/2014/main" id="{D3247F79-FDAB-446A-93B9-C5192C2384A5}"/>
                </a:ext>
              </a:extLst>
            </p:cNvPr>
            <p:cNvSpPr/>
            <p:nvPr/>
          </p:nvSpPr>
          <p:spPr>
            <a:xfrm>
              <a:off x="3235425" y="3014100"/>
              <a:ext cx="37825" cy="68475"/>
            </a:xfrm>
            <a:custGeom>
              <a:avLst/>
              <a:gdLst/>
              <a:ahLst/>
              <a:cxnLst/>
              <a:rect l="l" t="t" r="r" b="b"/>
              <a:pathLst>
                <a:path w="1513" h="2739" extrusionOk="0">
                  <a:moveTo>
                    <a:pt x="505" y="0"/>
                  </a:moveTo>
                  <a:cubicBezTo>
                    <a:pt x="337" y="0"/>
                    <a:pt x="241" y="120"/>
                    <a:pt x="241" y="264"/>
                  </a:cubicBezTo>
                  <a:cubicBezTo>
                    <a:pt x="217" y="264"/>
                    <a:pt x="217" y="288"/>
                    <a:pt x="217" y="336"/>
                  </a:cubicBezTo>
                  <a:cubicBezTo>
                    <a:pt x="193" y="384"/>
                    <a:pt x="169" y="432"/>
                    <a:pt x="169" y="480"/>
                  </a:cubicBezTo>
                  <a:cubicBezTo>
                    <a:pt x="73" y="696"/>
                    <a:pt x="25" y="960"/>
                    <a:pt x="25" y="1128"/>
                  </a:cubicBezTo>
                  <a:cubicBezTo>
                    <a:pt x="1" y="1344"/>
                    <a:pt x="49" y="1536"/>
                    <a:pt x="73" y="1728"/>
                  </a:cubicBezTo>
                  <a:cubicBezTo>
                    <a:pt x="121" y="1920"/>
                    <a:pt x="145" y="2112"/>
                    <a:pt x="217" y="2256"/>
                  </a:cubicBezTo>
                  <a:cubicBezTo>
                    <a:pt x="289" y="2424"/>
                    <a:pt x="409" y="2568"/>
                    <a:pt x="553" y="2640"/>
                  </a:cubicBezTo>
                  <a:cubicBezTo>
                    <a:pt x="625" y="2664"/>
                    <a:pt x="673" y="2688"/>
                    <a:pt x="745" y="2688"/>
                  </a:cubicBezTo>
                  <a:cubicBezTo>
                    <a:pt x="819" y="2718"/>
                    <a:pt x="893" y="2739"/>
                    <a:pt x="973" y="2739"/>
                  </a:cubicBezTo>
                  <a:cubicBezTo>
                    <a:pt x="1022" y="2739"/>
                    <a:pt x="1074" y="2731"/>
                    <a:pt x="1129" y="2712"/>
                  </a:cubicBezTo>
                  <a:cubicBezTo>
                    <a:pt x="1345" y="2616"/>
                    <a:pt x="1393" y="2400"/>
                    <a:pt x="1441" y="2184"/>
                  </a:cubicBezTo>
                  <a:cubicBezTo>
                    <a:pt x="1513" y="1776"/>
                    <a:pt x="1489" y="1368"/>
                    <a:pt x="1393" y="984"/>
                  </a:cubicBezTo>
                  <a:cubicBezTo>
                    <a:pt x="1297" y="648"/>
                    <a:pt x="1105" y="240"/>
                    <a:pt x="745" y="168"/>
                  </a:cubicBezTo>
                  <a:cubicBezTo>
                    <a:pt x="721" y="72"/>
                    <a:pt x="649" y="0"/>
                    <a:pt x="50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5" name="Google Shape;3089;p44">
              <a:extLst>
                <a:ext uri="{FF2B5EF4-FFF2-40B4-BE49-F238E27FC236}">
                  <a16:creationId xmlns:a16="http://schemas.microsoft.com/office/drawing/2014/main" id="{0F33DDB3-56C3-4092-B476-235B4B35CDD9}"/>
                </a:ext>
              </a:extLst>
            </p:cNvPr>
            <p:cNvSpPr/>
            <p:nvPr/>
          </p:nvSpPr>
          <p:spPr>
            <a:xfrm>
              <a:off x="3261825" y="3162575"/>
              <a:ext cx="33025" cy="53225"/>
            </a:xfrm>
            <a:custGeom>
              <a:avLst/>
              <a:gdLst/>
              <a:ahLst/>
              <a:cxnLst/>
              <a:rect l="l" t="t" r="r" b="b"/>
              <a:pathLst>
                <a:path w="1321" h="2129" extrusionOk="0">
                  <a:moveTo>
                    <a:pt x="362" y="1"/>
                  </a:moveTo>
                  <a:cubicBezTo>
                    <a:pt x="277" y="1"/>
                    <a:pt x="197" y="43"/>
                    <a:pt x="145" y="134"/>
                  </a:cubicBezTo>
                  <a:cubicBezTo>
                    <a:pt x="1" y="350"/>
                    <a:pt x="1" y="638"/>
                    <a:pt x="49" y="878"/>
                  </a:cubicBezTo>
                  <a:cubicBezTo>
                    <a:pt x="73" y="1022"/>
                    <a:pt x="121" y="1166"/>
                    <a:pt x="169" y="1286"/>
                  </a:cubicBezTo>
                  <a:cubicBezTo>
                    <a:pt x="265" y="1574"/>
                    <a:pt x="433" y="1838"/>
                    <a:pt x="649" y="2054"/>
                  </a:cubicBezTo>
                  <a:cubicBezTo>
                    <a:pt x="700" y="2105"/>
                    <a:pt x="766" y="2129"/>
                    <a:pt x="832" y="2129"/>
                  </a:cubicBezTo>
                  <a:cubicBezTo>
                    <a:pt x="953" y="2129"/>
                    <a:pt x="1074" y="2049"/>
                    <a:pt x="1105" y="1910"/>
                  </a:cubicBezTo>
                  <a:cubicBezTo>
                    <a:pt x="1153" y="1814"/>
                    <a:pt x="1177" y="1718"/>
                    <a:pt x="1177" y="1598"/>
                  </a:cubicBezTo>
                  <a:cubicBezTo>
                    <a:pt x="1321" y="1430"/>
                    <a:pt x="1297" y="1166"/>
                    <a:pt x="1129" y="1022"/>
                  </a:cubicBezTo>
                  <a:cubicBezTo>
                    <a:pt x="1057" y="662"/>
                    <a:pt x="865" y="326"/>
                    <a:pt x="577" y="86"/>
                  </a:cubicBezTo>
                  <a:cubicBezTo>
                    <a:pt x="511" y="31"/>
                    <a:pt x="435" y="1"/>
                    <a:pt x="36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6" name="Google Shape;3090;p44">
              <a:extLst>
                <a:ext uri="{FF2B5EF4-FFF2-40B4-BE49-F238E27FC236}">
                  <a16:creationId xmlns:a16="http://schemas.microsoft.com/office/drawing/2014/main" id="{CDC9ED3E-0F8F-4770-8CD7-33BAF0E44103}"/>
                </a:ext>
              </a:extLst>
            </p:cNvPr>
            <p:cNvSpPr/>
            <p:nvPr/>
          </p:nvSpPr>
          <p:spPr>
            <a:xfrm>
              <a:off x="3660875" y="2926450"/>
              <a:ext cx="46825" cy="67550"/>
            </a:xfrm>
            <a:custGeom>
              <a:avLst/>
              <a:gdLst/>
              <a:ahLst/>
              <a:cxnLst/>
              <a:rect l="l" t="t" r="r" b="b"/>
              <a:pathLst>
                <a:path w="1873" h="2702" extrusionOk="0">
                  <a:moveTo>
                    <a:pt x="1191" y="0"/>
                  </a:moveTo>
                  <a:cubicBezTo>
                    <a:pt x="1108" y="0"/>
                    <a:pt x="1022" y="29"/>
                    <a:pt x="936" y="98"/>
                  </a:cubicBezTo>
                  <a:cubicBezTo>
                    <a:pt x="792" y="194"/>
                    <a:pt x="696" y="362"/>
                    <a:pt x="624" y="506"/>
                  </a:cubicBezTo>
                  <a:cubicBezTo>
                    <a:pt x="528" y="650"/>
                    <a:pt x="456" y="794"/>
                    <a:pt x="384" y="938"/>
                  </a:cubicBezTo>
                  <a:cubicBezTo>
                    <a:pt x="312" y="1106"/>
                    <a:pt x="264" y="1274"/>
                    <a:pt x="192" y="1442"/>
                  </a:cubicBezTo>
                  <a:cubicBezTo>
                    <a:pt x="144" y="1610"/>
                    <a:pt x="96" y="1778"/>
                    <a:pt x="96" y="1970"/>
                  </a:cubicBezTo>
                  <a:cubicBezTo>
                    <a:pt x="96" y="1994"/>
                    <a:pt x="96" y="2018"/>
                    <a:pt x="120" y="2066"/>
                  </a:cubicBezTo>
                  <a:cubicBezTo>
                    <a:pt x="96" y="2138"/>
                    <a:pt x="48" y="2234"/>
                    <a:pt x="48" y="2306"/>
                  </a:cubicBezTo>
                  <a:cubicBezTo>
                    <a:pt x="0" y="2426"/>
                    <a:pt x="48" y="2570"/>
                    <a:pt x="168" y="2618"/>
                  </a:cubicBezTo>
                  <a:cubicBezTo>
                    <a:pt x="282" y="2675"/>
                    <a:pt x="402" y="2702"/>
                    <a:pt x="519" y="2702"/>
                  </a:cubicBezTo>
                  <a:cubicBezTo>
                    <a:pt x="748" y="2702"/>
                    <a:pt x="970" y="2601"/>
                    <a:pt x="1129" y="2426"/>
                  </a:cubicBezTo>
                  <a:cubicBezTo>
                    <a:pt x="1369" y="2186"/>
                    <a:pt x="1513" y="1850"/>
                    <a:pt x="1657" y="1562"/>
                  </a:cubicBezTo>
                  <a:cubicBezTo>
                    <a:pt x="1801" y="1250"/>
                    <a:pt x="1873" y="890"/>
                    <a:pt x="1777" y="554"/>
                  </a:cubicBezTo>
                  <a:cubicBezTo>
                    <a:pt x="1685" y="298"/>
                    <a:pt x="1454" y="0"/>
                    <a:pt x="119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7" name="Google Shape;3091;p44">
              <a:extLst>
                <a:ext uri="{FF2B5EF4-FFF2-40B4-BE49-F238E27FC236}">
                  <a16:creationId xmlns:a16="http://schemas.microsoft.com/office/drawing/2014/main" id="{446D0208-4626-48CE-A08F-5E3B99D5C07C}"/>
                </a:ext>
              </a:extLst>
            </p:cNvPr>
            <p:cNvSpPr/>
            <p:nvPr/>
          </p:nvSpPr>
          <p:spPr>
            <a:xfrm>
              <a:off x="3705275" y="2950850"/>
              <a:ext cx="38425" cy="63275"/>
            </a:xfrm>
            <a:custGeom>
              <a:avLst/>
              <a:gdLst/>
              <a:ahLst/>
              <a:cxnLst/>
              <a:rect l="l" t="t" r="r" b="b"/>
              <a:pathLst>
                <a:path w="1537" h="2531" extrusionOk="0">
                  <a:moveTo>
                    <a:pt x="1125" y="1"/>
                  </a:moveTo>
                  <a:cubicBezTo>
                    <a:pt x="1048" y="1"/>
                    <a:pt x="967" y="28"/>
                    <a:pt x="913" y="82"/>
                  </a:cubicBezTo>
                  <a:cubicBezTo>
                    <a:pt x="697" y="322"/>
                    <a:pt x="505" y="586"/>
                    <a:pt x="385" y="898"/>
                  </a:cubicBezTo>
                  <a:cubicBezTo>
                    <a:pt x="337" y="994"/>
                    <a:pt x="289" y="1066"/>
                    <a:pt x="265" y="1138"/>
                  </a:cubicBezTo>
                  <a:cubicBezTo>
                    <a:pt x="193" y="1306"/>
                    <a:pt x="145" y="1474"/>
                    <a:pt x="97" y="1642"/>
                  </a:cubicBezTo>
                  <a:cubicBezTo>
                    <a:pt x="49" y="1810"/>
                    <a:pt x="1" y="1978"/>
                    <a:pt x="25" y="2146"/>
                  </a:cubicBezTo>
                  <a:cubicBezTo>
                    <a:pt x="49" y="2362"/>
                    <a:pt x="217" y="2530"/>
                    <a:pt x="457" y="2530"/>
                  </a:cubicBezTo>
                  <a:cubicBezTo>
                    <a:pt x="625" y="2530"/>
                    <a:pt x="793" y="2386"/>
                    <a:pt x="889" y="2242"/>
                  </a:cubicBezTo>
                  <a:cubicBezTo>
                    <a:pt x="985" y="2122"/>
                    <a:pt x="1081" y="1978"/>
                    <a:pt x="1153" y="1834"/>
                  </a:cubicBezTo>
                  <a:cubicBezTo>
                    <a:pt x="1249" y="1666"/>
                    <a:pt x="1321" y="1498"/>
                    <a:pt x="1369" y="1330"/>
                  </a:cubicBezTo>
                  <a:cubicBezTo>
                    <a:pt x="1489" y="970"/>
                    <a:pt x="1537" y="562"/>
                    <a:pt x="1393" y="202"/>
                  </a:cubicBezTo>
                  <a:cubicBezTo>
                    <a:pt x="1345" y="106"/>
                    <a:pt x="1297" y="34"/>
                    <a:pt x="1201" y="10"/>
                  </a:cubicBezTo>
                  <a:cubicBezTo>
                    <a:pt x="1177" y="4"/>
                    <a:pt x="1151" y="1"/>
                    <a:pt x="112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8" name="Google Shape;3092;p44">
              <a:extLst>
                <a:ext uri="{FF2B5EF4-FFF2-40B4-BE49-F238E27FC236}">
                  <a16:creationId xmlns:a16="http://schemas.microsoft.com/office/drawing/2014/main" id="{05E054D3-3734-4E73-A8F2-80308AC57276}"/>
                </a:ext>
              </a:extLst>
            </p:cNvPr>
            <p:cNvSpPr/>
            <p:nvPr/>
          </p:nvSpPr>
          <p:spPr>
            <a:xfrm>
              <a:off x="3743225" y="2966125"/>
              <a:ext cx="26875" cy="55000"/>
            </a:xfrm>
            <a:custGeom>
              <a:avLst/>
              <a:gdLst/>
              <a:ahLst/>
              <a:cxnLst/>
              <a:rect l="l" t="t" r="r" b="b"/>
              <a:pathLst>
                <a:path w="1075" h="2200" extrusionOk="0">
                  <a:moveTo>
                    <a:pt x="735" y="0"/>
                  </a:moveTo>
                  <a:cubicBezTo>
                    <a:pt x="634" y="0"/>
                    <a:pt x="525" y="43"/>
                    <a:pt x="475" y="143"/>
                  </a:cubicBezTo>
                  <a:cubicBezTo>
                    <a:pt x="451" y="191"/>
                    <a:pt x="451" y="239"/>
                    <a:pt x="427" y="287"/>
                  </a:cubicBezTo>
                  <a:cubicBezTo>
                    <a:pt x="403" y="311"/>
                    <a:pt x="379" y="359"/>
                    <a:pt x="379" y="383"/>
                  </a:cubicBezTo>
                  <a:cubicBezTo>
                    <a:pt x="187" y="887"/>
                    <a:pt x="67" y="1391"/>
                    <a:pt x="19" y="1919"/>
                  </a:cubicBezTo>
                  <a:cubicBezTo>
                    <a:pt x="0" y="2066"/>
                    <a:pt x="165" y="2199"/>
                    <a:pt x="319" y="2199"/>
                  </a:cubicBezTo>
                  <a:cubicBezTo>
                    <a:pt x="366" y="2199"/>
                    <a:pt x="412" y="2187"/>
                    <a:pt x="451" y="2159"/>
                  </a:cubicBezTo>
                  <a:cubicBezTo>
                    <a:pt x="715" y="1943"/>
                    <a:pt x="931" y="1655"/>
                    <a:pt x="1003" y="1319"/>
                  </a:cubicBezTo>
                  <a:cubicBezTo>
                    <a:pt x="1075" y="1031"/>
                    <a:pt x="1051" y="719"/>
                    <a:pt x="955" y="455"/>
                  </a:cubicBezTo>
                  <a:cubicBezTo>
                    <a:pt x="955" y="431"/>
                    <a:pt x="955" y="431"/>
                    <a:pt x="955" y="407"/>
                  </a:cubicBezTo>
                  <a:cubicBezTo>
                    <a:pt x="1027" y="287"/>
                    <a:pt x="1003" y="119"/>
                    <a:pt x="859" y="23"/>
                  </a:cubicBezTo>
                  <a:cubicBezTo>
                    <a:pt x="822" y="8"/>
                    <a:pt x="780" y="0"/>
                    <a:pt x="73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9" name="Google Shape;3093;p44">
              <a:extLst>
                <a:ext uri="{FF2B5EF4-FFF2-40B4-BE49-F238E27FC236}">
                  <a16:creationId xmlns:a16="http://schemas.microsoft.com/office/drawing/2014/main" id="{F7C3961B-99F1-4750-A6EA-A78B339491B9}"/>
                </a:ext>
              </a:extLst>
            </p:cNvPr>
            <p:cNvSpPr/>
            <p:nvPr/>
          </p:nvSpPr>
          <p:spPr>
            <a:xfrm>
              <a:off x="3707675" y="2857775"/>
              <a:ext cx="43825" cy="51925"/>
            </a:xfrm>
            <a:custGeom>
              <a:avLst/>
              <a:gdLst/>
              <a:ahLst/>
              <a:cxnLst/>
              <a:rect l="l" t="t" r="r" b="b"/>
              <a:pathLst>
                <a:path w="1753" h="2077" extrusionOk="0">
                  <a:moveTo>
                    <a:pt x="1237" y="1"/>
                  </a:moveTo>
                  <a:cubicBezTo>
                    <a:pt x="1159" y="1"/>
                    <a:pt x="1081" y="25"/>
                    <a:pt x="1009" y="61"/>
                  </a:cubicBezTo>
                  <a:cubicBezTo>
                    <a:pt x="913" y="61"/>
                    <a:pt x="841" y="85"/>
                    <a:pt x="769" y="157"/>
                  </a:cubicBezTo>
                  <a:cubicBezTo>
                    <a:pt x="577" y="325"/>
                    <a:pt x="433" y="541"/>
                    <a:pt x="313" y="757"/>
                  </a:cubicBezTo>
                  <a:cubicBezTo>
                    <a:pt x="241" y="877"/>
                    <a:pt x="193" y="997"/>
                    <a:pt x="121" y="1117"/>
                  </a:cubicBezTo>
                  <a:cubicBezTo>
                    <a:pt x="97" y="1237"/>
                    <a:pt x="49" y="1357"/>
                    <a:pt x="25" y="1477"/>
                  </a:cubicBezTo>
                  <a:cubicBezTo>
                    <a:pt x="1" y="1645"/>
                    <a:pt x="25" y="1813"/>
                    <a:pt x="169" y="1933"/>
                  </a:cubicBezTo>
                  <a:cubicBezTo>
                    <a:pt x="265" y="2029"/>
                    <a:pt x="409" y="2077"/>
                    <a:pt x="553" y="2077"/>
                  </a:cubicBezTo>
                  <a:cubicBezTo>
                    <a:pt x="841" y="2077"/>
                    <a:pt x="1057" y="1861"/>
                    <a:pt x="1201" y="1621"/>
                  </a:cubicBezTo>
                  <a:cubicBezTo>
                    <a:pt x="1321" y="1381"/>
                    <a:pt x="1441" y="1141"/>
                    <a:pt x="1537" y="901"/>
                  </a:cubicBezTo>
                  <a:cubicBezTo>
                    <a:pt x="1657" y="613"/>
                    <a:pt x="1753" y="277"/>
                    <a:pt x="1465" y="85"/>
                  </a:cubicBezTo>
                  <a:cubicBezTo>
                    <a:pt x="1393" y="25"/>
                    <a:pt x="1315" y="1"/>
                    <a:pt x="123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0" name="Google Shape;3094;p44">
              <a:extLst>
                <a:ext uri="{FF2B5EF4-FFF2-40B4-BE49-F238E27FC236}">
                  <a16:creationId xmlns:a16="http://schemas.microsoft.com/office/drawing/2014/main" id="{22FCCFBA-97F0-4C0B-9AFB-17264FC7E288}"/>
                </a:ext>
              </a:extLst>
            </p:cNvPr>
            <p:cNvSpPr/>
            <p:nvPr/>
          </p:nvSpPr>
          <p:spPr>
            <a:xfrm>
              <a:off x="3737075" y="2877875"/>
              <a:ext cx="36625" cy="46575"/>
            </a:xfrm>
            <a:custGeom>
              <a:avLst/>
              <a:gdLst/>
              <a:ahLst/>
              <a:cxnLst/>
              <a:rect l="l" t="t" r="r" b="b"/>
              <a:pathLst>
                <a:path w="1465" h="1863" extrusionOk="0">
                  <a:moveTo>
                    <a:pt x="1179" y="1"/>
                  </a:moveTo>
                  <a:cubicBezTo>
                    <a:pt x="1102" y="1"/>
                    <a:pt x="1033" y="33"/>
                    <a:pt x="985" y="97"/>
                  </a:cubicBezTo>
                  <a:cubicBezTo>
                    <a:pt x="961" y="121"/>
                    <a:pt x="937" y="145"/>
                    <a:pt x="913" y="169"/>
                  </a:cubicBezTo>
                  <a:cubicBezTo>
                    <a:pt x="895" y="163"/>
                    <a:pt x="875" y="160"/>
                    <a:pt x="855" y="160"/>
                  </a:cubicBezTo>
                  <a:cubicBezTo>
                    <a:pt x="796" y="160"/>
                    <a:pt x="733" y="187"/>
                    <a:pt x="697" y="241"/>
                  </a:cubicBezTo>
                  <a:cubicBezTo>
                    <a:pt x="529" y="433"/>
                    <a:pt x="409" y="625"/>
                    <a:pt x="289" y="841"/>
                  </a:cubicBezTo>
                  <a:cubicBezTo>
                    <a:pt x="241" y="937"/>
                    <a:pt x="169" y="1057"/>
                    <a:pt x="145" y="1153"/>
                  </a:cubicBezTo>
                  <a:cubicBezTo>
                    <a:pt x="73" y="1321"/>
                    <a:pt x="1" y="1489"/>
                    <a:pt x="97" y="1681"/>
                  </a:cubicBezTo>
                  <a:cubicBezTo>
                    <a:pt x="173" y="1811"/>
                    <a:pt x="292" y="1863"/>
                    <a:pt x="421" y="1863"/>
                  </a:cubicBezTo>
                  <a:cubicBezTo>
                    <a:pt x="577" y="1863"/>
                    <a:pt x="746" y="1786"/>
                    <a:pt x="865" y="1681"/>
                  </a:cubicBezTo>
                  <a:cubicBezTo>
                    <a:pt x="937" y="1585"/>
                    <a:pt x="1009" y="1489"/>
                    <a:pt x="1081" y="1369"/>
                  </a:cubicBezTo>
                  <a:cubicBezTo>
                    <a:pt x="1153" y="1297"/>
                    <a:pt x="1201" y="1201"/>
                    <a:pt x="1249" y="1105"/>
                  </a:cubicBezTo>
                  <a:cubicBezTo>
                    <a:pt x="1369" y="841"/>
                    <a:pt x="1441" y="577"/>
                    <a:pt x="1465" y="289"/>
                  </a:cubicBezTo>
                  <a:cubicBezTo>
                    <a:pt x="1465" y="169"/>
                    <a:pt x="1369" y="73"/>
                    <a:pt x="1297" y="25"/>
                  </a:cubicBezTo>
                  <a:cubicBezTo>
                    <a:pt x="1257" y="9"/>
                    <a:pt x="1217" y="1"/>
                    <a:pt x="117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1" name="Google Shape;3095;p44">
              <a:extLst>
                <a:ext uri="{FF2B5EF4-FFF2-40B4-BE49-F238E27FC236}">
                  <a16:creationId xmlns:a16="http://schemas.microsoft.com/office/drawing/2014/main" id="{CF69DD7E-25CB-4FE2-8DF6-9CF7BECEC3B9}"/>
                </a:ext>
              </a:extLst>
            </p:cNvPr>
            <p:cNvSpPr/>
            <p:nvPr/>
          </p:nvSpPr>
          <p:spPr>
            <a:xfrm>
              <a:off x="3736475" y="2793925"/>
              <a:ext cx="39025" cy="50250"/>
            </a:xfrm>
            <a:custGeom>
              <a:avLst/>
              <a:gdLst/>
              <a:ahLst/>
              <a:cxnLst/>
              <a:rect l="l" t="t" r="r" b="b"/>
              <a:pathLst>
                <a:path w="1561" h="2010" extrusionOk="0">
                  <a:moveTo>
                    <a:pt x="1277" y="1"/>
                  </a:moveTo>
                  <a:cubicBezTo>
                    <a:pt x="1225" y="1"/>
                    <a:pt x="1172" y="14"/>
                    <a:pt x="1129" y="46"/>
                  </a:cubicBezTo>
                  <a:cubicBezTo>
                    <a:pt x="1081" y="70"/>
                    <a:pt x="1033" y="118"/>
                    <a:pt x="985" y="166"/>
                  </a:cubicBezTo>
                  <a:cubicBezTo>
                    <a:pt x="937" y="166"/>
                    <a:pt x="889" y="166"/>
                    <a:pt x="841" y="190"/>
                  </a:cubicBezTo>
                  <a:cubicBezTo>
                    <a:pt x="601" y="334"/>
                    <a:pt x="409" y="526"/>
                    <a:pt x="265" y="766"/>
                  </a:cubicBezTo>
                  <a:cubicBezTo>
                    <a:pt x="121" y="982"/>
                    <a:pt x="1" y="1246"/>
                    <a:pt x="1" y="1510"/>
                  </a:cubicBezTo>
                  <a:cubicBezTo>
                    <a:pt x="1" y="1654"/>
                    <a:pt x="49" y="1798"/>
                    <a:pt x="169" y="1894"/>
                  </a:cubicBezTo>
                  <a:cubicBezTo>
                    <a:pt x="248" y="1974"/>
                    <a:pt x="349" y="2009"/>
                    <a:pt x="452" y="2009"/>
                  </a:cubicBezTo>
                  <a:cubicBezTo>
                    <a:pt x="536" y="2009"/>
                    <a:pt x="621" y="1986"/>
                    <a:pt x="697" y="1942"/>
                  </a:cubicBezTo>
                  <a:cubicBezTo>
                    <a:pt x="793" y="1870"/>
                    <a:pt x="889" y="1774"/>
                    <a:pt x="961" y="1678"/>
                  </a:cubicBezTo>
                  <a:cubicBezTo>
                    <a:pt x="1033" y="1630"/>
                    <a:pt x="1105" y="1558"/>
                    <a:pt x="1153" y="1462"/>
                  </a:cubicBezTo>
                  <a:cubicBezTo>
                    <a:pt x="1177" y="1414"/>
                    <a:pt x="1177" y="1390"/>
                    <a:pt x="1177" y="1342"/>
                  </a:cubicBezTo>
                  <a:cubicBezTo>
                    <a:pt x="1201" y="1294"/>
                    <a:pt x="1225" y="1270"/>
                    <a:pt x="1249" y="1246"/>
                  </a:cubicBezTo>
                  <a:cubicBezTo>
                    <a:pt x="1393" y="958"/>
                    <a:pt x="1489" y="670"/>
                    <a:pt x="1537" y="358"/>
                  </a:cubicBezTo>
                  <a:cubicBezTo>
                    <a:pt x="1561" y="238"/>
                    <a:pt x="1537" y="142"/>
                    <a:pt x="1441" y="46"/>
                  </a:cubicBezTo>
                  <a:cubicBezTo>
                    <a:pt x="1401" y="20"/>
                    <a:pt x="1340" y="1"/>
                    <a:pt x="127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2" name="Google Shape;3096;p44">
              <a:extLst>
                <a:ext uri="{FF2B5EF4-FFF2-40B4-BE49-F238E27FC236}">
                  <a16:creationId xmlns:a16="http://schemas.microsoft.com/office/drawing/2014/main" id="{E1E91436-685C-4D5C-BA23-B0ED5723757F}"/>
                </a:ext>
              </a:extLst>
            </p:cNvPr>
            <p:cNvSpPr/>
            <p:nvPr/>
          </p:nvSpPr>
          <p:spPr>
            <a:xfrm>
              <a:off x="3775475" y="2818250"/>
              <a:ext cx="28225" cy="41500"/>
            </a:xfrm>
            <a:custGeom>
              <a:avLst/>
              <a:gdLst/>
              <a:ahLst/>
              <a:cxnLst/>
              <a:rect l="l" t="t" r="r" b="b"/>
              <a:pathLst>
                <a:path w="1129" h="1660" extrusionOk="0">
                  <a:moveTo>
                    <a:pt x="773" y="0"/>
                  </a:moveTo>
                  <a:cubicBezTo>
                    <a:pt x="708" y="0"/>
                    <a:pt x="646" y="25"/>
                    <a:pt x="601" y="81"/>
                  </a:cubicBezTo>
                  <a:cubicBezTo>
                    <a:pt x="433" y="225"/>
                    <a:pt x="313" y="417"/>
                    <a:pt x="217" y="609"/>
                  </a:cubicBezTo>
                  <a:cubicBezTo>
                    <a:pt x="169" y="705"/>
                    <a:pt x="121" y="825"/>
                    <a:pt x="73" y="921"/>
                  </a:cubicBezTo>
                  <a:cubicBezTo>
                    <a:pt x="49" y="1041"/>
                    <a:pt x="25" y="1137"/>
                    <a:pt x="49" y="1233"/>
                  </a:cubicBezTo>
                  <a:cubicBezTo>
                    <a:pt x="49" y="1233"/>
                    <a:pt x="49" y="1257"/>
                    <a:pt x="49" y="1257"/>
                  </a:cubicBezTo>
                  <a:cubicBezTo>
                    <a:pt x="49" y="1281"/>
                    <a:pt x="25" y="1281"/>
                    <a:pt x="25" y="1305"/>
                  </a:cubicBezTo>
                  <a:cubicBezTo>
                    <a:pt x="1" y="1449"/>
                    <a:pt x="73" y="1618"/>
                    <a:pt x="217" y="1642"/>
                  </a:cubicBezTo>
                  <a:cubicBezTo>
                    <a:pt x="241" y="1654"/>
                    <a:pt x="259" y="1660"/>
                    <a:pt x="277" y="1660"/>
                  </a:cubicBezTo>
                  <a:cubicBezTo>
                    <a:pt x="295" y="1660"/>
                    <a:pt x="313" y="1654"/>
                    <a:pt x="337" y="1642"/>
                  </a:cubicBezTo>
                  <a:cubicBezTo>
                    <a:pt x="374" y="1654"/>
                    <a:pt x="411" y="1660"/>
                    <a:pt x="448" y="1660"/>
                  </a:cubicBezTo>
                  <a:cubicBezTo>
                    <a:pt x="552" y="1660"/>
                    <a:pt x="650" y="1611"/>
                    <a:pt x="721" y="1521"/>
                  </a:cubicBezTo>
                  <a:cubicBezTo>
                    <a:pt x="817" y="1449"/>
                    <a:pt x="889" y="1353"/>
                    <a:pt x="937" y="1257"/>
                  </a:cubicBezTo>
                  <a:cubicBezTo>
                    <a:pt x="1009" y="1161"/>
                    <a:pt x="1057" y="1041"/>
                    <a:pt x="1081" y="945"/>
                  </a:cubicBezTo>
                  <a:cubicBezTo>
                    <a:pt x="1129" y="777"/>
                    <a:pt x="1105" y="585"/>
                    <a:pt x="1009" y="441"/>
                  </a:cubicBezTo>
                  <a:cubicBezTo>
                    <a:pt x="1081" y="321"/>
                    <a:pt x="1081" y="177"/>
                    <a:pt x="985" y="81"/>
                  </a:cubicBezTo>
                  <a:cubicBezTo>
                    <a:pt x="922" y="31"/>
                    <a:pt x="845" y="0"/>
                    <a:pt x="77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3" name="Google Shape;3097;p44">
              <a:extLst>
                <a:ext uri="{FF2B5EF4-FFF2-40B4-BE49-F238E27FC236}">
                  <a16:creationId xmlns:a16="http://schemas.microsoft.com/office/drawing/2014/main" id="{EB53EA0C-FE6D-47C0-8A56-7FE9DA496E72}"/>
                </a:ext>
              </a:extLst>
            </p:cNvPr>
            <p:cNvSpPr/>
            <p:nvPr/>
          </p:nvSpPr>
          <p:spPr>
            <a:xfrm>
              <a:off x="3651875" y="3041825"/>
              <a:ext cx="49225" cy="58350"/>
            </a:xfrm>
            <a:custGeom>
              <a:avLst/>
              <a:gdLst/>
              <a:ahLst/>
              <a:cxnLst/>
              <a:rect l="l" t="t" r="r" b="b"/>
              <a:pathLst>
                <a:path w="1969" h="2334" extrusionOk="0">
                  <a:moveTo>
                    <a:pt x="1392" y="1"/>
                  </a:moveTo>
                  <a:cubicBezTo>
                    <a:pt x="1259" y="1"/>
                    <a:pt x="1139" y="50"/>
                    <a:pt x="1032" y="139"/>
                  </a:cubicBezTo>
                  <a:cubicBezTo>
                    <a:pt x="1008" y="91"/>
                    <a:pt x="960" y="67"/>
                    <a:pt x="888" y="43"/>
                  </a:cubicBezTo>
                  <a:cubicBezTo>
                    <a:pt x="870" y="40"/>
                    <a:pt x="852" y="39"/>
                    <a:pt x="834" y="39"/>
                  </a:cubicBezTo>
                  <a:cubicBezTo>
                    <a:pt x="709" y="39"/>
                    <a:pt x="594" y="110"/>
                    <a:pt x="552" y="235"/>
                  </a:cubicBezTo>
                  <a:cubicBezTo>
                    <a:pt x="456" y="595"/>
                    <a:pt x="336" y="955"/>
                    <a:pt x="240" y="1315"/>
                  </a:cubicBezTo>
                  <a:cubicBezTo>
                    <a:pt x="144" y="1603"/>
                    <a:pt x="0" y="2011"/>
                    <a:pt x="312" y="2251"/>
                  </a:cubicBezTo>
                  <a:cubicBezTo>
                    <a:pt x="387" y="2310"/>
                    <a:pt x="462" y="2333"/>
                    <a:pt x="535" y="2333"/>
                  </a:cubicBezTo>
                  <a:cubicBezTo>
                    <a:pt x="672" y="2333"/>
                    <a:pt x="803" y="2250"/>
                    <a:pt x="912" y="2155"/>
                  </a:cubicBezTo>
                  <a:cubicBezTo>
                    <a:pt x="1104" y="2083"/>
                    <a:pt x="1224" y="1915"/>
                    <a:pt x="1320" y="1771"/>
                  </a:cubicBezTo>
                  <a:cubicBezTo>
                    <a:pt x="1392" y="1651"/>
                    <a:pt x="1464" y="1507"/>
                    <a:pt x="1513" y="1387"/>
                  </a:cubicBezTo>
                  <a:cubicBezTo>
                    <a:pt x="1585" y="1243"/>
                    <a:pt x="1657" y="1123"/>
                    <a:pt x="1705" y="979"/>
                  </a:cubicBezTo>
                  <a:cubicBezTo>
                    <a:pt x="1825" y="691"/>
                    <a:pt x="1969" y="163"/>
                    <a:pt x="1537" y="19"/>
                  </a:cubicBezTo>
                  <a:cubicBezTo>
                    <a:pt x="1487" y="7"/>
                    <a:pt x="1439" y="1"/>
                    <a:pt x="139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4" name="Google Shape;3098;p44">
              <a:extLst>
                <a:ext uri="{FF2B5EF4-FFF2-40B4-BE49-F238E27FC236}">
                  <a16:creationId xmlns:a16="http://schemas.microsoft.com/office/drawing/2014/main" id="{6900B9D0-4133-4974-9929-109CB974B8A4}"/>
                </a:ext>
              </a:extLst>
            </p:cNvPr>
            <p:cNvSpPr/>
            <p:nvPr/>
          </p:nvSpPr>
          <p:spPr>
            <a:xfrm>
              <a:off x="3695675" y="3060200"/>
              <a:ext cx="34225" cy="58800"/>
            </a:xfrm>
            <a:custGeom>
              <a:avLst/>
              <a:gdLst/>
              <a:ahLst/>
              <a:cxnLst/>
              <a:rect l="l" t="t" r="r" b="b"/>
              <a:pathLst>
                <a:path w="1369" h="2352" extrusionOk="0">
                  <a:moveTo>
                    <a:pt x="916" y="0"/>
                  </a:moveTo>
                  <a:cubicBezTo>
                    <a:pt x="844" y="0"/>
                    <a:pt x="773" y="24"/>
                    <a:pt x="721" y="76"/>
                  </a:cubicBezTo>
                  <a:cubicBezTo>
                    <a:pt x="505" y="316"/>
                    <a:pt x="337" y="604"/>
                    <a:pt x="289" y="940"/>
                  </a:cubicBezTo>
                  <a:cubicBezTo>
                    <a:pt x="145" y="1300"/>
                    <a:pt x="49" y="1684"/>
                    <a:pt x="25" y="2069"/>
                  </a:cubicBezTo>
                  <a:cubicBezTo>
                    <a:pt x="1" y="2189"/>
                    <a:pt x="97" y="2285"/>
                    <a:pt x="193" y="2333"/>
                  </a:cubicBezTo>
                  <a:cubicBezTo>
                    <a:pt x="219" y="2346"/>
                    <a:pt x="248" y="2352"/>
                    <a:pt x="278" y="2352"/>
                  </a:cubicBezTo>
                  <a:cubicBezTo>
                    <a:pt x="354" y="2352"/>
                    <a:pt x="435" y="2312"/>
                    <a:pt x="505" y="2261"/>
                  </a:cubicBezTo>
                  <a:cubicBezTo>
                    <a:pt x="1105" y="1780"/>
                    <a:pt x="1369" y="940"/>
                    <a:pt x="1201" y="196"/>
                  </a:cubicBezTo>
                  <a:cubicBezTo>
                    <a:pt x="1170" y="74"/>
                    <a:pt x="1042" y="0"/>
                    <a:pt x="91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5" name="Google Shape;3099;p44">
              <a:extLst>
                <a:ext uri="{FF2B5EF4-FFF2-40B4-BE49-F238E27FC236}">
                  <a16:creationId xmlns:a16="http://schemas.microsoft.com/office/drawing/2014/main" id="{E8319A86-69DB-4DF3-8AB0-B8D45B5C3353}"/>
                </a:ext>
              </a:extLst>
            </p:cNvPr>
            <p:cNvSpPr/>
            <p:nvPr/>
          </p:nvSpPr>
          <p:spPr>
            <a:xfrm>
              <a:off x="3666275" y="3216300"/>
              <a:ext cx="39625" cy="63900"/>
            </a:xfrm>
            <a:custGeom>
              <a:avLst/>
              <a:gdLst/>
              <a:ahLst/>
              <a:cxnLst/>
              <a:rect l="l" t="t" r="r" b="b"/>
              <a:pathLst>
                <a:path w="1585" h="2556" extrusionOk="0">
                  <a:moveTo>
                    <a:pt x="961" y="1"/>
                  </a:moveTo>
                  <a:cubicBezTo>
                    <a:pt x="768" y="1"/>
                    <a:pt x="624" y="121"/>
                    <a:pt x="528" y="265"/>
                  </a:cubicBezTo>
                  <a:cubicBezTo>
                    <a:pt x="432" y="409"/>
                    <a:pt x="384" y="553"/>
                    <a:pt x="336" y="697"/>
                  </a:cubicBezTo>
                  <a:cubicBezTo>
                    <a:pt x="264" y="841"/>
                    <a:pt x="216" y="1009"/>
                    <a:pt x="168" y="1153"/>
                  </a:cubicBezTo>
                  <a:cubicBezTo>
                    <a:pt x="120" y="1297"/>
                    <a:pt x="96" y="1465"/>
                    <a:pt x="72" y="1609"/>
                  </a:cubicBezTo>
                  <a:cubicBezTo>
                    <a:pt x="24" y="1777"/>
                    <a:pt x="0" y="1945"/>
                    <a:pt x="0" y="2113"/>
                  </a:cubicBezTo>
                  <a:cubicBezTo>
                    <a:pt x="0" y="2305"/>
                    <a:pt x="120" y="2497"/>
                    <a:pt x="312" y="2545"/>
                  </a:cubicBezTo>
                  <a:cubicBezTo>
                    <a:pt x="334" y="2552"/>
                    <a:pt x="355" y="2555"/>
                    <a:pt x="376" y="2555"/>
                  </a:cubicBezTo>
                  <a:cubicBezTo>
                    <a:pt x="427" y="2555"/>
                    <a:pt x="478" y="2538"/>
                    <a:pt x="528" y="2521"/>
                  </a:cubicBezTo>
                  <a:cubicBezTo>
                    <a:pt x="572" y="2543"/>
                    <a:pt x="620" y="2555"/>
                    <a:pt x="670" y="2555"/>
                  </a:cubicBezTo>
                  <a:cubicBezTo>
                    <a:pt x="732" y="2555"/>
                    <a:pt x="798" y="2537"/>
                    <a:pt x="864" y="2497"/>
                  </a:cubicBezTo>
                  <a:cubicBezTo>
                    <a:pt x="1009" y="2425"/>
                    <a:pt x="1081" y="2257"/>
                    <a:pt x="1153" y="2113"/>
                  </a:cubicBezTo>
                  <a:cubicBezTo>
                    <a:pt x="1321" y="1825"/>
                    <a:pt x="1465" y="1537"/>
                    <a:pt x="1537" y="1225"/>
                  </a:cubicBezTo>
                  <a:cubicBezTo>
                    <a:pt x="1585" y="913"/>
                    <a:pt x="1585" y="553"/>
                    <a:pt x="1417" y="265"/>
                  </a:cubicBezTo>
                  <a:cubicBezTo>
                    <a:pt x="1321" y="121"/>
                    <a:pt x="1153" y="1"/>
                    <a:pt x="96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 name="Google Shape;3100;p44">
              <a:extLst>
                <a:ext uri="{FF2B5EF4-FFF2-40B4-BE49-F238E27FC236}">
                  <a16:creationId xmlns:a16="http://schemas.microsoft.com/office/drawing/2014/main" id="{C5661E73-B4AD-4089-BD7D-0CE718D5F696}"/>
                </a:ext>
              </a:extLst>
            </p:cNvPr>
            <p:cNvSpPr/>
            <p:nvPr/>
          </p:nvSpPr>
          <p:spPr>
            <a:xfrm>
              <a:off x="3639875" y="3197400"/>
              <a:ext cx="25225" cy="39600"/>
            </a:xfrm>
            <a:custGeom>
              <a:avLst/>
              <a:gdLst/>
              <a:ahLst/>
              <a:cxnLst/>
              <a:rect l="l" t="t" r="r" b="b"/>
              <a:pathLst>
                <a:path w="1009" h="1584" extrusionOk="0">
                  <a:moveTo>
                    <a:pt x="646" y="0"/>
                  </a:moveTo>
                  <a:cubicBezTo>
                    <a:pt x="621" y="0"/>
                    <a:pt x="598" y="4"/>
                    <a:pt x="576" y="13"/>
                  </a:cubicBezTo>
                  <a:cubicBezTo>
                    <a:pt x="384" y="61"/>
                    <a:pt x="240" y="205"/>
                    <a:pt x="168" y="397"/>
                  </a:cubicBezTo>
                  <a:cubicBezTo>
                    <a:pt x="168" y="397"/>
                    <a:pt x="168" y="421"/>
                    <a:pt x="168" y="421"/>
                  </a:cubicBezTo>
                  <a:cubicBezTo>
                    <a:pt x="24" y="733"/>
                    <a:pt x="0" y="1069"/>
                    <a:pt x="72" y="1381"/>
                  </a:cubicBezTo>
                  <a:cubicBezTo>
                    <a:pt x="102" y="1514"/>
                    <a:pt x="222" y="1583"/>
                    <a:pt x="344" y="1583"/>
                  </a:cubicBezTo>
                  <a:cubicBezTo>
                    <a:pt x="420" y="1583"/>
                    <a:pt x="497" y="1556"/>
                    <a:pt x="552" y="1501"/>
                  </a:cubicBezTo>
                  <a:cubicBezTo>
                    <a:pt x="888" y="1165"/>
                    <a:pt x="1008" y="661"/>
                    <a:pt x="912" y="205"/>
                  </a:cubicBezTo>
                  <a:cubicBezTo>
                    <a:pt x="893" y="86"/>
                    <a:pt x="759" y="0"/>
                    <a:pt x="64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7" name="Google Shape;3101;p44">
              <a:extLst>
                <a:ext uri="{FF2B5EF4-FFF2-40B4-BE49-F238E27FC236}">
                  <a16:creationId xmlns:a16="http://schemas.microsoft.com/office/drawing/2014/main" id="{99F11E91-0121-4A1A-ABA6-653FF55975C1}"/>
                </a:ext>
              </a:extLst>
            </p:cNvPr>
            <p:cNvSpPr/>
            <p:nvPr/>
          </p:nvSpPr>
          <p:spPr>
            <a:xfrm>
              <a:off x="2834575" y="3041450"/>
              <a:ext cx="37250" cy="52325"/>
            </a:xfrm>
            <a:custGeom>
              <a:avLst/>
              <a:gdLst/>
              <a:ahLst/>
              <a:cxnLst/>
              <a:rect l="l" t="t" r="r" b="b"/>
              <a:pathLst>
                <a:path w="1490" h="2093" extrusionOk="0">
                  <a:moveTo>
                    <a:pt x="319" y="1"/>
                  </a:moveTo>
                  <a:cubicBezTo>
                    <a:pt x="174" y="1"/>
                    <a:pt x="49" y="110"/>
                    <a:pt x="49" y="274"/>
                  </a:cubicBezTo>
                  <a:cubicBezTo>
                    <a:pt x="49" y="322"/>
                    <a:pt x="49" y="346"/>
                    <a:pt x="49" y="394"/>
                  </a:cubicBezTo>
                  <a:cubicBezTo>
                    <a:pt x="25" y="418"/>
                    <a:pt x="1" y="466"/>
                    <a:pt x="1" y="514"/>
                  </a:cubicBezTo>
                  <a:cubicBezTo>
                    <a:pt x="73" y="1162"/>
                    <a:pt x="409" y="1738"/>
                    <a:pt x="961" y="2050"/>
                  </a:cubicBezTo>
                  <a:cubicBezTo>
                    <a:pt x="1004" y="2079"/>
                    <a:pt x="1056" y="2093"/>
                    <a:pt x="1107" y="2093"/>
                  </a:cubicBezTo>
                  <a:cubicBezTo>
                    <a:pt x="1229" y="2093"/>
                    <a:pt x="1352" y="2017"/>
                    <a:pt x="1369" y="1882"/>
                  </a:cubicBezTo>
                  <a:cubicBezTo>
                    <a:pt x="1489" y="1162"/>
                    <a:pt x="1129" y="370"/>
                    <a:pt x="457" y="34"/>
                  </a:cubicBezTo>
                  <a:cubicBezTo>
                    <a:pt x="411" y="11"/>
                    <a:pt x="364" y="1"/>
                    <a:pt x="31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8" name="Google Shape;3102;p44">
              <a:extLst>
                <a:ext uri="{FF2B5EF4-FFF2-40B4-BE49-F238E27FC236}">
                  <a16:creationId xmlns:a16="http://schemas.microsoft.com/office/drawing/2014/main" id="{79EAD691-05A1-4564-89AC-B3064C3D5EB8}"/>
                </a:ext>
              </a:extLst>
            </p:cNvPr>
            <p:cNvSpPr/>
            <p:nvPr/>
          </p:nvSpPr>
          <p:spPr>
            <a:xfrm>
              <a:off x="2871800" y="3011400"/>
              <a:ext cx="33625" cy="47875"/>
            </a:xfrm>
            <a:custGeom>
              <a:avLst/>
              <a:gdLst/>
              <a:ahLst/>
              <a:cxnLst/>
              <a:rect l="l" t="t" r="r" b="b"/>
              <a:pathLst>
                <a:path w="1345" h="1915" extrusionOk="0">
                  <a:moveTo>
                    <a:pt x="429" y="0"/>
                  </a:moveTo>
                  <a:cubicBezTo>
                    <a:pt x="384" y="0"/>
                    <a:pt x="336" y="12"/>
                    <a:pt x="288" y="36"/>
                  </a:cubicBezTo>
                  <a:cubicBezTo>
                    <a:pt x="144" y="36"/>
                    <a:pt x="0" y="156"/>
                    <a:pt x="0" y="324"/>
                  </a:cubicBezTo>
                  <a:cubicBezTo>
                    <a:pt x="24" y="900"/>
                    <a:pt x="288" y="1452"/>
                    <a:pt x="744" y="1836"/>
                  </a:cubicBezTo>
                  <a:cubicBezTo>
                    <a:pt x="803" y="1875"/>
                    <a:pt x="878" y="1915"/>
                    <a:pt x="955" y="1915"/>
                  </a:cubicBezTo>
                  <a:cubicBezTo>
                    <a:pt x="973" y="1915"/>
                    <a:pt x="991" y="1913"/>
                    <a:pt x="1008" y="1908"/>
                  </a:cubicBezTo>
                  <a:cubicBezTo>
                    <a:pt x="1104" y="1860"/>
                    <a:pt x="1176" y="1788"/>
                    <a:pt x="1200" y="1692"/>
                  </a:cubicBezTo>
                  <a:cubicBezTo>
                    <a:pt x="1224" y="1644"/>
                    <a:pt x="1248" y="1596"/>
                    <a:pt x="1248" y="1524"/>
                  </a:cubicBezTo>
                  <a:cubicBezTo>
                    <a:pt x="1296" y="1476"/>
                    <a:pt x="1296" y="1428"/>
                    <a:pt x="1296" y="1380"/>
                  </a:cubicBezTo>
                  <a:cubicBezTo>
                    <a:pt x="1344" y="852"/>
                    <a:pt x="1032" y="276"/>
                    <a:pt x="552" y="36"/>
                  </a:cubicBezTo>
                  <a:cubicBezTo>
                    <a:pt x="516" y="12"/>
                    <a:pt x="474" y="0"/>
                    <a:pt x="42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9" name="Google Shape;3103;p44">
              <a:extLst>
                <a:ext uri="{FF2B5EF4-FFF2-40B4-BE49-F238E27FC236}">
                  <a16:creationId xmlns:a16="http://schemas.microsoft.com/office/drawing/2014/main" id="{B898D57F-B971-46EF-AD2A-544AA77307C4}"/>
                </a:ext>
              </a:extLst>
            </p:cNvPr>
            <p:cNvSpPr/>
            <p:nvPr/>
          </p:nvSpPr>
          <p:spPr>
            <a:xfrm>
              <a:off x="2907800" y="2977475"/>
              <a:ext cx="40225" cy="56450"/>
            </a:xfrm>
            <a:custGeom>
              <a:avLst/>
              <a:gdLst/>
              <a:ahLst/>
              <a:cxnLst/>
              <a:rect l="l" t="t" r="r" b="b"/>
              <a:pathLst>
                <a:path w="1609" h="2258" extrusionOk="0">
                  <a:moveTo>
                    <a:pt x="720" y="1"/>
                  </a:moveTo>
                  <a:cubicBezTo>
                    <a:pt x="624" y="1"/>
                    <a:pt x="528" y="25"/>
                    <a:pt x="432" y="73"/>
                  </a:cubicBezTo>
                  <a:cubicBezTo>
                    <a:pt x="384" y="49"/>
                    <a:pt x="336" y="49"/>
                    <a:pt x="312" y="49"/>
                  </a:cubicBezTo>
                  <a:cubicBezTo>
                    <a:pt x="144" y="49"/>
                    <a:pt x="24" y="169"/>
                    <a:pt x="24" y="313"/>
                  </a:cubicBezTo>
                  <a:cubicBezTo>
                    <a:pt x="0" y="793"/>
                    <a:pt x="120" y="1273"/>
                    <a:pt x="360" y="1657"/>
                  </a:cubicBezTo>
                  <a:cubicBezTo>
                    <a:pt x="480" y="1873"/>
                    <a:pt x="648" y="2113"/>
                    <a:pt x="864" y="2209"/>
                  </a:cubicBezTo>
                  <a:cubicBezTo>
                    <a:pt x="937" y="2243"/>
                    <a:pt x="1007" y="2258"/>
                    <a:pt x="1075" y="2258"/>
                  </a:cubicBezTo>
                  <a:cubicBezTo>
                    <a:pt x="1298" y="2258"/>
                    <a:pt x="1481" y="2089"/>
                    <a:pt x="1536" y="1849"/>
                  </a:cubicBezTo>
                  <a:cubicBezTo>
                    <a:pt x="1608" y="1633"/>
                    <a:pt x="1584" y="1369"/>
                    <a:pt x="1560" y="1129"/>
                  </a:cubicBezTo>
                  <a:cubicBezTo>
                    <a:pt x="1512" y="889"/>
                    <a:pt x="1416" y="649"/>
                    <a:pt x="1296" y="457"/>
                  </a:cubicBezTo>
                  <a:cubicBezTo>
                    <a:pt x="1176" y="241"/>
                    <a:pt x="984" y="25"/>
                    <a:pt x="72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0" name="Google Shape;3104;p44">
              <a:extLst>
                <a:ext uri="{FF2B5EF4-FFF2-40B4-BE49-F238E27FC236}">
                  <a16:creationId xmlns:a16="http://schemas.microsoft.com/office/drawing/2014/main" id="{83BFD17B-CA15-46A0-9CCB-79AC9315324B}"/>
                </a:ext>
              </a:extLst>
            </p:cNvPr>
            <p:cNvSpPr/>
            <p:nvPr/>
          </p:nvSpPr>
          <p:spPr>
            <a:xfrm>
              <a:off x="2815375" y="2950975"/>
              <a:ext cx="19225" cy="34500"/>
            </a:xfrm>
            <a:custGeom>
              <a:avLst/>
              <a:gdLst/>
              <a:ahLst/>
              <a:cxnLst/>
              <a:rect l="l" t="t" r="r" b="b"/>
              <a:pathLst>
                <a:path w="769" h="1380" extrusionOk="0">
                  <a:moveTo>
                    <a:pt x="354" y="0"/>
                  </a:moveTo>
                  <a:cubicBezTo>
                    <a:pt x="230" y="0"/>
                    <a:pt x="115" y="71"/>
                    <a:pt x="73" y="197"/>
                  </a:cubicBezTo>
                  <a:cubicBezTo>
                    <a:pt x="1" y="557"/>
                    <a:pt x="25" y="917"/>
                    <a:pt x="193" y="1229"/>
                  </a:cubicBezTo>
                  <a:cubicBezTo>
                    <a:pt x="233" y="1329"/>
                    <a:pt x="323" y="1379"/>
                    <a:pt x="421" y="1379"/>
                  </a:cubicBezTo>
                  <a:cubicBezTo>
                    <a:pt x="441" y="1379"/>
                    <a:pt x="461" y="1377"/>
                    <a:pt x="481" y="1373"/>
                  </a:cubicBezTo>
                  <a:cubicBezTo>
                    <a:pt x="577" y="1349"/>
                    <a:pt x="673" y="1277"/>
                    <a:pt x="697" y="1181"/>
                  </a:cubicBezTo>
                  <a:cubicBezTo>
                    <a:pt x="745" y="1037"/>
                    <a:pt x="769" y="893"/>
                    <a:pt x="769" y="749"/>
                  </a:cubicBezTo>
                  <a:cubicBezTo>
                    <a:pt x="745" y="581"/>
                    <a:pt x="721" y="437"/>
                    <a:pt x="649" y="293"/>
                  </a:cubicBezTo>
                  <a:cubicBezTo>
                    <a:pt x="649" y="269"/>
                    <a:pt x="625" y="245"/>
                    <a:pt x="625" y="245"/>
                  </a:cubicBezTo>
                  <a:cubicBezTo>
                    <a:pt x="601" y="125"/>
                    <a:pt x="529" y="29"/>
                    <a:pt x="409" y="5"/>
                  </a:cubicBezTo>
                  <a:cubicBezTo>
                    <a:pt x="391" y="2"/>
                    <a:pt x="372" y="0"/>
                    <a:pt x="35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1" name="Google Shape;3105;p44">
              <a:extLst>
                <a:ext uri="{FF2B5EF4-FFF2-40B4-BE49-F238E27FC236}">
                  <a16:creationId xmlns:a16="http://schemas.microsoft.com/office/drawing/2014/main" id="{AA1515A4-9396-4120-8D2B-8B076A853374}"/>
                </a:ext>
              </a:extLst>
            </p:cNvPr>
            <p:cNvSpPr/>
            <p:nvPr/>
          </p:nvSpPr>
          <p:spPr>
            <a:xfrm>
              <a:off x="2832175" y="2873500"/>
              <a:ext cx="40250" cy="72950"/>
            </a:xfrm>
            <a:custGeom>
              <a:avLst/>
              <a:gdLst/>
              <a:ahLst/>
              <a:cxnLst/>
              <a:rect l="l" t="t" r="r" b="b"/>
              <a:pathLst>
                <a:path w="1610" h="2918" extrusionOk="0">
                  <a:moveTo>
                    <a:pt x="664" y="0"/>
                  </a:moveTo>
                  <a:cubicBezTo>
                    <a:pt x="617" y="0"/>
                    <a:pt x="569" y="12"/>
                    <a:pt x="529" y="32"/>
                  </a:cubicBezTo>
                  <a:cubicBezTo>
                    <a:pt x="409" y="32"/>
                    <a:pt x="289" y="104"/>
                    <a:pt x="241" y="224"/>
                  </a:cubicBezTo>
                  <a:cubicBezTo>
                    <a:pt x="1" y="992"/>
                    <a:pt x="121" y="1856"/>
                    <a:pt x="577" y="2504"/>
                  </a:cubicBezTo>
                  <a:cubicBezTo>
                    <a:pt x="709" y="2680"/>
                    <a:pt x="882" y="2918"/>
                    <a:pt x="1114" y="2918"/>
                  </a:cubicBezTo>
                  <a:cubicBezTo>
                    <a:pt x="1135" y="2918"/>
                    <a:pt x="1156" y="2916"/>
                    <a:pt x="1177" y="2912"/>
                  </a:cubicBezTo>
                  <a:cubicBezTo>
                    <a:pt x="1417" y="2840"/>
                    <a:pt x="1489" y="2600"/>
                    <a:pt x="1537" y="2408"/>
                  </a:cubicBezTo>
                  <a:cubicBezTo>
                    <a:pt x="1609" y="2000"/>
                    <a:pt x="1609" y="1616"/>
                    <a:pt x="1513" y="1232"/>
                  </a:cubicBezTo>
                  <a:cubicBezTo>
                    <a:pt x="1393" y="800"/>
                    <a:pt x="1153" y="392"/>
                    <a:pt x="841" y="80"/>
                  </a:cubicBezTo>
                  <a:cubicBezTo>
                    <a:pt x="799" y="23"/>
                    <a:pt x="732" y="0"/>
                    <a:pt x="66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2" name="Google Shape;3106;p44">
              <a:extLst>
                <a:ext uri="{FF2B5EF4-FFF2-40B4-BE49-F238E27FC236}">
                  <a16:creationId xmlns:a16="http://schemas.microsoft.com/office/drawing/2014/main" id="{99F334CD-49A0-4882-BE52-CD6DF895147B}"/>
                </a:ext>
              </a:extLst>
            </p:cNvPr>
            <p:cNvSpPr/>
            <p:nvPr/>
          </p:nvSpPr>
          <p:spPr>
            <a:xfrm>
              <a:off x="2871800" y="2870875"/>
              <a:ext cx="24625" cy="40325"/>
            </a:xfrm>
            <a:custGeom>
              <a:avLst/>
              <a:gdLst/>
              <a:ahLst/>
              <a:cxnLst/>
              <a:rect l="l" t="t" r="r" b="b"/>
              <a:pathLst>
                <a:path w="985" h="1613" extrusionOk="0">
                  <a:moveTo>
                    <a:pt x="287" y="1"/>
                  </a:moveTo>
                  <a:cubicBezTo>
                    <a:pt x="241" y="1"/>
                    <a:pt x="196" y="12"/>
                    <a:pt x="168" y="41"/>
                  </a:cubicBezTo>
                  <a:cubicBezTo>
                    <a:pt x="96" y="65"/>
                    <a:pt x="48" y="137"/>
                    <a:pt x="24" y="209"/>
                  </a:cubicBezTo>
                  <a:cubicBezTo>
                    <a:pt x="0" y="449"/>
                    <a:pt x="0" y="689"/>
                    <a:pt x="96" y="929"/>
                  </a:cubicBezTo>
                  <a:cubicBezTo>
                    <a:pt x="168" y="1145"/>
                    <a:pt x="288" y="1361"/>
                    <a:pt x="480" y="1529"/>
                  </a:cubicBezTo>
                  <a:cubicBezTo>
                    <a:pt x="543" y="1576"/>
                    <a:pt x="626" y="1612"/>
                    <a:pt x="702" y="1612"/>
                  </a:cubicBezTo>
                  <a:cubicBezTo>
                    <a:pt x="743" y="1612"/>
                    <a:pt x="783" y="1602"/>
                    <a:pt x="816" y="1577"/>
                  </a:cubicBezTo>
                  <a:cubicBezTo>
                    <a:pt x="912" y="1505"/>
                    <a:pt x="984" y="1385"/>
                    <a:pt x="936" y="1265"/>
                  </a:cubicBezTo>
                  <a:cubicBezTo>
                    <a:pt x="864" y="977"/>
                    <a:pt x="768" y="713"/>
                    <a:pt x="696" y="449"/>
                  </a:cubicBezTo>
                  <a:cubicBezTo>
                    <a:pt x="672" y="377"/>
                    <a:pt x="624" y="329"/>
                    <a:pt x="576" y="281"/>
                  </a:cubicBezTo>
                  <a:cubicBezTo>
                    <a:pt x="576" y="233"/>
                    <a:pt x="576" y="185"/>
                    <a:pt x="552" y="137"/>
                  </a:cubicBezTo>
                  <a:cubicBezTo>
                    <a:pt x="504" y="89"/>
                    <a:pt x="432" y="17"/>
                    <a:pt x="384" y="17"/>
                  </a:cubicBezTo>
                  <a:cubicBezTo>
                    <a:pt x="354" y="7"/>
                    <a:pt x="320" y="1"/>
                    <a:pt x="28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3" name="Google Shape;3107;p44">
              <a:extLst>
                <a:ext uri="{FF2B5EF4-FFF2-40B4-BE49-F238E27FC236}">
                  <a16:creationId xmlns:a16="http://schemas.microsoft.com/office/drawing/2014/main" id="{8FD49E04-4CD9-43F1-98D1-A15E5CC851C2}"/>
                </a:ext>
              </a:extLst>
            </p:cNvPr>
            <p:cNvSpPr/>
            <p:nvPr/>
          </p:nvSpPr>
          <p:spPr>
            <a:xfrm>
              <a:off x="2812375" y="2738675"/>
              <a:ext cx="33025" cy="56200"/>
            </a:xfrm>
            <a:custGeom>
              <a:avLst/>
              <a:gdLst/>
              <a:ahLst/>
              <a:cxnLst/>
              <a:rect l="l" t="t" r="r" b="b"/>
              <a:pathLst>
                <a:path w="1321" h="2248" extrusionOk="0">
                  <a:moveTo>
                    <a:pt x="337" y="0"/>
                  </a:moveTo>
                  <a:cubicBezTo>
                    <a:pt x="169" y="0"/>
                    <a:pt x="73" y="120"/>
                    <a:pt x="73" y="288"/>
                  </a:cubicBezTo>
                  <a:cubicBezTo>
                    <a:pt x="1" y="912"/>
                    <a:pt x="169" y="1560"/>
                    <a:pt x="481" y="2112"/>
                  </a:cubicBezTo>
                  <a:cubicBezTo>
                    <a:pt x="543" y="2199"/>
                    <a:pt x="643" y="2247"/>
                    <a:pt x="739" y="2247"/>
                  </a:cubicBezTo>
                  <a:cubicBezTo>
                    <a:pt x="829" y="2247"/>
                    <a:pt x="915" y="2205"/>
                    <a:pt x="961" y="2112"/>
                  </a:cubicBezTo>
                  <a:cubicBezTo>
                    <a:pt x="1321" y="1488"/>
                    <a:pt x="1225" y="648"/>
                    <a:pt x="721" y="120"/>
                  </a:cubicBezTo>
                  <a:cubicBezTo>
                    <a:pt x="673" y="72"/>
                    <a:pt x="577" y="48"/>
                    <a:pt x="505" y="48"/>
                  </a:cubicBezTo>
                  <a:cubicBezTo>
                    <a:pt x="457" y="24"/>
                    <a:pt x="385" y="0"/>
                    <a:pt x="33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4" name="Google Shape;3108;p44">
              <a:extLst>
                <a:ext uri="{FF2B5EF4-FFF2-40B4-BE49-F238E27FC236}">
                  <a16:creationId xmlns:a16="http://schemas.microsoft.com/office/drawing/2014/main" id="{23C0179A-BC6C-4041-B8D1-DEA6510C1136}"/>
                </a:ext>
              </a:extLst>
            </p:cNvPr>
            <p:cNvSpPr/>
            <p:nvPr/>
          </p:nvSpPr>
          <p:spPr>
            <a:xfrm>
              <a:off x="2912000" y="3152975"/>
              <a:ext cx="59425" cy="77650"/>
            </a:xfrm>
            <a:custGeom>
              <a:avLst/>
              <a:gdLst/>
              <a:ahLst/>
              <a:cxnLst/>
              <a:rect l="l" t="t" r="r" b="b"/>
              <a:pathLst>
                <a:path w="2377" h="3106" extrusionOk="0">
                  <a:moveTo>
                    <a:pt x="432" y="1"/>
                  </a:moveTo>
                  <a:cubicBezTo>
                    <a:pt x="270" y="1"/>
                    <a:pt x="87" y="160"/>
                    <a:pt x="144" y="350"/>
                  </a:cubicBezTo>
                  <a:cubicBezTo>
                    <a:pt x="72" y="422"/>
                    <a:pt x="0" y="542"/>
                    <a:pt x="48" y="638"/>
                  </a:cubicBezTo>
                  <a:cubicBezTo>
                    <a:pt x="432" y="1622"/>
                    <a:pt x="1080" y="2438"/>
                    <a:pt x="1944" y="3062"/>
                  </a:cubicBezTo>
                  <a:cubicBezTo>
                    <a:pt x="1985" y="3092"/>
                    <a:pt x="2033" y="3105"/>
                    <a:pt x="2082" y="3105"/>
                  </a:cubicBezTo>
                  <a:cubicBezTo>
                    <a:pt x="2148" y="3105"/>
                    <a:pt x="2215" y="3080"/>
                    <a:pt x="2256" y="3038"/>
                  </a:cubicBezTo>
                  <a:cubicBezTo>
                    <a:pt x="2352" y="2966"/>
                    <a:pt x="2376" y="2870"/>
                    <a:pt x="2352" y="2750"/>
                  </a:cubicBezTo>
                  <a:cubicBezTo>
                    <a:pt x="2328" y="2582"/>
                    <a:pt x="2304" y="2438"/>
                    <a:pt x="2256" y="2294"/>
                  </a:cubicBezTo>
                  <a:cubicBezTo>
                    <a:pt x="2304" y="2030"/>
                    <a:pt x="2160" y="1814"/>
                    <a:pt x="2016" y="1622"/>
                  </a:cubicBezTo>
                  <a:cubicBezTo>
                    <a:pt x="2016" y="1598"/>
                    <a:pt x="1992" y="1574"/>
                    <a:pt x="1968" y="1550"/>
                  </a:cubicBezTo>
                  <a:cubicBezTo>
                    <a:pt x="1656" y="926"/>
                    <a:pt x="1176" y="398"/>
                    <a:pt x="552" y="38"/>
                  </a:cubicBezTo>
                  <a:cubicBezTo>
                    <a:pt x="517" y="12"/>
                    <a:pt x="475" y="1"/>
                    <a:pt x="43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5" name="Google Shape;3109;p44">
              <a:extLst>
                <a:ext uri="{FF2B5EF4-FFF2-40B4-BE49-F238E27FC236}">
                  <a16:creationId xmlns:a16="http://schemas.microsoft.com/office/drawing/2014/main" id="{74C39683-23A1-4C0B-9297-0A3EE13214BA}"/>
                </a:ext>
              </a:extLst>
            </p:cNvPr>
            <p:cNvSpPr/>
            <p:nvPr/>
          </p:nvSpPr>
          <p:spPr>
            <a:xfrm>
              <a:off x="2946200" y="3120050"/>
              <a:ext cx="61225" cy="71350"/>
            </a:xfrm>
            <a:custGeom>
              <a:avLst/>
              <a:gdLst/>
              <a:ahLst/>
              <a:cxnLst/>
              <a:rect l="l" t="t" r="r" b="b"/>
              <a:pathLst>
                <a:path w="2449" h="2854" extrusionOk="0">
                  <a:moveTo>
                    <a:pt x="568" y="1"/>
                  </a:moveTo>
                  <a:cubicBezTo>
                    <a:pt x="547" y="1"/>
                    <a:pt x="526" y="4"/>
                    <a:pt x="504" y="11"/>
                  </a:cubicBezTo>
                  <a:cubicBezTo>
                    <a:pt x="384" y="59"/>
                    <a:pt x="312" y="179"/>
                    <a:pt x="312" y="299"/>
                  </a:cubicBezTo>
                  <a:cubicBezTo>
                    <a:pt x="0" y="683"/>
                    <a:pt x="312" y="1331"/>
                    <a:pt x="504" y="1691"/>
                  </a:cubicBezTo>
                  <a:cubicBezTo>
                    <a:pt x="648" y="1931"/>
                    <a:pt x="816" y="2147"/>
                    <a:pt x="1008" y="2339"/>
                  </a:cubicBezTo>
                  <a:cubicBezTo>
                    <a:pt x="1185" y="2515"/>
                    <a:pt x="1443" y="2753"/>
                    <a:pt x="1707" y="2753"/>
                  </a:cubicBezTo>
                  <a:cubicBezTo>
                    <a:pt x="1730" y="2753"/>
                    <a:pt x="1753" y="2751"/>
                    <a:pt x="1777" y="2747"/>
                  </a:cubicBezTo>
                  <a:cubicBezTo>
                    <a:pt x="1777" y="2747"/>
                    <a:pt x="1801" y="2771"/>
                    <a:pt x="1801" y="2771"/>
                  </a:cubicBezTo>
                  <a:cubicBezTo>
                    <a:pt x="1856" y="2826"/>
                    <a:pt x="1932" y="2853"/>
                    <a:pt x="2009" y="2853"/>
                  </a:cubicBezTo>
                  <a:cubicBezTo>
                    <a:pt x="2130" y="2853"/>
                    <a:pt x="2251" y="2784"/>
                    <a:pt x="2281" y="2651"/>
                  </a:cubicBezTo>
                  <a:cubicBezTo>
                    <a:pt x="2449" y="1571"/>
                    <a:pt x="1849" y="491"/>
                    <a:pt x="816" y="59"/>
                  </a:cubicBezTo>
                  <a:cubicBezTo>
                    <a:pt x="792" y="35"/>
                    <a:pt x="744" y="35"/>
                    <a:pt x="720" y="35"/>
                  </a:cubicBezTo>
                  <a:cubicBezTo>
                    <a:pt x="670" y="18"/>
                    <a:pt x="619" y="1"/>
                    <a:pt x="56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6" name="Google Shape;3110;p44">
              <a:extLst>
                <a:ext uri="{FF2B5EF4-FFF2-40B4-BE49-F238E27FC236}">
                  <a16:creationId xmlns:a16="http://schemas.microsoft.com/office/drawing/2014/main" id="{1610D49F-E7A1-48D1-81C1-4F9295505714}"/>
                </a:ext>
              </a:extLst>
            </p:cNvPr>
            <p:cNvSpPr/>
            <p:nvPr/>
          </p:nvSpPr>
          <p:spPr>
            <a:xfrm>
              <a:off x="2989400" y="3103500"/>
              <a:ext cx="31225" cy="41000"/>
            </a:xfrm>
            <a:custGeom>
              <a:avLst/>
              <a:gdLst/>
              <a:ahLst/>
              <a:cxnLst/>
              <a:rect l="l" t="t" r="r" b="b"/>
              <a:pathLst>
                <a:path w="1249" h="1640" extrusionOk="0">
                  <a:moveTo>
                    <a:pt x="289" y="0"/>
                  </a:moveTo>
                  <a:cubicBezTo>
                    <a:pt x="145" y="0"/>
                    <a:pt x="1" y="120"/>
                    <a:pt x="1" y="265"/>
                  </a:cubicBezTo>
                  <a:cubicBezTo>
                    <a:pt x="49" y="817"/>
                    <a:pt x="337" y="1321"/>
                    <a:pt x="817" y="1609"/>
                  </a:cubicBezTo>
                  <a:cubicBezTo>
                    <a:pt x="859" y="1630"/>
                    <a:pt x="902" y="1639"/>
                    <a:pt x="944" y="1639"/>
                  </a:cubicBezTo>
                  <a:cubicBezTo>
                    <a:pt x="1093" y="1639"/>
                    <a:pt x="1225" y="1519"/>
                    <a:pt x="1225" y="1369"/>
                  </a:cubicBezTo>
                  <a:cubicBezTo>
                    <a:pt x="1249" y="1105"/>
                    <a:pt x="1177" y="841"/>
                    <a:pt x="1057" y="625"/>
                  </a:cubicBezTo>
                  <a:cubicBezTo>
                    <a:pt x="961" y="385"/>
                    <a:pt x="769" y="193"/>
                    <a:pt x="577" y="48"/>
                  </a:cubicBezTo>
                  <a:cubicBezTo>
                    <a:pt x="529" y="0"/>
                    <a:pt x="433" y="0"/>
                    <a:pt x="38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7" name="Google Shape;3111;p44">
              <a:extLst>
                <a:ext uri="{FF2B5EF4-FFF2-40B4-BE49-F238E27FC236}">
                  <a16:creationId xmlns:a16="http://schemas.microsoft.com/office/drawing/2014/main" id="{24BA4587-81EB-4A35-BB46-3D7259C26A65}"/>
                </a:ext>
              </a:extLst>
            </p:cNvPr>
            <p:cNvSpPr/>
            <p:nvPr/>
          </p:nvSpPr>
          <p:spPr>
            <a:xfrm>
              <a:off x="3017000" y="3308675"/>
              <a:ext cx="67825" cy="80550"/>
            </a:xfrm>
            <a:custGeom>
              <a:avLst/>
              <a:gdLst/>
              <a:ahLst/>
              <a:cxnLst/>
              <a:rect l="l" t="t" r="r" b="b"/>
              <a:pathLst>
                <a:path w="2713" h="3222" extrusionOk="0">
                  <a:moveTo>
                    <a:pt x="697" y="578"/>
                  </a:moveTo>
                  <a:cubicBezTo>
                    <a:pt x="721" y="602"/>
                    <a:pt x="745" y="650"/>
                    <a:pt x="769" y="674"/>
                  </a:cubicBezTo>
                  <a:cubicBezTo>
                    <a:pt x="793" y="698"/>
                    <a:pt x="817" y="722"/>
                    <a:pt x="841" y="746"/>
                  </a:cubicBezTo>
                  <a:cubicBezTo>
                    <a:pt x="793" y="770"/>
                    <a:pt x="769" y="770"/>
                    <a:pt x="745" y="794"/>
                  </a:cubicBezTo>
                  <a:cubicBezTo>
                    <a:pt x="745" y="770"/>
                    <a:pt x="721" y="770"/>
                    <a:pt x="721" y="746"/>
                  </a:cubicBezTo>
                  <a:cubicBezTo>
                    <a:pt x="721" y="722"/>
                    <a:pt x="697" y="650"/>
                    <a:pt x="697" y="626"/>
                  </a:cubicBezTo>
                  <a:cubicBezTo>
                    <a:pt x="697" y="626"/>
                    <a:pt x="697" y="602"/>
                    <a:pt x="697" y="578"/>
                  </a:cubicBezTo>
                  <a:close/>
                  <a:moveTo>
                    <a:pt x="693" y="0"/>
                  </a:moveTo>
                  <a:cubicBezTo>
                    <a:pt x="679" y="0"/>
                    <a:pt x="664" y="1"/>
                    <a:pt x="649" y="2"/>
                  </a:cubicBezTo>
                  <a:cubicBezTo>
                    <a:pt x="481" y="2"/>
                    <a:pt x="361" y="98"/>
                    <a:pt x="265" y="218"/>
                  </a:cubicBezTo>
                  <a:cubicBezTo>
                    <a:pt x="121" y="266"/>
                    <a:pt x="1" y="386"/>
                    <a:pt x="49" y="554"/>
                  </a:cubicBezTo>
                  <a:cubicBezTo>
                    <a:pt x="241" y="1418"/>
                    <a:pt x="697" y="2235"/>
                    <a:pt x="1369" y="2835"/>
                  </a:cubicBezTo>
                  <a:cubicBezTo>
                    <a:pt x="1561" y="3003"/>
                    <a:pt x="1777" y="3195"/>
                    <a:pt x="2041" y="3219"/>
                  </a:cubicBezTo>
                  <a:cubicBezTo>
                    <a:pt x="2058" y="3220"/>
                    <a:pt x="2076" y="3221"/>
                    <a:pt x="2093" y="3221"/>
                  </a:cubicBezTo>
                  <a:cubicBezTo>
                    <a:pt x="2312" y="3221"/>
                    <a:pt x="2502" y="3081"/>
                    <a:pt x="2569" y="2859"/>
                  </a:cubicBezTo>
                  <a:cubicBezTo>
                    <a:pt x="2713" y="2403"/>
                    <a:pt x="2353" y="1946"/>
                    <a:pt x="2137" y="1610"/>
                  </a:cubicBezTo>
                  <a:cubicBezTo>
                    <a:pt x="1873" y="1178"/>
                    <a:pt x="1561" y="770"/>
                    <a:pt x="1249" y="362"/>
                  </a:cubicBezTo>
                  <a:cubicBezTo>
                    <a:pt x="1090" y="181"/>
                    <a:pt x="932" y="0"/>
                    <a:pt x="69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8" name="Google Shape;3112;p44">
              <a:extLst>
                <a:ext uri="{FF2B5EF4-FFF2-40B4-BE49-F238E27FC236}">
                  <a16:creationId xmlns:a16="http://schemas.microsoft.com/office/drawing/2014/main" id="{D93E6649-335E-4DF4-AB01-B3176354631C}"/>
                </a:ext>
              </a:extLst>
            </p:cNvPr>
            <p:cNvSpPr/>
            <p:nvPr/>
          </p:nvSpPr>
          <p:spPr>
            <a:xfrm>
              <a:off x="3050000" y="3263350"/>
              <a:ext cx="69050" cy="84275"/>
            </a:xfrm>
            <a:custGeom>
              <a:avLst/>
              <a:gdLst/>
              <a:ahLst/>
              <a:cxnLst/>
              <a:rect l="l" t="t" r="r" b="b"/>
              <a:pathLst>
                <a:path w="2762" h="3371" extrusionOk="0">
                  <a:moveTo>
                    <a:pt x="588" y="1"/>
                  </a:moveTo>
                  <a:cubicBezTo>
                    <a:pt x="462" y="1"/>
                    <a:pt x="330" y="85"/>
                    <a:pt x="313" y="207"/>
                  </a:cubicBezTo>
                  <a:cubicBezTo>
                    <a:pt x="289" y="375"/>
                    <a:pt x="265" y="519"/>
                    <a:pt x="289" y="687"/>
                  </a:cubicBezTo>
                  <a:cubicBezTo>
                    <a:pt x="1" y="1239"/>
                    <a:pt x="409" y="1791"/>
                    <a:pt x="769" y="2199"/>
                  </a:cubicBezTo>
                  <a:cubicBezTo>
                    <a:pt x="1129" y="2655"/>
                    <a:pt x="1561" y="3015"/>
                    <a:pt x="2041" y="3327"/>
                  </a:cubicBezTo>
                  <a:cubicBezTo>
                    <a:pt x="2089" y="3357"/>
                    <a:pt x="2140" y="3371"/>
                    <a:pt x="2190" y="3371"/>
                  </a:cubicBezTo>
                  <a:cubicBezTo>
                    <a:pt x="2338" y="3371"/>
                    <a:pt x="2473" y="3249"/>
                    <a:pt x="2473" y="3087"/>
                  </a:cubicBezTo>
                  <a:cubicBezTo>
                    <a:pt x="2473" y="2991"/>
                    <a:pt x="2473" y="2895"/>
                    <a:pt x="2449" y="2799"/>
                  </a:cubicBezTo>
                  <a:cubicBezTo>
                    <a:pt x="2473" y="2775"/>
                    <a:pt x="2497" y="2751"/>
                    <a:pt x="2497" y="2727"/>
                  </a:cubicBezTo>
                  <a:cubicBezTo>
                    <a:pt x="2761" y="2367"/>
                    <a:pt x="2521" y="1791"/>
                    <a:pt x="2281" y="1455"/>
                  </a:cubicBezTo>
                  <a:cubicBezTo>
                    <a:pt x="2113" y="1215"/>
                    <a:pt x="1921" y="1023"/>
                    <a:pt x="1681" y="879"/>
                  </a:cubicBezTo>
                  <a:cubicBezTo>
                    <a:pt x="1417" y="543"/>
                    <a:pt x="1081" y="255"/>
                    <a:pt x="721" y="39"/>
                  </a:cubicBezTo>
                  <a:cubicBezTo>
                    <a:pt x="682" y="13"/>
                    <a:pt x="635" y="1"/>
                    <a:pt x="58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9" name="Google Shape;3113;p44">
              <a:extLst>
                <a:ext uri="{FF2B5EF4-FFF2-40B4-BE49-F238E27FC236}">
                  <a16:creationId xmlns:a16="http://schemas.microsoft.com/office/drawing/2014/main" id="{91ACC016-F4D6-4FAA-93C2-0E236BE23071}"/>
                </a:ext>
              </a:extLst>
            </p:cNvPr>
            <p:cNvSpPr/>
            <p:nvPr/>
          </p:nvSpPr>
          <p:spPr>
            <a:xfrm>
              <a:off x="3096825" y="3225825"/>
              <a:ext cx="49825" cy="70425"/>
            </a:xfrm>
            <a:custGeom>
              <a:avLst/>
              <a:gdLst/>
              <a:ahLst/>
              <a:cxnLst/>
              <a:rect l="l" t="t" r="r" b="b"/>
              <a:pathLst>
                <a:path w="1993" h="2817" extrusionOk="0">
                  <a:moveTo>
                    <a:pt x="386" y="0"/>
                  </a:moveTo>
                  <a:cubicBezTo>
                    <a:pt x="330" y="0"/>
                    <a:pt x="273" y="9"/>
                    <a:pt x="216" y="28"/>
                  </a:cubicBezTo>
                  <a:cubicBezTo>
                    <a:pt x="96" y="76"/>
                    <a:pt x="0" y="172"/>
                    <a:pt x="0" y="292"/>
                  </a:cubicBezTo>
                  <a:cubicBezTo>
                    <a:pt x="48" y="676"/>
                    <a:pt x="144" y="1060"/>
                    <a:pt x="312" y="1396"/>
                  </a:cubicBezTo>
                  <a:cubicBezTo>
                    <a:pt x="384" y="1564"/>
                    <a:pt x="480" y="1732"/>
                    <a:pt x="600" y="1876"/>
                  </a:cubicBezTo>
                  <a:lnTo>
                    <a:pt x="624" y="1900"/>
                  </a:lnTo>
                  <a:cubicBezTo>
                    <a:pt x="840" y="2260"/>
                    <a:pt x="1128" y="2572"/>
                    <a:pt x="1488" y="2788"/>
                  </a:cubicBezTo>
                  <a:cubicBezTo>
                    <a:pt x="1526" y="2807"/>
                    <a:pt x="1570" y="2816"/>
                    <a:pt x="1615" y="2816"/>
                  </a:cubicBezTo>
                  <a:cubicBezTo>
                    <a:pt x="1743" y="2816"/>
                    <a:pt x="1878" y="2744"/>
                    <a:pt x="1896" y="2620"/>
                  </a:cubicBezTo>
                  <a:cubicBezTo>
                    <a:pt x="1992" y="2020"/>
                    <a:pt x="1776" y="1468"/>
                    <a:pt x="1488" y="988"/>
                  </a:cubicBezTo>
                  <a:cubicBezTo>
                    <a:pt x="1320" y="748"/>
                    <a:pt x="1176" y="508"/>
                    <a:pt x="984" y="316"/>
                  </a:cubicBezTo>
                  <a:cubicBezTo>
                    <a:pt x="830" y="143"/>
                    <a:pt x="614" y="0"/>
                    <a:pt x="38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0" name="Google Shape;3114;p44">
              <a:extLst>
                <a:ext uri="{FF2B5EF4-FFF2-40B4-BE49-F238E27FC236}">
                  <a16:creationId xmlns:a16="http://schemas.microsoft.com/office/drawing/2014/main" id="{ACD9CA84-48C1-4973-BF71-8E63B2F30037}"/>
                </a:ext>
              </a:extLst>
            </p:cNvPr>
            <p:cNvSpPr/>
            <p:nvPr/>
          </p:nvSpPr>
          <p:spPr>
            <a:xfrm>
              <a:off x="3128625" y="3436375"/>
              <a:ext cx="72025" cy="73450"/>
            </a:xfrm>
            <a:custGeom>
              <a:avLst/>
              <a:gdLst/>
              <a:ahLst/>
              <a:cxnLst/>
              <a:rect l="l" t="t" r="r" b="b"/>
              <a:pathLst>
                <a:path w="2881" h="2938" extrusionOk="0">
                  <a:moveTo>
                    <a:pt x="649" y="1"/>
                  </a:moveTo>
                  <a:cubicBezTo>
                    <a:pt x="484" y="1"/>
                    <a:pt x="313" y="54"/>
                    <a:pt x="192" y="175"/>
                  </a:cubicBezTo>
                  <a:cubicBezTo>
                    <a:pt x="0" y="367"/>
                    <a:pt x="0" y="655"/>
                    <a:pt x="72" y="895"/>
                  </a:cubicBezTo>
                  <a:cubicBezTo>
                    <a:pt x="240" y="1303"/>
                    <a:pt x="504" y="1687"/>
                    <a:pt x="816" y="1999"/>
                  </a:cubicBezTo>
                  <a:cubicBezTo>
                    <a:pt x="984" y="2167"/>
                    <a:pt x="1152" y="2311"/>
                    <a:pt x="1344" y="2431"/>
                  </a:cubicBezTo>
                  <a:cubicBezTo>
                    <a:pt x="1440" y="2503"/>
                    <a:pt x="1560" y="2575"/>
                    <a:pt x="1656" y="2623"/>
                  </a:cubicBezTo>
                  <a:lnTo>
                    <a:pt x="1680" y="2623"/>
                  </a:lnTo>
                  <a:cubicBezTo>
                    <a:pt x="1793" y="2780"/>
                    <a:pt x="1989" y="2937"/>
                    <a:pt x="2210" y="2937"/>
                  </a:cubicBezTo>
                  <a:cubicBezTo>
                    <a:pt x="2225" y="2937"/>
                    <a:pt x="2241" y="2937"/>
                    <a:pt x="2256" y="2935"/>
                  </a:cubicBezTo>
                  <a:cubicBezTo>
                    <a:pt x="2880" y="2887"/>
                    <a:pt x="2688" y="2095"/>
                    <a:pt x="2544" y="1735"/>
                  </a:cubicBezTo>
                  <a:cubicBezTo>
                    <a:pt x="2400" y="1303"/>
                    <a:pt x="2160" y="943"/>
                    <a:pt x="1848" y="631"/>
                  </a:cubicBezTo>
                  <a:cubicBezTo>
                    <a:pt x="1560" y="319"/>
                    <a:pt x="1176" y="55"/>
                    <a:pt x="744" y="7"/>
                  </a:cubicBezTo>
                  <a:cubicBezTo>
                    <a:pt x="713" y="3"/>
                    <a:pt x="681" y="1"/>
                    <a:pt x="64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1" name="Google Shape;3115;p44">
              <a:extLst>
                <a:ext uri="{FF2B5EF4-FFF2-40B4-BE49-F238E27FC236}">
                  <a16:creationId xmlns:a16="http://schemas.microsoft.com/office/drawing/2014/main" id="{A308B608-4322-4C31-BBC3-89094591FFFF}"/>
                </a:ext>
              </a:extLst>
            </p:cNvPr>
            <p:cNvSpPr/>
            <p:nvPr/>
          </p:nvSpPr>
          <p:spPr>
            <a:xfrm>
              <a:off x="3170025" y="3387775"/>
              <a:ext cx="61225" cy="72500"/>
            </a:xfrm>
            <a:custGeom>
              <a:avLst/>
              <a:gdLst/>
              <a:ahLst/>
              <a:cxnLst/>
              <a:rect l="l" t="t" r="r" b="b"/>
              <a:pathLst>
                <a:path w="2449" h="2900" extrusionOk="0">
                  <a:moveTo>
                    <a:pt x="474" y="0"/>
                  </a:moveTo>
                  <a:cubicBezTo>
                    <a:pt x="405" y="0"/>
                    <a:pt x="335" y="16"/>
                    <a:pt x="264" y="55"/>
                  </a:cubicBezTo>
                  <a:cubicBezTo>
                    <a:pt x="24" y="175"/>
                    <a:pt x="0" y="463"/>
                    <a:pt x="48" y="703"/>
                  </a:cubicBezTo>
                  <a:cubicBezTo>
                    <a:pt x="144" y="1135"/>
                    <a:pt x="336" y="1495"/>
                    <a:pt x="600" y="1831"/>
                  </a:cubicBezTo>
                  <a:cubicBezTo>
                    <a:pt x="744" y="1999"/>
                    <a:pt x="936" y="2167"/>
                    <a:pt x="1128" y="2287"/>
                  </a:cubicBezTo>
                  <a:cubicBezTo>
                    <a:pt x="1320" y="2551"/>
                    <a:pt x="1536" y="2791"/>
                    <a:pt x="1873" y="2887"/>
                  </a:cubicBezTo>
                  <a:cubicBezTo>
                    <a:pt x="1898" y="2895"/>
                    <a:pt x="1924" y="2899"/>
                    <a:pt x="1950" y="2899"/>
                  </a:cubicBezTo>
                  <a:cubicBezTo>
                    <a:pt x="2072" y="2899"/>
                    <a:pt x="2189" y="2813"/>
                    <a:pt x="2209" y="2695"/>
                  </a:cubicBezTo>
                  <a:cubicBezTo>
                    <a:pt x="2449" y="1663"/>
                    <a:pt x="1704" y="847"/>
                    <a:pt x="984" y="247"/>
                  </a:cubicBezTo>
                  <a:cubicBezTo>
                    <a:pt x="844" y="123"/>
                    <a:pt x="664" y="0"/>
                    <a:pt x="47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2" name="Google Shape;3116;p44">
              <a:extLst>
                <a:ext uri="{FF2B5EF4-FFF2-40B4-BE49-F238E27FC236}">
                  <a16:creationId xmlns:a16="http://schemas.microsoft.com/office/drawing/2014/main" id="{1172E1C8-9107-48CA-8E7B-D14421F982F2}"/>
                </a:ext>
              </a:extLst>
            </p:cNvPr>
            <p:cNvSpPr/>
            <p:nvPr/>
          </p:nvSpPr>
          <p:spPr>
            <a:xfrm>
              <a:off x="3206625" y="3368425"/>
              <a:ext cx="39625" cy="45275"/>
            </a:xfrm>
            <a:custGeom>
              <a:avLst/>
              <a:gdLst/>
              <a:ahLst/>
              <a:cxnLst/>
              <a:rect l="l" t="t" r="r" b="b"/>
              <a:pathLst>
                <a:path w="1585" h="1811" extrusionOk="0">
                  <a:moveTo>
                    <a:pt x="283" y="0"/>
                  </a:moveTo>
                  <a:cubicBezTo>
                    <a:pt x="161" y="0"/>
                    <a:pt x="44" y="86"/>
                    <a:pt x="24" y="205"/>
                  </a:cubicBezTo>
                  <a:cubicBezTo>
                    <a:pt x="0" y="253"/>
                    <a:pt x="0" y="301"/>
                    <a:pt x="24" y="325"/>
                  </a:cubicBezTo>
                  <a:cubicBezTo>
                    <a:pt x="24" y="349"/>
                    <a:pt x="24" y="373"/>
                    <a:pt x="24" y="397"/>
                  </a:cubicBezTo>
                  <a:cubicBezTo>
                    <a:pt x="264" y="949"/>
                    <a:pt x="649" y="1429"/>
                    <a:pt x="1153" y="1765"/>
                  </a:cubicBezTo>
                  <a:cubicBezTo>
                    <a:pt x="1185" y="1797"/>
                    <a:pt x="1227" y="1810"/>
                    <a:pt x="1273" y="1810"/>
                  </a:cubicBezTo>
                  <a:cubicBezTo>
                    <a:pt x="1328" y="1810"/>
                    <a:pt x="1388" y="1791"/>
                    <a:pt x="1441" y="1765"/>
                  </a:cubicBezTo>
                  <a:cubicBezTo>
                    <a:pt x="1513" y="1717"/>
                    <a:pt x="1585" y="1621"/>
                    <a:pt x="1561" y="1525"/>
                  </a:cubicBezTo>
                  <a:cubicBezTo>
                    <a:pt x="1537" y="1333"/>
                    <a:pt x="1489" y="1165"/>
                    <a:pt x="1417" y="997"/>
                  </a:cubicBezTo>
                  <a:cubicBezTo>
                    <a:pt x="1369" y="853"/>
                    <a:pt x="1273" y="709"/>
                    <a:pt x="1153" y="565"/>
                  </a:cubicBezTo>
                  <a:cubicBezTo>
                    <a:pt x="961" y="325"/>
                    <a:pt x="673" y="133"/>
                    <a:pt x="361" y="13"/>
                  </a:cubicBezTo>
                  <a:cubicBezTo>
                    <a:pt x="335" y="4"/>
                    <a:pt x="309" y="0"/>
                    <a:pt x="28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3" name="Google Shape;3117;p44">
              <a:extLst>
                <a:ext uri="{FF2B5EF4-FFF2-40B4-BE49-F238E27FC236}">
                  <a16:creationId xmlns:a16="http://schemas.microsoft.com/office/drawing/2014/main" id="{E96E9777-DBE4-447C-878E-23406838BDDB}"/>
                </a:ext>
              </a:extLst>
            </p:cNvPr>
            <p:cNvSpPr/>
            <p:nvPr/>
          </p:nvSpPr>
          <p:spPr>
            <a:xfrm>
              <a:off x="3230025" y="3542275"/>
              <a:ext cx="40225" cy="49250"/>
            </a:xfrm>
            <a:custGeom>
              <a:avLst/>
              <a:gdLst/>
              <a:ahLst/>
              <a:cxnLst/>
              <a:rect l="l" t="t" r="r" b="b"/>
              <a:pathLst>
                <a:path w="1609" h="1970" extrusionOk="0">
                  <a:moveTo>
                    <a:pt x="472" y="1"/>
                  </a:moveTo>
                  <a:cubicBezTo>
                    <a:pt x="268" y="1"/>
                    <a:pt x="68" y="133"/>
                    <a:pt x="49" y="331"/>
                  </a:cubicBezTo>
                  <a:cubicBezTo>
                    <a:pt x="25" y="355"/>
                    <a:pt x="25" y="403"/>
                    <a:pt x="25" y="427"/>
                  </a:cubicBezTo>
                  <a:cubicBezTo>
                    <a:pt x="1" y="475"/>
                    <a:pt x="1" y="523"/>
                    <a:pt x="25" y="595"/>
                  </a:cubicBezTo>
                  <a:cubicBezTo>
                    <a:pt x="145" y="859"/>
                    <a:pt x="289" y="1123"/>
                    <a:pt x="457" y="1363"/>
                  </a:cubicBezTo>
                  <a:cubicBezTo>
                    <a:pt x="457" y="1387"/>
                    <a:pt x="481" y="1411"/>
                    <a:pt x="481" y="1411"/>
                  </a:cubicBezTo>
                  <a:cubicBezTo>
                    <a:pt x="577" y="1579"/>
                    <a:pt x="673" y="1747"/>
                    <a:pt x="841" y="1867"/>
                  </a:cubicBezTo>
                  <a:cubicBezTo>
                    <a:pt x="865" y="1891"/>
                    <a:pt x="913" y="1915"/>
                    <a:pt x="961" y="1915"/>
                  </a:cubicBezTo>
                  <a:cubicBezTo>
                    <a:pt x="1009" y="1951"/>
                    <a:pt x="1069" y="1969"/>
                    <a:pt x="1129" y="1969"/>
                  </a:cubicBezTo>
                  <a:cubicBezTo>
                    <a:pt x="1189" y="1969"/>
                    <a:pt x="1249" y="1951"/>
                    <a:pt x="1297" y="1915"/>
                  </a:cubicBezTo>
                  <a:cubicBezTo>
                    <a:pt x="1369" y="1891"/>
                    <a:pt x="1417" y="1843"/>
                    <a:pt x="1465" y="1795"/>
                  </a:cubicBezTo>
                  <a:cubicBezTo>
                    <a:pt x="1537" y="1699"/>
                    <a:pt x="1609" y="1603"/>
                    <a:pt x="1609" y="1483"/>
                  </a:cubicBezTo>
                  <a:cubicBezTo>
                    <a:pt x="1609" y="1339"/>
                    <a:pt x="1537" y="1219"/>
                    <a:pt x="1417" y="1147"/>
                  </a:cubicBezTo>
                  <a:cubicBezTo>
                    <a:pt x="1417" y="1027"/>
                    <a:pt x="1369" y="907"/>
                    <a:pt x="1321" y="787"/>
                  </a:cubicBezTo>
                  <a:cubicBezTo>
                    <a:pt x="1249" y="619"/>
                    <a:pt x="1177" y="475"/>
                    <a:pt x="1033" y="331"/>
                  </a:cubicBezTo>
                  <a:cubicBezTo>
                    <a:pt x="937" y="187"/>
                    <a:pt x="769" y="67"/>
                    <a:pt x="601" y="19"/>
                  </a:cubicBezTo>
                  <a:cubicBezTo>
                    <a:pt x="559" y="7"/>
                    <a:pt x="515" y="1"/>
                    <a:pt x="47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4" name="Google Shape;3118;p44">
              <a:extLst>
                <a:ext uri="{FF2B5EF4-FFF2-40B4-BE49-F238E27FC236}">
                  <a16:creationId xmlns:a16="http://schemas.microsoft.com/office/drawing/2014/main" id="{4CB5040F-4553-4C5A-BAF7-36EA6D4A7BD8}"/>
                </a:ext>
              </a:extLst>
            </p:cNvPr>
            <p:cNvSpPr/>
            <p:nvPr/>
          </p:nvSpPr>
          <p:spPr>
            <a:xfrm>
              <a:off x="3261825" y="3510250"/>
              <a:ext cx="56425" cy="79175"/>
            </a:xfrm>
            <a:custGeom>
              <a:avLst/>
              <a:gdLst/>
              <a:ahLst/>
              <a:cxnLst/>
              <a:rect l="l" t="t" r="r" b="b"/>
              <a:pathLst>
                <a:path w="2257" h="3167" extrusionOk="0">
                  <a:moveTo>
                    <a:pt x="478" y="0"/>
                  </a:moveTo>
                  <a:cubicBezTo>
                    <a:pt x="337" y="0"/>
                    <a:pt x="236" y="91"/>
                    <a:pt x="193" y="220"/>
                  </a:cubicBezTo>
                  <a:cubicBezTo>
                    <a:pt x="1" y="700"/>
                    <a:pt x="241" y="1228"/>
                    <a:pt x="505" y="1636"/>
                  </a:cubicBezTo>
                  <a:cubicBezTo>
                    <a:pt x="649" y="1876"/>
                    <a:pt x="793" y="2116"/>
                    <a:pt x="937" y="2380"/>
                  </a:cubicBezTo>
                  <a:cubicBezTo>
                    <a:pt x="1081" y="2596"/>
                    <a:pt x="1201" y="2860"/>
                    <a:pt x="1393" y="3028"/>
                  </a:cubicBezTo>
                  <a:cubicBezTo>
                    <a:pt x="1495" y="3119"/>
                    <a:pt x="1618" y="3167"/>
                    <a:pt x="1740" y="3167"/>
                  </a:cubicBezTo>
                  <a:cubicBezTo>
                    <a:pt x="1877" y="3167"/>
                    <a:pt x="2012" y="3107"/>
                    <a:pt x="2113" y="2980"/>
                  </a:cubicBezTo>
                  <a:cubicBezTo>
                    <a:pt x="2257" y="2788"/>
                    <a:pt x="2233" y="2500"/>
                    <a:pt x="2209" y="2236"/>
                  </a:cubicBezTo>
                  <a:cubicBezTo>
                    <a:pt x="2137" y="1756"/>
                    <a:pt x="1873" y="1300"/>
                    <a:pt x="1609" y="892"/>
                  </a:cubicBezTo>
                  <a:cubicBezTo>
                    <a:pt x="1369" y="556"/>
                    <a:pt x="1057" y="124"/>
                    <a:pt x="649" y="100"/>
                  </a:cubicBezTo>
                  <a:cubicBezTo>
                    <a:pt x="625" y="52"/>
                    <a:pt x="577" y="28"/>
                    <a:pt x="529" y="4"/>
                  </a:cubicBezTo>
                  <a:cubicBezTo>
                    <a:pt x="511" y="2"/>
                    <a:pt x="495" y="0"/>
                    <a:pt x="47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5" name="Google Shape;3119;p44">
              <a:extLst>
                <a:ext uri="{FF2B5EF4-FFF2-40B4-BE49-F238E27FC236}">
                  <a16:creationId xmlns:a16="http://schemas.microsoft.com/office/drawing/2014/main" id="{EC88B337-F977-40FA-B897-34DB42BCD03E}"/>
                </a:ext>
              </a:extLst>
            </p:cNvPr>
            <p:cNvSpPr/>
            <p:nvPr/>
          </p:nvSpPr>
          <p:spPr>
            <a:xfrm>
              <a:off x="3308625" y="3495625"/>
              <a:ext cx="41450" cy="60600"/>
            </a:xfrm>
            <a:custGeom>
              <a:avLst/>
              <a:gdLst/>
              <a:ahLst/>
              <a:cxnLst/>
              <a:rect l="l" t="t" r="r" b="b"/>
              <a:pathLst>
                <a:path w="1658" h="2424" extrusionOk="0">
                  <a:moveTo>
                    <a:pt x="317" y="1"/>
                  </a:moveTo>
                  <a:cubicBezTo>
                    <a:pt x="292" y="1"/>
                    <a:pt x="266" y="5"/>
                    <a:pt x="241" y="13"/>
                  </a:cubicBezTo>
                  <a:cubicBezTo>
                    <a:pt x="97" y="61"/>
                    <a:pt x="1" y="205"/>
                    <a:pt x="25" y="373"/>
                  </a:cubicBezTo>
                  <a:cubicBezTo>
                    <a:pt x="145" y="709"/>
                    <a:pt x="265" y="1045"/>
                    <a:pt x="409" y="1357"/>
                  </a:cubicBezTo>
                  <a:cubicBezTo>
                    <a:pt x="481" y="1525"/>
                    <a:pt x="553" y="1669"/>
                    <a:pt x="649" y="1837"/>
                  </a:cubicBezTo>
                  <a:cubicBezTo>
                    <a:pt x="721" y="1981"/>
                    <a:pt x="793" y="2149"/>
                    <a:pt x="913" y="2293"/>
                  </a:cubicBezTo>
                  <a:cubicBezTo>
                    <a:pt x="993" y="2373"/>
                    <a:pt x="1110" y="2424"/>
                    <a:pt x="1228" y="2424"/>
                  </a:cubicBezTo>
                  <a:cubicBezTo>
                    <a:pt x="1321" y="2424"/>
                    <a:pt x="1415" y="2392"/>
                    <a:pt x="1489" y="2317"/>
                  </a:cubicBezTo>
                  <a:cubicBezTo>
                    <a:pt x="1609" y="2221"/>
                    <a:pt x="1657" y="2053"/>
                    <a:pt x="1633" y="1885"/>
                  </a:cubicBezTo>
                  <a:cubicBezTo>
                    <a:pt x="1609" y="1573"/>
                    <a:pt x="1489" y="1261"/>
                    <a:pt x="1345" y="997"/>
                  </a:cubicBezTo>
                  <a:cubicBezTo>
                    <a:pt x="1153" y="709"/>
                    <a:pt x="889" y="445"/>
                    <a:pt x="601" y="277"/>
                  </a:cubicBezTo>
                  <a:cubicBezTo>
                    <a:pt x="601" y="277"/>
                    <a:pt x="601" y="277"/>
                    <a:pt x="601" y="253"/>
                  </a:cubicBezTo>
                  <a:cubicBezTo>
                    <a:pt x="577" y="253"/>
                    <a:pt x="577" y="229"/>
                    <a:pt x="577" y="205"/>
                  </a:cubicBezTo>
                  <a:cubicBezTo>
                    <a:pt x="537" y="87"/>
                    <a:pt x="433" y="1"/>
                    <a:pt x="31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6" name="Google Shape;3120;p44">
              <a:extLst>
                <a:ext uri="{FF2B5EF4-FFF2-40B4-BE49-F238E27FC236}">
                  <a16:creationId xmlns:a16="http://schemas.microsoft.com/office/drawing/2014/main" id="{5A0B5BAF-7A2B-412A-A849-0A0E95BF393F}"/>
                </a:ext>
              </a:extLst>
            </p:cNvPr>
            <p:cNvSpPr/>
            <p:nvPr/>
          </p:nvSpPr>
          <p:spPr>
            <a:xfrm>
              <a:off x="3369250" y="3039600"/>
              <a:ext cx="42625" cy="79975"/>
            </a:xfrm>
            <a:custGeom>
              <a:avLst/>
              <a:gdLst/>
              <a:ahLst/>
              <a:cxnLst/>
              <a:rect l="l" t="t" r="r" b="b"/>
              <a:pathLst>
                <a:path w="1705" h="3199" extrusionOk="0">
                  <a:moveTo>
                    <a:pt x="960" y="546"/>
                  </a:moveTo>
                  <a:cubicBezTo>
                    <a:pt x="966" y="546"/>
                    <a:pt x="972" y="552"/>
                    <a:pt x="984" y="564"/>
                  </a:cubicBezTo>
                  <a:cubicBezTo>
                    <a:pt x="984" y="564"/>
                    <a:pt x="1008" y="588"/>
                    <a:pt x="1032" y="636"/>
                  </a:cubicBezTo>
                  <a:cubicBezTo>
                    <a:pt x="984" y="636"/>
                    <a:pt x="960" y="636"/>
                    <a:pt x="936" y="660"/>
                  </a:cubicBezTo>
                  <a:cubicBezTo>
                    <a:pt x="936" y="612"/>
                    <a:pt x="912" y="588"/>
                    <a:pt x="912" y="564"/>
                  </a:cubicBezTo>
                  <a:lnTo>
                    <a:pt x="936" y="564"/>
                  </a:lnTo>
                  <a:cubicBezTo>
                    <a:pt x="948" y="552"/>
                    <a:pt x="954" y="546"/>
                    <a:pt x="960" y="546"/>
                  </a:cubicBezTo>
                  <a:close/>
                  <a:moveTo>
                    <a:pt x="954" y="0"/>
                  </a:moveTo>
                  <a:cubicBezTo>
                    <a:pt x="656" y="0"/>
                    <a:pt x="391" y="250"/>
                    <a:pt x="264" y="540"/>
                  </a:cubicBezTo>
                  <a:cubicBezTo>
                    <a:pt x="72" y="924"/>
                    <a:pt x="0" y="1356"/>
                    <a:pt x="48" y="1788"/>
                  </a:cubicBezTo>
                  <a:cubicBezTo>
                    <a:pt x="96" y="2004"/>
                    <a:pt x="144" y="2220"/>
                    <a:pt x="240" y="2436"/>
                  </a:cubicBezTo>
                  <a:cubicBezTo>
                    <a:pt x="240" y="2460"/>
                    <a:pt x="240" y="2484"/>
                    <a:pt x="264" y="2508"/>
                  </a:cubicBezTo>
                  <a:cubicBezTo>
                    <a:pt x="312" y="2749"/>
                    <a:pt x="408" y="2989"/>
                    <a:pt x="624" y="3109"/>
                  </a:cubicBezTo>
                  <a:cubicBezTo>
                    <a:pt x="708" y="3169"/>
                    <a:pt x="810" y="3199"/>
                    <a:pt x="912" y="3199"/>
                  </a:cubicBezTo>
                  <a:cubicBezTo>
                    <a:pt x="1014" y="3199"/>
                    <a:pt x="1116" y="3169"/>
                    <a:pt x="1200" y="3109"/>
                  </a:cubicBezTo>
                  <a:cubicBezTo>
                    <a:pt x="1368" y="2965"/>
                    <a:pt x="1440" y="2773"/>
                    <a:pt x="1512" y="2580"/>
                  </a:cubicBezTo>
                  <a:cubicBezTo>
                    <a:pt x="1656" y="2124"/>
                    <a:pt x="1704" y="1644"/>
                    <a:pt x="1680" y="1164"/>
                  </a:cubicBezTo>
                  <a:cubicBezTo>
                    <a:pt x="1656" y="804"/>
                    <a:pt x="1608" y="276"/>
                    <a:pt x="1248" y="84"/>
                  </a:cubicBezTo>
                  <a:cubicBezTo>
                    <a:pt x="1149" y="26"/>
                    <a:pt x="1050" y="0"/>
                    <a:pt x="95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7" name="Google Shape;3121;p44">
              <a:extLst>
                <a:ext uri="{FF2B5EF4-FFF2-40B4-BE49-F238E27FC236}">
                  <a16:creationId xmlns:a16="http://schemas.microsoft.com/office/drawing/2014/main" id="{F23BE7A1-D009-49C0-AF57-25CD250D506E}"/>
                </a:ext>
              </a:extLst>
            </p:cNvPr>
            <p:cNvSpPr/>
            <p:nvPr/>
          </p:nvSpPr>
          <p:spPr>
            <a:xfrm>
              <a:off x="3431650" y="3025250"/>
              <a:ext cx="45025" cy="90350"/>
            </a:xfrm>
            <a:custGeom>
              <a:avLst/>
              <a:gdLst/>
              <a:ahLst/>
              <a:cxnLst/>
              <a:rect l="l" t="t" r="r" b="b"/>
              <a:pathLst>
                <a:path w="1801" h="3614" extrusionOk="0">
                  <a:moveTo>
                    <a:pt x="817" y="2746"/>
                  </a:moveTo>
                  <a:cubicBezTo>
                    <a:pt x="867" y="2763"/>
                    <a:pt x="918" y="2780"/>
                    <a:pt x="969" y="2780"/>
                  </a:cubicBezTo>
                  <a:cubicBezTo>
                    <a:pt x="990" y="2780"/>
                    <a:pt x="1011" y="2777"/>
                    <a:pt x="1033" y="2770"/>
                  </a:cubicBezTo>
                  <a:lnTo>
                    <a:pt x="1033" y="2770"/>
                  </a:lnTo>
                  <a:cubicBezTo>
                    <a:pt x="1009" y="2818"/>
                    <a:pt x="985" y="2842"/>
                    <a:pt x="961" y="2890"/>
                  </a:cubicBezTo>
                  <a:cubicBezTo>
                    <a:pt x="961" y="2890"/>
                    <a:pt x="961" y="2914"/>
                    <a:pt x="961" y="2914"/>
                  </a:cubicBezTo>
                  <a:cubicBezTo>
                    <a:pt x="889" y="2866"/>
                    <a:pt x="865" y="2818"/>
                    <a:pt x="817" y="2746"/>
                  </a:cubicBezTo>
                  <a:close/>
                  <a:moveTo>
                    <a:pt x="1032" y="1"/>
                  </a:moveTo>
                  <a:cubicBezTo>
                    <a:pt x="958" y="1"/>
                    <a:pt x="886" y="25"/>
                    <a:pt x="841" y="82"/>
                  </a:cubicBezTo>
                  <a:cubicBezTo>
                    <a:pt x="768" y="178"/>
                    <a:pt x="696" y="274"/>
                    <a:pt x="648" y="370"/>
                  </a:cubicBezTo>
                  <a:cubicBezTo>
                    <a:pt x="624" y="370"/>
                    <a:pt x="600" y="370"/>
                    <a:pt x="600" y="394"/>
                  </a:cubicBezTo>
                  <a:cubicBezTo>
                    <a:pt x="360" y="610"/>
                    <a:pt x="240" y="970"/>
                    <a:pt x="168" y="1258"/>
                  </a:cubicBezTo>
                  <a:cubicBezTo>
                    <a:pt x="24" y="1714"/>
                    <a:pt x="0" y="2218"/>
                    <a:pt x="168" y="2650"/>
                  </a:cubicBezTo>
                  <a:cubicBezTo>
                    <a:pt x="168" y="2674"/>
                    <a:pt x="168" y="2674"/>
                    <a:pt x="168" y="2674"/>
                  </a:cubicBezTo>
                  <a:cubicBezTo>
                    <a:pt x="216" y="2986"/>
                    <a:pt x="288" y="3347"/>
                    <a:pt x="552" y="3515"/>
                  </a:cubicBezTo>
                  <a:cubicBezTo>
                    <a:pt x="652" y="3584"/>
                    <a:pt x="757" y="3613"/>
                    <a:pt x="859" y="3613"/>
                  </a:cubicBezTo>
                  <a:cubicBezTo>
                    <a:pt x="1077" y="3613"/>
                    <a:pt x="1286" y="3478"/>
                    <a:pt x="1417" y="3298"/>
                  </a:cubicBezTo>
                  <a:cubicBezTo>
                    <a:pt x="1585" y="3034"/>
                    <a:pt x="1705" y="2722"/>
                    <a:pt x="1753" y="2410"/>
                  </a:cubicBezTo>
                  <a:cubicBezTo>
                    <a:pt x="1801" y="2098"/>
                    <a:pt x="1801" y="1762"/>
                    <a:pt x="1753" y="1426"/>
                  </a:cubicBezTo>
                  <a:cubicBezTo>
                    <a:pt x="1729" y="1090"/>
                    <a:pt x="1705" y="706"/>
                    <a:pt x="1465" y="466"/>
                  </a:cubicBezTo>
                  <a:cubicBezTo>
                    <a:pt x="1417" y="394"/>
                    <a:pt x="1369" y="370"/>
                    <a:pt x="1321" y="322"/>
                  </a:cubicBezTo>
                  <a:cubicBezTo>
                    <a:pt x="1321" y="250"/>
                    <a:pt x="1321" y="154"/>
                    <a:pt x="1249" y="82"/>
                  </a:cubicBezTo>
                  <a:cubicBezTo>
                    <a:pt x="1198" y="32"/>
                    <a:pt x="1114" y="1"/>
                    <a:pt x="103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8" name="Google Shape;3122;p44">
              <a:extLst>
                <a:ext uri="{FF2B5EF4-FFF2-40B4-BE49-F238E27FC236}">
                  <a16:creationId xmlns:a16="http://schemas.microsoft.com/office/drawing/2014/main" id="{F8765A3D-46FD-4F9E-B746-51DEE8D1E108}"/>
                </a:ext>
              </a:extLst>
            </p:cNvPr>
            <p:cNvSpPr/>
            <p:nvPr/>
          </p:nvSpPr>
          <p:spPr>
            <a:xfrm>
              <a:off x="3489850" y="3026975"/>
              <a:ext cx="40225" cy="81000"/>
            </a:xfrm>
            <a:custGeom>
              <a:avLst/>
              <a:gdLst/>
              <a:ahLst/>
              <a:cxnLst/>
              <a:rect l="l" t="t" r="r" b="b"/>
              <a:pathLst>
                <a:path w="1609" h="3240" extrusionOk="0">
                  <a:moveTo>
                    <a:pt x="658" y="1"/>
                  </a:moveTo>
                  <a:cubicBezTo>
                    <a:pt x="529" y="1"/>
                    <a:pt x="424" y="87"/>
                    <a:pt x="385" y="205"/>
                  </a:cubicBezTo>
                  <a:cubicBezTo>
                    <a:pt x="97" y="973"/>
                    <a:pt x="1" y="1837"/>
                    <a:pt x="145" y="2653"/>
                  </a:cubicBezTo>
                  <a:cubicBezTo>
                    <a:pt x="205" y="2955"/>
                    <a:pt x="434" y="3240"/>
                    <a:pt x="746" y="3240"/>
                  </a:cubicBezTo>
                  <a:cubicBezTo>
                    <a:pt x="807" y="3240"/>
                    <a:pt x="870" y="3229"/>
                    <a:pt x="937" y="3205"/>
                  </a:cubicBezTo>
                  <a:cubicBezTo>
                    <a:pt x="1321" y="3061"/>
                    <a:pt x="1465" y="2653"/>
                    <a:pt x="1537" y="2293"/>
                  </a:cubicBezTo>
                  <a:cubicBezTo>
                    <a:pt x="1609" y="1885"/>
                    <a:pt x="1609" y="1453"/>
                    <a:pt x="1537" y="1069"/>
                  </a:cubicBezTo>
                  <a:cubicBezTo>
                    <a:pt x="1441" y="709"/>
                    <a:pt x="1321" y="229"/>
                    <a:pt x="913" y="109"/>
                  </a:cubicBezTo>
                  <a:lnTo>
                    <a:pt x="865" y="109"/>
                  </a:lnTo>
                  <a:cubicBezTo>
                    <a:pt x="841" y="61"/>
                    <a:pt x="793" y="37"/>
                    <a:pt x="745" y="13"/>
                  </a:cubicBezTo>
                  <a:cubicBezTo>
                    <a:pt x="715" y="5"/>
                    <a:pt x="686" y="1"/>
                    <a:pt x="65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9" name="Google Shape;3123;p44">
              <a:extLst>
                <a:ext uri="{FF2B5EF4-FFF2-40B4-BE49-F238E27FC236}">
                  <a16:creationId xmlns:a16="http://schemas.microsoft.com/office/drawing/2014/main" id="{201DAAE9-1D48-4D2F-BC3A-590172548E86}"/>
                </a:ext>
              </a:extLst>
            </p:cNvPr>
            <p:cNvSpPr/>
            <p:nvPr/>
          </p:nvSpPr>
          <p:spPr>
            <a:xfrm>
              <a:off x="3541450" y="3043975"/>
              <a:ext cx="35450" cy="49850"/>
            </a:xfrm>
            <a:custGeom>
              <a:avLst/>
              <a:gdLst/>
              <a:ahLst/>
              <a:cxnLst/>
              <a:rect l="l" t="t" r="r" b="b"/>
              <a:pathLst>
                <a:path w="1418" h="1994" extrusionOk="0">
                  <a:moveTo>
                    <a:pt x="467" y="1"/>
                  </a:moveTo>
                  <a:cubicBezTo>
                    <a:pt x="332" y="1"/>
                    <a:pt x="235" y="72"/>
                    <a:pt x="193" y="197"/>
                  </a:cubicBezTo>
                  <a:cubicBezTo>
                    <a:pt x="1" y="749"/>
                    <a:pt x="49" y="1349"/>
                    <a:pt x="313" y="1853"/>
                  </a:cubicBezTo>
                  <a:cubicBezTo>
                    <a:pt x="362" y="1935"/>
                    <a:pt x="465" y="1994"/>
                    <a:pt x="565" y="1994"/>
                  </a:cubicBezTo>
                  <a:cubicBezTo>
                    <a:pt x="612" y="1994"/>
                    <a:pt x="658" y="1980"/>
                    <a:pt x="697" y="1949"/>
                  </a:cubicBezTo>
                  <a:cubicBezTo>
                    <a:pt x="1321" y="1565"/>
                    <a:pt x="1417" y="629"/>
                    <a:pt x="889" y="125"/>
                  </a:cubicBezTo>
                  <a:cubicBezTo>
                    <a:pt x="835" y="71"/>
                    <a:pt x="767" y="44"/>
                    <a:pt x="697" y="44"/>
                  </a:cubicBezTo>
                  <a:cubicBezTo>
                    <a:pt x="673" y="44"/>
                    <a:pt x="649" y="47"/>
                    <a:pt x="625" y="53"/>
                  </a:cubicBezTo>
                  <a:cubicBezTo>
                    <a:pt x="601" y="29"/>
                    <a:pt x="553" y="5"/>
                    <a:pt x="529" y="5"/>
                  </a:cubicBezTo>
                  <a:cubicBezTo>
                    <a:pt x="508" y="2"/>
                    <a:pt x="487" y="1"/>
                    <a:pt x="46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0" name="Google Shape;3124;p44">
              <a:extLst>
                <a:ext uri="{FF2B5EF4-FFF2-40B4-BE49-F238E27FC236}">
                  <a16:creationId xmlns:a16="http://schemas.microsoft.com/office/drawing/2014/main" id="{A0625A6F-356A-448E-AAD6-6220F0516A1C}"/>
                </a:ext>
              </a:extLst>
            </p:cNvPr>
            <p:cNvSpPr/>
            <p:nvPr/>
          </p:nvSpPr>
          <p:spPr>
            <a:xfrm>
              <a:off x="3371650" y="2858600"/>
              <a:ext cx="38425" cy="65575"/>
            </a:xfrm>
            <a:custGeom>
              <a:avLst/>
              <a:gdLst/>
              <a:ahLst/>
              <a:cxnLst/>
              <a:rect l="l" t="t" r="r" b="b"/>
              <a:pathLst>
                <a:path w="1537" h="2623" extrusionOk="0">
                  <a:moveTo>
                    <a:pt x="927" y="0"/>
                  </a:moveTo>
                  <a:cubicBezTo>
                    <a:pt x="869" y="0"/>
                    <a:pt x="812" y="16"/>
                    <a:pt x="768" y="52"/>
                  </a:cubicBezTo>
                  <a:cubicBezTo>
                    <a:pt x="672" y="52"/>
                    <a:pt x="576" y="100"/>
                    <a:pt x="528" y="172"/>
                  </a:cubicBezTo>
                  <a:cubicBezTo>
                    <a:pt x="48" y="844"/>
                    <a:pt x="0" y="1756"/>
                    <a:pt x="384" y="2476"/>
                  </a:cubicBezTo>
                  <a:cubicBezTo>
                    <a:pt x="426" y="2574"/>
                    <a:pt x="525" y="2623"/>
                    <a:pt x="625" y="2623"/>
                  </a:cubicBezTo>
                  <a:cubicBezTo>
                    <a:pt x="695" y="2623"/>
                    <a:pt x="766" y="2598"/>
                    <a:pt x="816" y="2548"/>
                  </a:cubicBezTo>
                  <a:cubicBezTo>
                    <a:pt x="912" y="2452"/>
                    <a:pt x="984" y="2356"/>
                    <a:pt x="1056" y="2236"/>
                  </a:cubicBezTo>
                  <a:cubicBezTo>
                    <a:pt x="1224" y="2140"/>
                    <a:pt x="1320" y="1948"/>
                    <a:pt x="1392" y="1780"/>
                  </a:cubicBezTo>
                  <a:cubicBezTo>
                    <a:pt x="1512" y="1444"/>
                    <a:pt x="1536" y="1036"/>
                    <a:pt x="1416" y="700"/>
                  </a:cubicBezTo>
                  <a:cubicBezTo>
                    <a:pt x="1416" y="652"/>
                    <a:pt x="1392" y="604"/>
                    <a:pt x="1344" y="580"/>
                  </a:cubicBezTo>
                  <a:cubicBezTo>
                    <a:pt x="1320" y="436"/>
                    <a:pt x="1248" y="268"/>
                    <a:pt x="1176" y="124"/>
                  </a:cubicBezTo>
                  <a:cubicBezTo>
                    <a:pt x="1131" y="48"/>
                    <a:pt x="1027" y="0"/>
                    <a:pt x="92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1" name="Google Shape;3125;p44">
              <a:extLst>
                <a:ext uri="{FF2B5EF4-FFF2-40B4-BE49-F238E27FC236}">
                  <a16:creationId xmlns:a16="http://schemas.microsoft.com/office/drawing/2014/main" id="{138E3E26-B2F9-4DE5-8964-7E9DDF253746}"/>
                </a:ext>
              </a:extLst>
            </p:cNvPr>
            <p:cNvSpPr/>
            <p:nvPr/>
          </p:nvSpPr>
          <p:spPr>
            <a:xfrm>
              <a:off x="3412450" y="2840225"/>
              <a:ext cx="39625" cy="66775"/>
            </a:xfrm>
            <a:custGeom>
              <a:avLst/>
              <a:gdLst/>
              <a:ahLst/>
              <a:cxnLst/>
              <a:rect l="l" t="t" r="r" b="b"/>
              <a:pathLst>
                <a:path w="1585" h="2671" extrusionOk="0">
                  <a:moveTo>
                    <a:pt x="928" y="0"/>
                  </a:moveTo>
                  <a:cubicBezTo>
                    <a:pt x="824" y="0"/>
                    <a:pt x="717" y="65"/>
                    <a:pt x="672" y="138"/>
                  </a:cubicBezTo>
                  <a:cubicBezTo>
                    <a:pt x="480" y="378"/>
                    <a:pt x="360" y="691"/>
                    <a:pt x="312" y="979"/>
                  </a:cubicBezTo>
                  <a:cubicBezTo>
                    <a:pt x="288" y="1027"/>
                    <a:pt x="288" y="1075"/>
                    <a:pt x="288" y="1123"/>
                  </a:cubicBezTo>
                  <a:cubicBezTo>
                    <a:pt x="264" y="1219"/>
                    <a:pt x="216" y="1315"/>
                    <a:pt x="216" y="1411"/>
                  </a:cubicBezTo>
                  <a:cubicBezTo>
                    <a:pt x="120" y="1771"/>
                    <a:pt x="0" y="2299"/>
                    <a:pt x="360" y="2563"/>
                  </a:cubicBezTo>
                  <a:cubicBezTo>
                    <a:pt x="466" y="2638"/>
                    <a:pt x="583" y="2671"/>
                    <a:pt x="700" y="2671"/>
                  </a:cubicBezTo>
                  <a:cubicBezTo>
                    <a:pt x="956" y="2671"/>
                    <a:pt x="1213" y="2513"/>
                    <a:pt x="1344" y="2299"/>
                  </a:cubicBezTo>
                  <a:cubicBezTo>
                    <a:pt x="1512" y="2059"/>
                    <a:pt x="1561" y="1771"/>
                    <a:pt x="1561" y="1483"/>
                  </a:cubicBezTo>
                  <a:cubicBezTo>
                    <a:pt x="1585" y="1411"/>
                    <a:pt x="1585" y="1315"/>
                    <a:pt x="1561" y="1219"/>
                  </a:cubicBezTo>
                  <a:cubicBezTo>
                    <a:pt x="1512" y="811"/>
                    <a:pt x="1368" y="426"/>
                    <a:pt x="1104" y="90"/>
                  </a:cubicBezTo>
                  <a:cubicBezTo>
                    <a:pt x="1058" y="26"/>
                    <a:pt x="994" y="0"/>
                    <a:pt x="92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 name="Google Shape;3126;p44">
              <a:extLst>
                <a:ext uri="{FF2B5EF4-FFF2-40B4-BE49-F238E27FC236}">
                  <a16:creationId xmlns:a16="http://schemas.microsoft.com/office/drawing/2014/main" id="{D5762E5F-6EF4-4AF4-B06C-756DB17FFF2A}"/>
                </a:ext>
              </a:extLst>
            </p:cNvPr>
            <p:cNvSpPr/>
            <p:nvPr/>
          </p:nvSpPr>
          <p:spPr>
            <a:xfrm>
              <a:off x="3465250" y="2823000"/>
              <a:ext cx="37825" cy="80700"/>
            </a:xfrm>
            <a:custGeom>
              <a:avLst/>
              <a:gdLst/>
              <a:ahLst/>
              <a:cxnLst/>
              <a:rect l="l" t="t" r="r" b="b"/>
              <a:pathLst>
                <a:path w="1513" h="3228" extrusionOk="0">
                  <a:moveTo>
                    <a:pt x="783" y="1"/>
                  </a:moveTo>
                  <a:cubicBezTo>
                    <a:pt x="592" y="1"/>
                    <a:pt x="438" y="109"/>
                    <a:pt x="337" y="251"/>
                  </a:cubicBezTo>
                  <a:cubicBezTo>
                    <a:pt x="145" y="515"/>
                    <a:pt x="97" y="875"/>
                    <a:pt x="73" y="1211"/>
                  </a:cubicBezTo>
                  <a:cubicBezTo>
                    <a:pt x="1" y="1716"/>
                    <a:pt x="25" y="2220"/>
                    <a:pt x="193" y="2700"/>
                  </a:cubicBezTo>
                  <a:cubicBezTo>
                    <a:pt x="265" y="2892"/>
                    <a:pt x="337" y="3084"/>
                    <a:pt x="529" y="3180"/>
                  </a:cubicBezTo>
                  <a:cubicBezTo>
                    <a:pt x="595" y="3213"/>
                    <a:pt x="662" y="3228"/>
                    <a:pt x="726" y="3228"/>
                  </a:cubicBezTo>
                  <a:cubicBezTo>
                    <a:pt x="894" y="3228"/>
                    <a:pt x="1049" y="3127"/>
                    <a:pt x="1153" y="2988"/>
                  </a:cubicBezTo>
                  <a:cubicBezTo>
                    <a:pt x="1273" y="2820"/>
                    <a:pt x="1321" y="2604"/>
                    <a:pt x="1369" y="2412"/>
                  </a:cubicBezTo>
                  <a:cubicBezTo>
                    <a:pt x="1441" y="2196"/>
                    <a:pt x="1465" y="1956"/>
                    <a:pt x="1489" y="1740"/>
                  </a:cubicBezTo>
                  <a:cubicBezTo>
                    <a:pt x="1513" y="1307"/>
                    <a:pt x="1465" y="851"/>
                    <a:pt x="1297" y="443"/>
                  </a:cubicBezTo>
                  <a:cubicBezTo>
                    <a:pt x="1225" y="251"/>
                    <a:pt x="1105" y="83"/>
                    <a:pt x="889" y="11"/>
                  </a:cubicBezTo>
                  <a:cubicBezTo>
                    <a:pt x="852" y="4"/>
                    <a:pt x="817" y="1"/>
                    <a:pt x="78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3" name="Google Shape;3127;p44">
              <a:extLst>
                <a:ext uri="{FF2B5EF4-FFF2-40B4-BE49-F238E27FC236}">
                  <a16:creationId xmlns:a16="http://schemas.microsoft.com/office/drawing/2014/main" id="{EE7FE450-3B19-411A-A9EC-64705AAF2CD1}"/>
                </a:ext>
              </a:extLst>
            </p:cNvPr>
            <p:cNvSpPr/>
            <p:nvPr/>
          </p:nvSpPr>
          <p:spPr>
            <a:xfrm>
              <a:off x="3513250" y="2837275"/>
              <a:ext cx="26425" cy="36075"/>
            </a:xfrm>
            <a:custGeom>
              <a:avLst/>
              <a:gdLst/>
              <a:ahLst/>
              <a:cxnLst/>
              <a:rect l="l" t="t" r="r" b="b"/>
              <a:pathLst>
                <a:path w="1057" h="1443" extrusionOk="0">
                  <a:moveTo>
                    <a:pt x="295" y="1"/>
                  </a:moveTo>
                  <a:cubicBezTo>
                    <a:pt x="253" y="1"/>
                    <a:pt x="211" y="12"/>
                    <a:pt x="169" y="40"/>
                  </a:cubicBezTo>
                  <a:cubicBezTo>
                    <a:pt x="121" y="88"/>
                    <a:pt x="49" y="136"/>
                    <a:pt x="49" y="208"/>
                  </a:cubicBezTo>
                  <a:cubicBezTo>
                    <a:pt x="25" y="424"/>
                    <a:pt x="25" y="592"/>
                    <a:pt x="49" y="809"/>
                  </a:cubicBezTo>
                  <a:cubicBezTo>
                    <a:pt x="49" y="809"/>
                    <a:pt x="49" y="833"/>
                    <a:pt x="49" y="833"/>
                  </a:cubicBezTo>
                  <a:lnTo>
                    <a:pt x="49" y="881"/>
                  </a:lnTo>
                  <a:cubicBezTo>
                    <a:pt x="1" y="1001"/>
                    <a:pt x="73" y="1145"/>
                    <a:pt x="193" y="1217"/>
                  </a:cubicBezTo>
                  <a:cubicBezTo>
                    <a:pt x="193" y="1241"/>
                    <a:pt x="217" y="1265"/>
                    <a:pt x="241" y="1313"/>
                  </a:cubicBezTo>
                  <a:cubicBezTo>
                    <a:pt x="290" y="1394"/>
                    <a:pt x="383" y="1442"/>
                    <a:pt x="483" y="1442"/>
                  </a:cubicBezTo>
                  <a:cubicBezTo>
                    <a:pt x="530" y="1442"/>
                    <a:pt x="579" y="1432"/>
                    <a:pt x="625" y="1409"/>
                  </a:cubicBezTo>
                  <a:cubicBezTo>
                    <a:pt x="1057" y="1145"/>
                    <a:pt x="1057" y="424"/>
                    <a:pt x="625" y="160"/>
                  </a:cubicBezTo>
                  <a:cubicBezTo>
                    <a:pt x="601" y="160"/>
                    <a:pt x="577" y="160"/>
                    <a:pt x="553" y="136"/>
                  </a:cubicBezTo>
                  <a:cubicBezTo>
                    <a:pt x="529" y="88"/>
                    <a:pt x="457" y="40"/>
                    <a:pt x="385" y="16"/>
                  </a:cubicBezTo>
                  <a:cubicBezTo>
                    <a:pt x="355" y="6"/>
                    <a:pt x="325" y="1"/>
                    <a:pt x="29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4" name="Google Shape;3128;p44">
              <a:extLst>
                <a:ext uri="{FF2B5EF4-FFF2-40B4-BE49-F238E27FC236}">
                  <a16:creationId xmlns:a16="http://schemas.microsoft.com/office/drawing/2014/main" id="{3F8726B6-2659-4DC4-9F41-65D248A676E0}"/>
                </a:ext>
              </a:extLst>
            </p:cNvPr>
            <p:cNvSpPr/>
            <p:nvPr/>
          </p:nvSpPr>
          <p:spPr>
            <a:xfrm>
              <a:off x="3395650" y="2726425"/>
              <a:ext cx="22225" cy="29300"/>
            </a:xfrm>
            <a:custGeom>
              <a:avLst/>
              <a:gdLst/>
              <a:ahLst/>
              <a:cxnLst/>
              <a:rect l="l" t="t" r="r" b="b"/>
              <a:pathLst>
                <a:path w="889" h="1172" extrusionOk="0">
                  <a:moveTo>
                    <a:pt x="557" y="0"/>
                  </a:moveTo>
                  <a:cubicBezTo>
                    <a:pt x="500" y="0"/>
                    <a:pt x="442" y="17"/>
                    <a:pt x="408" y="34"/>
                  </a:cubicBezTo>
                  <a:cubicBezTo>
                    <a:pt x="408" y="34"/>
                    <a:pt x="384" y="58"/>
                    <a:pt x="384" y="58"/>
                  </a:cubicBezTo>
                  <a:cubicBezTo>
                    <a:pt x="288" y="58"/>
                    <a:pt x="216" y="106"/>
                    <a:pt x="144" y="178"/>
                  </a:cubicBezTo>
                  <a:cubicBezTo>
                    <a:pt x="0" y="442"/>
                    <a:pt x="0" y="778"/>
                    <a:pt x="144" y="1018"/>
                  </a:cubicBezTo>
                  <a:cubicBezTo>
                    <a:pt x="194" y="1118"/>
                    <a:pt x="301" y="1171"/>
                    <a:pt x="402" y="1171"/>
                  </a:cubicBezTo>
                  <a:cubicBezTo>
                    <a:pt x="447" y="1171"/>
                    <a:pt x="491" y="1160"/>
                    <a:pt x="528" y="1138"/>
                  </a:cubicBezTo>
                  <a:cubicBezTo>
                    <a:pt x="696" y="1018"/>
                    <a:pt x="816" y="874"/>
                    <a:pt x="840" y="682"/>
                  </a:cubicBezTo>
                  <a:cubicBezTo>
                    <a:pt x="888" y="514"/>
                    <a:pt x="864" y="298"/>
                    <a:pt x="792" y="154"/>
                  </a:cubicBezTo>
                  <a:cubicBezTo>
                    <a:pt x="744" y="82"/>
                    <a:pt x="672" y="34"/>
                    <a:pt x="624" y="10"/>
                  </a:cubicBezTo>
                  <a:cubicBezTo>
                    <a:pt x="603" y="3"/>
                    <a:pt x="580" y="0"/>
                    <a:pt x="55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5" name="Google Shape;3129;p44">
              <a:extLst>
                <a:ext uri="{FF2B5EF4-FFF2-40B4-BE49-F238E27FC236}">
                  <a16:creationId xmlns:a16="http://schemas.microsoft.com/office/drawing/2014/main" id="{5E317FCB-167E-4470-A8AC-7789E71F0C66}"/>
                </a:ext>
              </a:extLst>
            </p:cNvPr>
            <p:cNvSpPr/>
            <p:nvPr/>
          </p:nvSpPr>
          <p:spPr>
            <a:xfrm>
              <a:off x="3425650" y="2688700"/>
              <a:ext cx="33025" cy="65950"/>
            </a:xfrm>
            <a:custGeom>
              <a:avLst/>
              <a:gdLst/>
              <a:ahLst/>
              <a:cxnLst/>
              <a:rect l="l" t="t" r="r" b="b"/>
              <a:pathLst>
                <a:path w="1321" h="2638" extrusionOk="0">
                  <a:moveTo>
                    <a:pt x="624" y="919"/>
                  </a:moveTo>
                  <a:cubicBezTo>
                    <a:pt x="648" y="991"/>
                    <a:pt x="672" y="1063"/>
                    <a:pt x="672" y="1135"/>
                  </a:cubicBezTo>
                  <a:cubicBezTo>
                    <a:pt x="672" y="1207"/>
                    <a:pt x="648" y="1303"/>
                    <a:pt x="624" y="1399"/>
                  </a:cubicBezTo>
                  <a:cubicBezTo>
                    <a:pt x="600" y="1327"/>
                    <a:pt x="600" y="1255"/>
                    <a:pt x="600" y="1183"/>
                  </a:cubicBezTo>
                  <a:cubicBezTo>
                    <a:pt x="600" y="1087"/>
                    <a:pt x="600" y="1015"/>
                    <a:pt x="624" y="919"/>
                  </a:cubicBezTo>
                  <a:close/>
                  <a:moveTo>
                    <a:pt x="574" y="1"/>
                  </a:moveTo>
                  <a:cubicBezTo>
                    <a:pt x="456" y="1"/>
                    <a:pt x="340" y="47"/>
                    <a:pt x="240" y="127"/>
                  </a:cubicBezTo>
                  <a:cubicBezTo>
                    <a:pt x="144" y="223"/>
                    <a:pt x="120" y="367"/>
                    <a:pt x="96" y="511"/>
                  </a:cubicBezTo>
                  <a:cubicBezTo>
                    <a:pt x="48" y="727"/>
                    <a:pt x="24" y="943"/>
                    <a:pt x="24" y="1159"/>
                  </a:cubicBezTo>
                  <a:cubicBezTo>
                    <a:pt x="0" y="1471"/>
                    <a:pt x="24" y="1783"/>
                    <a:pt x="96" y="2095"/>
                  </a:cubicBezTo>
                  <a:cubicBezTo>
                    <a:pt x="120" y="2215"/>
                    <a:pt x="168" y="2335"/>
                    <a:pt x="216" y="2431"/>
                  </a:cubicBezTo>
                  <a:cubicBezTo>
                    <a:pt x="312" y="2565"/>
                    <a:pt x="438" y="2638"/>
                    <a:pt x="570" y="2638"/>
                  </a:cubicBezTo>
                  <a:cubicBezTo>
                    <a:pt x="604" y="2638"/>
                    <a:pt x="638" y="2633"/>
                    <a:pt x="672" y="2623"/>
                  </a:cubicBezTo>
                  <a:cubicBezTo>
                    <a:pt x="960" y="2575"/>
                    <a:pt x="1129" y="2311"/>
                    <a:pt x="1201" y="2047"/>
                  </a:cubicBezTo>
                  <a:cubicBezTo>
                    <a:pt x="1321" y="1759"/>
                    <a:pt x="1297" y="1423"/>
                    <a:pt x="1249" y="1111"/>
                  </a:cubicBezTo>
                  <a:cubicBezTo>
                    <a:pt x="1249" y="1087"/>
                    <a:pt x="1249" y="1087"/>
                    <a:pt x="1249" y="1087"/>
                  </a:cubicBezTo>
                  <a:cubicBezTo>
                    <a:pt x="1249" y="1039"/>
                    <a:pt x="1249" y="991"/>
                    <a:pt x="1225" y="967"/>
                  </a:cubicBezTo>
                  <a:cubicBezTo>
                    <a:pt x="1201" y="847"/>
                    <a:pt x="1153" y="727"/>
                    <a:pt x="1129" y="607"/>
                  </a:cubicBezTo>
                  <a:cubicBezTo>
                    <a:pt x="1057" y="367"/>
                    <a:pt x="936" y="79"/>
                    <a:pt x="648" y="7"/>
                  </a:cubicBezTo>
                  <a:cubicBezTo>
                    <a:pt x="624" y="3"/>
                    <a:pt x="599" y="1"/>
                    <a:pt x="57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6" name="Google Shape;3130;p44">
              <a:extLst>
                <a:ext uri="{FF2B5EF4-FFF2-40B4-BE49-F238E27FC236}">
                  <a16:creationId xmlns:a16="http://schemas.microsoft.com/office/drawing/2014/main" id="{894CBA0D-90A6-4B38-A07B-2294CE95127B}"/>
                </a:ext>
              </a:extLst>
            </p:cNvPr>
            <p:cNvSpPr/>
            <p:nvPr/>
          </p:nvSpPr>
          <p:spPr>
            <a:xfrm>
              <a:off x="3468850" y="2705200"/>
              <a:ext cx="26425" cy="32650"/>
            </a:xfrm>
            <a:custGeom>
              <a:avLst/>
              <a:gdLst/>
              <a:ahLst/>
              <a:cxnLst/>
              <a:rect l="l" t="t" r="r" b="b"/>
              <a:pathLst>
                <a:path w="1057" h="1306" extrusionOk="0">
                  <a:moveTo>
                    <a:pt x="643" y="0"/>
                  </a:moveTo>
                  <a:cubicBezTo>
                    <a:pt x="606" y="0"/>
                    <a:pt x="567" y="6"/>
                    <a:pt x="529" y="19"/>
                  </a:cubicBezTo>
                  <a:cubicBezTo>
                    <a:pt x="529" y="19"/>
                    <a:pt x="505" y="43"/>
                    <a:pt x="481" y="43"/>
                  </a:cubicBezTo>
                  <a:cubicBezTo>
                    <a:pt x="457" y="19"/>
                    <a:pt x="433" y="19"/>
                    <a:pt x="433" y="19"/>
                  </a:cubicBezTo>
                  <a:cubicBezTo>
                    <a:pt x="398" y="9"/>
                    <a:pt x="365" y="4"/>
                    <a:pt x="333" y="4"/>
                  </a:cubicBezTo>
                  <a:cubicBezTo>
                    <a:pt x="210" y="4"/>
                    <a:pt x="111" y="77"/>
                    <a:pt x="73" y="211"/>
                  </a:cubicBezTo>
                  <a:cubicBezTo>
                    <a:pt x="25" y="403"/>
                    <a:pt x="1" y="595"/>
                    <a:pt x="25" y="787"/>
                  </a:cubicBezTo>
                  <a:cubicBezTo>
                    <a:pt x="25" y="907"/>
                    <a:pt x="25" y="1027"/>
                    <a:pt x="97" y="1123"/>
                  </a:cubicBezTo>
                  <a:cubicBezTo>
                    <a:pt x="154" y="1237"/>
                    <a:pt x="286" y="1306"/>
                    <a:pt x="422" y="1306"/>
                  </a:cubicBezTo>
                  <a:cubicBezTo>
                    <a:pt x="457" y="1306"/>
                    <a:pt x="494" y="1301"/>
                    <a:pt x="529" y="1291"/>
                  </a:cubicBezTo>
                  <a:cubicBezTo>
                    <a:pt x="649" y="1243"/>
                    <a:pt x="745" y="1147"/>
                    <a:pt x="817" y="1051"/>
                  </a:cubicBezTo>
                  <a:cubicBezTo>
                    <a:pt x="841" y="979"/>
                    <a:pt x="889" y="907"/>
                    <a:pt x="913" y="835"/>
                  </a:cubicBezTo>
                  <a:cubicBezTo>
                    <a:pt x="961" y="739"/>
                    <a:pt x="1009" y="643"/>
                    <a:pt x="1033" y="547"/>
                  </a:cubicBezTo>
                  <a:cubicBezTo>
                    <a:pt x="1057" y="379"/>
                    <a:pt x="1033" y="235"/>
                    <a:pt x="913" y="115"/>
                  </a:cubicBezTo>
                  <a:cubicBezTo>
                    <a:pt x="842" y="45"/>
                    <a:pt x="746" y="0"/>
                    <a:pt x="64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7" name="Google Shape;3131;p44">
              <a:extLst>
                <a:ext uri="{FF2B5EF4-FFF2-40B4-BE49-F238E27FC236}">
                  <a16:creationId xmlns:a16="http://schemas.microsoft.com/office/drawing/2014/main" id="{CCFFB968-E7D4-4E60-B7D5-954AFA1E7760}"/>
                </a:ext>
              </a:extLst>
            </p:cNvPr>
            <p:cNvSpPr/>
            <p:nvPr/>
          </p:nvSpPr>
          <p:spPr>
            <a:xfrm>
              <a:off x="3482050" y="2569675"/>
              <a:ext cx="27625" cy="41675"/>
            </a:xfrm>
            <a:custGeom>
              <a:avLst/>
              <a:gdLst/>
              <a:ahLst/>
              <a:cxnLst/>
              <a:rect l="l" t="t" r="r" b="b"/>
              <a:pathLst>
                <a:path w="1105" h="1667" extrusionOk="0">
                  <a:moveTo>
                    <a:pt x="487" y="1"/>
                  </a:moveTo>
                  <a:cubicBezTo>
                    <a:pt x="370" y="1"/>
                    <a:pt x="260" y="74"/>
                    <a:pt x="241" y="207"/>
                  </a:cubicBezTo>
                  <a:cubicBezTo>
                    <a:pt x="217" y="303"/>
                    <a:pt x="193" y="423"/>
                    <a:pt x="193" y="519"/>
                  </a:cubicBezTo>
                  <a:cubicBezTo>
                    <a:pt x="145" y="567"/>
                    <a:pt x="121" y="615"/>
                    <a:pt x="73" y="663"/>
                  </a:cubicBezTo>
                  <a:cubicBezTo>
                    <a:pt x="1" y="783"/>
                    <a:pt x="49" y="975"/>
                    <a:pt x="169" y="1047"/>
                  </a:cubicBezTo>
                  <a:cubicBezTo>
                    <a:pt x="169" y="1167"/>
                    <a:pt x="169" y="1263"/>
                    <a:pt x="193" y="1383"/>
                  </a:cubicBezTo>
                  <a:cubicBezTo>
                    <a:pt x="193" y="1504"/>
                    <a:pt x="241" y="1600"/>
                    <a:pt x="361" y="1648"/>
                  </a:cubicBezTo>
                  <a:cubicBezTo>
                    <a:pt x="387" y="1661"/>
                    <a:pt x="416" y="1667"/>
                    <a:pt x="446" y="1667"/>
                  </a:cubicBezTo>
                  <a:cubicBezTo>
                    <a:pt x="522" y="1667"/>
                    <a:pt x="604" y="1627"/>
                    <a:pt x="673" y="1576"/>
                  </a:cubicBezTo>
                  <a:cubicBezTo>
                    <a:pt x="1033" y="1287"/>
                    <a:pt x="1105" y="759"/>
                    <a:pt x="889" y="351"/>
                  </a:cubicBezTo>
                  <a:cubicBezTo>
                    <a:pt x="865" y="303"/>
                    <a:pt x="817" y="255"/>
                    <a:pt x="769" y="231"/>
                  </a:cubicBezTo>
                  <a:cubicBezTo>
                    <a:pt x="769" y="135"/>
                    <a:pt x="697" y="39"/>
                    <a:pt x="577" y="15"/>
                  </a:cubicBezTo>
                  <a:cubicBezTo>
                    <a:pt x="547" y="6"/>
                    <a:pt x="517" y="1"/>
                    <a:pt x="48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8" name="Google Shape;3132;p44">
              <a:extLst>
                <a:ext uri="{FF2B5EF4-FFF2-40B4-BE49-F238E27FC236}">
                  <a16:creationId xmlns:a16="http://schemas.microsoft.com/office/drawing/2014/main" id="{64F847AD-39D1-41B4-92F1-C976D67EA6B5}"/>
                </a:ext>
              </a:extLst>
            </p:cNvPr>
            <p:cNvSpPr/>
            <p:nvPr/>
          </p:nvSpPr>
          <p:spPr>
            <a:xfrm>
              <a:off x="3455050" y="2567400"/>
              <a:ext cx="22225" cy="30650"/>
            </a:xfrm>
            <a:custGeom>
              <a:avLst/>
              <a:gdLst/>
              <a:ahLst/>
              <a:cxnLst/>
              <a:rect l="l" t="t" r="r" b="b"/>
              <a:pathLst>
                <a:path w="889" h="1226" extrusionOk="0">
                  <a:moveTo>
                    <a:pt x="380" y="0"/>
                  </a:moveTo>
                  <a:cubicBezTo>
                    <a:pt x="357" y="0"/>
                    <a:pt x="334" y="3"/>
                    <a:pt x="313" y="10"/>
                  </a:cubicBezTo>
                  <a:cubicBezTo>
                    <a:pt x="265" y="34"/>
                    <a:pt x="193" y="82"/>
                    <a:pt x="145" y="154"/>
                  </a:cubicBezTo>
                  <a:cubicBezTo>
                    <a:pt x="1" y="442"/>
                    <a:pt x="1" y="802"/>
                    <a:pt x="169" y="1090"/>
                  </a:cubicBezTo>
                  <a:cubicBezTo>
                    <a:pt x="225" y="1165"/>
                    <a:pt x="310" y="1226"/>
                    <a:pt x="402" y="1226"/>
                  </a:cubicBezTo>
                  <a:cubicBezTo>
                    <a:pt x="428" y="1226"/>
                    <a:pt x="454" y="1221"/>
                    <a:pt x="481" y="1210"/>
                  </a:cubicBezTo>
                  <a:cubicBezTo>
                    <a:pt x="673" y="1162"/>
                    <a:pt x="841" y="994"/>
                    <a:pt x="865" y="778"/>
                  </a:cubicBezTo>
                  <a:cubicBezTo>
                    <a:pt x="889" y="682"/>
                    <a:pt x="889" y="562"/>
                    <a:pt x="865" y="466"/>
                  </a:cubicBezTo>
                  <a:cubicBezTo>
                    <a:pt x="841" y="418"/>
                    <a:pt x="817" y="370"/>
                    <a:pt x="793" y="322"/>
                  </a:cubicBezTo>
                  <a:cubicBezTo>
                    <a:pt x="745" y="274"/>
                    <a:pt x="721" y="226"/>
                    <a:pt x="673" y="202"/>
                  </a:cubicBezTo>
                  <a:cubicBezTo>
                    <a:pt x="649" y="130"/>
                    <a:pt x="601" y="82"/>
                    <a:pt x="529" y="34"/>
                  </a:cubicBezTo>
                  <a:cubicBezTo>
                    <a:pt x="495" y="17"/>
                    <a:pt x="437" y="0"/>
                    <a:pt x="38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9" name="Google Shape;3133;p44">
              <a:extLst>
                <a:ext uri="{FF2B5EF4-FFF2-40B4-BE49-F238E27FC236}">
                  <a16:creationId xmlns:a16="http://schemas.microsoft.com/office/drawing/2014/main" id="{77AAA9CC-187E-4889-91C4-561DF670C5B2}"/>
                </a:ext>
              </a:extLst>
            </p:cNvPr>
            <p:cNvSpPr/>
            <p:nvPr/>
          </p:nvSpPr>
          <p:spPr>
            <a:xfrm>
              <a:off x="3450850" y="2445750"/>
              <a:ext cx="25825" cy="42875"/>
            </a:xfrm>
            <a:custGeom>
              <a:avLst/>
              <a:gdLst/>
              <a:ahLst/>
              <a:cxnLst/>
              <a:rect l="l" t="t" r="r" b="b"/>
              <a:pathLst>
                <a:path w="1033" h="1715" extrusionOk="0">
                  <a:moveTo>
                    <a:pt x="680" y="1"/>
                  </a:moveTo>
                  <a:cubicBezTo>
                    <a:pt x="670" y="1"/>
                    <a:pt x="659" y="2"/>
                    <a:pt x="649" y="4"/>
                  </a:cubicBezTo>
                  <a:cubicBezTo>
                    <a:pt x="553" y="4"/>
                    <a:pt x="481" y="52"/>
                    <a:pt x="433" y="124"/>
                  </a:cubicBezTo>
                  <a:cubicBezTo>
                    <a:pt x="361" y="148"/>
                    <a:pt x="289" y="172"/>
                    <a:pt x="241" y="244"/>
                  </a:cubicBezTo>
                  <a:cubicBezTo>
                    <a:pt x="49" y="580"/>
                    <a:pt x="0" y="1012"/>
                    <a:pt x="145" y="1396"/>
                  </a:cubicBezTo>
                  <a:cubicBezTo>
                    <a:pt x="169" y="1468"/>
                    <a:pt x="217" y="1540"/>
                    <a:pt x="289" y="1564"/>
                  </a:cubicBezTo>
                  <a:cubicBezTo>
                    <a:pt x="313" y="1612"/>
                    <a:pt x="361" y="1636"/>
                    <a:pt x="409" y="1660"/>
                  </a:cubicBezTo>
                  <a:cubicBezTo>
                    <a:pt x="457" y="1696"/>
                    <a:pt x="517" y="1714"/>
                    <a:pt x="580" y="1714"/>
                  </a:cubicBezTo>
                  <a:cubicBezTo>
                    <a:pt x="643" y="1714"/>
                    <a:pt x="709" y="1696"/>
                    <a:pt x="769" y="1660"/>
                  </a:cubicBezTo>
                  <a:cubicBezTo>
                    <a:pt x="913" y="1564"/>
                    <a:pt x="961" y="1396"/>
                    <a:pt x="865" y="1228"/>
                  </a:cubicBezTo>
                  <a:cubicBezTo>
                    <a:pt x="865" y="1204"/>
                    <a:pt x="865" y="1204"/>
                    <a:pt x="841" y="1180"/>
                  </a:cubicBezTo>
                  <a:cubicBezTo>
                    <a:pt x="1009" y="892"/>
                    <a:pt x="1033" y="532"/>
                    <a:pt x="913" y="196"/>
                  </a:cubicBezTo>
                  <a:cubicBezTo>
                    <a:pt x="891" y="108"/>
                    <a:pt x="789" y="1"/>
                    <a:pt x="68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0" name="Google Shape;3134;p44">
              <a:extLst>
                <a:ext uri="{FF2B5EF4-FFF2-40B4-BE49-F238E27FC236}">
                  <a16:creationId xmlns:a16="http://schemas.microsoft.com/office/drawing/2014/main" id="{1AB64AE0-5D13-474A-8A76-9F7870E93836}"/>
                </a:ext>
              </a:extLst>
            </p:cNvPr>
            <p:cNvSpPr/>
            <p:nvPr/>
          </p:nvSpPr>
          <p:spPr>
            <a:xfrm>
              <a:off x="3489850" y="2444975"/>
              <a:ext cx="16225" cy="22925"/>
            </a:xfrm>
            <a:custGeom>
              <a:avLst/>
              <a:gdLst/>
              <a:ahLst/>
              <a:cxnLst/>
              <a:rect l="l" t="t" r="r" b="b"/>
              <a:pathLst>
                <a:path w="649" h="917" extrusionOk="0">
                  <a:moveTo>
                    <a:pt x="352" y="1"/>
                  </a:moveTo>
                  <a:cubicBezTo>
                    <a:pt x="331" y="1"/>
                    <a:pt x="310" y="4"/>
                    <a:pt x="289" y="11"/>
                  </a:cubicBezTo>
                  <a:cubicBezTo>
                    <a:pt x="217" y="35"/>
                    <a:pt x="145" y="83"/>
                    <a:pt x="121" y="131"/>
                  </a:cubicBezTo>
                  <a:cubicBezTo>
                    <a:pt x="73" y="203"/>
                    <a:pt x="49" y="299"/>
                    <a:pt x="25" y="371"/>
                  </a:cubicBezTo>
                  <a:cubicBezTo>
                    <a:pt x="1" y="467"/>
                    <a:pt x="1" y="539"/>
                    <a:pt x="1" y="635"/>
                  </a:cubicBezTo>
                  <a:cubicBezTo>
                    <a:pt x="1" y="659"/>
                    <a:pt x="1" y="707"/>
                    <a:pt x="25" y="731"/>
                  </a:cubicBezTo>
                  <a:cubicBezTo>
                    <a:pt x="25" y="779"/>
                    <a:pt x="49" y="803"/>
                    <a:pt x="73" y="827"/>
                  </a:cubicBezTo>
                  <a:cubicBezTo>
                    <a:pt x="97" y="851"/>
                    <a:pt x="121" y="851"/>
                    <a:pt x="145" y="875"/>
                  </a:cubicBezTo>
                  <a:cubicBezTo>
                    <a:pt x="169" y="899"/>
                    <a:pt x="217" y="899"/>
                    <a:pt x="241" y="899"/>
                  </a:cubicBezTo>
                  <a:cubicBezTo>
                    <a:pt x="253" y="911"/>
                    <a:pt x="265" y="917"/>
                    <a:pt x="277" y="917"/>
                  </a:cubicBezTo>
                  <a:cubicBezTo>
                    <a:pt x="289" y="917"/>
                    <a:pt x="301" y="911"/>
                    <a:pt x="313" y="899"/>
                  </a:cubicBezTo>
                  <a:cubicBezTo>
                    <a:pt x="361" y="899"/>
                    <a:pt x="385" y="899"/>
                    <a:pt x="433" y="875"/>
                  </a:cubicBezTo>
                  <a:cubicBezTo>
                    <a:pt x="481" y="827"/>
                    <a:pt x="529" y="779"/>
                    <a:pt x="553" y="707"/>
                  </a:cubicBezTo>
                  <a:cubicBezTo>
                    <a:pt x="577" y="611"/>
                    <a:pt x="601" y="515"/>
                    <a:pt x="649" y="443"/>
                  </a:cubicBezTo>
                  <a:cubicBezTo>
                    <a:pt x="649" y="395"/>
                    <a:pt x="649" y="347"/>
                    <a:pt x="649" y="323"/>
                  </a:cubicBezTo>
                  <a:cubicBezTo>
                    <a:pt x="649" y="299"/>
                    <a:pt x="649" y="299"/>
                    <a:pt x="625" y="275"/>
                  </a:cubicBezTo>
                  <a:cubicBezTo>
                    <a:pt x="625" y="251"/>
                    <a:pt x="625" y="227"/>
                    <a:pt x="625" y="203"/>
                  </a:cubicBezTo>
                  <a:cubicBezTo>
                    <a:pt x="625" y="179"/>
                    <a:pt x="601" y="131"/>
                    <a:pt x="577" y="107"/>
                  </a:cubicBezTo>
                  <a:cubicBezTo>
                    <a:pt x="553" y="83"/>
                    <a:pt x="529" y="59"/>
                    <a:pt x="505" y="35"/>
                  </a:cubicBezTo>
                  <a:cubicBezTo>
                    <a:pt x="454" y="18"/>
                    <a:pt x="403" y="1"/>
                    <a:pt x="35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1" name="Google Shape;3135;p44">
              <a:extLst>
                <a:ext uri="{FF2B5EF4-FFF2-40B4-BE49-F238E27FC236}">
                  <a16:creationId xmlns:a16="http://schemas.microsoft.com/office/drawing/2014/main" id="{16CA7491-AD6C-4966-BA7D-6E1B44826E6E}"/>
                </a:ext>
              </a:extLst>
            </p:cNvPr>
            <p:cNvSpPr/>
            <p:nvPr/>
          </p:nvSpPr>
          <p:spPr>
            <a:xfrm>
              <a:off x="3366250" y="3202975"/>
              <a:ext cx="34825" cy="103450"/>
            </a:xfrm>
            <a:custGeom>
              <a:avLst/>
              <a:gdLst/>
              <a:ahLst/>
              <a:cxnLst/>
              <a:rect l="l" t="t" r="r" b="b"/>
              <a:pathLst>
                <a:path w="1393" h="4138" extrusionOk="0">
                  <a:moveTo>
                    <a:pt x="768" y="1470"/>
                  </a:moveTo>
                  <a:cubicBezTo>
                    <a:pt x="768" y="1542"/>
                    <a:pt x="768" y="1614"/>
                    <a:pt x="768" y="1686"/>
                  </a:cubicBezTo>
                  <a:lnTo>
                    <a:pt x="744" y="1686"/>
                  </a:lnTo>
                  <a:cubicBezTo>
                    <a:pt x="744" y="1614"/>
                    <a:pt x="744" y="1542"/>
                    <a:pt x="768" y="1470"/>
                  </a:cubicBezTo>
                  <a:close/>
                  <a:moveTo>
                    <a:pt x="782" y="1"/>
                  </a:moveTo>
                  <a:cubicBezTo>
                    <a:pt x="709" y="1"/>
                    <a:pt x="635" y="33"/>
                    <a:pt x="576" y="102"/>
                  </a:cubicBezTo>
                  <a:cubicBezTo>
                    <a:pt x="240" y="126"/>
                    <a:pt x="72" y="438"/>
                    <a:pt x="48" y="774"/>
                  </a:cubicBezTo>
                  <a:cubicBezTo>
                    <a:pt x="0" y="1134"/>
                    <a:pt x="24" y="1542"/>
                    <a:pt x="24" y="1926"/>
                  </a:cubicBezTo>
                  <a:cubicBezTo>
                    <a:pt x="24" y="2622"/>
                    <a:pt x="0" y="3414"/>
                    <a:pt x="456" y="3990"/>
                  </a:cubicBezTo>
                  <a:cubicBezTo>
                    <a:pt x="512" y="4088"/>
                    <a:pt x="601" y="4137"/>
                    <a:pt x="694" y="4137"/>
                  </a:cubicBezTo>
                  <a:cubicBezTo>
                    <a:pt x="760" y="4137"/>
                    <a:pt x="828" y="4112"/>
                    <a:pt x="888" y="4062"/>
                  </a:cubicBezTo>
                  <a:cubicBezTo>
                    <a:pt x="1392" y="3630"/>
                    <a:pt x="1344" y="2886"/>
                    <a:pt x="1344" y="2310"/>
                  </a:cubicBezTo>
                  <a:cubicBezTo>
                    <a:pt x="1344" y="1590"/>
                    <a:pt x="1320" y="870"/>
                    <a:pt x="1032" y="198"/>
                  </a:cubicBezTo>
                  <a:cubicBezTo>
                    <a:pt x="990" y="70"/>
                    <a:pt x="888" y="1"/>
                    <a:pt x="78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2" name="Google Shape;3136;p44">
              <a:extLst>
                <a:ext uri="{FF2B5EF4-FFF2-40B4-BE49-F238E27FC236}">
                  <a16:creationId xmlns:a16="http://schemas.microsoft.com/office/drawing/2014/main" id="{DEFBB9C8-6A72-44CE-B107-F96190F45BBB}"/>
                </a:ext>
              </a:extLst>
            </p:cNvPr>
            <p:cNvSpPr/>
            <p:nvPr/>
          </p:nvSpPr>
          <p:spPr>
            <a:xfrm>
              <a:off x="3423250" y="3184150"/>
              <a:ext cx="51625" cy="113750"/>
            </a:xfrm>
            <a:custGeom>
              <a:avLst/>
              <a:gdLst/>
              <a:ahLst/>
              <a:cxnLst/>
              <a:rect l="l" t="t" r="r" b="b"/>
              <a:pathLst>
                <a:path w="2065" h="4550" extrusionOk="0">
                  <a:moveTo>
                    <a:pt x="991" y="1"/>
                  </a:moveTo>
                  <a:cubicBezTo>
                    <a:pt x="906" y="1"/>
                    <a:pt x="821" y="40"/>
                    <a:pt x="768" y="135"/>
                  </a:cubicBezTo>
                  <a:cubicBezTo>
                    <a:pt x="144" y="1215"/>
                    <a:pt x="0" y="2535"/>
                    <a:pt x="360" y="3735"/>
                  </a:cubicBezTo>
                  <a:cubicBezTo>
                    <a:pt x="432" y="4023"/>
                    <a:pt x="528" y="4383"/>
                    <a:pt x="816" y="4503"/>
                  </a:cubicBezTo>
                  <a:cubicBezTo>
                    <a:pt x="891" y="4535"/>
                    <a:pt x="964" y="4550"/>
                    <a:pt x="1034" y="4550"/>
                  </a:cubicBezTo>
                  <a:cubicBezTo>
                    <a:pt x="1275" y="4550"/>
                    <a:pt x="1478" y="4378"/>
                    <a:pt x="1609" y="4191"/>
                  </a:cubicBezTo>
                  <a:cubicBezTo>
                    <a:pt x="1777" y="3927"/>
                    <a:pt x="1873" y="3591"/>
                    <a:pt x="1945" y="3303"/>
                  </a:cubicBezTo>
                  <a:cubicBezTo>
                    <a:pt x="2017" y="2991"/>
                    <a:pt x="2041" y="2679"/>
                    <a:pt x="2065" y="2367"/>
                  </a:cubicBezTo>
                  <a:cubicBezTo>
                    <a:pt x="2065" y="1647"/>
                    <a:pt x="1921" y="927"/>
                    <a:pt x="1585" y="279"/>
                  </a:cubicBezTo>
                  <a:cubicBezTo>
                    <a:pt x="1551" y="178"/>
                    <a:pt x="1471" y="136"/>
                    <a:pt x="1377" y="136"/>
                  </a:cubicBezTo>
                  <a:cubicBezTo>
                    <a:pt x="1336" y="136"/>
                    <a:pt x="1292" y="144"/>
                    <a:pt x="1249" y="159"/>
                  </a:cubicBezTo>
                  <a:cubicBezTo>
                    <a:pt x="1208" y="65"/>
                    <a:pt x="1100" y="1"/>
                    <a:pt x="99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3" name="Google Shape;3137;p44">
              <a:extLst>
                <a:ext uri="{FF2B5EF4-FFF2-40B4-BE49-F238E27FC236}">
                  <a16:creationId xmlns:a16="http://schemas.microsoft.com/office/drawing/2014/main" id="{8D2F62F9-3838-467F-A9CE-09C54921C4B0}"/>
                </a:ext>
              </a:extLst>
            </p:cNvPr>
            <p:cNvSpPr/>
            <p:nvPr/>
          </p:nvSpPr>
          <p:spPr>
            <a:xfrm>
              <a:off x="3489850" y="3200025"/>
              <a:ext cx="34825" cy="78775"/>
            </a:xfrm>
            <a:custGeom>
              <a:avLst/>
              <a:gdLst/>
              <a:ahLst/>
              <a:cxnLst/>
              <a:rect l="l" t="t" r="r" b="b"/>
              <a:pathLst>
                <a:path w="1393" h="3151" extrusionOk="0">
                  <a:moveTo>
                    <a:pt x="899" y="1"/>
                  </a:moveTo>
                  <a:cubicBezTo>
                    <a:pt x="828" y="1"/>
                    <a:pt x="754" y="30"/>
                    <a:pt x="697" y="76"/>
                  </a:cubicBezTo>
                  <a:cubicBezTo>
                    <a:pt x="679" y="73"/>
                    <a:pt x="662" y="72"/>
                    <a:pt x="646" y="72"/>
                  </a:cubicBezTo>
                  <a:cubicBezTo>
                    <a:pt x="504" y="72"/>
                    <a:pt x="404" y="160"/>
                    <a:pt x="361" y="268"/>
                  </a:cubicBezTo>
                  <a:cubicBezTo>
                    <a:pt x="193" y="700"/>
                    <a:pt x="97" y="1132"/>
                    <a:pt x="49" y="1564"/>
                  </a:cubicBezTo>
                  <a:cubicBezTo>
                    <a:pt x="1" y="1780"/>
                    <a:pt x="1" y="2020"/>
                    <a:pt x="1" y="2236"/>
                  </a:cubicBezTo>
                  <a:cubicBezTo>
                    <a:pt x="25" y="2452"/>
                    <a:pt x="25" y="2668"/>
                    <a:pt x="121" y="2860"/>
                  </a:cubicBezTo>
                  <a:cubicBezTo>
                    <a:pt x="210" y="3016"/>
                    <a:pt x="360" y="3151"/>
                    <a:pt x="554" y="3151"/>
                  </a:cubicBezTo>
                  <a:cubicBezTo>
                    <a:pt x="569" y="3151"/>
                    <a:pt x="585" y="3150"/>
                    <a:pt x="601" y="3148"/>
                  </a:cubicBezTo>
                  <a:cubicBezTo>
                    <a:pt x="841" y="3124"/>
                    <a:pt x="937" y="2908"/>
                    <a:pt x="1033" y="2716"/>
                  </a:cubicBezTo>
                  <a:cubicBezTo>
                    <a:pt x="1177" y="2308"/>
                    <a:pt x="1297" y="1900"/>
                    <a:pt x="1345" y="1492"/>
                  </a:cubicBezTo>
                  <a:cubicBezTo>
                    <a:pt x="1393" y="1012"/>
                    <a:pt x="1345" y="556"/>
                    <a:pt x="1105" y="124"/>
                  </a:cubicBezTo>
                  <a:cubicBezTo>
                    <a:pt x="1055" y="36"/>
                    <a:pt x="978" y="1"/>
                    <a:pt x="89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4" name="Google Shape;3138;p44">
              <a:extLst>
                <a:ext uri="{FF2B5EF4-FFF2-40B4-BE49-F238E27FC236}">
                  <a16:creationId xmlns:a16="http://schemas.microsoft.com/office/drawing/2014/main" id="{3B947FC9-130F-48F9-A256-82C2FEE2A599}"/>
                </a:ext>
              </a:extLst>
            </p:cNvPr>
            <p:cNvSpPr/>
            <p:nvPr/>
          </p:nvSpPr>
          <p:spPr>
            <a:xfrm>
              <a:off x="3537850" y="3209475"/>
              <a:ext cx="25825" cy="49625"/>
            </a:xfrm>
            <a:custGeom>
              <a:avLst/>
              <a:gdLst/>
              <a:ahLst/>
              <a:cxnLst/>
              <a:rect l="l" t="t" r="r" b="b"/>
              <a:pathLst>
                <a:path w="1033" h="1985" extrusionOk="0">
                  <a:moveTo>
                    <a:pt x="536" y="0"/>
                  </a:moveTo>
                  <a:cubicBezTo>
                    <a:pt x="442" y="0"/>
                    <a:pt x="354" y="48"/>
                    <a:pt x="289" y="130"/>
                  </a:cubicBezTo>
                  <a:cubicBezTo>
                    <a:pt x="145" y="346"/>
                    <a:pt x="49" y="586"/>
                    <a:pt x="25" y="850"/>
                  </a:cubicBezTo>
                  <a:cubicBezTo>
                    <a:pt x="25" y="898"/>
                    <a:pt x="1" y="946"/>
                    <a:pt x="25" y="994"/>
                  </a:cubicBezTo>
                  <a:cubicBezTo>
                    <a:pt x="1" y="1282"/>
                    <a:pt x="73" y="1594"/>
                    <a:pt x="241" y="1858"/>
                  </a:cubicBezTo>
                  <a:cubicBezTo>
                    <a:pt x="289" y="1942"/>
                    <a:pt x="379" y="1984"/>
                    <a:pt x="472" y="1984"/>
                  </a:cubicBezTo>
                  <a:cubicBezTo>
                    <a:pt x="565" y="1984"/>
                    <a:pt x="661" y="1942"/>
                    <a:pt x="721" y="1858"/>
                  </a:cubicBezTo>
                  <a:cubicBezTo>
                    <a:pt x="985" y="1402"/>
                    <a:pt x="1033" y="826"/>
                    <a:pt x="865" y="346"/>
                  </a:cubicBezTo>
                  <a:cubicBezTo>
                    <a:pt x="841" y="298"/>
                    <a:pt x="817" y="274"/>
                    <a:pt x="793" y="226"/>
                  </a:cubicBezTo>
                  <a:cubicBezTo>
                    <a:pt x="793" y="154"/>
                    <a:pt x="745" y="82"/>
                    <a:pt x="673" y="34"/>
                  </a:cubicBezTo>
                  <a:cubicBezTo>
                    <a:pt x="627" y="11"/>
                    <a:pt x="581" y="0"/>
                    <a:pt x="53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5" name="Google Shape;3139;p44">
              <a:extLst>
                <a:ext uri="{FF2B5EF4-FFF2-40B4-BE49-F238E27FC236}">
                  <a16:creationId xmlns:a16="http://schemas.microsoft.com/office/drawing/2014/main" id="{A865CD13-9267-4469-A5C6-65B2207F5EA2}"/>
                </a:ext>
              </a:extLst>
            </p:cNvPr>
            <p:cNvSpPr/>
            <p:nvPr/>
          </p:nvSpPr>
          <p:spPr>
            <a:xfrm>
              <a:off x="3373450" y="3417325"/>
              <a:ext cx="27025" cy="39725"/>
            </a:xfrm>
            <a:custGeom>
              <a:avLst/>
              <a:gdLst/>
              <a:ahLst/>
              <a:cxnLst/>
              <a:rect l="l" t="t" r="r" b="b"/>
              <a:pathLst>
                <a:path w="1081" h="1589" extrusionOk="0">
                  <a:moveTo>
                    <a:pt x="744" y="1"/>
                  </a:moveTo>
                  <a:cubicBezTo>
                    <a:pt x="672" y="25"/>
                    <a:pt x="624" y="49"/>
                    <a:pt x="576" y="97"/>
                  </a:cubicBezTo>
                  <a:cubicBezTo>
                    <a:pt x="528" y="49"/>
                    <a:pt x="504" y="25"/>
                    <a:pt x="456" y="25"/>
                  </a:cubicBezTo>
                  <a:cubicBezTo>
                    <a:pt x="422" y="15"/>
                    <a:pt x="389" y="10"/>
                    <a:pt x="357" y="10"/>
                  </a:cubicBezTo>
                  <a:cubicBezTo>
                    <a:pt x="233" y="10"/>
                    <a:pt x="134" y="83"/>
                    <a:pt x="96" y="217"/>
                  </a:cubicBezTo>
                  <a:cubicBezTo>
                    <a:pt x="0" y="577"/>
                    <a:pt x="48" y="961"/>
                    <a:pt x="216" y="1297"/>
                  </a:cubicBezTo>
                  <a:cubicBezTo>
                    <a:pt x="288" y="1393"/>
                    <a:pt x="360" y="1465"/>
                    <a:pt x="456" y="1537"/>
                  </a:cubicBezTo>
                  <a:cubicBezTo>
                    <a:pt x="512" y="1570"/>
                    <a:pt x="583" y="1588"/>
                    <a:pt x="655" y="1588"/>
                  </a:cubicBezTo>
                  <a:cubicBezTo>
                    <a:pt x="739" y="1588"/>
                    <a:pt x="824" y="1564"/>
                    <a:pt x="888" y="1513"/>
                  </a:cubicBezTo>
                  <a:cubicBezTo>
                    <a:pt x="1080" y="1369"/>
                    <a:pt x="1056" y="1153"/>
                    <a:pt x="1056" y="937"/>
                  </a:cubicBezTo>
                  <a:cubicBezTo>
                    <a:pt x="1032" y="721"/>
                    <a:pt x="1032" y="505"/>
                    <a:pt x="1032" y="289"/>
                  </a:cubicBezTo>
                  <a:cubicBezTo>
                    <a:pt x="1032" y="145"/>
                    <a:pt x="912" y="1"/>
                    <a:pt x="74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6" name="Google Shape;3140;p44">
              <a:extLst>
                <a:ext uri="{FF2B5EF4-FFF2-40B4-BE49-F238E27FC236}">
                  <a16:creationId xmlns:a16="http://schemas.microsoft.com/office/drawing/2014/main" id="{34C77D47-6B90-4FE5-9F9E-BDB04290FE58}"/>
                </a:ext>
              </a:extLst>
            </p:cNvPr>
            <p:cNvSpPr/>
            <p:nvPr/>
          </p:nvSpPr>
          <p:spPr>
            <a:xfrm>
              <a:off x="3422050" y="3385525"/>
              <a:ext cx="41425" cy="90225"/>
            </a:xfrm>
            <a:custGeom>
              <a:avLst/>
              <a:gdLst/>
              <a:ahLst/>
              <a:cxnLst/>
              <a:rect l="l" t="t" r="r" b="b"/>
              <a:pathLst>
                <a:path w="1657" h="3609" extrusionOk="0">
                  <a:moveTo>
                    <a:pt x="912" y="1"/>
                  </a:moveTo>
                  <a:cubicBezTo>
                    <a:pt x="696" y="1"/>
                    <a:pt x="504" y="169"/>
                    <a:pt x="384" y="337"/>
                  </a:cubicBezTo>
                  <a:cubicBezTo>
                    <a:pt x="120" y="721"/>
                    <a:pt x="48" y="1249"/>
                    <a:pt x="24" y="1705"/>
                  </a:cubicBezTo>
                  <a:cubicBezTo>
                    <a:pt x="0" y="1945"/>
                    <a:pt x="24" y="2185"/>
                    <a:pt x="72" y="2425"/>
                  </a:cubicBezTo>
                  <a:cubicBezTo>
                    <a:pt x="96" y="2593"/>
                    <a:pt x="120" y="2761"/>
                    <a:pt x="192" y="2929"/>
                  </a:cubicBezTo>
                  <a:cubicBezTo>
                    <a:pt x="192" y="3025"/>
                    <a:pt x="240" y="3145"/>
                    <a:pt x="264" y="3241"/>
                  </a:cubicBezTo>
                  <a:cubicBezTo>
                    <a:pt x="350" y="3434"/>
                    <a:pt x="513" y="3608"/>
                    <a:pt x="736" y="3608"/>
                  </a:cubicBezTo>
                  <a:cubicBezTo>
                    <a:pt x="762" y="3608"/>
                    <a:pt x="789" y="3606"/>
                    <a:pt x="816" y="3601"/>
                  </a:cubicBezTo>
                  <a:cubicBezTo>
                    <a:pt x="1056" y="3529"/>
                    <a:pt x="1177" y="3313"/>
                    <a:pt x="1249" y="3097"/>
                  </a:cubicBezTo>
                  <a:cubicBezTo>
                    <a:pt x="1465" y="2665"/>
                    <a:pt x="1585" y="2185"/>
                    <a:pt x="1633" y="1705"/>
                  </a:cubicBezTo>
                  <a:cubicBezTo>
                    <a:pt x="1657" y="1465"/>
                    <a:pt x="1633" y="1225"/>
                    <a:pt x="1609" y="985"/>
                  </a:cubicBezTo>
                  <a:cubicBezTo>
                    <a:pt x="1585" y="769"/>
                    <a:pt x="1561" y="529"/>
                    <a:pt x="1465" y="337"/>
                  </a:cubicBezTo>
                  <a:cubicBezTo>
                    <a:pt x="1345" y="145"/>
                    <a:pt x="1152" y="1"/>
                    <a:pt x="91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7" name="Google Shape;3141;p44">
              <a:extLst>
                <a:ext uri="{FF2B5EF4-FFF2-40B4-BE49-F238E27FC236}">
                  <a16:creationId xmlns:a16="http://schemas.microsoft.com/office/drawing/2014/main" id="{490CF417-B8C3-4FAB-A333-0E41438C585C}"/>
                </a:ext>
              </a:extLst>
            </p:cNvPr>
            <p:cNvSpPr/>
            <p:nvPr/>
          </p:nvSpPr>
          <p:spPr>
            <a:xfrm>
              <a:off x="3468250" y="3393575"/>
              <a:ext cx="33625" cy="56800"/>
            </a:xfrm>
            <a:custGeom>
              <a:avLst/>
              <a:gdLst/>
              <a:ahLst/>
              <a:cxnLst/>
              <a:rect l="l" t="t" r="r" b="b"/>
              <a:pathLst>
                <a:path w="1345" h="2272" extrusionOk="0">
                  <a:moveTo>
                    <a:pt x="753" y="1"/>
                  </a:moveTo>
                  <a:cubicBezTo>
                    <a:pt x="719" y="1"/>
                    <a:pt x="684" y="5"/>
                    <a:pt x="649" y="15"/>
                  </a:cubicBezTo>
                  <a:lnTo>
                    <a:pt x="625" y="15"/>
                  </a:lnTo>
                  <a:cubicBezTo>
                    <a:pt x="604" y="11"/>
                    <a:pt x="583" y="9"/>
                    <a:pt x="563" y="9"/>
                  </a:cubicBezTo>
                  <a:cubicBezTo>
                    <a:pt x="465" y="9"/>
                    <a:pt x="372" y="55"/>
                    <a:pt x="313" y="135"/>
                  </a:cubicBezTo>
                  <a:cubicBezTo>
                    <a:pt x="97" y="495"/>
                    <a:pt x="1" y="951"/>
                    <a:pt x="73" y="1359"/>
                  </a:cubicBezTo>
                  <a:cubicBezTo>
                    <a:pt x="97" y="1575"/>
                    <a:pt x="145" y="1791"/>
                    <a:pt x="265" y="1983"/>
                  </a:cubicBezTo>
                  <a:cubicBezTo>
                    <a:pt x="349" y="2151"/>
                    <a:pt x="503" y="2272"/>
                    <a:pt x="670" y="2272"/>
                  </a:cubicBezTo>
                  <a:cubicBezTo>
                    <a:pt x="742" y="2272"/>
                    <a:pt x="817" y="2249"/>
                    <a:pt x="889" y="2199"/>
                  </a:cubicBezTo>
                  <a:cubicBezTo>
                    <a:pt x="1081" y="2079"/>
                    <a:pt x="1201" y="1815"/>
                    <a:pt x="1249" y="1623"/>
                  </a:cubicBezTo>
                  <a:cubicBezTo>
                    <a:pt x="1321" y="1407"/>
                    <a:pt x="1345" y="1191"/>
                    <a:pt x="1345" y="999"/>
                  </a:cubicBezTo>
                  <a:cubicBezTo>
                    <a:pt x="1345" y="783"/>
                    <a:pt x="1321" y="567"/>
                    <a:pt x="1249" y="375"/>
                  </a:cubicBezTo>
                  <a:cubicBezTo>
                    <a:pt x="1166" y="188"/>
                    <a:pt x="974" y="1"/>
                    <a:pt x="75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8" name="Google Shape;3142;p44">
              <a:extLst>
                <a:ext uri="{FF2B5EF4-FFF2-40B4-BE49-F238E27FC236}">
                  <a16:creationId xmlns:a16="http://schemas.microsoft.com/office/drawing/2014/main" id="{5874BED8-720B-4C76-B5A3-83681CEE002F}"/>
                </a:ext>
              </a:extLst>
            </p:cNvPr>
            <p:cNvSpPr/>
            <p:nvPr/>
          </p:nvSpPr>
          <p:spPr>
            <a:xfrm>
              <a:off x="3515050" y="3399250"/>
              <a:ext cx="29425" cy="40975"/>
            </a:xfrm>
            <a:custGeom>
              <a:avLst/>
              <a:gdLst/>
              <a:ahLst/>
              <a:cxnLst/>
              <a:rect l="l" t="t" r="r" b="b"/>
              <a:pathLst>
                <a:path w="1177" h="1639" extrusionOk="0">
                  <a:moveTo>
                    <a:pt x="617" y="0"/>
                  </a:moveTo>
                  <a:cubicBezTo>
                    <a:pt x="550" y="0"/>
                    <a:pt x="484" y="24"/>
                    <a:pt x="433" y="76"/>
                  </a:cubicBezTo>
                  <a:cubicBezTo>
                    <a:pt x="73" y="460"/>
                    <a:pt x="1" y="1060"/>
                    <a:pt x="265" y="1492"/>
                  </a:cubicBezTo>
                  <a:cubicBezTo>
                    <a:pt x="321" y="1590"/>
                    <a:pt x="418" y="1639"/>
                    <a:pt x="512" y="1639"/>
                  </a:cubicBezTo>
                  <a:cubicBezTo>
                    <a:pt x="580" y="1639"/>
                    <a:pt x="647" y="1614"/>
                    <a:pt x="697" y="1564"/>
                  </a:cubicBezTo>
                  <a:cubicBezTo>
                    <a:pt x="1033" y="1228"/>
                    <a:pt x="1177" y="724"/>
                    <a:pt x="1057" y="268"/>
                  </a:cubicBezTo>
                  <a:cubicBezTo>
                    <a:pt x="1033" y="148"/>
                    <a:pt x="913" y="76"/>
                    <a:pt x="793" y="52"/>
                  </a:cubicBezTo>
                  <a:cubicBezTo>
                    <a:pt x="737" y="18"/>
                    <a:pt x="676" y="0"/>
                    <a:pt x="61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9" name="Google Shape;3143;p44">
              <a:extLst>
                <a:ext uri="{FF2B5EF4-FFF2-40B4-BE49-F238E27FC236}">
                  <a16:creationId xmlns:a16="http://schemas.microsoft.com/office/drawing/2014/main" id="{A9808D08-7C02-4A21-A752-A44F2049A23F}"/>
                </a:ext>
              </a:extLst>
            </p:cNvPr>
            <p:cNvSpPr/>
            <p:nvPr/>
          </p:nvSpPr>
          <p:spPr>
            <a:xfrm>
              <a:off x="3275625" y="2581425"/>
              <a:ext cx="39600" cy="61925"/>
            </a:xfrm>
            <a:custGeom>
              <a:avLst/>
              <a:gdLst/>
              <a:ahLst/>
              <a:cxnLst/>
              <a:rect l="l" t="t" r="r" b="b"/>
              <a:pathLst>
                <a:path w="1584" h="2477" extrusionOk="0">
                  <a:moveTo>
                    <a:pt x="1111" y="0"/>
                  </a:moveTo>
                  <a:cubicBezTo>
                    <a:pt x="1101" y="0"/>
                    <a:pt x="1091" y="1"/>
                    <a:pt x="1081" y="1"/>
                  </a:cubicBezTo>
                  <a:cubicBezTo>
                    <a:pt x="841" y="1"/>
                    <a:pt x="721" y="193"/>
                    <a:pt x="625" y="361"/>
                  </a:cubicBezTo>
                  <a:cubicBezTo>
                    <a:pt x="529" y="529"/>
                    <a:pt x="433" y="673"/>
                    <a:pt x="361" y="841"/>
                  </a:cubicBezTo>
                  <a:cubicBezTo>
                    <a:pt x="361" y="865"/>
                    <a:pt x="337" y="889"/>
                    <a:pt x="337" y="913"/>
                  </a:cubicBezTo>
                  <a:cubicBezTo>
                    <a:pt x="121" y="1298"/>
                    <a:pt x="1" y="1730"/>
                    <a:pt x="25" y="2186"/>
                  </a:cubicBezTo>
                  <a:cubicBezTo>
                    <a:pt x="25" y="2306"/>
                    <a:pt x="97" y="2402"/>
                    <a:pt x="217" y="2450"/>
                  </a:cubicBezTo>
                  <a:cubicBezTo>
                    <a:pt x="273" y="2468"/>
                    <a:pt x="327" y="2477"/>
                    <a:pt x="378" y="2477"/>
                  </a:cubicBezTo>
                  <a:cubicBezTo>
                    <a:pt x="722" y="2477"/>
                    <a:pt x="962" y="2094"/>
                    <a:pt x="1129" y="1802"/>
                  </a:cubicBezTo>
                  <a:cubicBezTo>
                    <a:pt x="1297" y="1490"/>
                    <a:pt x="1441" y="1106"/>
                    <a:pt x="1513" y="745"/>
                  </a:cubicBezTo>
                  <a:cubicBezTo>
                    <a:pt x="1583" y="441"/>
                    <a:pt x="1494" y="0"/>
                    <a:pt x="111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0" name="Google Shape;3144;p44">
              <a:extLst>
                <a:ext uri="{FF2B5EF4-FFF2-40B4-BE49-F238E27FC236}">
                  <a16:creationId xmlns:a16="http://schemas.microsoft.com/office/drawing/2014/main" id="{88548DBF-6340-4654-AD59-DDCEFDC66D9E}"/>
                </a:ext>
              </a:extLst>
            </p:cNvPr>
            <p:cNvSpPr/>
            <p:nvPr/>
          </p:nvSpPr>
          <p:spPr>
            <a:xfrm>
              <a:off x="3316425" y="2580300"/>
              <a:ext cx="42050" cy="77375"/>
            </a:xfrm>
            <a:custGeom>
              <a:avLst/>
              <a:gdLst/>
              <a:ahLst/>
              <a:cxnLst/>
              <a:rect l="l" t="t" r="r" b="b"/>
              <a:pathLst>
                <a:path w="1682" h="3095" extrusionOk="0">
                  <a:moveTo>
                    <a:pt x="933" y="1"/>
                  </a:moveTo>
                  <a:cubicBezTo>
                    <a:pt x="885" y="1"/>
                    <a:pt x="836" y="14"/>
                    <a:pt x="793" y="46"/>
                  </a:cubicBezTo>
                  <a:cubicBezTo>
                    <a:pt x="649" y="118"/>
                    <a:pt x="625" y="262"/>
                    <a:pt x="697" y="406"/>
                  </a:cubicBezTo>
                  <a:cubicBezTo>
                    <a:pt x="649" y="430"/>
                    <a:pt x="601" y="478"/>
                    <a:pt x="577" y="526"/>
                  </a:cubicBezTo>
                  <a:cubicBezTo>
                    <a:pt x="145" y="1247"/>
                    <a:pt x="1" y="2063"/>
                    <a:pt x="121" y="2903"/>
                  </a:cubicBezTo>
                  <a:cubicBezTo>
                    <a:pt x="136" y="3034"/>
                    <a:pt x="257" y="3095"/>
                    <a:pt x="382" y="3095"/>
                  </a:cubicBezTo>
                  <a:cubicBezTo>
                    <a:pt x="463" y="3095"/>
                    <a:pt x="545" y="3070"/>
                    <a:pt x="601" y="3023"/>
                  </a:cubicBezTo>
                  <a:cubicBezTo>
                    <a:pt x="1369" y="2351"/>
                    <a:pt x="1681" y="1223"/>
                    <a:pt x="1417" y="238"/>
                  </a:cubicBezTo>
                  <a:cubicBezTo>
                    <a:pt x="1396" y="113"/>
                    <a:pt x="1284" y="42"/>
                    <a:pt x="1160" y="42"/>
                  </a:cubicBezTo>
                  <a:cubicBezTo>
                    <a:pt x="1142" y="42"/>
                    <a:pt x="1123" y="43"/>
                    <a:pt x="1105" y="46"/>
                  </a:cubicBezTo>
                  <a:cubicBezTo>
                    <a:pt x="1052" y="20"/>
                    <a:pt x="992" y="1"/>
                    <a:pt x="93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1" name="Google Shape;3145;p44">
              <a:extLst>
                <a:ext uri="{FF2B5EF4-FFF2-40B4-BE49-F238E27FC236}">
                  <a16:creationId xmlns:a16="http://schemas.microsoft.com/office/drawing/2014/main" id="{C9E2DAB2-B152-4427-ABE1-5D93A55A61C6}"/>
                </a:ext>
              </a:extLst>
            </p:cNvPr>
            <p:cNvSpPr/>
            <p:nvPr/>
          </p:nvSpPr>
          <p:spPr>
            <a:xfrm>
              <a:off x="3317025" y="2463675"/>
              <a:ext cx="23450" cy="36900"/>
            </a:xfrm>
            <a:custGeom>
              <a:avLst/>
              <a:gdLst/>
              <a:ahLst/>
              <a:cxnLst/>
              <a:rect l="l" t="t" r="r" b="b"/>
              <a:pathLst>
                <a:path w="938" h="1476" extrusionOk="0">
                  <a:moveTo>
                    <a:pt x="478" y="1"/>
                  </a:moveTo>
                  <a:cubicBezTo>
                    <a:pt x="394" y="1"/>
                    <a:pt x="305" y="47"/>
                    <a:pt x="265" y="127"/>
                  </a:cubicBezTo>
                  <a:cubicBezTo>
                    <a:pt x="49" y="463"/>
                    <a:pt x="1" y="895"/>
                    <a:pt x="145" y="1279"/>
                  </a:cubicBezTo>
                  <a:cubicBezTo>
                    <a:pt x="169" y="1375"/>
                    <a:pt x="241" y="1447"/>
                    <a:pt x="361" y="1471"/>
                  </a:cubicBezTo>
                  <a:cubicBezTo>
                    <a:pt x="377" y="1474"/>
                    <a:pt x="392" y="1476"/>
                    <a:pt x="407" y="1476"/>
                  </a:cubicBezTo>
                  <a:cubicBezTo>
                    <a:pt x="506" y="1476"/>
                    <a:pt x="586" y="1410"/>
                    <a:pt x="649" y="1327"/>
                  </a:cubicBezTo>
                  <a:cubicBezTo>
                    <a:pt x="865" y="1015"/>
                    <a:pt x="937" y="583"/>
                    <a:pt x="865" y="199"/>
                  </a:cubicBezTo>
                  <a:cubicBezTo>
                    <a:pt x="822" y="91"/>
                    <a:pt x="702" y="3"/>
                    <a:pt x="574" y="3"/>
                  </a:cubicBezTo>
                  <a:cubicBezTo>
                    <a:pt x="559" y="3"/>
                    <a:pt x="544" y="4"/>
                    <a:pt x="529" y="7"/>
                  </a:cubicBezTo>
                  <a:cubicBezTo>
                    <a:pt x="513" y="3"/>
                    <a:pt x="495" y="1"/>
                    <a:pt x="47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2" name="Google Shape;3146;p44">
              <a:extLst>
                <a:ext uri="{FF2B5EF4-FFF2-40B4-BE49-F238E27FC236}">
                  <a16:creationId xmlns:a16="http://schemas.microsoft.com/office/drawing/2014/main" id="{A73D1CC9-8D77-44B6-914A-A332B0EC0A03}"/>
                </a:ext>
              </a:extLst>
            </p:cNvPr>
            <p:cNvSpPr/>
            <p:nvPr/>
          </p:nvSpPr>
          <p:spPr>
            <a:xfrm>
              <a:off x="3342850" y="2443050"/>
              <a:ext cx="19225" cy="28600"/>
            </a:xfrm>
            <a:custGeom>
              <a:avLst/>
              <a:gdLst/>
              <a:ahLst/>
              <a:cxnLst/>
              <a:rect l="l" t="t" r="r" b="b"/>
              <a:pathLst>
                <a:path w="769" h="1144" extrusionOk="0">
                  <a:moveTo>
                    <a:pt x="463" y="0"/>
                  </a:moveTo>
                  <a:cubicBezTo>
                    <a:pt x="420" y="0"/>
                    <a:pt x="378" y="12"/>
                    <a:pt x="336" y="40"/>
                  </a:cubicBezTo>
                  <a:cubicBezTo>
                    <a:pt x="288" y="64"/>
                    <a:pt x="240" y="136"/>
                    <a:pt x="216" y="184"/>
                  </a:cubicBezTo>
                  <a:cubicBezTo>
                    <a:pt x="168" y="232"/>
                    <a:pt x="144" y="280"/>
                    <a:pt x="120" y="328"/>
                  </a:cubicBezTo>
                  <a:cubicBezTo>
                    <a:pt x="72" y="352"/>
                    <a:pt x="72" y="400"/>
                    <a:pt x="48" y="448"/>
                  </a:cubicBezTo>
                  <a:cubicBezTo>
                    <a:pt x="48" y="472"/>
                    <a:pt x="24" y="496"/>
                    <a:pt x="24" y="520"/>
                  </a:cubicBezTo>
                  <a:cubicBezTo>
                    <a:pt x="0" y="688"/>
                    <a:pt x="0" y="856"/>
                    <a:pt x="96" y="1000"/>
                  </a:cubicBezTo>
                  <a:cubicBezTo>
                    <a:pt x="168" y="1096"/>
                    <a:pt x="264" y="1144"/>
                    <a:pt x="384" y="1144"/>
                  </a:cubicBezTo>
                  <a:cubicBezTo>
                    <a:pt x="480" y="1120"/>
                    <a:pt x="576" y="1048"/>
                    <a:pt x="600" y="928"/>
                  </a:cubicBezTo>
                  <a:cubicBezTo>
                    <a:pt x="648" y="736"/>
                    <a:pt x="696" y="544"/>
                    <a:pt x="744" y="352"/>
                  </a:cubicBezTo>
                  <a:cubicBezTo>
                    <a:pt x="768" y="280"/>
                    <a:pt x="768" y="208"/>
                    <a:pt x="720" y="136"/>
                  </a:cubicBezTo>
                  <a:cubicBezTo>
                    <a:pt x="696" y="88"/>
                    <a:pt x="624" y="16"/>
                    <a:pt x="552" y="16"/>
                  </a:cubicBezTo>
                  <a:cubicBezTo>
                    <a:pt x="522" y="6"/>
                    <a:pt x="492" y="0"/>
                    <a:pt x="46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3" name="Google Shape;3147;p44">
              <a:extLst>
                <a:ext uri="{FF2B5EF4-FFF2-40B4-BE49-F238E27FC236}">
                  <a16:creationId xmlns:a16="http://schemas.microsoft.com/office/drawing/2014/main" id="{CBAE1820-221D-40EA-A392-6A08B04A6914}"/>
                </a:ext>
              </a:extLst>
            </p:cNvPr>
            <p:cNvSpPr/>
            <p:nvPr/>
          </p:nvSpPr>
          <p:spPr>
            <a:xfrm>
              <a:off x="3615875" y="2711050"/>
              <a:ext cx="33025" cy="69300"/>
            </a:xfrm>
            <a:custGeom>
              <a:avLst/>
              <a:gdLst/>
              <a:ahLst/>
              <a:cxnLst/>
              <a:rect l="l" t="t" r="r" b="b"/>
              <a:pathLst>
                <a:path w="1321" h="2772" extrusionOk="0">
                  <a:moveTo>
                    <a:pt x="904" y="1"/>
                  </a:moveTo>
                  <a:cubicBezTo>
                    <a:pt x="777" y="1"/>
                    <a:pt x="647" y="79"/>
                    <a:pt x="624" y="241"/>
                  </a:cubicBezTo>
                  <a:cubicBezTo>
                    <a:pt x="552" y="337"/>
                    <a:pt x="504" y="457"/>
                    <a:pt x="456" y="553"/>
                  </a:cubicBezTo>
                  <a:cubicBezTo>
                    <a:pt x="408" y="577"/>
                    <a:pt x="384" y="601"/>
                    <a:pt x="360" y="649"/>
                  </a:cubicBezTo>
                  <a:cubicBezTo>
                    <a:pt x="168" y="937"/>
                    <a:pt x="72" y="1249"/>
                    <a:pt x="24" y="1585"/>
                  </a:cubicBezTo>
                  <a:cubicBezTo>
                    <a:pt x="0" y="1729"/>
                    <a:pt x="24" y="1873"/>
                    <a:pt x="24" y="2041"/>
                  </a:cubicBezTo>
                  <a:cubicBezTo>
                    <a:pt x="48" y="2209"/>
                    <a:pt x="72" y="2377"/>
                    <a:pt x="168" y="2545"/>
                  </a:cubicBezTo>
                  <a:cubicBezTo>
                    <a:pt x="270" y="2667"/>
                    <a:pt x="406" y="2772"/>
                    <a:pt x="577" y="2772"/>
                  </a:cubicBezTo>
                  <a:cubicBezTo>
                    <a:pt x="607" y="2772"/>
                    <a:pt x="639" y="2769"/>
                    <a:pt x="672" y="2761"/>
                  </a:cubicBezTo>
                  <a:cubicBezTo>
                    <a:pt x="888" y="2713"/>
                    <a:pt x="936" y="2473"/>
                    <a:pt x="1008" y="2305"/>
                  </a:cubicBezTo>
                  <a:cubicBezTo>
                    <a:pt x="1128" y="1993"/>
                    <a:pt x="1224" y="1657"/>
                    <a:pt x="1272" y="1345"/>
                  </a:cubicBezTo>
                  <a:cubicBezTo>
                    <a:pt x="1320" y="1033"/>
                    <a:pt x="1296" y="721"/>
                    <a:pt x="1176" y="433"/>
                  </a:cubicBezTo>
                  <a:cubicBezTo>
                    <a:pt x="1176" y="385"/>
                    <a:pt x="1176" y="337"/>
                    <a:pt x="1176" y="265"/>
                  </a:cubicBezTo>
                  <a:cubicBezTo>
                    <a:pt x="1176" y="91"/>
                    <a:pt x="1041" y="1"/>
                    <a:pt x="90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4" name="Google Shape;3148;p44">
              <a:extLst>
                <a:ext uri="{FF2B5EF4-FFF2-40B4-BE49-F238E27FC236}">
                  <a16:creationId xmlns:a16="http://schemas.microsoft.com/office/drawing/2014/main" id="{825844E6-9ED1-4524-A8C1-8EC1402CE1EA}"/>
                </a:ext>
              </a:extLst>
            </p:cNvPr>
            <p:cNvSpPr/>
            <p:nvPr/>
          </p:nvSpPr>
          <p:spPr>
            <a:xfrm>
              <a:off x="3592475" y="2684050"/>
              <a:ext cx="28825" cy="41425"/>
            </a:xfrm>
            <a:custGeom>
              <a:avLst/>
              <a:gdLst/>
              <a:ahLst/>
              <a:cxnLst/>
              <a:rect l="l" t="t" r="r" b="b"/>
              <a:pathLst>
                <a:path w="1153" h="1657" extrusionOk="0">
                  <a:moveTo>
                    <a:pt x="624" y="1"/>
                  </a:moveTo>
                  <a:cubicBezTo>
                    <a:pt x="576" y="1"/>
                    <a:pt x="528" y="25"/>
                    <a:pt x="504" y="49"/>
                  </a:cubicBezTo>
                  <a:cubicBezTo>
                    <a:pt x="474" y="40"/>
                    <a:pt x="446" y="36"/>
                    <a:pt x="419" y="36"/>
                  </a:cubicBezTo>
                  <a:cubicBezTo>
                    <a:pt x="295" y="36"/>
                    <a:pt x="203" y="122"/>
                    <a:pt x="144" y="241"/>
                  </a:cubicBezTo>
                  <a:cubicBezTo>
                    <a:pt x="0" y="649"/>
                    <a:pt x="24" y="1129"/>
                    <a:pt x="216" y="1513"/>
                  </a:cubicBezTo>
                  <a:cubicBezTo>
                    <a:pt x="264" y="1585"/>
                    <a:pt x="336" y="1633"/>
                    <a:pt x="432" y="1657"/>
                  </a:cubicBezTo>
                  <a:cubicBezTo>
                    <a:pt x="528" y="1657"/>
                    <a:pt x="600" y="1633"/>
                    <a:pt x="672" y="1561"/>
                  </a:cubicBezTo>
                  <a:cubicBezTo>
                    <a:pt x="1056" y="1225"/>
                    <a:pt x="1152" y="577"/>
                    <a:pt x="864" y="145"/>
                  </a:cubicBezTo>
                  <a:cubicBezTo>
                    <a:pt x="816" y="73"/>
                    <a:pt x="720" y="1"/>
                    <a:pt x="62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5" name="Google Shape;3149;p44">
              <a:extLst>
                <a:ext uri="{FF2B5EF4-FFF2-40B4-BE49-F238E27FC236}">
                  <a16:creationId xmlns:a16="http://schemas.microsoft.com/office/drawing/2014/main" id="{792FAB62-334E-484B-847B-4697C99678E2}"/>
                </a:ext>
              </a:extLst>
            </p:cNvPr>
            <p:cNvSpPr/>
            <p:nvPr/>
          </p:nvSpPr>
          <p:spPr>
            <a:xfrm>
              <a:off x="3644075" y="2610875"/>
              <a:ext cx="24025" cy="48375"/>
            </a:xfrm>
            <a:custGeom>
              <a:avLst/>
              <a:gdLst/>
              <a:ahLst/>
              <a:cxnLst/>
              <a:rect l="l" t="t" r="r" b="b"/>
              <a:pathLst>
                <a:path w="961" h="1935" extrusionOk="0">
                  <a:moveTo>
                    <a:pt x="532" y="0"/>
                  </a:moveTo>
                  <a:cubicBezTo>
                    <a:pt x="432" y="0"/>
                    <a:pt x="338" y="38"/>
                    <a:pt x="288" y="120"/>
                  </a:cubicBezTo>
                  <a:cubicBezTo>
                    <a:pt x="144" y="384"/>
                    <a:pt x="72" y="672"/>
                    <a:pt x="48" y="960"/>
                  </a:cubicBezTo>
                  <a:cubicBezTo>
                    <a:pt x="0" y="1104"/>
                    <a:pt x="0" y="1296"/>
                    <a:pt x="0" y="1464"/>
                  </a:cubicBezTo>
                  <a:cubicBezTo>
                    <a:pt x="0" y="1488"/>
                    <a:pt x="24" y="1536"/>
                    <a:pt x="48" y="1584"/>
                  </a:cubicBezTo>
                  <a:cubicBezTo>
                    <a:pt x="48" y="1632"/>
                    <a:pt x="48" y="1680"/>
                    <a:pt x="72" y="1728"/>
                  </a:cubicBezTo>
                  <a:cubicBezTo>
                    <a:pt x="88" y="1851"/>
                    <a:pt x="221" y="1934"/>
                    <a:pt x="347" y="1934"/>
                  </a:cubicBezTo>
                  <a:cubicBezTo>
                    <a:pt x="417" y="1934"/>
                    <a:pt x="485" y="1908"/>
                    <a:pt x="528" y="1848"/>
                  </a:cubicBezTo>
                  <a:cubicBezTo>
                    <a:pt x="840" y="1440"/>
                    <a:pt x="960" y="888"/>
                    <a:pt x="768" y="408"/>
                  </a:cubicBezTo>
                  <a:cubicBezTo>
                    <a:pt x="768" y="408"/>
                    <a:pt x="768" y="408"/>
                    <a:pt x="768" y="384"/>
                  </a:cubicBezTo>
                  <a:cubicBezTo>
                    <a:pt x="816" y="264"/>
                    <a:pt x="792" y="96"/>
                    <a:pt x="672" y="24"/>
                  </a:cubicBezTo>
                  <a:cubicBezTo>
                    <a:pt x="627" y="8"/>
                    <a:pt x="579" y="0"/>
                    <a:pt x="53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6" name="Google Shape;3150;p44">
              <a:extLst>
                <a:ext uri="{FF2B5EF4-FFF2-40B4-BE49-F238E27FC236}">
                  <a16:creationId xmlns:a16="http://schemas.microsoft.com/office/drawing/2014/main" id="{B3C7046E-63A8-4918-A981-3E18980E3FC2}"/>
                </a:ext>
              </a:extLst>
            </p:cNvPr>
            <p:cNvSpPr/>
            <p:nvPr/>
          </p:nvSpPr>
          <p:spPr>
            <a:xfrm>
              <a:off x="2942600" y="3509325"/>
              <a:ext cx="820300" cy="802200"/>
            </a:xfrm>
            <a:custGeom>
              <a:avLst/>
              <a:gdLst/>
              <a:ahLst/>
              <a:cxnLst/>
              <a:rect l="l" t="t" r="r" b="b"/>
              <a:pathLst>
                <a:path w="32812" h="32088" extrusionOk="0">
                  <a:moveTo>
                    <a:pt x="1025" y="0"/>
                  </a:moveTo>
                  <a:cubicBezTo>
                    <a:pt x="962" y="0"/>
                    <a:pt x="897" y="27"/>
                    <a:pt x="840" y="89"/>
                  </a:cubicBezTo>
                  <a:cubicBezTo>
                    <a:pt x="0" y="977"/>
                    <a:pt x="48" y="2249"/>
                    <a:pt x="240" y="3377"/>
                  </a:cubicBezTo>
                  <a:cubicBezTo>
                    <a:pt x="456" y="4578"/>
                    <a:pt x="720" y="5826"/>
                    <a:pt x="1224" y="6930"/>
                  </a:cubicBezTo>
                  <a:cubicBezTo>
                    <a:pt x="1537" y="7626"/>
                    <a:pt x="1969" y="8226"/>
                    <a:pt x="2521" y="8706"/>
                  </a:cubicBezTo>
                  <a:lnTo>
                    <a:pt x="5977" y="28340"/>
                  </a:lnTo>
                  <a:cubicBezTo>
                    <a:pt x="5977" y="28340"/>
                    <a:pt x="10050" y="32087"/>
                    <a:pt x="17531" y="32087"/>
                  </a:cubicBezTo>
                  <a:cubicBezTo>
                    <a:pt x="17647" y="32087"/>
                    <a:pt x="17764" y="32086"/>
                    <a:pt x="17882" y="32084"/>
                  </a:cubicBezTo>
                  <a:cubicBezTo>
                    <a:pt x="25563" y="31940"/>
                    <a:pt x="28131" y="28676"/>
                    <a:pt x="28131" y="28676"/>
                  </a:cubicBezTo>
                  <a:lnTo>
                    <a:pt x="30388" y="9714"/>
                  </a:lnTo>
                  <a:cubicBezTo>
                    <a:pt x="30988" y="9378"/>
                    <a:pt x="31492" y="8898"/>
                    <a:pt x="31756" y="8226"/>
                  </a:cubicBezTo>
                  <a:cubicBezTo>
                    <a:pt x="32236" y="7794"/>
                    <a:pt x="32452" y="7098"/>
                    <a:pt x="32308" y="6450"/>
                  </a:cubicBezTo>
                  <a:cubicBezTo>
                    <a:pt x="32596" y="4530"/>
                    <a:pt x="32764" y="2585"/>
                    <a:pt x="32812" y="641"/>
                  </a:cubicBezTo>
                  <a:cubicBezTo>
                    <a:pt x="32812" y="473"/>
                    <a:pt x="32666" y="378"/>
                    <a:pt x="32523" y="378"/>
                  </a:cubicBezTo>
                  <a:cubicBezTo>
                    <a:pt x="32482" y="378"/>
                    <a:pt x="32441" y="385"/>
                    <a:pt x="32404" y="401"/>
                  </a:cubicBezTo>
                  <a:cubicBezTo>
                    <a:pt x="30484" y="1265"/>
                    <a:pt x="28467" y="1913"/>
                    <a:pt x="26427" y="2369"/>
                  </a:cubicBezTo>
                  <a:cubicBezTo>
                    <a:pt x="24387" y="2825"/>
                    <a:pt x="22299" y="3089"/>
                    <a:pt x="20210" y="3185"/>
                  </a:cubicBezTo>
                  <a:cubicBezTo>
                    <a:pt x="19413" y="3231"/>
                    <a:pt x="18612" y="3252"/>
                    <a:pt x="17811" y="3252"/>
                  </a:cubicBezTo>
                  <a:cubicBezTo>
                    <a:pt x="16489" y="3252"/>
                    <a:pt x="15165" y="3194"/>
                    <a:pt x="13850" y="3089"/>
                  </a:cubicBezTo>
                  <a:cubicBezTo>
                    <a:pt x="11738" y="2921"/>
                    <a:pt x="9601" y="2633"/>
                    <a:pt x="7513" y="2273"/>
                  </a:cubicBezTo>
                  <a:cubicBezTo>
                    <a:pt x="6457" y="2105"/>
                    <a:pt x="5401" y="1889"/>
                    <a:pt x="4369" y="1673"/>
                  </a:cubicBezTo>
                  <a:cubicBezTo>
                    <a:pt x="3889" y="1577"/>
                    <a:pt x="3385" y="1481"/>
                    <a:pt x="2905" y="1337"/>
                  </a:cubicBezTo>
                  <a:cubicBezTo>
                    <a:pt x="2449" y="1241"/>
                    <a:pt x="2017" y="1073"/>
                    <a:pt x="1633" y="833"/>
                  </a:cubicBezTo>
                  <a:cubicBezTo>
                    <a:pt x="1489" y="737"/>
                    <a:pt x="1345" y="617"/>
                    <a:pt x="1224" y="473"/>
                  </a:cubicBezTo>
                  <a:cubicBezTo>
                    <a:pt x="1408" y="272"/>
                    <a:pt x="1227" y="0"/>
                    <a:pt x="102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7" name="Google Shape;3151;p44">
              <a:extLst>
                <a:ext uri="{FF2B5EF4-FFF2-40B4-BE49-F238E27FC236}">
                  <a16:creationId xmlns:a16="http://schemas.microsoft.com/office/drawing/2014/main" id="{ED23FF7D-7F06-4B0D-90CD-7EAF7E92D22E}"/>
                </a:ext>
              </a:extLst>
            </p:cNvPr>
            <p:cNvSpPr/>
            <p:nvPr/>
          </p:nvSpPr>
          <p:spPr>
            <a:xfrm>
              <a:off x="3032600" y="3745875"/>
              <a:ext cx="125450" cy="168775"/>
            </a:xfrm>
            <a:custGeom>
              <a:avLst/>
              <a:gdLst/>
              <a:ahLst/>
              <a:cxnLst/>
              <a:rect l="l" t="t" r="r" b="b"/>
              <a:pathLst>
                <a:path w="5018" h="6751" extrusionOk="0">
                  <a:moveTo>
                    <a:pt x="1767" y="0"/>
                  </a:moveTo>
                  <a:cubicBezTo>
                    <a:pt x="1222" y="0"/>
                    <a:pt x="730" y="259"/>
                    <a:pt x="409" y="708"/>
                  </a:cubicBezTo>
                  <a:cubicBezTo>
                    <a:pt x="73" y="1212"/>
                    <a:pt x="1" y="1836"/>
                    <a:pt x="1" y="2412"/>
                  </a:cubicBezTo>
                  <a:cubicBezTo>
                    <a:pt x="1" y="2556"/>
                    <a:pt x="1" y="2700"/>
                    <a:pt x="1" y="2844"/>
                  </a:cubicBezTo>
                  <a:cubicBezTo>
                    <a:pt x="25" y="2988"/>
                    <a:pt x="97" y="3060"/>
                    <a:pt x="193" y="3084"/>
                  </a:cubicBezTo>
                  <a:cubicBezTo>
                    <a:pt x="265" y="3636"/>
                    <a:pt x="433" y="4164"/>
                    <a:pt x="649" y="4669"/>
                  </a:cubicBezTo>
                  <a:cubicBezTo>
                    <a:pt x="913" y="5293"/>
                    <a:pt x="1297" y="5917"/>
                    <a:pt x="1825" y="6325"/>
                  </a:cubicBezTo>
                  <a:cubicBezTo>
                    <a:pt x="2168" y="6593"/>
                    <a:pt x="2557" y="6750"/>
                    <a:pt x="2953" y="6750"/>
                  </a:cubicBezTo>
                  <a:cubicBezTo>
                    <a:pt x="3194" y="6750"/>
                    <a:pt x="3437" y="6692"/>
                    <a:pt x="3673" y="6565"/>
                  </a:cubicBezTo>
                  <a:cubicBezTo>
                    <a:pt x="5017" y="5821"/>
                    <a:pt x="4873" y="3996"/>
                    <a:pt x="4537" y="2748"/>
                  </a:cubicBezTo>
                  <a:cubicBezTo>
                    <a:pt x="4201" y="1476"/>
                    <a:pt x="3385" y="180"/>
                    <a:pt x="1969" y="12"/>
                  </a:cubicBezTo>
                  <a:cubicBezTo>
                    <a:pt x="1901" y="4"/>
                    <a:pt x="1834" y="0"/>
                    <a:pt x="1767"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8" name="Google Shape;3152;p44">
              <a:extLst>
                <a:ext uri="{FF2B5EF4-FFF2-40B4-BE49-F238E27FC236}">
                  <a16:creationId xmlns:a16="http://schemas.microsoft.com/office/drawing/2014/main" id="{0335DB56-AC3D-4B15-B1D4-DC92CF4D244D}"/>
                </a:ext>
              </a:extLst>
            </p:cNvPr>
            <p:cNvSpPr/>
            <p:nvPr/>
          </p:nvSpPr>
          <p:spPr>
            <a:xfrm>
              <a:off x="3572675" y="3822075"/>
              <a:ext cx="113425" cy="168800"/>
            </a:xfrm>
            <a:custGeom>
              <a:avLst/>
              <a:gdLst/>
              <a:ahLst/>
              <a:cxnLst/>
              <a:rect l="l" t="t" r="r" b="b"/>
              <a:pathLst>
                <a:path w="4537" h="6752" extrusionOk="0">
                  <a:moveTo>
                    <a:pt x="1767" y="1"/>
                  </a:moveTo>
                  <a:cubicBezTo>
                    <a:pt x="1222" y="1"/>
                    <a:pt x="729" y="262"/>
                    <a:pt x="408" y="732"/>
                  </a:cubicBezTo>
                  <a:cubicBezTo>
                    <a:pt x="72" y="1212"/>
                    <a:pt x="0" y="1861"/>
                    <a:pt x="0" y="2437"/>
                  </a:cubicBezTo>
                  <a:cubicBezTo>
                    <a:pt x="0" y="2581"/>
                    <a:pt x="0" y="2725"/>
                    <a:pt x="24" y="2869"/>
                  </a:cubicBezTo>
                  <a:cubicBezTo>
                    <a:pt x="24" y="2989"/>
                    <a:pt x="120" y="3061"/>
                    <a:pt x="216" y="3085"/>
                  </a:cubicBezTo>
                  <a:cubicBezTo>
                    <a:pt x="264" y="3637"/>
                    <a:pt x="432" y="4165"/>
                    <a:pt x="648" y="4669"/>
                  </a:cubicBezTo>
                  <a:cubicBezTo>
                    <a:pt x="912" y="5293"/>
                    <a:pt x="1296" y="5917"/>
                    <a:pt x="1824" y="6349"/>
                  </a:cubicBezTo>
                  <a:cubicBezTo>
                    <a:pt x="2165" y="6601"/>
                    <a:pt x="2551" y="6752"/>
                    <a:pt x="2944" y="6752"/>
                  </a:cubicBezTo>
                  <a:cubicBezTo>
                    <a:pt x="3187" y="6752"/>
                    <a:pt x="3433" y="6694"/>
                    <a:pt x="3672" y="6565"/>
                  </a:cubicBezTo>
                  <a:cubicBezTo>
                    <a:pt x="3840" y="6469"/>
                    <a:pt x="4008" y="6373"/>
                    <a:pt x="4128" y="6229"/>
                  </a:cubicBezTo>
                  <a:lnTo>
                    <a:pt x="4536" y="2725"/>
                  </a:lnTo>
                  <a:cubicBezTo>
                    <a:pt x="4200" y="1476"/>
                    <a:pt x="3360" y="180"/>
                    <a:pt x="1968" y="12"/>
                  </a:cubicBezTo>
                  <a:cubicBezTo>
                    <a:pt x="1901" y="5"/>
                    <a:pt x="1833" y="1"/>
                    <a:pt x="176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9" name="Google Shape;3153;p44">
              <a:extLst>
                <a:ext uri="{FF2B5EF4-FFF2-40B4-BE49-F238E27FC236}">
                  <a16:creationId xmlns:a16="http://schemas.microsoft.com/office/drawing/2014/main" id="{279120C9-3128-4644-8135-2493C00849C4}"/>
                </a:ext>
              </a:extLst>
            </p:cNvPr>
            <p:cNvSpPr/>
            <p:nvPr/>
          </p:nvSpPr>
          <p:spPr>
            <a:xfrm>
              <a:off x="3186225" y="4174325"/>
              <a:ext cx="121825" cy="133525"/>
            </a:xfrm>
            <a:custGeom>
              <a:avLst/>
              <a:gdLst/>
              <a:ahLst/>
              <a:cxnLst/>
              <a:rect l="l" t="t" r="r" b="b"/>
              <a:pathLst>
                <a:path w="4873" h="5341" extrusionOk="0">
                  <a:moveTo>
                    <a:pt x="1785" y="1"/>
                  </a:moveTo>
                  <a:cubicBezTo>
                    <a:pt x="1249" y="1"/>
                    <a:pt x="732" y="279"/>
                    <a:pt x="408" y="732"/>
                  </a:cubicBezTo>
                  <a:cubicBezTo>
                    <a:pt x="72" y="1236"/>
                    <a:pt x="0" y="1860"/>
                    <a:pt x="0" y="2436"/>
                  </a:cubicBezTo>
                  <a:cubicBezTo>
                    <a:pt x="0" y="2580"/>
                    <a:pt x="0" y="2724"/>
                    <a:pt x="24" y="2868"/>
                  </a:cubicBezTo>
                  <a:cubicBezTo>
                    <a:pt x="24" y="3012"/>
                    <a:pt x="120" y="3084"/>
                    <a:pt x="216" y="3108"/>
                  </a:cubicBezTo>
                  <a:cubicBezTo>
                    <a:pt x="264" y="3492"/>
                    <a:pt x="360" y="3876"/>
                    <a:pt x="480" y="4260"/>
                  </a:cubicBezTo>
                  <a:cubicBezTo>
                    <a:pt x="1633" y="4692"/>
                    <a:pt x="3025" y="5100"/>
                    <a:pt x="4633" y="5340"/>
                  </a:cubicBezTo>
                  <a:cubicBezTo>
                    <a:pt x="4873" y="4524"/>
                    <a:pt x="4753" y="3540"/>
                    <a:pt x="4537" y="2772"/>
                  </a:cubicBezTo>
                  <a:cubicBezTo>
                    <a:pt x="4225" y="1500"/>
                    <a:pt x="3385" y="204"/>
                    <a:pt x="1969" y="12"/>
                  </a:cubicBezTo>
                  <a:cubicBezTo>
                    <a:pt x="1907" y="4"/>
                    <a:pt x="1846" y="1"/>
                    <a:pt x="178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0" name="Google Shape;3154;p44">
              <a:extLst>
                <a:ext uri="{FF2B5EF4-FFF2-40B4-BE49-F238E27FC236}">
                  <a16:creationId xmlns:a16="http://schemas.microsoft.com/office/drawing/2014/main" id="{A6D9025D-FB38-4AD8-9FA4-426FDE2152D4}"/>
                </a:ext>
              </a:extLst>
            </p:cNvPr>
            <p:cNvSpPr/>
            <p:nvPr/>
          </p:nvSpPr>
          <p:spPr>
            <a:xfrm>
              <a:off x="3054800" y="4002675"/>
              <a:ext cx="103250" cy="168900"/>
            </a:xfrm>
            <a:custGeom>
              <a:avLst/>
              <a:gdLst/>
              <a:ahLst/>
              <a:cxnLst/>
              <a:rect l="l" t="t" r="r" b="b"/>
              <a:pathLst>
                <a:path w="4130" h="6756" extrusionOk="0">
                  <a:moveTo>
                    <a:pt x="884" y="1"/>
                  </a:moveTo>
                  <a:cubicBezTo>
                    <a:pt x="567" y="1"/>
                    <a:pt x="259" y="94"/>
                    <a:pt x="1" y="253"/>
                  </a:cubicBezTo>
                  <a:lnTo>
                    <a:pt x="1081" y="6446"/>
                  </a:lnTo>
                  <a:cubicBezTo>
                    <a:pt x="1388" y="6641"/>
                    <a:pt x="1728" y="6755"/>
                    <a:pt x="2067" y="6755"/>
                  </a:cubicBezTo>
                  <a:cubicBezTo>
                    <a:pt x="2311" y="6755"/>
                    <a:pt x="2554" y="6696"/>
                    <a:pt x="2785" y="6566"/>
                  </a:cubicBezTo>
                  <a:cubicBezTo>
                    <a:pt x="4129" y="5846"/>
                    <a:pt x="3985" y="3997"/>
                    <a:pt x="3649" y="2749"/>
                  </a:cubicBezTo>
                  <a:cubicBezTo>
                    <a:pt x="3313" y="1501"/>
                    <a:pt x="2497" y="181"/>
                    <a:pt x="1081" y="13"/>
                  </a:cubicBezTo>
                  <a:cubicBezTo>
                    <a:pt x="1015" y="5"/>
                    <a:pt x="949" y="1"/>
                    <a:pt x="88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1" name="Google Shape;3155;p44">
              <a:extLst>
                <a:ext uri="{FF2B5EF4-FFF2-40B4-BE49-F238E27FC236}">
                  <a16:creationId xmlns:a16="http://schemas.microsoft.com/office/drawing/2014/main" id="{B818B7B6-94F3-4345-8A61-1EED91DC33C9}"/>
                </a:ext>
              </a:extLst>
            </p:cNvPr>
            <p:cNvSpPr/>
            <p:nvPr/>
          </p:nvSpPr>
          <p:spPr>
            <a:xfrm>
              <a:off x="3235425" y="3768975"/>
              <a:ext cx="125450" cy="137725"/>
            </a:xfrm>
            <a:custGeom>
              <a:avLst/>
              <a:gdLst/>
              <a:ahLst/>
              <a:cxnLst/>
              <a:rect l="l" t="t" r="r" b="b"/>
              <a:pathLst>
                <a:path w="5018" h="5509" extrusionOk="0">
                  <a:moveTo>
                    <a:pt x="169" y="0"/>
                  </a:moveTo>
                  <a:cubicBezTo>
                    <a:pt x="49" y="384"/>
                    <a:pt x="1" y="792"/>
                    <a:pt x="1" y="1176"/>
                  </a:cubicBezTo>
                  <a:cubicBezTo>
                    <a:pt x="1" y="1320"/>
                    <a:pt x="1" y="1464"/>
                    <a:pt x="25" y="1608"/>
                  </a:cubicBezTo>
                  <a:cubicBezTo>
                    <a:pt x="25" y="1728"/>
                    <a:pt x="121" y="1824"/>
                    <a:pt x="217" y="1848"/>
                  </a:cubicBezTo>
                  <a:cubicBezTo>
                    <a:pt x="289" y="2376"/>
                    <a:pt x="433" y="2928"/>
                    <a:pt x="649" y="3432"/>
                  </a:cubicBezTo>
                  <a:cubicBezTo>
                    <a:pt x="913" y="4033"/>
                    <a:pt x="1297" y="4681"/>
                    <a:pt x="1849" y="5089"/>
                  </a:cubicBezTo>
                  <a:cubicBezTo>
                    <a:pt x="2171" y="5352"/>
                    <a:pt x="2556" y="5509"/>
                    <a:pt x="2943" y="5509"/>
                  </a:cubicBezTo>
                  <a:cubicBezTo>
                    <a:pt x="3191" y="5509"/>
                    <a:pt x="3439" y="5445"/>
                    <a:pt x="3673" y="5305"/>
                  </a:cubicBezTo>
                  <a:cubicBezTo>
                    <a:pt x="5017" y="4585"/>
                    <a:pt x="4873" y="2760"/>
                    <a:pt x="4537" y="1512"/>
                  </a:cubicBezTo>
                  <a:cubicBezTo>
                    <a:pt x="4441" y="1080"/>
                    <a:pt x="4273" y="648"/>
                    <a:pt x="4057" y="264"/>
                  </a:cubicBezTo>
                  <a:cubicBezTo>
                    <a:pt x="4009" y="264"/>
                    <a:pt x="3961" y="264"/>
                    <a:pt x="3937" y="240"/>
                  </a:cubicBezTo>
                  <a:cubicBezTo>
                    <a:pt x="3254" y="35"/>
                    <a:pt x="2556" y="1"/>
                    <a:pt x="1855" y="1"/>
                  </a:cubicBezTo>
                  <a:cubicBezTo>
                    <a:pt x="1508" y="1"/>
                    <a:pt x="1162" y="10"/>
                    <a:pt x="816" y="10"/>
                  </a:cubicBezTo>
                  <a:cubicBezTo>
                    <a:pt x="632" y="10"/>
                    <a:pt x="448" y="7"/>
                    <a:pt x="265"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2" name="Google Shape;3156;p44">
              <a:extLst>
                <a:ext uri="{FF2B5EF4-FFF2-40B4-BE49-F238E27FC236}">
                  <a16:creationId xmlns:a16="http://schemas.microsoft.com/office/drawing/2014/main" id="{7F794F4E-B8C6-4AFD-8FA0-1DCFA1019119}"/>
                </a:ext>
              </a:extLst>
            </p:cNvPr>
            <p:cNvSpPr/>
            <p:nvPr/>
          </p:nvSpPr>
          <p:spPr>
            <a:xfrm>
              <a:off x="3556450" y="4048900"/>
              <a:ext cx="105650" cy="168775"/>
            </a:xfrm>
            <a:custGeom>
              <a:avLst/>
              <a:gdLst/>
              <a:ahLst/>
              <a:cxnLst/>
              <a:rect l="l" t="t" r="r" b="b"/>
              <a:pathLst>
                <a:path w="4226" h="6751" extrusionOk="0">
                  <a:moveTo>
                    <a:pt x="1791" y="1"/>
                  </a:moveTo>
                  <a:cubicBezTo>
                    <a:pt x="1241" y="1"/>
                    <a:pt x="730" y="259"/>
                    <a:pt x="409" y="708"/>
                  </a:cubicBezTo>
                  <a:cubicBezTo>
                    <a:pt x="73" y="1212"/>
                    <a:pt x="1" y="1836"/>
                    <a:pt x="1" y="2412"/>
                  </a:cubicBezTo>
                  <a:cubicBezTo>
                    <a:pt x="1" y="2557"/>
                    <a:pt x="25" y="2701"/>
                    <a:pt x="25" y="2845"/>
                  </a:cubicBezTo>
                  <a:cubicBezTo>
                    <a:pt x="25" y="2989"/>
                    <a:pt x="121" y="3061"/>
                    <a:pt x="217" y="3085"/>
                  </a:cubicBezTo>
                  <a:cubicBezTo>
                    <a:pt x="289" y="3637"/>
                    <a:pt x="433" y="4165"/>
                    <a:pt x="649" y="4669"/>
                  </a:cubicBezTo>
                  <a:cubicBezTo>
                    <a:pt x="913" y="5293"/>
                    <a:pt x="1297" y="5917"/>
                    <a:pt x="1849" y="6325"/>
                  </a:cubicBezTo>
                  <a:cubicBezTo>
                    <a:pt x="2177" y="6593"/>
                    <a:pt x="2561" y="6751"/>
                    <a:pt x="2948" y="6751"/>
                  </a:cubicBezTo>
                  <a:cubicBezTo>
                    <a:pt x="3185" y="6751"/>
                    <a:pt x="3422" y="6692"/>
                    <a:pt x="3649" y="6565"/>
                  </a:cubicBezTo>
                  <a:lnTo>
                    <a:pt x="4225" y="1836"/>
                  </a:lnTo>
                  <a:cubicBezTo>
                    <a:pt x="3793" y="924"/>
                    <a:pt x="3049" y="132"/>
                    <a:pt x="1993" y="12"/>
                  </a:cubicBezTo>
                  <a:cubicBezTo>
                    <a:pt x="1925" y="4"/>
                    <a:pt x="1858" y="1"/>
                    <a:pt x="1791"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3" name="Google Shape;3157;p44">
              <a:extLst>
                <a:ext uri="{FF2B5EF4-FFF2-40B4-BE49-F238E27FC236}">
                  <a16:creationId xmlns:a16="http://schemas.microsoft.com/office/drawing/2014/main" id="{F1A50CF0-B063-49EB-87EE-3E531E80028A}"/>
                </a:ext>
              </a:extLst>
            </p:cNvPr>
            <p:cNvSpPr/>
            <p:nvPr/>
          </p:nvSpPr>
          <p:spPr>
            <a:xfrm>
              <a:off x="3221625" y="3952300"/>
              <a:ext cx="124850" cy="169225"/>
            </a:xfrm>
            <a:custGeom>
              <a:avLst/>
              <a:gdLst/>
              <a:ahLst/>
              <a:cxnLst/>
              <a:rect l="l" t="t" r="r" b="b"/>
              <a:pathLst>
                <a:path w="4994" h="6769" extrusionOk="0">
                  <a:moveTo>
                    <a:pt x="1767" y="0"/>
                  </a:moveTo>
                  <a:cubicBezTo>
                    <a:pt x="1218" y="0"/>
                    <a:pt x="708" y="261"/>
                    <a:pt x="409" y="732"/>
                  </a:cubicBezTo>
                  <a:cubicBezTo>
                    <a:pt x="73" y="1212"/>
                    <a:pt x="1" y="1860"/>
                    <a:pt x="1" y="2436"/>
                  </a:cubicBezTo>
                  <a:cubicBezTo>
                    <a:pt x="1" y="2580"/>
                    <a:pt x="1" y="2724"/>
                    <a:pt x="1" y="2868"/>
                  </a:cubicBezTo>
                  <a:cubicBezTo>
                    <a:pt x="25" y="2988"/>
                    <a:pt x="97" y="3084"/>
                    <a:pt x="193" y="3108"/>
                  </a:cubicBezTo>
                  <a:cubicBezTo>
                    <a:pt x="265" y="3636"/>
                    <a:pt x="409" y="4188"/>
                    <a:pt x="649" y="4668"/>
                  </a:cubicBezTo>
                  <a:cubicBezTo>
                    <a:pt x="913" y="5292"/>
                    <a:pt x="1297" y="5916"/>
                    <a:pt x="1825" y="6348"/>
                  </a:cubicBezTo>
                  <a:cubicBezTo>
                    <a:pt x="2147" y="6612"/>
                    <a:pt x="2532" y="6769"/>
                    <a:pt x="2925" y="6769"/>
                  </a:cubicBezTo>
                  <a:cubicBezTo>
                    <a:pt x="3176" y="6769"/>
                    <a:pt x="3430" y="6705"/>
                    <a:pt x="3673" y="6565"/>
                  </a:cubicBezTo>
                  <a:cubicBezTo>
                    <a:pt x="4993" y="5844"/>
                    <a:pt x="4849" y="4020"/>
                    <a:pt x="4537" y="2748"/>
                  </a:cubicBezTo>
                  <a:cubicBezTo>
                    <a:pt x="4201" y="1500"/>
                    <a:pt x="3361" y="180"/>
                    <a:pt x="1969" y="12"/>
                  </a:cubicBezTo>
                  <a:cubicBezTo>
                    <a:pt x="1901" y="4"/>
                    <a:pt x="1834" y="0"/>
                    <a:pt x="1767"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4" name="Google Shape;3158;p44">
              <a:extLst>
                <a:ext uri="{FF2B5EF4-FFF2-40B4-BE49-F238E27FC236}">
                  <a16:creationId xmlns:a16="http://schemas.microsoft.com/office/drawing/2014/main" id="{F65985AC-71D0-4EAE-AA3F-5BE24DFF4A2A}"/>
                </a:ext>
              </a:extLst>
            </p:cNvPr>
            <p:cNvSpPr/>
            <p:nvPr/>
          </p:nvSpPr>
          <p:spPr>
            <a:xfrm>
              <a:off x="3391450" y="4130500"/>
              <a:ext cx="125425" cy="168825"/>
            </a:xfrm>
            <a:custGeom>
              <a:avLst/>
              <a:gdLst/>
              <a:ahLst/>
              <a:cxnLst/>
              <a:rect l="l" t="t" r="r" b="b"/>
              <a:pathLst>
                <a:path w="5017" h="6753" extrusionOk="0">
                  <a:moveTo>
                    <a:pt x="1767" y="1"/>
                  </a:moveTo>
                  <a:cubicBezTo>
                    <a:pt x="1222" y="1"/>
                    <a:pt x="729" y="262"/>
                    <a:pt x="408" y="733"/>
                  </a:cubicBezTo>
                  <a:cubicBezTo>
                    <a:pt x="72" y="1213"/>
                    <a:pt x="0" y="1861"/>
                    <a:pt x="0" y="2437"/>
                  </a:cubicBezTo>
                  <a:cubicBezTo>
                    <a:pt x="0" y="2581"/>
                    <a:pt x="0" y="2725"/>
                    <a:pt x="24" y="2869"/>
                  </a:cubicBezTo>
                  <a:cubicBezTo>
                    <a:pt x="24" y="2989"/>
                    <a:pt x="120" y="3061"/>
                    <a:pt x="216" y="3085"/>
                  </a:cubicBezTo>
                  <a:cubicBezTo>
                    <a:pt x="264" y="3637"/>
                    <a:pt x="432" y="4165"/>
                    <a:pt x="648" y="4669"/>
                  </a:cubicBezTo>
                  <a:cubicBezTo>
                    <a:pt x="912" y="5293"/>
                    <a:pt x="1296" y="5917"/>
                    <a:pt x="1824" y="6349"/>
                  </a:cubicBezTo>
                  <a:cubicBezTo>
                    <a:pt x="2165" y="6601"/>
                    <a:pt x="2551" y="6752"/>
                    <a:pt x="2944" y="6752"/>
                  </a:cubicBezTo>
                  <a:cubicBezTo>
                    <a:pt x="3188" y="6752"/>
                    <a:pt x="3434" y="6694"/>
                    <a:pt x="3673" y="6565"/>
                  </a:cubicBezTo>
                  <a:cubicBezTo>
                    <a:pt x="5017" y="5845"/>
                    <a:pt x="4873" y="3997"/>
                    <a:pt x="4537" y="2749"/>
                  </a:cubicBezTo>
                  <a:cubicBezTo>
                    <a:pt x="4225" y="1501"/>
                    <a:pt x="3385" y="181"/>
                    <a:pt x="1968" y="13"/>
                  </a:cubicBezTo>
                  <a:cubicBezTo>
                    <a:pt x="1901" y="5"/>
                    <a:pt x="1834" y="1"/>
                    <a:pt x="176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5" name="Google Shape;3159;p44">
              <a:extLst>
                <a:ext uri="{FF2B5EF4-FFF2-40B4-BE49-F238E27FC236}">
                  <a16:creationId xmlns:a16="http://schemas.microsoft.com/office/drawing/2014/main" id="{EA33E8E8-7DC2-4BEF-99C8-22BFE54EF30A}"/>
                </a:ext>
              </a:extLst>
            </p:cNvPr>
            <p:cNvSpPr/>
            <p:nvPr/>
          </p:nvSpPr>
          <p:spPr>
            <a:xfrm>
              <a:off x="3404050" y="3892275"/>
              <a:ext cx="125425" cy="168825"/>
            </a:xfrm>
            <a:custGeom>
              <a:avLst/>
              <a:gdLst/>
              <a:ahLst/>
              <a:cxnLst/>
              <a:rect l="l" t="t" r="r" b="b"/>
              <a:pathLst>
                <a:path w="5017" h="6753" extrusionOk="0">
                  <a:moveTo>
                    <a:pt x="1791" y="1"/>
                  </a:moveTo>
                  <a:cubicBezTo>
                    <a:pt x="1241" y="1"/>
                    <a:pt x="732" y="262"/>
                    <a:pt x="432" y="733"/>
                  </a:cubicBezTo>
                  <a:cubicBezTo>
                    <a:pt x="96" y="1213"/>
                    <a:pt x="0" y="1861"/>
                    <a:pt x="24" y="2437"/>
                  </a:cubicBezTo>
                  <a:cubicBezTo>
                    <a:pt x="24" y="2581"/>
                    <a:pt x="24" y="2725"/>
                    <a:pt x="24" y="2869"/>
                  </a:cubicBezTo>
                  <a:cubicBezTo>
                    <a:pt x="24" y="2989"/>
                    <a:pt x="120" y="3061"/>
                    <a:pt x="216" y="3085"/>
                  </a:cubicBezTo>
                  <a:cubicBezTo>
                    <a:pt x="288" y="3637"/>
                    <a:pt x="432" y="4165"/>
                    <a:pt x="648" y="4669"/>
                  </a:cubicBezTo>
                  <a:cubicBezTo>
                    <a:pt x="936" y="5293"/>
                    <a:pt x="1320" y="5917"/>
                    <a:pt x="1848" y="6349"/>
                  </a:cubicBezTo>
                  <a:cubicBezTo>
                    <a:pt x="2174" y="6601"/>
                    <a:pt x="2564" y="6752"/>
                    <a:pt x="2961" y="6752"/>
                  </a:cubicBezTo>
                  <a:cubicBezTo>
                    <a:pt x="3208" y="6752"/>
                    <a:pt x="3458" y="6694"/>
                    <a:pt x="3697" y="6565"/>
                  </a:cubicBezTo>
                  <a:cubicBezTo>
                    <a:pt x="5017" y="5845"/>
                    <a:pt x="4873" y="4021"/>
                    <a:pt x="4561" y="2749"/>
                  </a:cubicBezTo>
                  <a:cubicBezTo>
                    <a:pt x="4225" y="1501"/>
                    <a:pt x="3385" y="181"/>
                    <a:pt x="1993" y="13"/>
                  </a:cubicBezTo>
                  <a:cubicBezTo>
                    <a:pt x="1925" y="5"/>
                    <a:pt x="1857" y="1"/>
                    <a:pt x="1791"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6" name="Google Shape;3160;p44">
              <a:extLst>
                <a:ext uri="{FF2B5EF4-FFF2-40B4-BE49-F238E27FC236}">
                  <a16:creationId xmlns:a16="http://schemas.microsoft.com/office/drawing/2014/main" id="{08B6AF1A-DEB0-472A-9389-87E7EC7A8FCF}"/>
                </a:ext>
              </a:extLst>
            </p:cNvPr>
            <p:cNvSpPr/>
            <p:nvPr/>
          </p:nvSpPr>
          <p:spPr>
            <a:xfrm>
              <a:off x="3447250" y="3740175"/>
              <a:ext cx="1825" cy="10825"/>
            </a:xfrm>
            <a:custGeom>
              <a:avLst/>
              <a:gdLst/>
              <a:ahLst/>
              <a:cxnLst/>
              <a:rect l="l" t="t" r="r" b="b"/>
              <a:pathLst>
                <a:path w="73" h="433" extrusionOk="0">
                  <a:moveTo>
                    <a:pt x="48" y="0"/>
                  </a:moveTo>
                  <a:cubicBezTo>
                    <a:pt x="24" y="144"/>
                    <a:pt x="0" y="288"/>
                    <a:pt x="0" y="432"/>
                  </a:cubicBezTo>
                  <a:lnTo>
                    <a:pt x="24" y="432"/>
                  </a:lnTo>
                  <a:cubicBezTo>
                    <a:pt x="24" y="360"/>
                    <a:pt x="24" y="312"/>
                    <a:pt x="24" y="264"/>
                  </a:cubicBezTo>
                  <a:cubicBezTo>
                    <a:pt x="48" y="168"/>
                    <a:pt x="48" y="96"/>
                    <a:pt x="72" y="24"/>
                  </a:cubicBezTo>
                  <a:cubicBezTo>
                    <a:pt x="72" y="24"/>
                    <a:pt x="72" y="0"/>
                    <a:pt x="48" y="0"/>
                  </a:cubicBezTo>
                  <a:close/>
                </a:path>
              </a:pathLst>
            </a:custGeom>
            <a:solidFill>
              <a:srgbClr val="9AD7DF"/>
            </a:solidFill>
            <a:ln>
              <a:noFill/>
            </a:ln>
          </p:spPr>
          <p:txBody>
            <a:bodyPr spcFirstLastPara="1" wrap="square" lIns="121900" tIns="121900" rIns="121900" bIns="121900" anchor="ctr" anchorCtr="0">
              <a:noAutofit/>
            </a:bodyPr>
            <a:lstStyle/>
            <a:p>
              <a:endParaRPr sz="2400"/>
            </a:p>
          </p:txBody>
        </p:sp>
        <p:sp>
          <p:nvSpPr>
            <p:cNvPr id="127" name="Google Shape;3161;p44">
              <a:extLst>
                <a:ext uri="{FF2B5EF4-FFF2-40B4-BE49-F238E27FC236}">
                  <a16:creationId xmlns:a16="http://schemas.microsoft.com/office/drawing/2014/main" id="{48E3A682-3E5B-4A1C-9AA7-69AF9A50B6F5}"/>
                </a:ext>
              </a:extLst>
            </p:cNvPr>
            <p:cNvSpPr/>
            <p:nvPr/>
          </p:nvSpPr>
          <p:spPr>
            <a:xfrm>
              <a:off x="3452650" y="3777975"/>
              <a:ext cx="116425" cy="92875"/>
            </a:xfrm>
            <a:custGeom>
              <a:avLst/>
              <a:gdLst/>
              <a:ahLst/>
              <a:cxnLst/>
              <a:rect l="l" t="t" r="r" b="b"/>
              <a:pathLst>
                <a:path w="4657" h="3715" extrusionOk="0">
                  <a:moveTo>
                    <a:pt x="4369" y="0"/>
                  </a:moveTo>
                  <a:cubicBezTo>
                    <a:pt x="3529" y="192"/>
                    <a:pt x="2713" y="360"/>
                    <a:pt x="1873" y="432"/>
                  </a:cubicBezTo>
                  <a:cubicBezTo>
                    <a:pt x="1626" y="454"/>
                    <a:pt x="1341" y="475"/>
                    <a:pt x="1049" y="475"/>
                  </a:cubicBezTo>
                  <a:cubicBezTo>
                    <a:pt x="689" y="475"/>
                    <a:pt x="319" y="442"/>
                    <a:pt x="1" y="336"/>
                  </a:cubicBezTo>
                  <a:lnTo>
                    <a:pt x="1" y="336"/>
                  </a:lnTo>
                  <a:cubicBezTo>
                    <a:pt x="73" y="768"/>
                    <a:pt x="217" y="1224"/>
                    <a:pt x="409" y="1632"/>
                  </a:cubicBezTo>
                  <a:cubicBezTo>
                    <a:pt x="673" y="2256"/>
                    <a:pt x="1057" y="2880"/>
                    <a:pt x="1585" y="3288"/>
                  </a:cubicBezTo>
                  <a:cubicBezTo>
                    <a:pt x="1928" y="3557"/>
                    <a:pt x="2317" y="3714"/>
                    <a:pt x="2712" y="3714"/>
                  </a:cubicBezTo>
                  <a:cubicBezTo>
                    <a:pt x="2953" y="3714"/>
                    <a:pt x="3197" y="3656"/>
                    <a:pt x="3433" y="3529"/>
                  </a:cubicBezTo>
                  <a:cubicBezTo>
                    <a:pt x="4657" y="2856"/>
                    <a:pt x="4633" y="1224"/>
                    <a:pt x="436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8" name="Google Shape;3162;p44">
              <a:extLst>
                <a:ext uri="{FF2B5EF4-FFF2-40B4-BE49-F238E27FC236}">
                  <a16:creationId xmlns:a16="http://schemas.microsoft.com/office/drawing/2014/main" id="{27986C8F-4054-41FF-9DD4-B6B2412F53E2}"/>
                </a:ext>
              </a:extLst>
            </p:cNvPr>
            <p:cNvSpPr/>
            <p:nvPr/>
          </p:nvSpPr>
          <p:spPr>
            <a:xfrm>
              <a:off x="2998975" y="3718925"/>
              <a:ext cx="727400" cy="68675"/>
            </a:xfrm>
            <a:custGeom>
              <a:avLst/>
              <a:gdLst/>
              <a:ahLst/>
              <a:cxnLst/>
              <a:rect l="l" t="t" r="r" b="b"/>
              <a:pathLst>
                <a:path w="29096" h="2747" extrusionOk="0">
                  <a:moveTo>
                    <a:pt x="426" y="0"/>
                  </a:moveTo>
                  <a:cubicBezTo>
                    <a:pt x="173" y="0"/>
                    <a:pt x="1" y="390"/>
                    <a:pt x="290" y="514"/>
                  </a:cubicBezTo>
                  <a:cubicBezTo>
                    <a:pt x="1946" y="1354"/>
                    <a:pt x="3818" y="1618"/>
                    <a:pt x="5642" y="1858"/>
                  </a:cubicBezTo>
                  <a:cubicBezTo>
                    <a:pt x="7610" y="2146"/>
                    <a:pt x="9603" y="2338"/>
                    <a:pt x="11595" y="2506"/>
                  </a:cubicBezTo>
                  <a:cubicBezTo>
                    <a:pt x="13587" y="2650"/>
                    <a:pt x="15579" y="2722"/>
                    <a:pt x="17571" y="2746"/>
                  </a:cubicBezTo>
                  <a:cubicBezTo>
                    <a:pt x="19420" y="2746"/>
                    <a:pt x="21292" y="2746"/>
                    <a:pt x="23140" y="2554"/>
                  </a:cubicBezTo>
                  <a:cubicBezTo>
                    <a:pt x="24892" y="2362"/>
                    <a:pt x="26620" y="2002"/>
                    <a:pt x="28229" y="1234"/>
                  </a:cubicBezTo>
                  <a:cubicBezTo>
                    <a:pt x="28421" y="1138"/>
                    <a:pt x="28637" y="1042"/>
                    <a:pt x="28829" y="922"/>
                  </a:cubicBezTo>
                  <a:cubicBezTo>
                    <a:pt x="29095" y="778"/>
                    <a:pt x="28924" y="407"/>
                    <a:pt x="28673" y="407"/>
                  </a:cubicBezTo>
                  <a:cubicBezTo>
                    <a:pt x="28631" y="407"/>
                    <a:pt x="28586" y="418"/>
                    <a:pt x="28541" y="442"/>
                  </a:cubicBezTo>
                  <a:cubicBezTo>
                    <a:pt x="27028" y="1282"/>
                    <a:pt x="25348" y="1714"/>
                    <a:pt x="23644" y="1930"/>
                  </a:cubicBezTo>
                  <a:cubicBezTo>
                    <a:pt x="21868" y="2170"/>
                    <a:pt x="20068" y="2194"/>
                    <a:pt x="18268" y="2194"/>
                  </a:cubicBezTo>
                  <a:cubicBezTo>
                    <a:pt x="16299" y="2170"/>
                    <a:pt x="14331" y="2122"/>
                    <a:pt x="12363" y="1978"/>
                  </a:cubicBezTo>
                  <a:cubicBezTo>
                    <a:pt x="10419" y="1858"/>
                    <a:pt x="8474" y="1666"/>
                    <a:pt x="6530" y="1426"/>
                  </a:cubicBezTo>
                  <a:cubicBezTo>
                    <a:pt x="5594" y="1306"/>
                    <a:pt x="4658" y="1186"/>
                    <a:pt x="3722" y="1018"/>
                  </a:cubicBezTo>
                  <a:cubicBezTo>
                    <a:pt x="2858" y="850"/>
                    <a:pt x="1970" y="634"/>
                    <a:pt x="1130" y="298"/>
                  </a:cubicBezTo>
                  <a:cubicBezTo>
                    <a:pt x="938" y="226"/>
                    <a:pt x="746" y="130"/>
                    <a:pt x="554" y="34"/>
                  </a:cubicBezTo>
                  <a:cubicBezTo>
                    <a:pt x="510" y="10"/>
                    <a:pt x="467" y="0"/>
                    <a:pt x="42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03"/>
                                        </p:tgtEl>
                                        <p:attrNameLst>
                                          <p:attrName>style.visibility</p:attrName>
                                        </p:attrNameLst>
                                      </p:cBhvr>
                                      <p:to>
                                        <p:strVal val="visible"/>
                                      </p:to>
                                    </p:set>
                                    <p:animEffect transition="in" filter="barn(inVertical)">
                                      <p:cBhvr>
                                        <p:cTn id="7" dur="500"/>
                                        <p:tgtEl>
                                          <p:spTgt spid="300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04"/>
                                        </p:tgtEl>
                                        <p:attrNameLst>
                                          <p:attrName>style.visibility</p:attrName>
                                        </p:attrNameLst>
                                      </p:cBhvr>
                                      <p:to>
                                        <p:strVal val="visible"/>
                                      </p:to>
                                    </p:set>
                                    <p:animEffect transition="in" filter="barn(inVertical)">
                                      <p:cBhvr>
                                        <p:cTn id="18" dur="500"/>
                                        <p:tgtEl>
                                          <p:spTgt spid="300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par>
                                <p:cTn id="24" presetID="16" presetClass="entr" presetSubtype="21"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barn(inVertical)">
                                      <p:cBhvr>
                                        <p:cTn id="34" dur="500"/>
                                        <p:tgtEl>
                                          <p:spTgt spid="43"/>
                                        </p:tgtEl>
                                      </p:cBhvr>
                                    </p:animEffect>
                                  </p:childTnLst>
                                </p:cTn>
                              </p:par>
                              <p:par>
                                <p:cTn id="35" presetID="16" presetClass="entr" presetSubtype="21"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4" grpId="0"/>
      <p:bldP spid="3003" grpId="0"/>
      <p:bldP spid="40" grpId="0"/>
      <p:bldP spid="43" grpId="0"/>
      <p:bldP spid="39" grpId="0"/>
      <p:bldP spid="42"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164" name="Google Shape;3164;p44"/>
          <p:cNvSpPr txBox="1">
            <a:spLocks noGrp="1"/>
          </p:cNvSpPr>
          <p:nvPr>
            <p:ph type="title"/>
          </p:nvPr>
        </p:nvSpPr>
        <p:spPr>
          <a:xfrm>
            <a:off x="1168400" y="458451"/>
            <a:ext cx="10890250" cy="897600"/>
          </a:xfrm>
          <a:prstGeom prst="rect">
            <a:avLst/>
          </a:prstGeom>
        </p:spPr>
        <p:txBody>
          <a:bodyPr spcFirstLastPara="1" vert="horz" wrap="square" lIns="121900" tIns="121900" rIns="121900" bIns="121900" rtlCol="0" anchor="ctr" anchorCtr="0">
            <a:noAutofit/>
          </a:bodyPr>
          <a:lstStyle/>
          <a:p>
            <a:r>
              <a:rPr lang="en-US" sz="4533" b="1" dirty="0">
                <a:solidFill>
                  <a:srgbClr val="FF0000"/>
                </a:solidFill>
                <a:latin typeface="Times New Roman" panose="02020603050405020304" pitchFamily="18" charset="0"/>
                <a:cs typeface="Times New Roman" panose="02020603050405020304" pitchFamily="18" charset="0"/>
              </a:rPr>
              <a:t>1. BẢO TOÀN NĂNG LƯỢNG</a:t>
            </a:r>
            <a:endParaRPr sz="4533" b="1" dirty="0">
              <a:solidFill>
                <a:srgbClr val="FF0000"/>
              </a:solidFill>
              <a:latin typeface="Times New Roman" panose="02020603050405020304" pitchFamily="18" charset="0"/>
              <a:cs typeface="Times New Roman" panose="02020603050405020304" pitchFamily="18" charset="0"/>
            </a:endParaRPr>
          </a:p>
        </p:txBody>
      </p:sp>
      <p:sp>
        <p:nvSpPr>
          <p:cNvPr id="116" name="Google Shape;3164;p44"/>
          <p:cNvSpPr txBox="1">
            <a:spLocks/>
          </p:cNvSpPr>
          <p:nvPr/>
        </p:nvSpPr>
        <p:spPr>
          <a:xfrm>
            <a:off x="1168400" y="1082534"/>
            <a:ext cx="10890250" cy="89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US" sz="3733" dirty="0">
                <a:latin typeface="Times New Roman" panose="02020603050405020304" pitchFamily="18" charset="0"/>
                <a:cs typeface="Times New Roman" panose="02020603050405020304" pitchFamily="18" charset="0"/>
              </a:rPr>
              <a:t>a. Tìm hiểu sự truyền năng lượng giữa các vật</a:t>
            </a:r>
            <a:endParaRPr lang="vi-VN" sz="3733" dirty="0">
              <a:latin typeface="Times New Roman" panose="02020603050405020304" pitchFamily="18" charset="0"/>
              <a:cs typeface="Times New Roman" panose="02020603050405020304" pitchFamily="18" charset="0"/>
            </a:endParaRPr>
          </a:p>
        </p:txBody>
      </p:sp>
      <p:pic>
        <p:nvPicPr>
          <p:cNvPr id="117" name="Picture 5">
            <a:extLst>
              <a:ext uri="{FF2B5EF4-FFF2-40B4-BE49-F238E27FC236}">
                <a16:creationId xmlns:a16="http://schemas.microsoft.com/office/drawing/2014/main" id="{C4A9B69A-9205-4380-A5A5-408C07593A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18340" y="2696215"/>
            <a:ext cx="2628062" cy="3963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64"/>
                                        </p:tgtEl>
                                        <p:attrNameLst>
                                          <p:attrName>style.visibility</p:attrName>
                                        </p:attrNameLst>
                                      </p:cBhvr>
                                      <p:to>
                                        <p:strVal val="visible"/>
                                      </p:to>
                                    </p:set>
                                    <p:animEffect transition="in" filter="barn(inVertical)">
                                      <p:cBhvr>
                                        <p:cTn id="7" dur="500"/>
                                        <p:tgtEl>
                                          <p:spTgt spid="31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6">
                                            <p:txEl>
                                              <p:pRg st="0" end="0"/>
                                            </p:txEl>
                                          </p:spTgt>
                                        </p:tgtEl>
                                        <p:attrNameLst>
                                          <p:attrName>style.visibility</p:attrName>
                                        </p:attrNameLst>
                                      </p:cBhvr>
                                      <p:to>
                                        <p:strVal val="visible"/>
                                      </p:to>
                                    </p:set>
                                    <p:animEffect transition="in" filter="barn(inVertical)">
                                      <p:cBhvr>
                                        <p:cTn id="12" dur="500"/>
                                        <p:tgtEl>
                                          <p:spTgt spid="1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164" name="Google Shape;3164;p44"/>
          <p:cNvSpPr txBox="1">
            <a:spLocks noGrp="1"/>
          </p:cNvSpPr>
          <p:nvPr>
            <p:ph type="title"/>
          </p:nvPr>
        </p:nvSpPr>
        <p:spPr>
          <a:xfrm>
            <a:off x="1168400" y="458451"/>
            <a:ext cx="10890250" cy="897600"/>
          </a:xfrm>
          <a:prstGeom prst="rect">
            <a:avLst/>
          </a:prstGeom>
        </p:spPr>
        <p:txBody>
          <a:bodyPr spcFirstLastPara="1" vert="horz" wrap="square" lIns="121900" tIns="121900" rIns="121900" bIns="121900" rtlCol="0" anchor="ctr" anchorCtr="0">
            <a:noAutofit/>
          </a:bodyPr>
          <a:lstStyle/>
          <a:p>
            <a:r>
              <a:rPr lang="en-US" sz="4533" b="1" dirty="0">
                <a:solidFill>
                  <a:srgbClr val="FF0000"/>
                </a:solidFill>
                <a:latin typeface="Times New Roman" panose="02020603050405020304" pitchFamily="18" charset="0"/>
                <a:cs typeface="Times New Roman" panose="02020603050405020304" pitchFamily="18" charset="0"/>
              </a:rPr>
              <a:t>1. BẢO TOÀN NĂNG LƯỢNG</a:t>
            </a:r>
            <a:endParaRPr sz="4533" b="1" dirty="0">
              <a:solidFill>
                <a:srgbClr val="FF0000"/>
              </a:solidFill>
              <a:latin typeface="Times New Roman" panose="02020603050405020304" pitchFamily="18" charset="0"/>
              <a:cs typeface="Times New Roman" panose="02020603050405020304" pitchFamily="18" charset="0"/>
            </a:endParaRPr>
          </a:p>
        </p:txBody>
      </p:sp>
      <p:sp>
        <p:nvSpPr>
          <p:cNvPr id="116" name="Google Shape;3164;p44"/>
          <p:cNvSpPr txBox="1">
            <a:spLocks/>
          </p:cNvSpPr>
          <p:nvPr/>
        </p:nvSpPr>
        <p:spPr>
          <a:xfrm>
            <a:off x="1168400" y="1082534"/>
            <a:ext cx="10890250" cy="89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US" sz="3733" dirty="0">
                <a:latin typeface="Times New Roman" panose="02020603050405020304" pitchFamily="18" charset="0"/>
                <a:cs typeface="Times New Roman" panose="02020603050405020304" pitchFamily="18" charset="0"/>
              </a:rPr>
              <a:t>a. Tìm hiểu sự truyền năng lượng giữa các vật</a:t>
            </a:r>
            <a:endParaRPr lang="vi-VN" sz="3733"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A5B1166-A470-4BA3-ACC3-8F6421662F67}"/>
              </a:ext>
            </a:extLst>
          </p:cNvPr>
          <p:cNvPicPr>
            <a:picLocks noChangeAspect="1"/>
          </p:cNvPicPr>
          <p:nvPr/>
        </p:nvPicPr>
        <p:blipFill>
          <a:blip r:embed="rId3"/>
          <a:stretch>
            <a:fillRect/>
          </a:stretch>
        </p:blipFill>
        <p:spPr>
          <a:xfrm>
            <a:off x="1005413" y="2319783"/>
            <a:ext cx="3295689" cy="3562312"/>
          </a:xfrm>
          <a:prstGeom prst="rect">
            <a:avLst/>
          </a:prstGeom>
          <a:ln>
            <a:noFill/>
          </a:ln>
          <a:effectLst>
            <a:softEdge rad="112500"/>
          </a:effectLst>
        </p:spPr>
      </p:pic>
      <p:sp>
        <p:nvSpPr>
          <p:cNvPr id="6" name="Google Shape;3004;p42">
            <a:extLst>
              <a:ext uri="{FF2B5EF4-FFF2-40B4-BE49-F238E27FC236}">
                <a16:creationId xmlns:a16="http://schemas.microsoft.com/office/drawing/2014/main" id="{BB738227-5353-4AA9-A6FB-1DC077C61FC3}"/>
              </a:ext>
            </a:extLst>
          </p:cNvPr>
          <p:cNvSpPr txBox="1">
            <a:spLocks/>
          </p:cNvSpPr>
          <p:nvPr/>
        </p:nvSpPr>
        <p:spPr>
          <a:xfrm>
            <a:off x="4301102" y="2672234"/>
            <a:ext cx="6311900" cy="24967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Denk One"/>
              <a:buNone/>
              <a:defRPr sz="2800" b="1"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pPr algn="just">
              <a:lnSpc>
                <a:spcPct val="120000"/>
              </a:lnSpc>
            </a:pPr>
            <a:r>
              <a:rPr lang="vi-VN" sz="3600" b="0" dirty="0">
                <a:solidFill>
                  <a:schemeClr val="tx1">
                    <a:lumMod val="50000"/>
                  </a:schemeClr>
                </a:solidFill>
                <a:latin typeface="Times New Roman" panose="02020603050405020304" pitchFamily="18" charset="0"/>
                <a:cs typeface="Times New Roman" panose="02020603050405020304" pitchFamily="18" charset="0"/>
              </a:rPr>
              <a:t>- </a:t>
            </a:r>
            <a:r>
              <a:rPr lang="en-US" sz="3600" b="0" dirty="0">
                <a:solidFill>
                  <a:schemeClr val="tx1">
                    <a:lumMod val="50000"/>
                  </a:schemeClr>
                </a:solidFill>
                <a:latin typeface="Times New Roman" panose="02020603050405020304" pitchFamily="18" charset="0"/>
                <a:cs typeface="Times New Roman" panose="02020603050405020304" pitchFamily="18" charset="0"/>
              </a:rPr>
              <a:t>Khi </a:t>
            </a:r>
            <a:r>
              <a:rPr lang="en-US" sz="3600" b="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3600" b="0" dirty="0">
                <a:solidFill>
                  <a:schemeClr val="tx1">
                    <a:lumMod val="50000"/>
                  </a:schemeClr>
                </a:solidFill>
                <a:latin typeface="Times New Roman" panose="02020603050405020304" pitchFamily="18" charset="0"/>
                <a:cs typeface="Times New Roman" panose="02020603050405020304" pitchFamily="18" charset="0"/>
              </a:rPr>
              <a:t> </a:t>
            </a:r>
            <a:r>
              <a:rPr lang="en-US" sz="3600" b="0" dirty="0" err="1">
                <a:solidFill>
                  <a:schemeClr val="tx1">
                    <a:lumMod val="50000"/>
                  </a:schemeClr>
                </a:solidFill>
                <a:latin typeface="Times New Roman" panose="02020603050405020304" pitchFamily="18" charset="0"/>
                <a:cs typeface="Times New Roman" panose="02020603050405020304" pitchFamily="18" charset="0"/>
              </a:rPr>
              <a:t>đẩy</a:t>
            </a:r>
            <a:r>
              <a:rPr lang="en-US" sz="3600" b="0" dirty="0">
                <a:solidFill>
                  <a:schemeClr val="tx1">
                    <a:lumMod val="50000"/>
                  </a:schemeClr>
                </a:solidFill>
                <a:latin typeface="Times New Roman" panose="02020603050405020304" pitchFamily="18" charset="0"/>
                <a:cs typeface="Times New Roman" panose="02020603050405020304" pitchFamily="18" charset="0"/>
              </a:rPr>
              <a:t> xe hàng, xe hàng đã nhận được năng lượng để chuyển động. </a:t>
            </a:r>
          </a:p>
          <a:p>
            <a:pPr algn="just">
              <a:lnSpc>
                <a:spcPct val="120000"/>
              </a:lnSpc>
            </a:pPr>
            <a:r>
              <a:rPr lang="en-US" sz="3600" b="0" dirty="0">
                <a:solidFill>
                  <a:schemeClr val="tx1">
                    <a:lumMod val="50000"/>
                  </a:schemeClr>
                </a:solidFill>
                <a:latin typeface="Times New Roman" panose="02020603050405020304" pitchFamily="18" charset="0"/>
                <a:cs typeface="Times New Roman" panose="02020603050405020304" pitchFamily="18" charset="0"/>
                <a:sym typeface="Wingdings 3" panose="05040102010807070707" pitchFamily="18" charset="2"/>
              </a:rPr>
              <a:t></a:t>
            </a:r>
            <a:r>
              <a:rPr lang="en-US" sz="3600" b="0" dirty="0" err="1">
                <a:solidFill>
                  <a:schemeClr val="tx1">
                    <a:lumMod val="50000"/>
                  </a:schemeClr>
                </a:solidFill>
                <a:latin typeface="Times New Roman" panose="02020603050405020304" pitchFamily="18" charset="0"/>
                <a:cs typeface="Times New Roman" panose="02020603050405020304" pitchFamily="18" charset="0"/>
              </a:rPr>
              <a:t>Năng</a:t>
            </a:r>
            <a:r>
              <a:rPr lang="en-US" sz="3600" b="0" dirty="0">
                <a:solidFill>
                  <a:schemeClr val="tx1">
                    <a:lumMod val="50000"/>
                  </a:schemeClr>
                </a:solidFill>
                <a:latin typeface="Times New Roman" panose="02020603050405020304" pitchFamily="18" charset="0"/>
                <a:cs typeface="Times New Roman" panose="02020603050405020304" pitchFamily="18" charset="0"/>
              </a:rPr>
              <a:t> </a:t>
            </a:r>
            <a:r>
              <a:rPr lang="en-US" sz="3600" b="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3600" b="0" dirty="0">
                <a:solidFill>
                  <a:schemeClr val="tx1">
                    <a:lumMod val="50000"/>
                  </a:schemeClr>
                </a:solidFill>
                <a:latin typeface="Times New Roman" panose="02020603050405020304" pitchFamily="18" charset="0"/>
                <a:cs typeface="Times New Roman" panose="02020603050405020304" pitchFamily="18" charset="0"/>
              </a:rPr>
              <a:t> </a:t>
            </a:r>
            <a:r>
              <a:rPr lang="vi-VN" sz="3600" b="0" dirty="0">
                <a:solidFill>
                  <a:schemeClr val="tx1">
                    <a:lumMod val="50000"/>
                  </a:schemeClr>
                </a:solidFill>
                <a:latin typeface="Times New Roman" panose="02020603050405020304" pitchFamily="18" charset="0"/>
                <a:cs typeface="Times New Roman" panose="02020603050405020304" pitchFamily="18" charset="0"/>
              </a:rPr>
              <a:t>từ.............</a:t>
            </a:r>
            <a:r>
              <a:rPr lang="en-US" sz="3600" b="0" dirty="0" err="1">
                <a:solidFill>
                  <a:schemeClr val="tx1">
                    <a:lumMod val="50000"/>
                  </a:schemeClr>
                </a:solidFill>
                <a:latin typeface="Times New Roman" panose="02020603050405020304" pitchFamily="18" charset="0"/>
                <a:cs typeface="Times New Roman" panose="02020603050405020304" pitchFamily="18" charset="0"/>
              </a:rPr>
              <a:t>này</a:t>
            </a:r>
            <a:r>
              <a:rPr lang="en-US" sz="3600" b="0" dirty="0">
                <a:solidFill>
                  <a:schemeClr val="tx1">
                    <a:lumMod val="50000"/>
                  </a:schemeClr>
                </a:solidFill>
                <a:latin typeface="Times New Roman" panose="02020603050405020304" pitchFamily="18" charset="0"/>
                <a:cs typeface="Times New Roman" panose="02020603050405020304" pitchFamily="18" charset="0"/>
              </a:rPr>
              <a:t> </a:t>
            </a:r>
            <a:r>
              <a:rPr lang="en-US" sz="3600" b="0" dirty="0" err="1">
                <a:solidFill>
                  <a:schemeClr val="tx1">
                    <a:lumMod val="50000"/>
                  </a:schemeClr>
                </a:solidFill>
                <a:latin typeface="Times New Roman" panose="02020603050405020304" pitchFamily="18" charset="0"/>
                <a:cs typeface="Times New Roman" panose="02020603050405020304" pitchFamily="18" charset="0"/>
              </a:rPr>
              <a:t>đã</a:t>
            </a:r>
            <a:r>
              <a:rPr lang="en-US" sz="3600" b="0" dirty="0">
                <a:solidFill>
                  <a:schemeClr val="tx1">
                    <a:lumMod val="50000"/>
                  </a:schemeClr>
                </a:solidFill>
                <a:latin typeface="Times New Roman" panose="02020603050405020304" pitchFamily="18" charset="0"/>
                <a:cs typeface="Times New Roman" panose="02020603050405020304" pitchFamily="18" charset="0"/>
              </a:rPr>
              <a:t> </a:t>
            </a:r>
            <a:r>
              <a:rPr lang="vi-VN" sz="3600" b="0" dirty="0">
                <a:solidFill>
                  <a:schemeClr val="tx1">
                    <a:lumMod val="50000"/>
                  </a:schemeClr>
                </a:solidFill>
                <a:latin typeface="Times New Roman" panose="02020603050405020304" pitchFamily="18" charset="0"/>
                <a:cs typeface="Times New Roman" panose="02020603050405020304" pitchFamily="18" charset="0"/>
              </a:rPr>
              <a:t>.................</a:t>
            </a:r>
            <a:r>
              <a:rPr lang="en-US" sz="3600" b="0" dirty="0">
                <a:solidFill>
                  <a:schemeClr val="tx1">
                    <a:lumMod val="50000"/>
                  </a:schemeClr>
                </a:solidFill>
                <a:latin typeface="Times New Roman" panose="02020603050405020304" pitchFamily="18" charset="0"/>
                <a:cs typeface="Times New Roman" panose="02020603050405020304" pitchFamily="18" charset="0"/>
              </a:rPr>
              <a:t>sang.</a:t>
            </a:r>
            <a:r>
              <a:rPr lang="vi-VN" sz="3600" b="0" dirty="0">
                <a:solidFill>
                  <a:schemeClr val="tx1">
                    <a:lumMod val="50000"/>
                  </a:schemeClr>
                </a:solidFill>
                <a:latin typeface="Times New Roman" panose="02020603050405020304" pitchFamily="18" charset="0"/>
                <a:cs typeface="Times New Roman" panose="02020603050405020304" pitchFamily="18" charset="0"/>
              </a:rPr>
              <a:t>..............</a:t>
            </a:r>
            <a:r>
              <a:rPr lang="en-US" sz="3600" b="0" dirty="0">
                <a:solidFill>
                  <a:schemeClr val="tx1">
                    <a:lumMod val="50000"/>
                  </a:schemeClr>
                </a:solidFill>
                <a:latin typeface="Times New Roman" panose="02020603050405020304" pitchFamily="18" charset="0"/>
                <a:cs typeface="Times New Roman" panose="02020603050405020304" pitchFamily="18" charset="0"/>
              </a:rPr>
              <a:t> </a:t>
            </a:r>
            <a:endParaRPr lang="vi-VN" sz="3600" b="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BBE3DF3-5657-4DBB-9F94-7C9D6E87FD08}"/>
              </a:ext>
            </a:extLst>
          </p:cNvPr>
          <p:cNvSpPr txBox="1"/>
          <p:nvPr/>
        </p:nvSpPr>
        <p:spPr>
          <a:xfrm>
            <a:off x="7854951" y="4168269"/>
            <a:ext cx="1390650" cy="646331"/>
          </a:xfrm>
          <a:prstGeom prst="rect">
            <a:avLst/>
          </a:prstGeom>
          <a:noFill/>
        </p:spPr>
        <p:txBody>
          <a:bodyPr wrap="square">
            <a:spAutoFit/>
          </a:bodyPr>
          <a:lstStyle/>
          <a:p>
            <a:r>
              <a:rPr lang="en-US" sz="3600" b="0" dirty="0" err="1">
                <a:solidFill>
                  <a:srgbClr val="FF0000"/>
                </a:solidFill>
                <a:latin typeface="Times New Roman" panose="02020603050405020304" pitchFamily="18" charset="0"/>
                <a:cs typeface="Times New Roman" panose="02020603050405020304" pitchFamily="18" charset="0"/>
              </a:rPr>
              <a:t>người</a:t>
            </a:r>
            <a:endParaRPr lang="en-US" sz="3600" dirty="0">
              <a:solidFill>
                <a:srgbClr val="FF0000"/>
              </a:solidFill>
            </a:endParaRPr>
          </a:p>
        </p:txBody>
      </p:sp>
      <p:sp>
        <p:nvSpPr>
          <p:cNvPr id="10" name="TextBox 9">
            <a:extLst>
              <a:ext uri="{FF2B5EF4-FFF2-40B4-BE49-F238E27FC236}">
                <a16:creationId xmlns:a16="http://schemas.microsoft.com/office/drawing/2014/main" id="{C8D7C89E-8FB3-442D-8FB8-F486B32C264C}"/>
              </a:ext>
            </a:extLst>
          </p:cNvPr>
          <p:cNvSpPr txBox="1"/>
          <p:nvPr/>
        </p:nvSpPr>
        <p:spPr>
          <a:xfrm>
            <a:off x="4590539" y="4845839"/>
            <a:ext cx="1594361" cy="646331"/>
          </a:xfrm>
          <a:prstGeom prst="rect">
            <a:avLst/>
          </a:prstGeom>
          <a:noFill/>
        </p:spPr>
        <p:txBody>
          <a:bodyPr wrap="square">
            <a:spAutoFit/>
          </a:bodyPr>
          <a:lstStyle/>
          <a:p>
            <a:r>
              <a:rPr lang="en-US" sz="3600" b="0" dirty="0" err="1">
                <a:solidFill>
                  <a:srgbClr val="FF0000"/>
                </a:solidFill>
                <a:latin typeface="Times New Roman" panose="02020603050405020304" pitchFamily="18" charset="0"/>
                <a:cs typeface="Times New Roman" panose="02020603050405020304" pitchFamily="18" charset="0"/>
              </a:rPr>
              <a:t>chuyển</a:t>
            </a:r>
            <a:endParaRPr lang="en-US" sz="3600" dirty="0">
              <a:solidFill>
                <a:srgbClr val="FF0000"/>
              </a:solidFill>
            </a:endParaRPr>
          </a:p>
        </p:txBody>
      </p:sp>
      <p:sp>
        <p:nvSpPr>
          <p:cNvPr id="12" name="TextBox 11">
            <a:extLst>
              <a:ext uri="{FF2B5EF4-FFF2-40B4-BE49-F238E27FC236}">
                <a16:creationId xmlns:a16="http://schemas.microsoft.com/office/drawing/2014/main" id="{B0B6403F-15D2-495D-AC74-3D745C46D3AE}"/>
              </a:ext>
            </a:extLst>
          </p:cNvPr>
          <p:cNvSpPr txBox="1"/>
          <p:nvPr/>
        </p:nvSpPr>
        <p:spPr>
          <a:xfrm>
            <a:off x="7178624" y="4845838"/>
            <a:ext cx="2124126" cy="646331"/>
          </a:xfrm>
          <a:prstGeom prst="rect">
            <a:avLst/>
          </a:prstGeom>
          <a:noFill/>
        </p:spPr>
        <p:txBody>
          <a:bodyPr wrap="square">
            <a:spAutoFit/>
          </a:bodyPr>
          <a:lstStyle/>
          <a:p>
            <a:r>
              <a:rPr lang="en-US" sz="3600" b="0" dirty="0" err="1">
                <a:solidFill>
                  <a:srgbClr val="FF0000"/>
                </a:solidFill>
                <a:latin typeface="Times New Roman" panose="02020603050405020304" pitchFamily="18" charset="0"/>
                <a:cs typeface="Times New Roman" panose="02020603050405020304" pitchFamily="18" charset="0"/>
              </a:rPr>
              <a:t>xe</a:t>
            </a:r>
            <a:r>
              <a:rPr lang="en-US" sz="3600" b="0" dirty="0">
                <a:solidFill>
                  <a:srgbClr val="FF0000"/>
                </a:solidFill>
                <a:latin typeface="Times New Roman" panose="02020603050405020304" pitchFamily="18" charset="0"/>
                <a:cs typeface="Times New Roman" panose="02020603050405020304" pitchFamily="18" charset="0"/>
              </a:rPr>
              <a:t> </a:t>
            </a:r>
            <a:r>
              <a:rPr lang="en-US" sz="3600" b="0" dirty="0" err="1">
                <a:solidFill>
                  <a:srgbClr val="FF0000"/>
                </a:solidFill>
                <a:latin typeface="Times New Roman" panose="02020603050405020304" pitchFamily="18" charset="0"/>
                <a:cs typeface="Times New Roman" panose="02020603050405020304" pitchFamily="18" charset="0"/>
              </a:rPr>
              <a:t>hàng</a:t>
            </a:r>
            <a:endParaRPr lang="en-US" sz="3600" dirty="0">
              <a:solidFill>
                <a:srgbClr val="FF0000"/>
              </a:solidFill>
            </a:endParaRPr>
          </a:p>
        </p:txBody>
      </p:sp>
    </p:spTree>
    <p:extLst>
      <p:ext uri="{BB962C8B-B14F-4D97-AF65-F5344CB8AC3E}">
        <p14:creationId xmlns:p14="http://schemas.microsoft.com/office/powerpoint/2010/main" val="400781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64"/>
                                        </p:tgtEl>
                                        <p:attrNameLst>
                                          <p:attrName>style.visibility</p:attrName>
                                        </p:attrNameLst>
                                      </p:cBhvr>
                                      <p:to>
                                        <p:strVal val="visible"/>
                                      </p:to>
                                    </p:set>
                                    <p:animEffect transition="in" filter="barn(inVertical)">
                                      <p:cBhvr>
                                        <p:cTn id="7" dur="500"/>
                                        <p:tgtEl>
                                          <p:spTgt spid="31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6">
                                            <p:txEl>
                                              <p:pRg st="0" end="0"/>
                                            </p:txEl>
                                          </p:spTgt>
                                        </p:tgtEl>
                                        <p:attrNameLst>
                                          <p:attrName>style.visibility</p:attrName>
                                        </p:attrNameLst>
                                      </p:cBhvr>
                                      <p:to>
                                        <p:strVal val="visible"/>
                                      </p:to>
                                    </p:set>
                                    <p:animEffect transition="in" filter="barn(inVertical)">
                                      <p:cBhvr>
                                        <p:cTn id="12" dur="500"/>
                                        <p:tgtEl>
                                          <p:spTgt spid="1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arn(inVertic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 grpId="0"/>
      <p:bldP spid="8" grpId="0"/>
      <p:bldP spid="10"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545</TotalTime>
  <Words>2215</Words>
  <Application>Microsoft Office PowerPoint</Application>
  <PresentationFormat>Widescreen</PresentationFormat>
  <Paragraphs>178</Paragraphs>
  <Slides>44</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Times New Roman</vt:lpstr>
      <vt:lpstr>Calibri</vt:lpstr>
      <vt:lpstr>Denk One</vt:lpstr>
      <vt:lpstr>Calibri Light</vt:lpstr>
      <vt:lpstr>Fira Sans Extra Condensed</vt:lpstr>
      <vt:lpstr>.VnAristoteH</vt:lpstr>
      <vt:lpstr>Office Theme</vt:lpstr>
      <vt:lpstr>PowerPoint Presentation</vt:lpstr>
      <vt:lpstr>PowerPoint Presentation</vt:lpstr>
      <vt:lpstr>PowerPoint Presentation</vt:lpstr>
      <vt:lpstr>PowerPoint Presentation</vt:lpstr>
      <vt:lpstr>PowerPoint Presentation</vt:lpstr>
      <vt:lpstr>PowerPoint Presentation</vt:lpstr>
      <vt:lpstr>Bảo toàn năng lượng</vt:lpstr>
      <vt:lpstr>1. BẢO TOÀN NĂNG LƯỢNG</vt:lpstr>
      <vt:lpstr>1. BẢO TOÀN NĂNG LƯỢNG</vt:lpstr>
      <vt:lpstr>1. BẢO TOÀN NĂNG LƯỢNG</vt:lpstr>
      <vt:lpstr>1. BẢO TOÀN NĂNG LƯỢNG</vt:lpstr>
      <vt:lpstr>PowerPoint Presentation</vt:lpstr>
      <vt:lpstr>1. BẢO TOÀN NĂNG LƯỢNG</vt:lpstr>
      <vt:lpstr>1. BẢO TOÀN NĂNG LƯỢNG</vt:lpstr>
      <vt:lpstr>1. BẢO TOÀN NĂNG LƯỢNG</vt:lpstr>
      <vt:lpstr>HOA NỞ TRÍ TUỆ</vt:lpstr>
      <vt:lpstr>1. BẢO TOÀN NĂNG LƯỢNG</vt:lpstr>
      <vt:lpstr>1. BẢO TOÀN NĂNG LƯỢNG</vt:lpstr>
      <vt:lpstr>1. BẢO TOÀN NĂNG LƯỢNG</vt:lpstr>
      <vt:lpstr>1. BẢO TOÀN NĂNG LƯỢNG</vt:lpstr>
      <vt:lpstr>1. BẢO TOÀN NĂNG LƯỢNG</vt:lpstr>
      <vt:lpstr>1. BẢO TOÀN NĂNG LƯỢNG</vt:lpstr>
      <vt:lpstr>1. BẢO TOÀN NĂNG LƯỢNG</vt:lpstr>
      <vt:lpstr>1. BẢO TOÀN NĂNG LƯỢNG</vt:lpstr>
      <vt:lpstr>2. Năng lượng hao phí trong sử dụng</vt:lpstr>
      <vt:lpstr>PowerPoint Presentation</vt:lpstr>
      <vt:lpstr>PowerPoint Presentation</vt:lpstr>
      <vt:lpstr>PowerPoint Presentation</vt:lpstr>
      <vt:lpstr>2. Năng lượng hao phí trong sử dụng</vt:lpstr>
      <vt:lpstr>PowerPoint Presentation</vt:lpstr>
      <vt:lpstr>3. Tiết kiệm năng lượng</vt:lpstr>
      <vt:lpstr>PowerPoint Presentation</vt:lpstr>
      <vt:lpstr>* Kết luận: Tiết kiệm năng lượng là một yêu cầu cấp thiết đối với tất cả mọi lĩnh vực, mọi cá nhân nhằm đảm bảo an ninh năng lượng.</vt:lpstr>
      <vt:lpstr>1. Em hãy nêu một số biện pháp tiết kiệm năng lượng khi sử dụng điện ở nhà.</vt:lpstr>
      <vt:lpstr>2. Đề xuất một số biện pháp để tiết kiệm năng lượng trong trường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Administrator</cp:lastModifiedBy>
  <cp:revision>55</cp:revision>
  <dcterms:created xsi:type="dcterms:W3CDTF">2018-05-01T14:03:50Z</dcterms:created>
  <dcterms:modified xsi:type="dcterms:W3CDTF">2025-03-07T03:06:50Z</dcterms:modified>
</cp:coreProperties>
</file>