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A27B7E-5577-F981-9296-82EA5E76A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A6D9738-3296-D74A-427F-B172A962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509FB-6DA6-4678-9C53-E70D1F8B2F4E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F778C0-2047-94D7-ACF1-4491F909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CD6975-0B55-7D5E-DA6F-67C33ECB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90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70BD99-29B2-00C9-44C9-DF2642E1D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DA98DF-3220-E643-D873-59975DC06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7E6E018-27A2-EE92-7FB3-FA8751D9D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9509FB-6DA6-4678-9C53-E70D1F8B2F4E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107556-9955-E49E-BB10-12846CE53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074085-DA19-A75C-AE5D-DC3112798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E15AA-72DD-4BFE-BA57-4B7EDEE4814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41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5E0A9EE-C048-256C-91C1-FD928751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8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VỀ LIÊN KẾT HÓA HỌC</a:t>
            </a:r>
            <a:endParaRPr lang="vi-VN" sz="8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2F4BF8-5FA8-0319-9D72-5043636FA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31A588B-DBE6-CFC9-1E10-429F655CC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31DA54-F730-B8D3-E153-F0B9F5E4E1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6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A5E397A-31D0-CADD-7BE8-94821276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7DF0F7-AD2C-2BCA-799A-E4BE2FFF0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3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A3E5A0F-D2FE-E3F9-A433-095C992BE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50EF27-DF92-8A1D-6FD6-259D70388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51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913A09B-F04B-4210-ABD9-68901712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3B1BE2-EEF0-9229-281E-635185A04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17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47DC264D-5CA2-1B51-78A7-5F4E2719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6CB6A51-F405-55EF-A258-8987FEB37F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76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039E7CE-063F-D2D7-4D3E-02860EA28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CABC09-E34D-A2C9-F6F4-350A00CF7F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90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E4CFE28-251A-84ED-7C49-6A98430D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EAABA1-6F27-EBF8-A556-BCFA45D1C0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1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32DC34C-B3BF-DF27-D0BE-18F77D5C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3D0EF5-68C4-883C-356D-40F00BE453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0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AA33124-3DEB-C47F-B075-F2CA58CE1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6C8940-EE57-2726-A9EA-8BFFEDAA80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72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88DEF24-5617-18FC-5192-DECFF562D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E6E31AA-F561-F9E3-CB8B-E67E3730E5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1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5CDC6B3-53D1-364C-8C9A-1293D2D8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EEF063-E547-3809-995C-3CD334CFDE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398CD6E-B206-5969-BBD1-BFA20F4D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797043E-E8F7-7E3E-DF3D-E1D28BD5E7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96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0DABB86-0A46-D361-4916-7F03C182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BB8CF5B-4FD7-B5C4-E99D-1BA9E5AE0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81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3E615A9-CB05-798B-89DA-D8F6DA347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639E26-45EB-4DE3-0CB3-369B4233D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3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BF3CFC3-B01C-D840-124D-12181D27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BC55DE-A477-E73F-55DB-000B5E6182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8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F68565F-48FC-B3FA-D289-18C0296B8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F8AD7F-564C-C2E4-90FE-265B5E7C32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46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3D2BDF6-6DB1-8BBE-EDE3-D9E2407D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D120CCC-E636-D3E2-7CD3-5DE055BDAF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4195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C990BC4C-812A-A07F-F0C0-D5F2FF2D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B7FA4D4-D840-7223-9B29-6996F8DD61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4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1FAC278-25FA-91B6-6404-FE1C73482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13C74E-837B-9441-A7B7-61D28ECB5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26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D43E9FD-BC13-3095-0B1A-15010A20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A42C49-5776-F72E-43BE-F3352B59E0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58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B7CCD9C0-CF26-0CF6-F6D8-5003D453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275EE2D-9753-FDED-C39E-CB91F77337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50BAF95-17AD-5C6D-07E7-F3ED9237D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20E0B4B-8340-8569-3A4C-23B716DF89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49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A79E0E6-A02D-9347-55A7-7D088046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85E3AD6-DE22-24F2-5A09-96D9365BB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D0132CB8-D2D1-4408-7AFA-AE4E4D9C4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E5355B-F093-6D4E-BB42-ABE99BF761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7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2F6BBC2-DE5A-9BCC-B0EA-C38E7A41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08B96D-AB56-93DF-160E-00EF91B77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57F134F0-7FAF-9FDB-0CD8-291983583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DB971CF-27CF-1F14-24B9-4B32E94C74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37BBE45-40B6-41B9-7C68-09698C86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1A922F-14A5-BCFC-70F6-0697F3D87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1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6CC245E-C3F0-847B-CC0E-E23DEC61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D3F13E7-B66E-291B-EA64-A0E708755B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0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EF40B8EE-9954-B4B2-3810-2F23FB34D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9A6DD0E-031C-AB31-0E3A-7A006AD086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0B990285-9976-F258-3966-1F2F5F8E0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521B26-68C7-19C9-96BC-3252235E5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F203F79-A2B7-F167-1F6E-4E744A9D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9CAC286-C02B-BC48-96D9-99A7BB219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AB406B5A-27EA-2FF6-EF5B-8A88D068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23B5FA4-CA2F-D8DB-96D6-6822ABB2C2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66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F72000F3-444B-A264-EA62-DD514B82F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559250-A41F-7FCF-42BE-79E2F9E25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93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83D1E0D5-8478-F196-9E20-26E52DFBA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D5A26D-8EEB-E0C5-6379-ACD7F196DA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11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698FC1D8-9F31-2CDC-C010-146F50318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37AEF4-ACBE-E368-695A-6B1773B096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952CE6BE-602C-88D3-80EF-C2F4A68F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4D85CCD-0C07-409C-C120-8042FFC45B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33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35542D1C-7129-32D4-1D45-74161D65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A183C4B-27DD-2508-A988-18232C2DF0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0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xmlns="" id="{2FC9A2BE-E182-EC65-EA9D-D47242D3D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D225E7-C33E-55C2-07AB-C633594976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76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Custom</PresentationFormat>
  <Paragraphs>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GIỚI THIỆU VỀ LIÊN KẾT HÓA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VỀ LIÊN KẾT HÓA HỌC</dc:title>
  <dc:creator>baongochuynh230102@gmail.com</dc:creator>
  <cp:lastModifiedBy>Administrator</cp:lastModifiedBy>
  <cp:revision>1</cp:revision>
  <dcterms:created xsi:type="dcterms:W3CDTF">2024-12-13T17:35:02Z</dcterms:created>
  <dcterms:modified xsi:type="dcterms:W3CDTF">2025-02-18T09:43:00Z</dcterms:modified>
</cp:coreProperties>
</file>