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350" r:id="rId3"/>
    <p:sldId id="351" r:id="rId4"/>
    <p:sldId id="344" r:id="rId5"/>
    <p:sldId id="293" r:id="rId6"/>
    <p:sldId id="345" r:id="rId7"/>
    <p:sldId id="339" r:id="rId8"/>
    <p:sldId id="352" r:id="rId9"/>
    <p:sldId id="346" r:id="rId10"/>
    <p:sldId id="338" r:id="rId11"/>
    <p:sldId id="347" r:id="rId12"/>
    <p:sldId id="337" r:id="rId13"/>
    <p:sldId id="348" r:id="rId14"/>
    <p:sldId id="349" r:id="rId15"/>
    <p:sldId id="341" r:id="rId16"/>
    <p:sldId id="340" r:id="rId17"/>
    <p:sldId id="342" r:id="rId18"/>
    <p:sldId id="343" r:id="rId19"/>
    <p:sldId id="33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=""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99"/>
    <a:srgbClr val="FFFF99"/>
    <a:srgbClr val="FF99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59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6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5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0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6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4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4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5203-EA93-4FD7-852C-7632FC82483A}" type="datetimeFigureOut">
              <a:rPr lang="en-US" smtClean="0"/>
              <a:t>08/04/2023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E67EC-D321-436B-9390-224748161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5"/>
            <a:ext cx="11943471" cy="828076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CHỦ ĐỀ 6. CÀ PHÊ LÂM ĐỒNG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8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Thu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1990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li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phin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66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2729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2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0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0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514600"/>
            <a:ext cx="5334000" cy="1371600"/>
          </a:xfrm>
        </p:spPr>
        <p:txBody>
          <a:bodyPr/>
          <a:lstStyle/>
          <a:p>
            <a:pPr eaLnBrk="1" hangingPunct="1"/>
            <a:r>
              <a:rPr lang="en-US" altLang="en-US" sz="4000" dirty="0" err="1">
                <a:latin typeface="VNI-Duff" pitchFamily="2" charset="0"/>
              </a:rPr>
              <a:t>Caûm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ôn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quyù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thaày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coâ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vaø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caùc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em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ñaõ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theo</a:t>
            </a:r>
            <a:r>
              <a:rPr lang="en-US" altLang="en-US" sz="4000" dirty="0">
                <a:latin typeface="VNI-Duff" pitchFamily="2" charset="0"/>
              </a:rPr>
              <a:t> </a:t>
            </a:r>
            <a:r>
              <a:rPr lang="en-US" altLang="en-US" sz="4000" dirty="0" err="1">
                <a:latin typeface="VNI-Duff" pitchFamily="2" charset="0"/>
              </a:rPr>
              <a:t>doõi</a:t>
            </a:r>
            <a:endParaRPr lang="en-US" altLang="en-US" sz="4000" dirty="0">
              <a:latin typeface="VNI-Duff" pitchFamily="2" charset="0"/>
            </a:endParaRPr>
          </a:p>
        </p:txBody>
      </p:sp>
      <p:pic>
        <p:nvPicPr>
          <p:cNvPr id="27651" name="Picture 5" descr="a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030075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7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5"/>
            <a:ext cx="11943471" cy="828076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CHỦ ĐỀ 6. CÀ PHÊ LÂM ĐỒNG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0896" y="1434690"/>
            <a:ext cx="6613864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Khái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quát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phê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Lâm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Đồng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5"/>
            <a:ext cx="11943471" cy="828076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CHỦ ĐỀ 6. CÀ PHÊ LÂM ĐỒNG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6610" y="1876379"/>
            <a:ext cx="11761433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Nguồn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gốc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cây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phê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Việt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Nam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Lâm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Đồng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0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6610" y="211015"/>
            <a:ext cx="11943471" cy="828076"/>
          </a:xfrm>
          <a:prstGeom prst="rect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CHỦ ĐỀ 6. CÀ PHÊ LÂM ĐỒNG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6610" y="1876379"/>
            <a:ext cx="11761433" cy="48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1.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Nguồn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gốc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cây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phê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Việt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Nam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Lâm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Đồng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895" y="2325746"/>
            <a:ext cx="11512859" cy="2131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en-US" sz="24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4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đởm.</a:t>
            </a:r>
            <a:endParaRPr lang="en-US" sz="24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1857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Ban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1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5"/>
            <a:ext cx="11716203" cy="309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caffein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vitamin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B2, B3, B5;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oxy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quinine,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trigonelline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trầm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men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quỵ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7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0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Qui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6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6608" y="1322363"/>
            <a:ext cx="11716203" cy="383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Qui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172 000 ha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515 845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60%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Di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  <a:spcAft>
                <a:spcPts val="0"/>
              </a:spcAft>
              <a:tabLst>
                <a:tab pos="540385" algn="l"/>
              </a:tabLs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3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761</Words>
  <Application>Microsoft Office PowerPoint</Application>
  <PresentationFormat>Custom</PresentationFormat>
  <Paragraphs>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Caûm ôn quyù thaày coâ vaø caùc em ñaõ theo doõi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VIENDONG</cp:lastModifiedBy>
  <cp:revision>188</cp:revision>
  <dcterms:created xsi:type="dcterms:W3CDTF">2022-06-25T11:32:11Z</dcterms:created>
  <dcterms:modified xsi:type="dcterms:W3CDTF">2023-04-08T07:31:43Z</dcterms:modified>
</cp:coreProperties>
</file>