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346" r:id="rId3"/>
    <p:sldId id="347" r:id="rId4"/>
    <p:sldId id="293" r:id="rId5"/>
    <p:sldId id="348" r:id="rId6"/>
    <p:sldId id="339" r:id="rId7"/>
    <p:sldId id="349" r:id="rId8"/>
    <p:sldId id="338" r:id="rId9"/>
    <p:sldId id="350" r:id="rId10"/>
    <p:sldId id="337" r:id="rId11"/>
    <p:sldId id="351" r:id="rId12"/>
    <p:sldId id="341" r:id="rId13"/>
    <p:sldId id="340" r:id="rId14"/>
    <p:sldId id="342" r:id="rId15"/>
    <p:sldId id="343" r:id="rId16"/>
    <p:sldId id="33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0" clrIdx="0">
    <p:extLst>
      <p:ext uri="{19B8F6BF-5375-455C-9EA6-DF929625EA0E}">
        <p15:presenceInfo xmlns:p15="http://schemas.microsoft.com/office/powerpoint/2012/main" xmlns="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99"/>
    <a:srgbClr val="FFFF99"/>
    <a:srgbClr val="FF99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-59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5203-EA93-4FD7-852C-7632FC82483A}" type="datetimeFigureOut">
              <a:rPr lang="en-US" smtClean="0"/>
              <a:t>08/04/2023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67EC-D321-436B-9390-224748161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728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5203-EA93-4FD7-852C-7632FC82483A}" type="datetimeFigureOut">
              <a:rPr lang="en-US" smtClean="0"/>
              <a:t>08/04/2023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67EC-D321-436B-9390-224748161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867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5203-EA93-4FD7-852C-7632FC82483A}" type="datetimeFigureOut">
              <a:rPr lang="en-US" smtClean="0"/>
              <a:t>08/04/2023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67EC-D321-436B-9390-224748161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756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5203-EA93-4FD7-852C-7632FC82483A}" type="datetimeFigureOut">
              <a:rPr lang="en-US" smtClean="0"/>
              <a:t>08/04/2023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67EC-D321-436B-9390-224748161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557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5203-EA93-4FD7-852C-7632FC82483A}" type="datetimeFigureOut">
              <a:rPr lang="en-US" smtClean="0"/>
              <a:t>08/04/2023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67EC-D321-436B-9390-224748161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404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5203-EA93-4FD7-852C-7632FC82483A}" type="datetimeFigureOut">
              <a:rPr lang="en-US" smtClean="0"/>
              <a:t>08/04/2023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67EC-D321-436B-9390-224748161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217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5203-EA93-4FD7-852C-7632FC82483A}" type="datetimeFigureOut">
              <a:rPr lang="en-US" smtClean="0"/>
              <a:t>08/04/2023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67EC-D321-436B-9390-224748161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979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5203-EA93-4FD7-852C-7632FC82483A}" type="datetimeFigureOut">
              <a:rPr lang="en-US" smtClean="0"/>
              <a:t>08/04/2023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67EC-D321-436B-9390-224748161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068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5203-EA93-4FD7-852C-7632FC82483A}" type="datetimeFigureOut">
              <a:rPr lang="en-US" smtClean="0"/>
              <a:t>08/04/2023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67EC-D321-436B-9390-224748161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41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5203-EA93-4FD7-852C-7632FC82483A}" type="datetimeFigureOut">
              <a:rPr lang="en-US" smtClean="0"/>
              <a:t>08/04/2023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67EC-D321-436B-9390-224748161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66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5203-EA93-4FD7-852C-7632FC82483A}" type="datetimeFigureOut">
              <a:rPr lang="en-US" smtClean="0"/>
              <a:t>08/04/2023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67EC-D321-436B-9390-224748161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549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05203-EA93-4FD7-852C-7632FC82483A}" type="datetimeFigureOut">
              <a:rPr lang="en-US" smtClean="0"/>
              <a:t>08/04/2023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E67EC-D321-436B-9390-224748161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509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6610" y="211014"/>
            <a:ext cx="11943471" cy="1094003"/>
          </a:xfrm>
          <a:prstGeom prst="rect">
            <a:avLst/>
          </a:prstGeom>
          <a:gradFill>
            <a:gsLst>
              <a:gs pos="0">
                <a:srgbClr val="00206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3600" b="1" dirty="0">
                <a:solidFill>
                  <a:srgbClr val="FF0000"/>
                </a:solidFill>
              </a:rPr>
              <a:t>CHỦ ĐỀ 7. DI TÍCH QUỐC GIA ĐẶC BIỆT VƯỜN QUỐC GIA CÁT TIÊN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88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3140" y="745317"/>
            <a:ext cx="11716203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  <a:spcAft>
                <a:spcPts val="0"/>
              </a:spcAft>
              <a:tabLst>
                <a:tab pos="540385" algn="l"/>
              </a:tabLs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06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3140" y="745317"/>
            <a:ext cx="11716203" cy="4206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/>
              <a:t>-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đai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bọc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Nai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mát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mẻ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chịu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ngầm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xói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mòn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lũ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lụt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,…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gene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tồn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bền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vững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dirty="0"/>
              <a:t> </a:t>
            </a:r>
            <a:endParaRPr lang="en-US" sz="2400" dirty="0"/>
          </a:p>
          <a:p>
            <a:pPr algn="just">
              <a:lnSpc>
                <a:spcPct val="114000"/>
              </a:lnSpc>
              <a:spcAft>
                <a:spcPts val="0"/>
              </a:spcAft>
              <a:tabLst>
                <a:tab pos="540385" algn="l"/>
              </a:tabLs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52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6608" y="1322365"/>
            <a:ext cx="11716203" cy="480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en-US" sz="2400" dirty="0" err="1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Nêu</a:t>
            </a:r>
            <a:r>
              <a:rPr lang="en-US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vị</a:t>
            </a:r>
            <a:r>
              <a:rPr lang="en-US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trí</a:t>
            </a:r>
            <a:r>
              <a:rPr lang="en-US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địa</a:t>
            </a:r>
            <a:r>
              <a:rPr lang="en-US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lí</a:t>
            </a:r>
            <a:r>
              <a:rPr lang="en-US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diện</a:t>
            </a:r>
            <a:r>
              <a:rPr lang="en-US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tích</a:t>
            </a:r>
            <a:r>
              <a:rPr lang="en-US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vườn</a:t>
            </a:r>
            <a:r>
              <a:rPr lang="en-US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quốc</a:t>
            </a:r>
            <a:r>
              <a:rPr lang="en-US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gia</a:t>
            </a:r>
            <a:r>
              <a:rPr lang="en-US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Cát</a:t>
            </a:r>
            <a:r>
              <a:rPr lang="en-US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Tiên</a:t>
            </a:r>
            <a:r>
              <a:rPr lang="en-US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32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6608" y="1322363"/>
            <a:ext cx="11716203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en-US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  <a:spcAft>
                <a:spcPts val="0"/>
              </a:spcAft>
              <a:tabLst>
                <a:tab pos="540385" algn="l"/>
              </a:tabLs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32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6608" y="1322365"/>
            <a:ext cx="117162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cuả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08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6608" y="1322363"/>
            <a:ext cx="117162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-Theo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08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505200" y="2514600"/>
            <a:ext cx="5334000" cy="1371600"/>
          </a:xfrm>
        </p:spPr>
        <p:txBody>
          <a:bodyPr/>
          <a:lstStyle/>
          <a:p>
            <a:pPr eaLnBrk="1" hangingPunct="1"/>
            <a:r>
              <a:rPr lang="en-US" altLang="en-US" sz="4000" dirty="0" err="1">
                <a:latin typeface="VNI-Duff" pitchFamily="2" charset="0"/>
              </a:rPr>
              <a:t>Caûm</a:t>
            </a:r>
            <a:r>
              <a:rPr lang="en-US" altLang="en-US" sz="4000" dirty="0">
                <a:latin typeface="VNI-Duff" pitchFamily="2" charset="0"/>
              </a:rPr>
              <a:t> </a:t>
            </a:r>
            <a:r>
              <a:rPr lang="en-US" altLang="en-US" sz="4000" dirty="0" err="1">
                <a:latin typeface="VNI-Duff" pitchFamily="2" charset="0"/>
              </a:rPr>
              <a:t>ôn</a:t>
            </a:r>
            <a:r>
              <a:rPr lang="en-US" altLang="en-US" sz="4000" dirty="0">
                <a:latin typeface="VNI-Duff" pitchFamily="2" charset="0"/>
              </a:rPr>
              <a:t> </a:t>
            </a:r>
            <a:r>
              <a:rPr lang="en-US" altLang="en-US" sz="4000" dirty="0" err="1">
                <a:latin typeface="VNI-Duff" pitchFamily="2" charset="0"/>
              </a:rPr>
              <a:t>quyù</a:t>
            </a:r>
            <a:r>
              <a:rPr lang="en-US" altLang="en-US" sz="4000" dirty="0">
                <a:latin typeface="VNI-Duff" pitchFamily="2" charset="0"/>
              </a:rPr>
              <a:t> </a:t>
            </a:r>
            <a:r>
              <a:rPr lang="en-US" altLang="en-US" sz="4000" dirty="0" err="1">
                <a:latin typeface="VNI-Duff" pitchFamily="2" charset="0"/>
              </a:rPr>
              <a:t>thaày</a:t>
            </a:r>
            <a:r>
              <a:rPr lang="en-US" altLang="en-US" sz="4000" dirty="0">
                <a:latin typeface="VNI-Duff" pitchFamily="2" charset="0"/>
              </a:rPr>
              <a:t> </a:t>
            </a:r>
            <a:r>
              <a:rPr lang="en-US" altLang="en-US" sz="4000" dirty="0" err="1">
                <a:latin typeface="VNI-Duff" pitchFamily="2" charset="0"/>
              </a:rPr>
              <a:t>coâ</a:t>
            </a:r>
            <a:r>
              <a:rPr lang="en-US" altLang="en-US" sz="4000" dirty="0">
                <a:latin typeface="VNI-Duff" pitchFamily="2" charset="0"/>
              </a:rPr>
              <a:t> </a:t>
            </a:r>
            <a:r>
              <a:rPr lang="en-US" altLang="en-US" sz="4000" dirty="0" err="1">
                <a:latin typeface="VNI-Duff" pitchFamily="2" charset="0"/>
              </a:rPr>
              <a:t>vaø</a:t>
            </a:r>
            <a:r>
              <a:rPr lang="en-US" altLang="en-US" sz="4000" dirty="0">
                <a:latin typeface="VNI-Duff" pitchFamily="2" charset="0"/>
              </a:rPr>
              <a:t> </a:t>
            </a:r>
            <a:r>
              <a:rPr lang="en-US" altLang="en-US" sz="4000" dirty="0" err="1">
                <a:latin typeface="VNI-Duff" pitchFamily="2" charset="0"/>
              </a:rPr>
              <a:t>caùc</a:t>
            </a:r>
            <a:r>
              <a:rPr lang="en-US" altLang="en-US" sz="4000" dirty="0">
                <a:latin typeface="VNI-Duff" pitchFamily="2" charset="0"/>
              </a:rPr>
              <a:t> </a:t>
            </a:r>
            <a:r>
              <a:rPr lang="en-US" altLang="en-US" sz="4000" dirty="0" err="1">
                <a:latin typeface="VNI-Duff" pitchFamily="2" charset="0"/>
              </a:rPr>
              <a:t>em</a:t>
            </a:r>
            <a:r>
              <a:rPr lang="en-US" altLang="en-US" sz="4000" dirty="0">
                <a:latin typeface="VNI-Duff" pitchFamily="2" charset="0"/>
              </a:rPr>
              <a:t> </a:t>
            </a:r>
            <a:r>
              <a:rPr lang="en-US" altLang="en-US" sz="4000" dirty="0" err="1">
                <a:latin typeface="VNI-Duff" pitchFamily="2" charset="0"/>
              </a:rPr>
              <a:t>ñaõ</a:t>
            </a:r>
            <a:r>
              <a:rPr lang="en-US" altLang="en-US" sz="4000" dirty="0">
                <a:latin typeface="VNI-Duff" pitchFamily="2" charset="0"/>
              </a:rPr>
              <a:t> </a:t>
            </a:r>
            <a:r>
              <a:rPr lang="en-US" altLang="en-US" sz="4000" dirty="0" err="1">
                <a:latin typeface="VNI-Duff" pitchFamily="2" charset="0"/>
              </a:rPr>
              <a:t>theo</a:t>
            </a:r>
            <a:r>
              <a:rPr lang="en-US" altLang="en-US" sz="4000" dirty="0">
                <a:latin typeface="VNI-Duff" pitchFamily="2" charset="0"/>
              </a:rPr>
              <a:t> </a:t>
            </a:r>
            <a:r>
              <a:rPr lang="en-US" altLang="en-US" sz="4000" dirty="0" err="1">
                <a:latin typeface="VNI-Duff" pitchFamily="2" charset="0"/>
              </a:rPr>
              <a:t>doõi</a:t>
            </a:r>
            <a:endParaRPr lang="en-US" altLang="en-US" sz="4000" dirty="0">
              <a:latin typeface="VNI-Duff" pitchFamily="2" charset="0"/>
            </a:endParaRPr>
          </a:p>
        </p:txBody>
      </p:sp>
      <p:pic>
        <p:nvPicPr>
          <p:cNvPr id="27651" name="Picture 5" descr="a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030075" cy="685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0748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6610" y="211014"/>
            <a:ext cx="11943471" cy="1094003"/>
          </a:xfrm>
          <a:prstGeom prst="rect">
            <a:avLst/>
          </a:prstGeom>
          <a:gradFill>
            <a:gsLst>
              <a:gs pos="0">
                <a:srgbClr val="00206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3600" b="1" dirty="0">
                <a:solidFill>
                  <a:srgbClr val="FF0000"/>
                </a:solidFill>
              </a:rPr>
              <a:t>CHỦ ĐỀ 7. DI TÍCH QUỐC GIA ĐẶC BIỆT VƯỜN QUỐC GIA CÁT TIÊN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" y="1192084"/>
            <a:ext cx="11888043" cy="480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I.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Vị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trí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địa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lí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diện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tích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vườn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quốc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gia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Cát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Tiên</a:t>
            </a:r>
            <a:endParaRPr lang="en-US" sz="2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5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6610" y="211014"/>
            <a:ext cx="11943471" cy="1094003"/>
          </a:xfrm>
          <a:prstGeom prst="rect">
            <a:avLst/>
          </a:prstGeom>
          <a:gradFill>
            <a:gsLst>
              <a:gs pos="0">
                <a:srgbClr val="00206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3600" b="1" dirty="0">
                <a:solidFill>
                  <a:srgbClr val="FF0000"/>
                </a:solidFill>
              </a:rPr>
              <a:t>CHỦ ĐỀ 7. DI TÍCH QUỐC GIA ĐẶC BIỆT VƯỜN QUỐC GIA CÁT TIÊN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" y="1192084"/>
            <a:ext cx="11888043" cy="480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I.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Vị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trí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địa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lí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diện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tích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vườn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quốc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gia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Cát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Tiên</a:t>
            </a:r>
            <a:endParaRPr lang="en-US" sz="2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6610" y="1672344"/>
            <a:ext cx="11512859" cy="3977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tướng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6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huyện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huyện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Tân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Phú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huyện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Vĩnh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Cửu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Nai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huyện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Đạ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Tẻh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huyện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Bù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Đăng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Phước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giáp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Tây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miền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bọc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90 km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Nai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71 187,9 ha, chia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Lộc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27 260,3 ha (38,29%).</a:t>
            </a:r>
          </a:p>
          <a:p>
            <a:pPr lvl="0"/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Tây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Phước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4 382,8 ha (6,16%).</a:t>
            </a:r>
          </a:p>
          <a:p>
            <a:pPr lvl="0"/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Nam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Nai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39 544,8 ha (55,55%).</a:t>
            </a:r>
          </a:p>
          <a:p>
            <a:pPr algn="just">
              <a:lnSpc>
                <a:spcPct val="114000"/>
              </a:lnSpc>
              <a:spcAft>
                <a:spcPts val="0"/>
              </a:spcAft>
              <a:tabLst>
                <a:tab pos="540385" algn="l"/>
              </a:tabLst>
            </a:pPr>
            <a:endParaRPr lang="en-US" sz="3200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55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9007" y="603274"/>
            <a:ext cx="117162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15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9007" y="603274"/>
            <a:ext cx="117162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9109" y="1434271"/>
            <a:ext cx="1171620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cạn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rụng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tre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nứa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lồ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ô,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tre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nứa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thuần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thảm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ngập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bàu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sấu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bàu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bàu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). Do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che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căm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cẩm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lai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,...</a:t>
            </a:r>
          </a:p>
        </p:txBody>
      </p:sp>
    </p:spTree>
    <p:extLst>
      <p:ext uri="{BB962C8B-B14F-4D97-AF65-F5344CB8AC3E}">
        <p14:creationId xmlns:p14="http://schemas.microsoft.com/office/powerpoint/2010/main" val="383772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6608" y="461229"/>
            <a:ext cx="117162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05106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6608" y="461229"/>
            <a:ext cx="117162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" name="Rectangle 2"/>
          <p:cNvSpPr/>
          <p:nvPr/>
        </p:nvSpPr>
        <p:spPr>
          <a:xfrm>
            <a:off x="126608" y="923580"/>
            <a:ext cx="1171620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1 729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238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51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571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cạn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hiếm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Nam,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vượn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đen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má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bò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tót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lôi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lông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tía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vá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đen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tê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sừng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hoẵng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hung,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chích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chạch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má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xám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,…</a:t>
            </a:r>
            <a:endParaRPr lang="en-US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29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9109" y="773427"/>
            <a:ext cx="117162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nấm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06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6607" y="1091530"/>
            <a:ext cx="117162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-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nấm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370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60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nấm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90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nấm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99109" y="773427"/>
            <a:ext cx="117162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nấm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29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2008</TotalTime>
  <Words>833</Words>
  <Application>Microsoft Office PowerPoint</Application>
  <PresentationFormat>Custom</PresentationFormat>
  <Paragraphs>34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Caûm ôn quyù thaày coâ vaø caùc em ñaõ theo doõi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VIENDONG</cp:lastModifiedBy>
  <cp:revision>200</cp:revision>
  <dcterms:created xsi:type="dcterms:W3CDTF">2022-06-25T11:32:11Z</dcterms:created>
  <dcterms:modified xsi:type="dcterms:W3CDTF">2023-04-08T07:29:49Z</dcterms:modified>
</cp:coreProperties>
</file>