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346" r:id="rId3"/>
    <p:sldId id="347" r:id="rId4"/>
    <p:sldId id="293" r:id="rId5"/>
    <p:sldId id="348" r:id="rId6"/>
    <p:sldId id="339" r:id="rId7"/>
    <p:sldId id="349" r:id="rId8"/>
    <p:sldId id="338" r:id="rId9"/>
    <p:sldId id="350" r:id="rId10"/>
    <p:sldId id="337" r:id="rId11"/>
    <p:sldId id="351" r:id="rId12"/>
    <p:sldId id="341" r:id="rId13"/>
    <p:sldId id="340" r:id="rId14"/>
    <p:sldId id="342" r:id="rId15"/>
    <p:sldId id="343" r:id="rId16"/>
    <p:sldId id="33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xmlns="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FFFF99"/>
    <a:srgbClr val="FF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2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5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5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1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7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4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4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5203-EA93-4FD7-852C-7632FC82483A}" type="datetimeFigureOut">
              <a:rPr lang="en-US" smtClean="0"/>
              <a:t>08/04/2023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E67EC-D321-436B-9390-224748161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0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6610" y="211014"/>
            <a:ext cx="11943471" cy="1094003"/>
          </a:xfrm>
          <a:prstGeom prst="rect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600" b="1" dirty="0">
                <a:solidFill>
                  <a:srgbClr val="FF0000"/>
                </a:solidFill>
              </a:rPr>
              <a:t>CHỦ ĐỀ 7. DI TÍCH QUỐC GIA ĐẶC BIỆT VƯỜN QUỐC GIA CÁT TIÊN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3140" y="745317"/>
            <a:ext cx="1171620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3140" y="745317"/>
            <a:ext cx="11716203" cy="4206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/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mẻ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ngầm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gene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5"/>
            <a:ext cx="11716203" cy="48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địa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vườn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Cát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3"/>
            <a:ext cx="1171620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5"/>
            <a:ext cx="11716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cuả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0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1322363"/>
            <a:ext cx="11716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-Theo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0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5334000" cy="1371600"/>
          </a:xfrm>
        </p:spPr>
        <p:txBody>
          <a:bodyPr/>
          <a:lstStyle/>
          <a:p>
            <a:pPr eaLnBrk="1" hangingPunct="1"/>
            <a:r>
              <a:rPr lang="en-US" altLang="en-US" sz="4000" dirty="0" err="1">
                <a:latin typeface="VNI-Duff" pitchFamily="2" charset="0"/>
              </a:rPr>
              <a:t>Caûm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ôn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quyù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thaày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coâ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vaø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caùc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em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ñaõ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theo</a:t>
            </a:r>
            <a:r>
              <a:rPr lang="en-US" altLang="en-US" sz="4000" dirty="0">
                <a:latin typeface="VNI-Duff" pitchFamily="2" charset="0"/>
              </a:rPr>
              <a:t> </a:t>
            </a:r>
            <a:r>
              <a:rPr lang="en-US" altLang="en-US" sz="4000" dirty="0" err="1">
                <a:latin typeface="VNI-Duff" pitchFamily="2" charset="0"/>
              </a:rPr>
              <a:t>doõi</a:t>
            </a:r>
            <a:endParaRPr lang="en-US" altLang="en-US" sz="4000" dirty="0">
              <a:latin typeface="VNI-Duff" pitchFamily="2" charset="0"/>
            </a:endParaRPr>
          </a:p>
        </p:txBody>
      </p:sp>
      <p:pic>
        <p:nvPicPr>
          <p:cNvPr id="27651" name="Picture 5" descr="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030075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74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6610" y="211014"/>
            <a:ext cx="11943471" cy="1094003"/>
          </a:xfrm>
          <a:prstGeom prst="rect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600" b="1" dirty="0">
                <a:solidFill>
                  <a:srgbClr val="FF0000"/>
                </a:solidFill>
              </a:rPr>
              <a:t>CHỦ ĐỀ 7. DI TÍCH QUỐC GIA ĐẶC BIỆT VƯỜN QUỐC GIA CÁT TIÊN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192084"/>
            <a:ext cx="11888043" cy="48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trí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địa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diện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tích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vườn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quốc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gia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Cát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Tiên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6610" y="211014"/>
            <a:ext cx="11943471" cy="1094003"/>
          </a:xfrm>
          <a:prstGeom prst="rect">
            <a:avLst/>
          </a:prstGeom>
          <a:gradFill>
            <a:gsLst>
              <a:gs pos="0">
                <a:srgbClr val="00206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3600" b="1" dirty="0">
                <a:solidFill>
                  <a:srgbClr val="FF0000"/>
                </a:solidFill>
              </a:rPr>
              <a:t>CHỦ ĐỀ 7. DI TÍCH QUỐC GIA ĐẶC BIỆT VƯỜN QUỐC GIA CÁT TIÊN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192084"/>
            <a:ext cx="11888043" cy="48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I.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Vị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trí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địa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lí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diện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tích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vườn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quốc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gia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Cát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Tiên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6610" y="1672344"/>
            <a:ext cx="11512859" cy="397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tướng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6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Vĩnh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Cửu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Tẻh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bọc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90 km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71 187,9 ha, chia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27 260,3 ha (38,29%).</a:t>
            </a:r>
          </a:p>
          <a:p>
            <a:pPr lvl="0"/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4 382,8 ha (6,16%).</a:t>
            </a:r>
          </a:p>
          <a:p>
            <a:pPr lvl="0"/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39 544,8 ha (55,55%).</a:t>
            </a:r>
          </a:p>
          <a:p>
            <a:pPr algn="just">
              <a:lnSpc>
                <a:spcPct val="114000"/>
              </a:lnSpc>
              <a:spcAft>
                <a:spcPts val="0"/>
              </a:spcAft>
              <a:tabLst>
                <a:tab pos="540385" algn="l"/>
              </a:tabLst>
            </a:pPr>
            <a:endParaRPr lang="en-US" sz="3200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9007" y="603274"/>
            <a:ext cx="11716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9007" y="603274"/>
            <a:ext cx="11716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9109" y="1434271"/>
            <a:ext cx="117162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rụng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nứa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lồ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nứa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 Do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căm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,...</a:t>
            </a:r>
          </a:p>
        </p:txBody>
      </p:sp>
    </p:spTree>
    <p:extLst>
      <p:ext uri="{BB962C8B-B14F-4D97-AF65-F5344CB8AC3E}">
        <p14:creationId xmlns:p14="http://schemas.microsoft.com/office/powerpoint/2010/main" val="383772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461229"/>
            <a:ext cx="11716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510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8" y="461229"/>
            <a:ext cx="11716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26608" y="923580"/>
            <a:ext cx="117162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1 729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238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51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571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hiếm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vượn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lôi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sừng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hoẵng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hung,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chạch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2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9109" y="773427"/>
            <a:ext cx="11716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607" y="1091530"/>
            <a:ext cx="117162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-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370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9109" y="773427"/>
            <a:ext cx="11716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nấm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</TotalTime>
  <Words>833</Words>
  <Application>Microsoft Office PowerPoint</Application>
  <PresentationFormat>Custom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Caûm ôn quyù thaày coâ vaø caùc em ñaõ theo doõi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VIENDONG</cp:lastModifiedBy>
  <cp:revision>200</cp:revision>
  <dcterms:created xsi:type="dcterms:W3CDTF">2022-06-25T11:32:11Z</dcterms:created>
  <dcterms:modified xsi:type="dcterms:W3CDTF">2023-04-08T07:29:49Z</dcterms:modified>
</cp:coreProperties>
</file>