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4"/>
  </p:notesMasterIdLst>
  <p:sldIdLst>
    <p:sldId id="296" r:id="rId2"/>
    <p:sldId id="262" r:id="rId3"/>
    <p:sldId id="297" r:id="rId4"/>
    <p:sldId id="256" r:id="rId5"/>
    <p:sldId id="286" r:id="rId6"/>
    <p:sldId id="258" r:id="rId7"/>
    <p:sldId id="283" r:id="rId8"/>
    <p:sldId id="257" r:id="rId9"/>
    <p:sldId id="289" r:id="rId10"/>
    <p:sldId id="287" r:id="rId11"/>
    <p:sldId id="260" r:id="rId12"/>
    <p:sldId id="284" r:id="rId13"/>
    <p:sldId id="259" r:id="rId14"/>
    <p:sldId id="294" r:id="rId15"/>
    <p:sldId id="290" r:id="rId16"/>
    <p:sldId id="292" r:id="rId17"/>
    <p:sldId id="285" r:id="rId18"/>
    <p:sldId id="261" r:id="rId19"/>
    <p:sldId id="265" r:id="rId20"/>
    <p:sldId id="298" r:id="rId21"/>
    <p:sldId id="299" r:id="rId22"/>
    <p:sldId id="279" r:id="rId23"/>
  </p:sldIdLst>
  <p:sldSz cx="9144000" cy="5143500" type="screen16x9"/>
  <p:notesSz cx="6858000" cy="9144000"/>
  <p:embeddedFontLst>
    <p:embeddedFont>
      <p:font typeface="Dosis" pitchFamily="2" charset="0"/>
      <p:regular r:id="rId25"/>
      <p:bold r:id="rId26"/>
    </p:embeddedFont>
    <p:embeddedFont>
      <p:font typeface="Sniglet" panose="020B0604020202020204" charset="0"/>
      <p:regular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45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05E0FE-D782-4A1A-986F-B7B9CD512967}">
  <a:tblStyle styleId="{BE05E0FE-D782-4A1A-986F-B7B9CD51296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06"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image" Target="../media/image6.jpg"/><Relationship Id="rId4" Type="http://schemas.openxmlformats.org/officeDocument/2006/relationships/image" Target="../media/image9.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77E40-1F18-45FF-A51A-9DD9724D13B4}"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A4B3AE8E-9D3C-47C7-A9BC-EF2C01876DAA}">
      <dgm:prSet phldrT="[Text]"/>
      <dgm:spPr/>
      <dgm:t>
        <a:bodyPr/>
        <a:lstStyle/>
        <a:p>
          <a:r>
            <a:rPr lang="nl-NL">
              <a:solidFill>
                <a:srgbClr val="FF0000"/>
              </a:solidFill>
            </a:rPr>
            <a:t>Điều gì em cho là quan trọng đối </a:t>
          </a:r>
          <a:r>
            <a:rPr lang="vi-VN">
              <a:solidFill>
                <a:srgbClr val="FF0000"/>
              </a:solidFill>
            </a:rPr>
            <a:t> </a:t>
          </a:r>
          <a:r>
            <a:rPr lang="nl-NL">
              <a:solidFill>
                <a:srgbClr val="FF0000"/>
              </a:solidFill>
            </a:rPr>
            <a:t>với mình?</a:t>
          </a:r>
          <a:endParaRPr lang="en-US">
            <a:solidFill>
              <a:srgbClr val="FF0000"/>
            </a:solidFill>
          </a:endParaRPr>
        </a:p>
      </dgm:t>
    </dgm:pt>
    <dgm:pt modelId="{F7AE1C20-D868-411A-A38B-BE8616708B78}" type="parTrans" cxnId="{945D11F1-1445-4484-9D5F-48449A5F5CBC}">
      <dgm:prSet/>
      <dgm:spPr/>
      <dgm:t>
        <a:bodyPr/>
        <a:lstStyle/>
        <a:p>
          <a:endParaRPr lang="en-US"/>
        </a:p>
      </dgm:t>
    </dgm:pt>
    <dgm:pt modelId="{7FF646A3-0BA5-4A05-B24E-671DB083723E}" type="sibTrans" cxnId="{945D11F1-1445-4484-9D5F-48449A5F5CBC}">
      <dgm:prSet/>
      <dgm:spPr/>
      <dgm:t>
        <a:bodyPr/>
        <a:lstStyle/>
        <a:p>
          <a:endParaRPr lang="en-US"/>
        </a:p>
      </dgm:t>
    </dgm:pt>
    <dgm:pt modelId="{A6D0D464-DEFD-45F0-ADEE-D8CBBEBCA9A0}">
      <dgm:prSet phldrT="[Text]"/>
      <dgm:spPr/>
      <dgm:t>
        <a:bodyPr/>
        <a:lstStyle/>
        <a:p>
          <a:r>
            <a:rPr lang="nl-NL">
              <a:solidFill>
                <a:srgbClr val="FF0000"/>
              </a:solidFill>
            </a:rPr>
            <a:t>Điều gì em cho là quý giá phải bảo vệ, giữ gìn, tôn trọng và theo đuổi?</a:t>
          </a:r>
          <a:endParaRPr lang="en-US">
            <a:solidFill>
              <a:srgbClr val="FF0000"/>
            </a:solidFill>
          </a:endParaRPr>
        </a:p>
      </dgm:t>
    </dgm:pt>
    <dgm:pt modelId="{38ADF50A-EC59-4A5C-BA25-4F252BAA3FDC}" type="parTrans" cxnId="{6451F2BB-C063-445D-ACD5-19F5D8F09540}">
      <dgm:prSet/>
      <dgm:spPr/>
      <dgm:t>
        <a:bodyPr/>
        <a:lstStyle/>
        <a:p>
          <a:endParaRPr lang="en-US"/>
        </a:p>
      </dgm:t>
    </dgm:pt>
    <dgm:pt modelId="{157829F5-45A9-480C-B8F7-E8B730A94AE5}" type="sibTrans" cxnId="{6451F2BB-C063-445D-ACD5-19F5D8F09540}">
      <dgm:prSet/>
      <dgm:spPr/>
      <dgm:t>
        <a:bodyPr/>
        <a:lstStyle/>
        <a:p>
          <a:endParaRPr lang="en-US"/>
        </a:p>
      </dgm:t>
    </dgm:pt>
    <dgm:pt modelId="{8FBA5EBE-8451-494C-92C8-44E63EFB3298}">
      <dgm:prSet phldrT="[Text]"/>
      <dgm:spPr/>
      <dgm:t>
        <a:bodyPr/>
        <a:lstStyle/>
        <a:p>
          <a:r>
            <a:rPr lang="nl-NL">
              <a:solidFill>
                <a:srgbClr val="FF0000"/>
              </a:solidFill>
            </a:rPr>
            <a:t>Điều gì chi phối các việc làm, lời nói, cách ứng xử, hành động của em?</a:t>
          </a:r>
          <a:endParaRPr lang="en-US">
            <a:solidFill>
              <a:srgbClr val="FF0000"/>
            </a:solidFill>
          </a:endParaRPr>
        </a:p>
      </dgm:t>
    </dgm:pt>
    <dgm:pt modelId="{BE4B4F74-3BD6-41B6-9705-BABA38CAAC71}" type="parTrans" cxnId="{0C6427AF-182A-48C8-A696-F2D15DC2A60C}">
      <dgm:prSet/>
      <dgm:spPr/>
      <dgm:t>
        <a:bodyPr/>
        <a:lstStyle/>
        <a:p>
          <a:endParaRPr lang="en-US"/>
        </a:p>
      </dgm:t>
    </dgm:pt>
    <dgm:pt modelId="{642F25FC-AFD8-4C49-A5F9-DF9758DD15BB}" type="sibTrans" cxnId="{0C6427AF-182A-48C8-A696-F2D15DC2A60C}">
      <dgm:prSet/>
      <dgm:spPr/>
      <dgm:t>
        <a:bodyPr/>
        <a:lstStyle/>
        <a:p>
          <a:endParaRPr lang="en-US"/>
        </a:p>
      </dgm:t>
    </dgm:pt>
    <dgm:pt modelId="{3AB5A7E8-37DF-428D-AA21-8640A45869EA}">
      <dgm:prSet phldrT="[Text]"/>
      <dgm:spPr/>
      <dgm:t>
        <a:bodyPr/>
        <a:lstStyle/>
        <a:p>
          <a:r>
            <a:rPr lang="nl-NL">
              <a:solidFill>
                <a:srgbClr val="FF0000"/>
              </a:solidFill>
            </a:rPr>
            <a:t>Những phẩm chất mà em đã có là gì?</a:t>
          </a:r>
          <a:endParaRPr lang="en-US">
            <a:solidFill>
              <a:srgbClr val="FF0000"/>
            </a:solidFill>
          </a:endParaRPr>
        </a:p>
      </dgm:t>
    </dgm:pt>
    <dgm:pt modelId="{3E015072-083C-49D1-95D7-6252F70662DE}" type="parTrans" cxnId="{6F020F92-BF2E-47B5-8957-7051B70D8C05}">
      <dgm:prSet/>
      <dgm:spPr/>
      <dgm:t>
        <a:bodyPr/>
        <a:lstStyle/>
        <a:p>
          <a:endParaRPr lang="en-US"/>
        </a:p>
      </dgm:t>
    </dgm:pt>
    <dgm:pt modelId="{64B3EECC-801F-44E0-9470-87249DDDE4F8}" type="sibTrans" cxnId="{6F020F92-BF2E-47B5-8957-7051B70D8C05}">
      <dgm:prSet/>
      <dgm:spPr/>
      <dgm:t>
        <a:bodyPr/>
        <a:lstStyle/>
        <a:p>
          <a:endParaRPr lang="en-US"/>
        </a:p>
      </dgm:t>
    </dgm:pt>
    <dgm:pt modelId="{CB47EE99-E379-41EE-A011-C1439057A60B}" type="pres">
      <dgm:prSet presAssocID="{8F177E40-1F18-45FF-A51A-9DD9724D13B4}" presName="Name0" presStyleCnt="0">
        <dgm:presLayoutVars>
          <dgm:dir/>
          <dgm:resizeHandles val="exact"/>
        </dgm:presLayoutVars>
      </dgm:prSet>
      <dgm:spPr/>
    </dgm:pt>
    <dgm:pt modelId="{D6FBEB9D-6836-4907-9482-E806779F68BE}" type="pres">
      <dgm:prSet presAssocID="{A4B3AE8E-9D3C-47C7-A9BC-EF2C01876DAA}" presName="compNode" presStyleCnt="0"/>
      <dgm:spPr/>
    </dgm:pt>
    <dgm:pt modelId="{DFAB1439-6218-43F0-9789-B0178AAB3728}" type="pres">
      <dgm:prSet presAssocID="{A4B3AE8E-9D3C-47C7-A9BC-EF2C01876DAA}" presName="pictRect" presStyleLbl="node1" presStyleIdx="0" presStyleCnt="4" custScaleX="152681"/>
      <dgm:spPr>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dgm:spPr>
    </dgm:pt>
    <dgm:pt modelId="{99EBDC4A-8DA9-48C1-BB11-F923B12A9579}" type="pres">
      <dgm:prSet presAssocID="{A4B3AE8E-9D3C-47C7-A9BC-EF2C01876DAA}" presName="textRect" presStyleLbl="revTx" presStyleIdx="0" presStyleCnt="4">
        <dgm:presLayoutVars>
          <dgm:bulletEnabled val="1"/>
        </dgm:presLayoutVars>
      </dgm:prSet>
      <dgm:spPr/>
    </dgm:pt>
    <dgm:pt modelId="{C03156D7-0931-4568-B183-C18453BFDD00}" type="pres">
      <dgm:prSet presAssocID="{7FF646A3-0BA5-4A05-B24E-671DB083723E}" presName="sibTrans" presStyleLbl="sibTrans2D1" presStyleIdx="0" presStyleCnt="0"/>
      <dgm:spPr/>
    </dgm:pt>
    <dgm:pt modelId="{9605F682-9EDB-4A89-B0A2-C5625E308213}" type="pres">
      <dgm:prSet presAssocID="{A6D0D464-DEFD-45F0-ADEE-D8CBBEBCA9A0}" presName="compNode" presStyleCnt="0"/>
      <dgm:spPr/>
    </dgm:pt>
    <dgm:pt modelId="{37092795-09DA-4562-B2C9-0CCB53E5D5C7}" type="pres">
      <dgm:prSet presAssocID="{A6D0D464-DEFD-45F0-ADEE-D8CBBEBCA9A0}" presName="pictRect" presStyleLbl="node1" presStyleIdx="1" presStyleCnt="4" custScaleX="145158"/>
      <dgm:spPr>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dgm:spPr>
    </dgm:pt>
    <dgm:pt modelId="{0E07B358-020A-410E-B779-E00A88EACA0A}" type="pres">
      <dgm:prSet presAssocID="{A6D0D464-DEFD-45F0-ADEE-D8CBBEBCA9A0}" presName="textRect" presStyleLbl="revTx" presStyleIdx="1" presStyleCnt="4" custScaleX="149899" custLinFactNeighborX="7390">
        <dgm:presLayoutVars>
          <dgm:bulletEnabled val="1"/>
        </dgm:presLayoutVars>
      </dgm:prSet>
      <dgm:spPr/>
    </dgm:pt>
    <dgm:pt modelId="{A58F110B-C980-4BC7-A084-CA6CEDD7BB6A}" type="pres">
      <dgm:prSet presAssocID="{157829F5-45A9-480C-B8F7-E8B730A94AE5}" presName="sibTrans" presStyleLbl="sibTrans2D1" presStyleIdx="0" presStyleCnt="0"/>
      <dgm:spPr/>
    </dgm:pt>
    <dgm:pt modelId="{06326355-A59D-4C80-AFDC-349DBDCD96C7}" type="pres">
      <dgm:prSet presAssocID="{8FBA5EBE-8451-494C-92C8-44E63EFB3298}" presName="compNode" presStyleCnt="0"/>
      <dgm:spPr/>
    </dgm:pt>
    <dgm:pt modelId="{24CC1D62-4EC8-4B2B-91C6-F2F175F905BE}" type="pres">
      <dgm:prSet presAssocID="{8FBA5EBE-8451-494C-92C8-44E63EFB3298}" presName="pictRect" presStyleLbl="node1" presStyleIdx="2" presStyleCnt="4" custScaleX="147464" custLinFactNeighborX="-674" custLinFactNeighborY="-7768"/>
      <dgm:spPr>
        <a:blipFill>
          <a:blip xmlns:r="http://schemas.openxmlformats.org/officeDocument/2006/relationships" r:embed="rId3">
            <a:extLst>
              <a:ext uri="{28A0092B-C50C-407E-A947-70E740481C1C}">
                <a14:useLocalDpi xmlns:a14="http://schemas.microsoft.com/office/drawing/2010/main" val="0"/>
              </a:ext>
            </a:extLst>
          </a:blip>
          <a:srcRect/>
          <a:stretch>
            <a:fillRect t="-26000" b="-26000"/>
          </a:stretch>
        </a:blipFill>
      </dgm:spPr>
    </dgm:pt>
    <dgm:pt modelId="{0B73E4F9-A741-4761-B5A2-B2C70EDE98C7}" type="pres">
      <dgm:prSet presAssocID="{8FBA5EBE-8451-494C-92C8-44E63EFB3298}" presName="textRect" presStyleLbl="revTx" presStyleIdx="2" presStyleCnt="4" custScaleX="154278" custLinFactNeighborX="2368" custLinFactNeighborY="7026">
        <dgm:presLayoutVars>
          <dgm:bulletEnabled val="1"/>
        </dgm:presLayoutVars>
      </dgm:prSet>
      <dgm:spPr/>
    </dgm:pt>
    <dgm:pt modelId="{CB7509B1-F17E-4B8F-B0BC-1C7DE2289743}" type="pres">
      <dgm:prSet presAssocID="{642F25FC-AFD8-4C49-A5F9-DF9758DD15BB}" presName="sibTrans" presStyleLbl="sibTrans2D1" presStyleIdx="0" presStyleCnt="0"/>
      <dgm:spPr/>
    </dgm:pt>
    <dgm:pt modelId="{E2CCA620-06F7-4E9D-A89E-54434E3427DB}" type="pres">
      <dgm:prSet presAssocID="{3AB5A7E8-37DF-428D-AA21-8640A45869EA}" presName="compNode" presStyleCnt="0"/>
      <dgm:spPr/>
    </dgm:pt>
    <dgm:pt modelId="{BED023A7-CCF5-40FC-B079-4000BDE05F56}" type="pres">
      <dgm:prSet presAssocID="{3AB5A7E8-37DF-428D-AA21-8640A45869EA}" presName="pictRect" presStyleLbl="node1" presStyleIdx="3" presStyleCnt="4" custScaleX="143188" custLinFactNeighborX="4018" custLinFactNeighborY="-8593"/>
      <dgm:spPr>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dgm:spPr>
    </dgm:pt>
    <dgm:pt modelId="{D9EADF15-0908-40BE-8102-1432E054445D}" type="pres">
      <dgm:prSet presAssocID="{3AB5A7E8-37DF-428D-AA21-8640A45869EA}" presName="textRect" presStyleLbl="revTx" presStyleIdx="3" presStyleCnt="4" custScaleX="125543" custLinFactNeighborX="2842">
        <dgm:presLayoutVars>
          <dgm:bulletEnabled val="1"/>
        </dgm:presLayoutVars>
      </dgm:prSet>
      <dgm:spPr/>
    </dgm:pt>
  </dgm:ptLst>
  <dgm:cxnLst>
    <dgm:cxn modelId="{33780D22-AC32-4C28-B327-8AB75486FDFC}" type="presOf" srcId="{7FF646A3-0BA5-4A05-B24E-671DB083723E}" destId="{C03156D7-0931-4568-B183-C18453BFDD00}" srcOrd="0" destOrd="0" presId="urn:microsoft.com/office/officeart/2005/8/layout/pList1"/>
    <dgm:cxn modelId="{B1083942-14D9-43F2-ADB4-736967B11E17}" type="presOf" srcId="{8FBA5EBE-8451-494C-92C8-44E63EFB3298}" destId="{0B73E4F9-A741-4761-B5A2-B2C70EDE98C7}" srcOrd="0" destOrd="0" presId="urn:microsoft.com/office/officeart/2005/8/layout/pList1"/>
    <dgm:cxn modelId="{6239A270-A124-4D9C-A5A6-A394082EA810}" type="presOf" srcId="{A4B3AE8E-9D3C-47C7-A9BC-EF2C01876DAA}" destId="{99EBDC4A-8DA9-48C1-BB11-F923B12A9579}" srcOrd="0" destOrd="0" presId="urn:microsoft.com/office/officeart/2005/8/layout/pList1"/>
    <dgm:cxn modelId="{B274F17B-D8AB-4A3C-9CA3-751F2E2DEF17}" type="presOf" srcId="{3AB5A7E8-37DF-428D-AA21-8640A45869EA}" destId="{D9EADF15-0908-40BE-8102-1432E054445D}" srcOrd="0" destOrd="0" presId="urn:microsoft.com/office/officeart/2005/8/layout/pList1"/>
    <dgm:cxn modelId="{6930D07E-1605-4C31-A42B-40E82D17DAA1}" type="presOf" srcId="{157829F5-45A9-480C-B8F7-E8B730A94AE5}" destId="{A58F110B-C980-4BC7-A084-CA6CEDD7BB6A}" srcOrd="0" destOrd="0" presId="urn:microsoft.com/office/officeart/2005/8/layout/pList1"/>
    <dgm:cxn modelId="{6F020F92-BF2E-47B5-8957-7051B70D8C05}" srcId="{8F177E40-1F18-45FF-A51A-9DD9724D13B4}" destId="{3AB5A7E8-37DF-428D-AA21-8640A45869EA}" srcOrd="3" destOrd="0" parTransId="{3E015072-083C-49D1-95D7-6252F70662DE}" sibTransId="{64B3EECC-801F-44E0-9470-87249DDDE4F8}"/>
    <dgm:cxn modelId="{F1E358AE-503A-4CDD-B98C-E492C3EC03A9}" type="presOf" srcId="{A6D0D464-DEFD-45F0-ADEE-D8CBBEBCA9A0}" destId="{0E07B358-020A-410E-B779-E00A88EACA0A}" srcOrd="0" destOrd="0" presId="urn:microsoft.com/office/officeart/2005/8/layout/pList1"/>
    <dgm:cxn modelId="{0C6427AF-182A-48C8-A696-F2D15DC2A60C}" srcId="{8F177E40-1F18-45FF-A51A-9DD9724D13B4}" destId="{8FBA5EBE-8451-494C-92C8-44E63EFB3298}" srcOrd="2" destOrd="0" parTransId="{BE4B4F74-3BD6-41B6-9705-BABA38CAAC71}" sibTransId="{642F25FC-AFD8-4C49-A5F9-DF9758DD15BB}"/>
    <dgm:cxn modelId="{047B90B9-E40A-4C28-97D6-419800EE247E}" type="presOf" srcId="{642F25FC-AFD8-4C49-A5F9-DF9758DD15BB}" destId="{CB7509B1-F17E-4B8F-B0BC-1C7DE2289743}" srcOrd="0" destOrd="0" presId="urn:microsoft.com/office/officeart/2005/8/layout/pList1"/>
    <dgm:cxn modelId="{6451F2BB-C063-445D-ACD5-19F5D8F09540}" srcId="{8F177E40-1F18-45FF-A51A-9DD9724D13B4}" destId="{A6D0D464-DEFD-45F0-ADEE-D8CBBEBCA9A0}" srcOrd="1" destOrd="0" parTransId="{38ADF50A-EC59-4A5C-BA25-4F252BAA3FDC}" sibTransId="{157829F5-45A9-480C-B8F7-E8B730A94AE5}"/>
    <dgm:cxn modelId="{945D11F1-1445-4484-9D5F-48449A5F5CBC}" srcId="{8F177E40-1F18-45FF-A51A-9DD9724D13B4}" destId="{A4B3AE8E-9D3C-47C7-A9BC-EF2C01876DAA}" srcOrd="0" destOrd="0" parTransId="{F7AE1C20-D868-411A-A38B-BE8616708B78}" sibTransId="{7FF646A3-0BA5-4A05-B24E-671DB083723E}"/>
    <dgm:cxn modelId="{F40EE3F7-5F03-4759-8185-FBBD0ADA6F58}" type="presOf" srcId="{8F177E40-1F18-45FF-A51A-9DD9724D13B4}" destId="{CB47EE99-E379-41EE-A011-C1439057A60B}" srcOrd="0" destOrd="0" presId="urn:microsoft.com/office/officeart/2005/8/layout/pList1"/>
    <dgm:cxn modelId="{3A37E0BE-666D-4BCE-BB18-271CD02A4C12}" type="presParOf" srcId="{CB47EE99-E379-41EE-A011-C1439057A60B}" destId="{D6FBEB9D-6836-4907-9482-E806779F68BE}" srcOrd="0" destOrd="0" presId="urn:microsoft.com/office/officeart/2005/8/layout/pList1"/>
    <dgm:cxn modelId="{CEC6A713-03CC-45D1-8710-75E279C9E2E6}" type="presParOf" srcId="{D6FBEB9D-6836-4907-9482-E806779F68BE}" destId="{DFAB1439-6218-43F0-9789-B0178AAB3728}" srcOrd="0" destOrd="0" presId="urn:microsoft.com/office/officeart/2005/8/layout/pList1"/>
    <dgm:cxn modelId="{C470C3DB-3DE8-492B-A093-1195DBF6D0D9}" type="presParOf" srcId="{D6FBEB9D-6836-4907-9482-E806779F68BE}" destId="{99EBDC4A-8DA9-48C1-BB11-F923B12A9579}" srcOrd="1" destOrd="0" presId="urn:microsoft.com/office/officeart/2005/8/layout/pList1"/>
    <dgm:cxn modelId="{F14A5DDB-8BE6-4C8D-BCC0-28DFC4597F1D}" type="presParOf" srcId="{CB47EE99-E379-41EE-A011-C1439057A60B}" destId="{C03156D7-0931-4568-B183-C18453BFDD00}" srcOrd="1" destOrd="0" presId="urn:microsoft.com/office/officeart/2005/8/layout/pList1"/>
    <dgm:cxn modelId="{E02E56BD-3C8B-4018-9D74-DD1F805D808F}" type="presParOf" srcId="{CB47EE99-E379-41EE-A011-C1439057A60B}" destId="{9605F682-9EDB-4A89-B0A2-C5625E308213}" srcOrd="2" destOrd="0" presId="urn:microsoft.com/office/officeart/2005/8/layout/pList1"/>
    <dgm:cxn modelId="{2FBF6CD0-8D41-4A15-AB6F-D2F62C6D676F}" type="presParOf" srcId="{9605F682-9EDB-4A89-B0A2-C5625E308213}" destId="{37092795-09DA-4562-B2C9-0CCB53E5D5C7}" srcOrd="0" destOrd="0" presId="urn:microsoft.com/office/officeart/2005/8/layout/pList1"/>
    <dgm:cxn modelId="{F46C5F00-5E69-49A4-950C-10A04DF3D6C6}" type="presParOf" srcId="{9605F682-9EDB-4A89-B0A2-C5625E308213}" destId="{0E07B358-020A-410E-B779-E00A88EACA0A}" srcOrd="1" destOrd="0" presId="urn:microsoft.com/office/officeart/2005/8/layout/pList1"/>
    <dgm:cxn modelId="{064AC827-EB56-49B8-B3BB-A6202114315F}" type="presParOf" srcId="{CB47EE99-E379-41EE-A011-C1439057A60B}" destId="{A58F110B-C980-4BC7-A084-CA6CEDD7BB6A}" srcOrd="3" destOrd="0" presId="urn:microsoft.com/office/officeart/2005/8/layout/pList1"/>
    <dgm:cxn modelId="{954A17BC-F0F3-4E43-BEF6-14B950C29D51}" type="presParOf" srcId="{CB47EE99-E379-41EE-A011-C1439057A60B}" destId="{06326355-A59D-4C80-AFDC-349DBDCD96C7}" srcOrd="4" destOrd="0" presId="urn:microsoft.com/office/officeart/2005/8/layout/pList1"/>
    <dgm:cxn modelId="{29922978-2506-436D-AA37-88C9458EE950}" type="presParOf" srcId="{06326355-A59D-4C80-AFDC-349DBDCD96C7}" destId="{24CC1D62-4EC8-4B2B-91C6-F2F175F905BE}" srcOrd="0" destOrd="0" presId="urn:microsoft.com/office/officeart/2005/8/layout/pList1"/>
    <dgm:cxn modelId="{0CF10D28-F396-427E-A047-E2648B76135B}" type="presParOf" srcId="{06326355-A59D-4C80-AFDC-349DBDCD96C7}" destId="{0B73E4F9-A741-4761-B5A2-B2C70EDE98C7}" srcOrd="1" destOrd="0" presId="urn:microsoft.com/office/officeart/2005/8/layout/pList1"/>
    <dgm:cxn modelId="{B1678751-7036-4B55-B808-4832B8F42D85}" type="presParOf" srcId="{CB47EE99-E379-41EE-A011-C1439057A60B}" destId="{CB7509B1-F17E-4B8F-B0BC-1C7DE2289743}" srcOrd="5" destOrd="0" presId="urn:microsoft.com/office/officeart/2005/8/layout/pList1"/>
    <dgm:cxn modelId="{506C3515-BB21-4196-A3E2-ED4FE8FB5A5F}" type="presParOf" srcId="{CB47EE99-E379-41EE-A011-C1439057A60B}" destId="{E2CCA620-06F7-4E9D-A89E-54434E3427DB}" srcOrd="6" destOrd="0" presId="urn:microsoft.com/office/officeart/2005/8/layout/pList1"/>
    <dgm:cxn modelId="{D8563325-BDE8-434A-BF9F-55EF06ADE12D}" type="presParOf" srcId="{E2CCA620-06F7-4E9D-A89E-54434E3427DB}" destId="{BED023A7-CCF5-40FC-B079-4000BDE05F56}" srcOrd="0" destOrd="0" presId="urn:microsoft.com/office/officeart/2005/8/layout/pList1"/>
    <dgm:cxn modelId="{6E9DC8B8-C27B-46AD-87AC-E8435E0D3934}" type="presParOf" srcId="{E2CCA620-06F7-4E9D-A89E-54434E3427DB}" destId="{D9EADF15-0908-40BE-8102-1432E054445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B1439-6218-43F0-9789-B0178AAB3728}">
      <dsp:nvSpPr>
        <dsp:cNvPr id="0" name=""/>
        <dsp:cNvSpPr/>
      </dsp:nvSpPr>
      <dsp:spPr>
        <a:xfrm>
          <a:off x="475096" y="2989"/>
          <a:ext cx="2790912" cy="1259448"/>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9000" b="-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EBDC4A-8DA9-48C1-BB11-F923B12A9579}">
      <dsp:nvSpPr>
        <dsp:cNvPr id="0" name=""/>
        <dsp:cNvSpPr/>
      </dsp:nvSpPr>
      <dsp:spPr>
        <a:xfrm>
          <a:off x="956584" y="1262438"/>
          <a:ext cx="1827937" cy="678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nl-NL" sz="1400" kern="1200">
              <a:solidFill>
                <a:srgbClr val="FF0000"/>
              </a:solidFill>
            </a:rPr>
            <a:t>Điều gì em cho là quan trọng đối </a:t>
          </a:r>
          <a:r>
            <a:rPr lang="vi-VN" sz="1400" kern="1200">
              <a:solidFill>
                <a:srgbClr val="FF0000"/>
              </a:solidFill>
            </a:rPr>
            <a:t> </a:t>
          </a:r>
          <a:r>
            <a:rPr lang="nl-NL" sz="1400" kern="1200">
              <a:solidFill>
                <a:srgbClr val="FF0000"/>
              </a:solidFill>
            </a:rPr>
            <a:t>với mình?</a:t>
          </a:r>
          <a:endParaRPr lang="en-US" sz="1400" kern="1200">
            <a:solidFill>
              <a:srgbClr val="FF0000"/>
            </a:solidFill>
          </a:endParaRPr>
        </a:p>
      </dsp:txBody>
      <dsp:txXfrm>
        <a:off x="956584" y="1262438"/>
        <a:ext cx="1827937" cy="678164"/>
      </dsp:txXfrm>
    </dsp:sp>
    <dsp:sp modelId="{37092795-09DA-4562-B2C9-0CCB53E5D5C7}">
      <dsp:nvSpPr>
        <dsp:cNvPr id="0" name=""/>
        <dsp:cNvSpPr/>
      </dsp:nvSpPr>
      <dsp:spPr>
        <a:xfrm>
          <a:off x="3492211" y="2989"/>
          <a:ext cx="2653396" cy="1259448"/>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07B358-020A-410E-B779-E00A88EACA0A}">
      <dsp:nvSpPr>
        <dsp:cNvPr id="0" name=""/>
        <dsp:cNvSpPr/>
      </dsp:nvSpPr>
      <dsp:spPr>
        <a:xfrm>
          <a:off x="3583964" y="1262438"/>
          <a:ext cx="2740059" cy="678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nl-NL" sz="1400" kern="1200">
              <a:solidFill>
                <a:srgbClr val="FF0000"/>
              </a:solidFill>
            </a:rPr>
            <a:t>Điều gì em cho là quý giá phải bảo vệ, giữ gìn, tôn trọng và theo đuổi?</a:t>
          </a:r>
          <a:endParaRPr lang="en-US" sz="1400" kern="1200">
            <a:solidFill>
              <a:srgbClr val="FF0000"/>
            </a:solidFill>
          </a:endParaRPr>
        </a:p>
      </dsp:txBody>
      <dsp:txXfrm>
        <a:off x="3583964" y="1262438"/>
        <a:ext cx="2740059" cy="678164"/>
      </dsp:txXfrm>
    </dsp:sp>
    <dsp:sp modelId="{24CC1D62-4EC8-4B2B-91C6-F2F175F905BE}">
      <dsp:nvSpPr>
        <dsp:cNvPr id="0" name=""/>
        <dsp:cNvSpPr/>
      </dsp:nvSpPr>
      <dsp:spPr>
        <a:xfrm>
          <a:off x="571794" y="2025562"/>
          <a:ext cx="2695549" cy="1259448"/>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6000" b="-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73E4F9-A741-4761-B5A2-B2C70EDE98C7}">
      <dsp:nvSpPr>
        <dsp:cNvPr id="0" name=""/>
        <dsp:cNvSpPr/>
      </dsp:nvSpPr>
      <dsp:spPr>
        <a:xfrm>
          <a:off x="565122" y="3385835"/>
          <a:ext cx="2820104" cy="678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nl-NL" sz="1400" kern="1200">
              <a:solidFill>
                <a:srgbClr val="FF0000"/>
              </a:solidFill>
            </a:rPr>
            <a:t>Điều gì chi phối các việc làm, lời nói, cách ứng xử, hành động của em?</a:t>
          </a:r>
          <a:endParaRPr lang="en-US" sz="1400" kern="1200">
            <a:solidFill>
              <a:srgbClr val="FF0000"/>
            </a:solidFill>
          </a:endParaRPr>
        </a:p>
      </dsp:txBody>
      <dsp:txXfrm>
        <a:off x="565122" y="3385835"/>
        <a:ext cx="2820104" cy="678164"/>
      </dsp:txXfrm>
    </dsp:sp>
    <dsp:sp modelId="{BED023A7-CCF5-40FC-B079-4000BDE05F56}">
      <dsp:nvSpPr>
        <dsp:cNvPr id="0" name=""/>
        <dsp:cNvSpPr/>
      </dsp:nvSpPr>
      <dsp:spPr>
        <a:xfrm>
          <a:off x="3598258" y="2015172"/>
          <a:ext cx="2617386" cy="1259448"/>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ADF15-0908-40BE-8102-1432E054445D}">
      <dsp:nvSpPr>
        <dsp:cNvPr id="0" name=""/>
        <dsp:cNvSpPr/>
      </dsp:nvSpPr>
      <dsp:spPr>
        <a:xfrm>
          <a:off x="3738032" y="3382845"/>
          <a:ext cx="2294847" cy="678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nl-NL" sz="1400" kern="1200">
              <a:solidFill>
                <a:srgbClr val="FF0000"/>
              </a:solidFill>
            </a:rPr>
            <a:t>Những phẩm chất mà em đã có là gì?</a:t>
          </a:r>
          <a:endParaRPr lang="en-US" sz="1400" kern="1200">
            <a:solidFill>
              <a:srgbClr val="FF0000"/>
            </a:solidFill>
          </a:endParaRPr>
        </a:p>
      </dsp:txBody>
      <dsp:txXfrm>
        <a:off x="3738032" y="3382845"/>
        <a:ext cx="2294847" cy="678164"/>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3245757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52" name="Shape 5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9318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Shape 5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4" name="Shape 5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85388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8" name="Shape 5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764414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Shape 5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9" name="Shape 5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132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1" name="Shape 5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40289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35" name="Shape 5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164403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46" name="Shape 5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62230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Shape 5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77" name="Shape 5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2001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Shape 7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701" name="Shape 7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87537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160"/>
        <p:cNvGrpSpPr/>
        <p:nvPr/>
      </p:nvGrpSpPr>
      <p:grpSpPr>
        <a:xfrm>
          <a:off x="0" y="0"/>
          <a:ext cx="0" cy="0"/>
          <a:chOff x="0" y="0"/>
          <a:chExt cx="0" cy="0"/>
        </a:xfrm>
      </p:grpSpPr>
      <p:sp>
        <p:nvSpPr>
          <p:cNvPr id="161" name="Shape 161"/>
          <p:cNvSpPr txBox="1">
            <a:spLocks noGrp="1"/>
          </p:cNvSpPr>
          <p:nvPr>
            <p:ph type="ctrTitle"/>
          </p:nvPr>
        </p:nvSpPr>
        <p:spPr>
          <a:xfrm>
            <a:off x="2305100" y="1161050"/>
            <a:ext cx="6153000" cy="1159799"/>
          </a:xfrm>
          <a:prstGeom prst="rect">
            <a:avLst/>
          </a:prstGeom>
        </p:spPr>
        <p:txBody>
          <a:bodyPr lIns="91425" tIns="91425" rIns="91425" bIns="91425" anchor="ctr" anchorCtr="0"/>
          <a:lstStyle>
            <a:lvl1pPr lvl="0" algn="r">
              <a:spcBef>
                <a:spcPts val="0"/>
              </a:spcBef>
              <a:buClr>
                <a:srgbClr val="1C4587"/>
              </a:buClr>
              <a:buSzPct val="100000"/>
              <a:defRPr sz="4800" b="0">
                <a:solidFill>
                  <a:srgbClr val="1C4587"/>
                </a:solidFill>
              </a:defRPr>
            </a:lvl1pPr>
            <a:lvl2pPr lvl="1" algn="r">
              <a:spcBef>
                <a:spcPts val="0"/>
              </a:spcBef>
              <a:buClr>
                <a:srgbClr val="1C4587"/>
              </a:buClr>
              <a:buSzPct val="100000"/>
              <a:defRPr sz="4800" b="0">
                <a:solidFill>
                  <a:srgbClr val="1C4587"/>
                </a:solidFill>
              </a:defRPr>
            </a:lvl2pPr>
            <a:lvl3pPr lvl="2" algn="r">
              <a:spcBef>
                <a:spcPts val="0"/>
              </a:spcBef>
              <a:buClr>
                <a:srgbClr val="1C4587"/>
              </a:buClr>
              <a:buSzPct val="100000"/>
              <a:defRPr sz="4800" b="0">
                <a:solidFill>
                  <a:srgbClr val="1C4587"/>
                </a:solidFill>
              </a:defRPr>
            </a:lvl3pPr>
            <a:lvl4pPr lvl="3" algn="r">
              <a:spcBef>
                <a:spcPts val="0"/>
              </a:spcBef>
              <a:buClr>
                <a:srgbClr val="1C4587"/>
              </a:buClr>
              <a:buSzPct val="100000"/>
              <a:defRPr sz="4800" b="0">
                <a:solidFill>
                  <a:srgbClr val="1C4587"/>
                </a:solidFill>
              </a:defRPr>
            </a:lvl4pPr>
            <a:lvl5pPr lvl="4" algn="r">
              <a:spcBef>
                <a:spcPts val="0"/>
              </a:spcBef>
              <a:buClr>
                <a:srgbClr val="1C4587"/>
              </a:buClr>
              <a:buSzPct val="100000"/>
              <a:defRPr sz="4800" b="0">
                <a:solidFill>
                  <a:srgbClr val="1C4587"/>
                </a:solidFill>
              </a:defRPr>
            </a:lvl5pPr>
            <a:lvl6pPr lvl="5" algn="r">
              <a:spcBef>
                <a:spcPts val="0"/>
              </a:spcBef>
              <a:buClr>
                <a:srgbClr val="1C4587"/>
              </a:buClr>
              <a:buSzPct val="100000"/>
              <a:defRPr sz="4800" b="0">
                <a:solidFill>
                  <a:srgbClr val="1C4587"/>
                </a:solidFill>
              </a:defRPr>
            </a:lvl6pPr>
            <a:lvl7pPr lvl="6" algn="r">
              <a:spcBef>
                <a:spcPts val="0"/>
              </a:spcBef>
              <a:buClr>
                <a:srgbClr val="1C4587"/>
              </a:buClr>
              <a:buSzPct val="100000"/>
              <a:defRPr sz="4800" b="0">
                <a:solidFill>
                  <a:srgbClr val="1C4587"/>
                </a:solidFill>
              </a:defRPr>
            </a:lvl7pPr>
            <a:lvl8pPr lvl="7" algn="r">
              <a:spcBef>
                <a:spcPts val="0"/>
              </a:spcBef>
              <a:buClr>
                <a:srgbClr val="1C4587"/>
              </a:buClr>
              <a:buSzPct val="100000"/>
              <a:defRPr sz="4800" b="0">
                <a:solidFill>
                  <a:srgbClr val="1C4587"/>
                </a:solidFill>
              </a:defRPr>
            </a:lvl8pPr>
            <a:lvl9pPr lvl="8" algn="r">
              <a:spcBef>
                <a:spcPts val="0"/>
              </a:spcBef>
              <a:buClr>
                <a:srgbClr val="1C4587"/>
              </a:buClr>
              <a:buSzPct val="100000"/>
              <a:defRPr sz="4800" b="0">
                <a:solidFill>
                  <a:srgbClr val="1C4587"/>
                </a:solidFill>
              </a:defRPr>
            </a:lvl9pPr>
          </a:lstStyle>
          <a:p>
            <a:endParaRPr/>
          </a:p>
        </p:txBody>
      </p:sp>
      <p:sp>
        <p:nvSpPr>
          <p:cNvPr id="162" name="Shape 162"/>
          <p:cNvSpPr/>
          <p:nvPr/>
        </p:nvSpPr>
        <p:spPr>
          <a:xfrm>
            <a:off x="723692" y="4220090"/>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3" name="Shape 163"/>
          <p:cNvSpPr/>
          <p:nvPr/>
        </p:nvSpPr>
        <p:spPr>
          <a:xfrm>
            <a:off x="-58318" y="3053286"/>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4" name="Shape 164"/>
          <p:cNvSpPr/>
          <p:nvPr/>
        </p:nvSpPr>
        <p:spPr>
          <a:xfrm>
            <a:off x="4025101" y="3422420"/>
            <a:ext cx="370864" cy="809587"/>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5" name="Shape 165"/>
          <p:cNvSpPr/>
          <p:nvPr/>
        </p:nvSpPr>
        <p:spPr>
          <a:xfrm>
            <a:off x="3078045" y="3128353"/>
            <a:ext cx="730670" cy="895810"/>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6" name="Shape 166"/>
          <p:cNvSpPr/>
          <p:nvPr/>
        </p:nvSpPr>
        <p:spPr>
          <a:xfrm>
            <a:off x="5401647" y="3285712"/>
            <a:ext cx="805934" cy="750837"/>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7" name="Shape 167"/>
          <p:cNvSpPr/>
          <p:nvPr/>
        </p:nvSpPr>
        <p:spPr>
          <a:xfrm>
            <a:off x="8364459" y="3346842"/>
            <a:ext cx="873792" cy="600259"/>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8" name="Shape 168"/>
          <p:cNvSpPr/>
          <p:nvPr/>
        </p:nvSpPr>
        <p:spPr>
          <a:xfrm>
            <a:off x="4551116" y="3125540"/>
            <a:ext cx="657208" cy="679226"/>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69" name="Shape 169"/>
          <p:cNvSpPr/>
          <p:nvPr/>
        </p:nvSpPr>
        <p:spPr>
          <a:xfrm>
            <a:off x="4419881" y="3994834"/>
            <a:ext cx="919681" cy="950907"/>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0" name="Shape 170"/>
          <p:cNvSpPr/>
          <p:nvPr/>
        </p:nvSpPr>
        <p:spPr>
          <a:xfrm>
            <a:off x="2644911" y="4036537"/>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1" name="Shape 171"/>
          <p:cNvSpPr/>
          <p:nvPr/>
        </p:nvSpPr>
        <p:spPr>
          <a:xfrm>
            <a:off x="2116541" y="3186156"/>
            <a:ext cx="829754" cy="780162"/>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2" name="Shape 172"/>
          <p:cNvSpPr/>
          <p:nvPr/>
        </p:nvSpPr>
        <p:spPr>
          <a:xfrm>
            <a:off x="1347360" y="3186146"/>
            <a:ext cx="599145"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3" name="Shape 173"/>
          <p:cNvSpPr/>
          <p:nvPr/>
        </p:nvSpPr>
        <p:spPr>
          <a:xfrm>
            <a:off x="2681614" y="4813558"/>
            <a:ext cx="816943" cy="313966"/>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4" name="Shape 174"/>
          <p:cNvSpPr/>
          <p:nvPr/>
        </p:nvSpPr>
        <p:spPr>
          <a:xfrm>
            <a:off x="7146421" y="4508764"/>
            <a:ext cx="1040883"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5" name="Shape 175"/>
          <p:cNvSpPr/>
          <p:nvPr/>
        </p:nvSpPr>
        <p:spPr>
          <a:xfrm>
            <a:off x="7146430" y="3104431"/>
            <a:ext cx="684731" cy="721462"/>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6" name="Shape 176"/>
          <p:cNvSpPr/>
          <p:nvPr/>
        </p:nvSpPr>
        <p:spPr>
          <a:xfrm>
            <a:off x="5262207" y="4729516"/>
            <a:ext cx="525045"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7" name="Shape 177"/>
          <p:cNvSpPr/>
          <p:nvPr/>
        </p:nvSpPr>
        <p:spPr>
          <a:xfrm>
            <a:off x="8376371" y="4729061"/>
            <a:ext cx="508531" cy="324975"/>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8" name="Shape 178"/>
          <p:cNvSpPr/>
          <p:nvPr/>
        </p:nvSpPr>
        <p:spPr>
          <a:xfrm>
            <a:off x="3808716" y="4429326"/>
            <a:ext cx="570934" cy="567281"/>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79" name="Shape 179"/>
          <p:cNvSpPr/>
          <p:nvPr/>
        </p:nvSpPr>
        <p:spPr>
          <a:xfrm>
            <a:off x="7975390" y="3053271"/>
            <a:ext cx="541559" cy="67927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0" name="Shape 180"/>
          <p:cNvSpPr/>
          <p:nvPr/>
        </p:nvSpPr>
        <p:spPr>
          <a:xfrm>
            <a:off x="1570784" y="4028294"/>
            <a:ext cx="734323"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1" name="Shape 181"/>
          <p:cNvSpPr/>
          <p:nvPr/>
        </p:nvSpPr>
        <p:spPr>
          <a:xfrm>
            <a:off x="247060" y="4094875"/>
            <a:ext cx="275433"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2" name="Shape 182"/>
          <p:cNvSpPr/>
          <p:nvPr/>
        </p:nvSpPr>
        <p:spPr>
          <a:xfrm>
            <a:off x="8516943" y="4082883"/>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3" name="Shape 183"/>
          <p:cNvSpPr/>
          <p:nvPr/>
        </p:nvSpPr>
        <p:spPr>
          <a:xfrm>
            <a:off x="859713" y="3417442"/>
            <a:ext cx="317619" cy="65900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4" name="Shape 184"/>
          <p:cNvSpPr/>
          <p:nvPr/>
        </p:nvSpPr>
        <p:spPr>
          <a:xfrm rot="1920742">
            <a:off x="5707037" y="4213989"/>
            <a:ext cx="884796" cy="750833"/>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5" name="Shape 185"/>
          <p:cNvSpPr/>
          <p:nvPr/>
        </p:nvSpPr>
        <p:spPr>
          <a:xfrm rot="-3496844">
            <a:off x="115838"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6" name="Shape 186"/>
          <p:cNvSpPr/>
          <p:nvPr/>
        </p:nvSpPr>
        <p:spPr>
          <a:xfrm>
            <a:off x="7518183" y="3966329"/>
            <a:ext cx="846268"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7" name="Shape 187"/>
          <p:cNvSpPr/>
          <p:nvPr/>
        </p:nvSpPr>
        <p:spPr>
          <a:xfrm rot="-5400000">
            <a:off x="6496794" y="3021440"/>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8" name="Shape 188"/>
          <p:cNvSpPr/>
          <p:nvPr/>
        </p:nvSpPr>
        <p:spPr>
          <a:xfrm>
            <a:off x="6453205" y="3705906"/>
            <a:ext cx="666365"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89" name="Shape 189"/>
          <p:cNvSpPr/>
          <p:nvPr/>
        </p:nvSpPr>
        <p:spPr>
          <a:xfrm>
            <a:off x="1866011" y="4742878"/>
            <a:ext cx="681078" cy="455286"/>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0" name="Shape 190"/>
          <p:cNvSpPr/>
          <p:nvPr/>
        </p:nvSpPr>
        <p:spPr>
          <a:xfrm>
            <a:off x="6669805" y="4614394"/>
            <a:ext cx="308461" cy="33048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91"/>
        <p:cNvGrpSpPr/>
        <p:nvPr/>
      </p:nvGrpSpPr>
      <p:grpSpPr>
        <a:xfrm>
          <a:off x="0" y="0"/>
          <a:ext cx="0" cy="0"/>
          <a:chOff x="0" y="0"/>
          <a:chExt cx="0" cy="0"/>
        </a:xfrm>
      </p:grpSpPr>
      <p:sp>
        <p:nvSpPr>
          <p:cNvPr id="192" name="Shape 192"/>
          <p:cNvSpPr txBox="1">
            <a:spLocks noGrp="1"/>
          </p:cNvSpPr>
          <p:nvPr>
            <p:ph type="ctrTitle"/>
          </p:nvPr>
        </p:nvSpPr>
        <p:spPr>
          <a:xfrm>
            <a:off x="3210934" y="1661761"/>
            <a:ext cx="5301599" cy="1159799"/>
          </a:xfrm>
          <a:prstGeom prst="rect">
            <a:avLst/>
          </a:prstGeom>
        </p:spPr>
        <p:txBody>
          <a:bodyPr lIns="91425" tIns="91425" rIns="91425" bIns="91425" anchor="b" anchorCtr="0"/>
          <a:lstStyle>
            <a:lvl1pPr lvl="0" algn="r" rtl="0">
              <a:spcBef>
                <a:spcPts val="0"/>
              </a:spcBef>
              <a:buSzPct val="100000"/>
              <a:defRPr sz="3700" b="0"/>
            </a:lvl1pPr>
            <a:lvl2pPr lvl="1" algn="r" rtl="0">
              <a:spcBef>
                <a:spcPts val="0"/>
              </a:spcBef>
              <a:buSzPct val="100000"/>
              <a:defRPr sz="3700" b="0"/>
            </a:lvl2pPr>
            <a:lvl3pPr lvl="2" algn="r" rtl="0">
              <a:spcBef>
                <a:spcPts val="0"/>
              </a:spcBef>
              <a:buSzPct val="100000"/>
              <a:defRPr sz="3700" b="0"/>
            </a:lvl3pPr>
            <a:lvl4pPr lvl="3" algn="r" rtl="0">
              <a:spcBef>
                <a:spcPts val="0"/>
              </a:spcBef>
              <a:buSzPct val="100000"/>
              <a:defRPr sz="3700" b="0"/>
            </a:lvl4pPr>
            <a:lvl5pPr lvl="4" algn="r" rtl="0">
              <a:spcBef>
                <a:spcPts val="0"/>
              </a:spcBef>
              <a:buSzPct val="100000"/>
              <a:defRPr sz="3700" b="0"/>
            </a:lvl5pPr>
            <a:lvl6pPr lvl="5" algn="r" rtl="0">
              <a:spcBef>
                <a:spcPts val="0"/>
              </a:spcBef>
              <a:buSzPct val="100000"/>
              <a:defRPr sz="3700" b="0"/>
            </a:lvl6pPr>
            <a:lvl7pPr lvl="6" algn="r" rtl="0">
              <a:spcBef>
                <a:spcPts val="0"/>
              </a:spcBef>
              <a:buSzPct val="100000"/>
              <a:defRPr sz="3700" b="0"/>
            </a:lvl7pPr>
            <a:lvl8pPr lvl="7" algn="r" rtl="0">
              <a:spcBef>
                <a:spcPts val="0"/>
              </a:spcBef>
              <a:buSzPct val="100000"/>
              <a:defRPr sz="3700" b="0"/>
            </a:lvl8pPr>
            <a:lvl9pPr lvl="8" algn="r" rtl="0">
              <a:spcBef>
                <a:spcPts val="0"/>
              </a:spcBef>
              <a:buSzPct val="100000"/>
              <a:defRPr sz="3700" b="0"/>
            </a:lvl9pPr>
          </a:lstStyle>
          <a:p>
            <a:endParaRPr/>
          </a:p>
        </p:txBody>
      </p:sp>
      <p:sp>
        <p:nvSpPr>
          <p:cNvPr id="193" name="Shape 193"/>
          <p:cNvSpPr txBox="1">
            <a:spLocks noGrp="1"/>
          </p:cNvSpPr>
          <p:nvPr>
            <p:ph type="subTitle" idx="1"/>
          </p:nvPr>
        </p:nvSpPr>
        <p:spPr>
          <a:xfrm>
            <a:off x="3210884" y="2864176"/>
            <a:ext cx="5301599" cy="784799"/>
          </a:xfrm>
          <a:prstGeom prst="rect">
            <a:avLst/>
          </a:prstGeom>
        </p:spPr>
        <p:txBody>
          <a:bodyPr lIns="91425" tIns="91425" rIns="91425" bIns="91425" anchor="t" anchorCtr="0"/>
          <a:lstStyle>
            <a:lvl1pPr lvl="0" algn="r" rtl="0">
              <a:spcBef>
                <a:spcPts val="0"/>
              </a:spcBef>
              <a:buClr>
                <a:srgbClr val="1C4587"/>
              </a:buClr>
              <a:buNone/>
              <a:defRPr>
                <a:solidFill>
                  <a:srgbClr val="1C4587"/>
                </a:solidFill>
              </a:defRPr>
            </a:lvl1pPr>
            <a:lvl2pPr lvl="1" algn="r" rtl="0">
              <a:spcBef>
                <a:spcPts val="0"/>
              </a:spcBef>
              <a:buClr>
                <a:srgbClr val="1C4587"/>
              </a:buClr>
              <a:buSzPct val="100000"/>
              <a:buNone/>
              <a:defRPr sz="3000">
                <a:solidFill>
                  <a:srgbClr val="1C4587"/>
                </a:solidFill>
              </a:defRPr>
            </a:lvl2pPr>
            <a:lvl3pPr lvl="2" algn="r" rtl="0">
              <a:spcBef>
                <a:spcPts val="0"/>
              </a:spcBef>
              <a:buClr>
                <a:srgbClr val="1C4587"/>
              </a:buClr>
              <a:buSzPct val="100000"/>
              <a:buNone/>
              <a:defRPr sz="3000">
                <a:solidFill>
                  <a:srgbClr val="1C4587"/>
                </a:solidFill>
              </a:defRPr>
            </a:lvl3pPr>
            <a:lvl4pPr lvl="3" algn="r" rtl="0">
              <a:spcBef>
                <a:spcPts val="0"/>
              </a:spcBef>
              <a:buClr>
                <a:srgbClr val="1C4587"/>
              </a:buClr>
              <a:buSzPct val="100000"/>
              <a:buNone/>
              <a:defRPr sz="3000">
                <a:solidFill>
                  <a:srgbClr val="1C4587"/>
                </a:solidFill>
              </a:defRPr>
            </a:lvl4pPr>
            <a:lvl5pPr lvl="4" algn="r" rtl="0">
              <a:spcBef>
                <a:spcPts val="0"/>
              </a:spcBef>
              <a:buClr>
                <a:srgbClr val="1C4587"/>
              </a:buClr>
              <a:buSzPct val="100000"/>
              <a:buNone/>
              <a:defRPr sz="3000">
                <a:solidFill>
                  <a:srgbClr val="1C4587"/>
                </a:solidFill>
              </a:defRPr>
            </a:lvl5pPr>
            <a:lvl6pPr lvl="5" algn="r" rtl="0">
              <a:spcBef>
                <a:spcPts val="0"/>
              </a:spcBef>
              <a:buClr>
                <a:srgbClr val="1C4587"/>
              </a:buClr>
              <a:buSzPct val="100000"/>
              <a:buNone/>
              <a:defRPr sz="3000">
                <a:solidFill>
                  <a:srgbClr val="1C4587"/>
                </a:solidFill>
              </a:defRPr>
            </a:lvl6pPr>
            <a:lvl7pPr lvl="6" algn="r" rtl="0">
              <a:spcBef>
                <a:spcPts val="0"/>
              </a:spcBef>
              <a:buClr>
                <a:srgbClr val="1C4587"/>
              </a:buClr>
              <a:buSzPct val="100000"/>
              <a:buNone/>
              <a:defRPr sz="3000">
                <a:solidFill>
                  <a:srgbClr val="1C4587"/>
                </a:solidFill>
              </a:defRPr>
            </a:lvl7pPr>
            <a:lvl8pPr lvl="7" algn="r" rtl="0">
              <a:spcBef>
                <a:spcPts val="0"/>
              </a:spcBef>
              <a:buClr>
                <a:srgbClr val="1C4587"/>
              </a:buClr>
              <a:buSzPct val="100000"/>
              <a:buNone/>
              <a:defRPr sz="3000">
                <a:solidFill>
                  <a:srgbClr val="1C4587"/>
                </a:solidFill>
              </a:defRPr>
            </a:lvl8pPr>
            <a:lvl9pPr lvl="8" algn="r" rtl="0">
              <a:spcBef>
                <a:spcPts val="0"/>
              </a:spcBef>
              <a:buClr>
                <a:srgbClr val="1C4587"/>
              </a:buClr>
              <a:buSzPct val="100000"/>
              <a:buNone/>
              <a:defRPr sz="3000">
                <a:solidFill>
                  <a:srgbClr val="1C4587"/>
                </a:solidFill>
              </a:defRPr>
            </a:lvl9pPr>
          </a:lstStyle>
          <a:p>
            <a:endParaRPr/>
          </a:p>
        </p:txBody>
      </p:sp>
      <p:sp>
        <p:nvSpPr>
          <p:cNvPr id="194" name="Shape 194"/>
          <p:cNvSpPr/>
          <p:nvPr/>
        </p:nvSpPr>
        <p:spPr>
          <a:xfrm>
            <a:off x="4412080" y="4661638"/>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5" name="Shape 195"/>
          <p:cNvSpPr/>
          <p:nvPr/>
        </p:nvSpPr>
        <p:spPr>
          <a:xfrm>
            <a:off x="3968825" y="4000287"/>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6" name="Shape 196"/>
          <p:cNvSpPr/>
          <p:nvPr/>
        </p:nvSpPr>
        <p:spPr>
          <a:xfrm>
            <a:off x="6283364" y="42095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7" name="Shape 197"/>
          <p:cNvSpPr/>
          <p:nvPr/>
        </p:nvSpPr>
        <p:spPr>
          <a:xfrm>
            <a:off x="5746560" y="4042835"/>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8" name="Shape 198"/>
          <p:cNvSpPr/>
          <p:nvPr/>
        </p:nvSpPr>
        <p:spPr>
          <a:xfrm>
            <a:off x="7063610" y="4132027"/>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199" name="Shape 199"/>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0" name="Shape 200"/>
          <p:cNvSpPr/>
          <p:nvPr/>
        </p:nvSpPr>
        <p:spPr>
          <a:xfrm>
            <a:off x="6581517" y="4041241"/>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1" name="Shape 201"/>
          <p:cNvSpPr/>
          <p:nvPr/>
        </p:nvSpPr>
        <p:spPr>
          <a:xfrm>
            <a:off x="6507131" y="453396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2" name="Shape 202"/>
          <p:cNvSpPr/>
          <p:nvPr/>
        </p:nvSpPr>
        <p:spPr>
          <a:xfrm>
            <a:off x="5501053"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3" name="Shape 203"/>
          <p:cNvSpPr/>
          <p:nvPr/>
        </p:nvSpPr>
        <p:spPr>
          <a:xfrm>
            <a:off x="5201566" y="4075598"/>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4" name="Shape 204"/>
          <p:cNvSpPr/>
          <p:nvPr/>
        </p:nvSpPr>
        <p:spPr>
          <a:xfrm>
            <a:off x="4765584"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5" name="Shape 205"/>
          <p:cNvSpPr/>
          <p:nvPr/>
        </p:nvSpPr>
        <p:spPr>
          <a:xfrm>
            <a:off x="55218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6" name="Shape 206"/>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7" name="Shape 207"/>
          <p:cNvSpPr/>
          <p:nvPr/>
        </p:nvSpPr>
        <p:spPr>
          <a:xfrm>
            <a:off x="8052577" y="402927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8" name="Shape 208"/>
          <p:cNvSpPr/>
          <p:nvPr/>
        </p:nvSpPr>
        <p:spPr>
          <a:xfrm>
            <a:off x="6984573" y="4950383"/>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09" name="Shape 20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0" name="Shape 210"/>
          <p:cNvSpPr/>
          <p:nvPr/>
        </p:nvSpPr>
        <p:spPr>
          <a:xfrm>
            <a:off x="6160714" y="4780233"/>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1" name="Shape 211"/>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2" name="Shape 212"/>
          <p:cNvSpPr/>
          <p:nvPr/>
        </p:nvSpPr>
        <p:spPr>
          <a:xfrm>
            <a:off x="48922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3" name="Shape 213"/>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4" name="Shape 214"/>
          <p:cNvSpPr/>
          <p:nvPr/>
        </p:nvSpPr>
        <p:spPr>
          <a:xfrm>
            <a:off x="4489178" y="4206693"/>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5" name="Shape 215"/>
          <p:cNvSpPr/>
          <p:nvPr/>
        </p:nvSpPr>
        <p:spPr>
          <a:xfrm rot="1920548">
            <a:off x="7236725" y="46581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6" name="Shape 216"/>
          <p:cNvSpPr/>
          <p:nvPr/>
        </p:nvSpPr>
        <p:spPr>
          <a:xfrm>
            <a:off x="8263292" y="4517804"/>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7" name="Shape 217"/>
          <p:cNvSpPr/>
          <p:nvPr/>
        </p:nvSpPr>
        <p:spPr>
          <a:xfrm rot="-5400000">
            <a:off x="7684355" y="39822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8" name="Shape 218"/>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19" name="Shape 219"/>
          <p:cNvSpPr/>
          <p:nvPr/>
        </p:nvSpPr>
        <p:spPr>
          <a:xfrm>
            <a:off x="50595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0" name="Shape 220"/>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1" name="Shape 221"/>
          <p:cNvSpPr/>
          <p:nvPr/>
        </p:nvSpPr>
        <p:spPr>
          <a:xfrm>
            <a:off x="1482764" y="42095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2" name="Shape 222"/>
          <p:cNvSpPr/>
          <p:nvPr/>
        </p:nvSpPr>
        <p:spPr>
          <a:xfrm>
            <a:off x="945960" y="4042835"/>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3" name="Shape 223"/>
          <p:cNvSpPr/>
          <p:nvPr/>
        </p:nvSpPr>
        <p:spPr>
          <a:xfrm>
            <a:off x="2263010" y="4132027"/>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4" name="Shape 224"/>
          <p:cNvSpPr/>
          <p:nvPr/>
        </p:nvSpPr>
        <p:spPr>
          <a:xfrm>
            <a:off x="1780917" y="4041241"/>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5" name="Shape 225"/>
          <p:cNvSpPr/>
          <p:nvPr/>
        </p:nvSpPr>
        <p:spPr>
          <a:xfrm>
            <a:off x="1706531" y="453396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6" name="Shape 226"/>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7" name="Shape 227"/>
          <p:cNvSpPr/>
          <p:nvPr/>
        </p:nvSpPr>
        <p:spPr>
          <a:xfrm>
            <a:off x="400966" y="4075598"/>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8" name="Shape 228"/>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29" name="Shape 229"/>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0" name="Shape 230"/>
          <p:cNvSpPr/>
          <p:nvPr/>
        </p:nvSpPr>
        <p:spPr>
          <a:xfrm>
            <a:off x="3251972"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1" name="Shape 231"/>
          <p:cNvSpPr/>
          <p:nvPr/>
        </p:nvSpPr>
        <p:spPr>
          <a:xfrm>
            <a:off x="3251977" y="402927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2" name="Shape 232"/>
          <p:cNvSpPr/>
          <p:nvPr/>
        </p:nvSpPr>
        <p:spPr>
          <a:xfrm>
            <a:off x="2183973" y="4950383"/>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3" name="Shape 233"/>
          <p:cNvSpPr/>
          <p:nvPr/>
        </p:nvSpPr>
        <p:spPr>
          <a:xfrm>
            <a:off x="39491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4" name="Shape 234"/>
          <p:cNvSpPr/>
          <p:nvPr/>
        </p:nvSpPr>
        <p:spPr>
          <a:xfrm>
            <a:off x="1360114" y="4780233"/>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5" name="Shape 235"/>
          <p:cNvSpPr/>
          <p:nvPr/>
        </p:nvSpPr>
        <p:spPr>
          <a:xfrm>
            <a:off x="37218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6" name="Shape 236"/>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7" name="Shape 237"/>
          <p:cNvSpPr/>
          <p:nvPr/>
        </p:nvSpPr>
        <p:spPr>
          <a:xfrm>
            <a:off x="40288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8" name="Shape 238"/>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39" name="Shape 239"/>
          <p:cNvSpPr/>
          <p:nvPr/>
        </p:nvSpPr>
        <p:spPr>
          <a:xfrm rot="1920548">
            <a:off x="2436125" y="46581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0" name="Shape 240"/>
          <p:cNvSpPr/>
          <p:nvPr/>
        </p:nvSpPr>
        <p:spPr>
          <a:xfrm>
            <a:off x="3462692" y="4517804"/>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1" name="Shape 241"/>
          <p:cNvSpPr/>
          <p:nvPr/>
        </p:nvSpPr>
        <p:spPr>
          <a:xfrm rot="-5400000">
            <a:off x="2883754" y="39822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2" name="Shape 242"/>
          <p:cNvSpPr/>
          <p:nvPr/>
        </p:nvSpPr>
        <p:spPr>
          <a:xfrm>
            <a:off x="28590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3" name="Shape 243"/>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4" name="Shape 244"/>
          <p:cNvSpPr/>
          <p:nvPr/>
        </p:nvSpPr>
        <p:spPr>
          <a:xfrm>
            <a:off x="2981819"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6D9EEB"/>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245"/>
        <p:cNvGrpSpPr/>
        <p:nvPr/>
      </p:nvGrpSpPr>
      <p:grpSpPr>
        <a:xfrm>
          <a:off x="0" y="0"/>
          <a:ext cx="0" cy="0"/>
          <a:chOff x="0" y="0"/>
          <a:chExt cx="0" cy="0"/>
        </a:xfrm>
      </p:grpSpPr>
      <p:sp>
        <p:nvSpPr>
          <p:cNvPr id="246" name="Shape 246"/>
          <p:cNvSpPr txBox="1">
            <a:spLocks noGrp="1"/>
          </p:cNvSpPr>
          <p:nvPr>
            <p:ph type="body" idx="1"/>
          </p:nvPr>
        </p:nvSpPr>
        <p:spPr>
          <a:xfrm>
            <a:off x="2159325" y="2161800"/>
            <a:ext cx="4825500" cy="819899"/>
          </a:xfrm>
          <a:prstGeom prst="rect">
            <a:avLst/>
          </a:prstGeom>
        </p:spPr>
        <p:txBody>
          <a:bodyPr lIns="91425" tIns="91425" rIns="91425" bIns="91425" anchor="ctr" anchorCtr="0"/>
          <a:lstStyle>
            <a:lvl1pPr lvl="0" algn="ctr" rtl="0">
              <a:spcBef>
                <a:spcPts val="0"/>
              </a:spcBef>
              <a:buClr>
                <a:srgbClr val="1C4587"/>
              </a:buClr>
              <a:buSzPct val="100000"/>
              <a:defRPr sz="2500" b="1">
                <a:solidFill>
                  <a:srgbClr val="1C4587"/>
                </a:solidFill>
              </a:defRPr>
            </a:lvl1pPr>
            <a:lvl2pPr lvl="1" algn="ctr" rtl="0">
              <a:spcBef>
                <a:spcPts val="0"/>
              </a:spcBef>
              <a:buClr>
                <a:srgbClr val="1C4587"/>
              </a:buClr>
              <a:buSzPct val="100000"/>
              <a:defRPr sz="2500" b="1">
                <a:solidFill>
                  <a:srgbClr val="1C4587"/>
                </a:solidFill>
              </a:defRPr>
            </a:lvl2pPr>
            <a:lvl3pPr lvl="2" algn="ctr" rtl="0">
              <a:spcBef>
                <a:spcPts val="0"/>
              </a:spcBef>
              <a:buClr>
                <a:srgbClr val="1C4587"/>
              </a:buClr>
              <a:buSzPct val="100000"/>
              <a:defRPr sz="2500" b="1">
                <a:solidFill>
                  <a:srgbClr val="1C4587"/>
                </a:solidFill>
              </a:defRPr>
            </a:lvl3pPr>
            <a:lvl4pPr lvl="3" algn="ctr" rtl="0">
              <a:spcBef>
                <a:spcPts val="0"/>
              </a:spcBef>
              <a:buClr>
                <a:srgbClr val="1C4587"/>
              </a:buClr>
              <a:buSzPct val="100000"/>
              <a:defRPr sz="2500" b="1">
                <a:solidFill>
                  <a:srgbClr val="1C4587"/>
                </a:solidFill>
              </a:defRPr>
            </a:lvl4pPr>
            <a:lvl5pPr lvl="4" algn="ctr" rtl="0">
              <a:spcBef>
                <a:spcPts val="0"/>
              </a:spcBef>
              <a:buClr>
                <a:srgbClr val="1C4587"/>
              </a:buClr>
              <a:buSzPct val="100000"/>
              <a:defRPr sz="2500" b="1">
                <a:solidFill>
                  <a:srgbClr val="1C4587"/>
                </a:solidFill>
              </a:defRPr>
            </a:lvl5pPr>
            <a:lvl6pPr lvl="5" algn="ctr" rtl="0">
              <a:spcBef>
                <a:spcPts val="0"/>
              </a:spcBef>
              <a:buClr>
                <a:srgbClr val="1C4587"/>
              </a:buClr>
              <a:buSzPct val="100000"/>
              <a:defRPr sz="2500" b="1">
                <a:solidFill>
                  <a:srgbClr val="1C4587"/>
                </a:solidFill>
              </a:defRPr>
            </a:lvl6pPr>
            <a:lvl7pPr lvl="6" algn="ctr" rtl="0">
              <a:spcBef>
                <a:spcPts val="0"/>
              </a:spcBef>
              <a:buClr>
                <a:srgbClr val="1C4587"/>
              </a:buClr>
              <a:buSzPct val="100000"/>
              <a:defRPr sz="2500" b="1">
                <a:solidFill>
                  <a:srgbClr val="1C4587"/>
                </a:solidFill>
              </a:defRPr>
            </a:lvl7pPr>
            <a:lvl8pPr lvl="7" algn="ctr" rtl="0">
              <a:spcBef>
                <a:spcPts val="0"/>
              </a:spcBef>
              <a:buClr>
                <a:srgbClr val="1C4587"/>
              </a:buClr>
              <a:buSzPct val="100000"/>
              <a:defRPr sz="2500" b="1">
                <a:solidFill>
                  <a:srgbClr val="1C4587"/>
                </a:solidFill>
              </a:defRPr>
            </a:lvl8pPr>
            <a:lvl9pPr lvl="8" algn="ctr">
              <a:spcBef>
                <a:spcPts val="0"/>
              </a:spcBef>
              <a:buClr>
                <a:srgbClr val="1C4587"/>
              </a:buClr>
              <a:buSzPct val="100000"/>
              <a:defRPr sz="2500" b="1">
                <a:solidFill>
                  <a:srgbClr val="1C4587"/>
                </a:solidFill>
              </a:defRPr>
            </a:lvl9pPr>
          </a:lstStyle>
          <a:p>
            <a:endParaRPr/>
          </a:p>
        </p:txBody>
      </p:sp>
      <p:sp>
        <p:nvSpPr>
          <p:cNvPr id="247" name="Shape 247"/>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8" name="Shape 248"/>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49" name="Shape 249"/>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0" name="Shape 250"/>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1" name="Shape 251"/>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2" name="Shape 252"/>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3" name="Shape 253"/>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4" name="Shape 254"/>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5" name="Shape 255"/>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6" name="Shape 256"/>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7" name="Shape 257"/>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8" name="Shape 258"/>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59" name="Shape 259"/>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0" name="Shape 260"/>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1" name="Shape 261"/>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2" name="Shape 262"/>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3" name="Shape 263"/>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4" name="Shape 264"/>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5" name="Shape 265"/>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6" name="Shape 266"/>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7" name="Shape 267"/>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8" name="Shape 268"/>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69" name="Shape 269"/>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0" name="Shape 270"/>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1" name="Shape 271"/>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2" name="Shape 272"/>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3" name="Shape 273"/>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4" name="Shape 274"/>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5" name="Shape 275"/>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6" name="Shape 276"/>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7" name="Shape 277"/>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8" name="Shape 278"/>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79" name="Shape 279"/>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0" name="Shape 280"/>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1" name="Shape 281"/>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2" name="Shape 282"/>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3" name="Shape 283"/>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4" name="Shape 284"/>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5" name="Shape 285"/>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6" name="Shape 286"/>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287" name="Shape 287"/>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0" name="Shape 290"/>
          <p:cNvSpPr txBox="1">
            <a:spLocks noGrp="1"/>
          </p:cNvSpPr>
          <p:nvPr>
            <p:ph type="body" idx="1"/>
          </p:nvPr>
        </p:nvSpPr>
        <p:spPr>
          <a:xfrm>
            <a:off x="747925" y="1302836"/>
            <a:ext cx="6140399" cy="3610800"/>
          </a:xfrm>
          <a:prstGeom prst="rect">
            <a:avLst/>
          </a:prstGeom>
        </p:spPr>
        <p:txBody>
          <a:bodyPr lIns="91425" tIns="91425" rIns="91425" bIns="91425" anchor="t" anchorCtr="0"/>
          <a:lstStyle>
            <a:lvl1pPr lvl="0">
              <a:spcBef>
                <a:spcPts val="0"/>
              </a:spcBef>
              <a:buSzPct val="100000"/>
              <a:defRPr sz="2500"/>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291" name="Shape 291"/>
          <p:cNvGrpSpPr/>
          <p:nvPr/>
        </p:nvGrpSpPr>
        <p:grpSpPr>
          <a:xfrm>
            <a:off x="7442902" y="-91153"/>
            <a:ext cx="1796289" cy="5330574"/>
            <a:chOff x="6023725" y="842300"/>
            <a:chExt cx="1358150" cy="4030375"/>
          </a:xfrm>
        </p:grpSpPr>
        <p:sp>
          <p:nvSpPr>
            <p:cNvPr id="292" name="Shape 292"/>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3" name="Shape 293"/>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4" name="Shape 294"/>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5" name="Shape 295"/>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6" name="Shape 296"/>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7" name="Shape 297"/>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8" name="Shape 298"/>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299" name="Shape 299"/>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0" name="Shape 300"/>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1" name="Shape 301"/>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2" name="Shape 302"/>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3" name="Shape 303"/>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4" name="Shape 304"/>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5" name="Shape 305"/>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6" name="Shape 306"/>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7" name="Shape 307"/>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8" name="Shape 308"/>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09" name="Shape 309"/>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0" name="Shape 310"/>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1" name="Shape 311"/>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2" name="Shape 312"/>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3" name="Shape 313"/>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4" name="Shape 314"/>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5" name="Shape 315"/>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6" name="Shape 316"/>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7" name="Shape 317"/>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8" name="Shape 318"/>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19" name="Shape 319"/>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sp>
          <p:nvSpPr>
            <p:cNvPr id="320" name="Shape 320"/>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solidFill>
                  <a:srgbClr val="A4C2F4"/>
                </a:solidFill>
              </a:endParaRPr>
            </a:p>
          </p:txBody>
        </p:sp>
      </p:grpSp>
      <p:cxnSp>
        <p:nvCxnSpPr>
          <p:cNvPr id="321" name="Shape 321"/>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747925" y="225025"/>
            <a:ext cx="6140399"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4" name="Shape 324"/>
          <p:cNvSpPr txBox="1">
            <a:spLocks noGrp="1"/>
          </p:cNvSpPr>
          <p:nvPr>
            <p:ph type="body" idx="1"/>
          </p:nvPr>
        </p:nvSpPr>
        <p:spPr>
          <a:xfrm>
            <a:off x="747925" y="1363153"/>
            <a:ext cx="3158999" cy="36108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sp>
        <p:nvSpPr>
          <p:cNvPr id="325" name="Shape 325"/>
          <p:cNvSpPr txBox="1">
            <a:spLocks noGrp="1"/>
          </p:cNvSpPr>
          <p:nvPr>
            <p:ph type="body" idx="2"/>
          </p:nvPr>
        </p:nvSpPr>
        <p:spPr>
          <a:xfrm>
            <a:off x="4097098" y="1363153"/>
            <a:ext cx="3158999" cy="3610800"/>
          </a:xfrm>
          <a:prstGeom prst="rect">
            <a:avLst/>
          </a:prstGeom>
        </p:spPr>
        <p:txBody>
          <a:bodyPr lIns="91425" tIns="91425" rIns="91425" bIns="91425" anchor="t" anchorCtr="0"/>
          <a:lstStyle>
            <a:lvl1pPr lvl="0">
              <a:spcBef>
                <a:spcPts val="0"/>
              </a:spcBef>
              <a:buSzPct val="100000"/>
              <a:defRPr sz="2200"/>
            </a:lvl1pPr>
            <a:lvl2pPr lvl="1">
              <a:spcBef>
                <a:spcPts val="0"/>
              </a:spcBef>
              <a:buSzPct val="100000"/>
              <a:defRPr sz="2200"/>
            </a:lvl2pPr>
            <a:lvl3pPr lvl="2">
              <a:spcBef>
                <a:spcPts val="0"/>
              </a:spcBef>
              <a:buSzPct val="100000"/>
              <a:defRPr sz="2200"/>
            </a:lvl3pPr>
            <a:lvl4pPr lvl="3">
              <a:spcBef>
                <a:spcPts val="0"/>
              </a:spcBef>
              <a:buSzPct val="100000"/>
              <a:defRPr sz="2200"/>
            </a:lvl4pPr>
            <a:lvl5pPr lvl="4">
              <a:spcBef>
                <a:spcPts val="0"/>
              </a:spcBef>
              <a:buSzPct val="100000"/>
              <a:defRPr sz="2200"/>
            </a:lvl5pPr>
            <a:lvl6pPr lvl="5">
              <a:spcBef>
                <a:spcPts val="0"/>
              </a:spcBef>
              <a:buSzPct val="100000"/>
              <a:defRPr sz="2200"/>
            </a:lvl6pPr>
            <a:lvl7pPr lvl="6">
              <a:spcBef>
                <a:spcPts val="0"/>
              </a:spcBef>
              <a:buSzPct val="100000"/>
              <a:defRPr sz="2200"/>
            </a:lvl7pPr>
            <a:lvl8pPr lvl="7">
              <a:spcBef>
                <a:spcPts val="0"/>
              </a:spcBef>
              <a:buSzPct val="100000"/>
              <a:defRPr sz="2200"/>
            </a:lvl8pPr>
            <a:lvl9pPr lvl="8">
              <a:spcBef>
                <a:spcPts val="0"/>
              </a:spcBef>
              <a:buSzPct val="100000"/>
              <a:defRPr sz="2200"/>
            </a:lvl9pPr>
          </a:lstStyle>
          <a:p>
            <a:endParaRPr/>
          </a:p>
        </p:txBody>
      </p:sp>
      <p:grpSp>
        <p:nvGrpSpPr>
          <p:cNvPr id="326" name="Shape 326"/>
          <p:cNvGrpSpPr/>
          <p:nvPr/>
        </p:nvGrpSpPr>
        <p:grpSpPr>
          <a:xfrm>
            <a:off x="7442902" y="-91153"/>
            <a:ext cx="1796289" cy="5330574"/>
            <a:chOff x="6023725" y="842300"/>
            <a:chExt cx="1358150" cy="4030375"/>
          </a:xfrm>
        </p:grpSpPr>
        <p:sp>
          <p:nvSpPr>
            <p:cNvPr id="327" name="Shape 327"/>
            <p:cNvSpPr/>
            <p:nvPr/>
          </p:nvSpPr>
          <p:spPr>
            <a:xfrm>
              <a:off x="6371275" y="842300"/>
              <a:ext cx="397100" cy="492450"/>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28" name="Shape 328"/>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29" name="Shape 329"/>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0" name="Shape 330"/>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1" name="Shape 331"/>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2" name="Shape 332"/>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3" name="Shape 333"/>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4" name="Shape 334"/>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5" name="Shape 335"/>
            <p:cNvSpPr/>
            <p:nvPr/>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6" name="Shape 336"/>
            <p:cNvSpPr/>
            <p:nvPr/>
          </p:nvSpPr>
          <p:spPr>
            <a:xfrm>
              <a:off x="6844475" y="1037625"/>
              <a:ext cx="414525" cy="38975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7" name="Shape 337"/>
            <p:cNvSpPr/>
            <p:nvPr/>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8" name="Shape 338"/>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39" name="Shape 339"/>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0" name="Shape 340"/>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1" name="Shape 341"/>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2" name="Shape 342"/>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3" name="Shape 343"/>
            <p:cNvSpPr/>
            <p:nvPr/>
          </p:nvSpPr>
          <p:spPr>
            <a:xfrm>
              <a:off x="6051225" y="1090800"/>
              <a:ext cx="285225" cy="283400"/>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4" name="Shape 344"/>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5" name="Shape 345"/>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6" name="Shape 346"/>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7" name="Shape 347"/>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8" name="Shape 348"/>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49" name="Shape 349"/>
            <p:cNvSpPr/>
            <p:nvPr/>
          </p:nvSpPr>
          <p:spPr>
            <a:xfrm>
              <a:off x="6335525" y="1405350"/>
              <a:ext cx="442025" cy="375100"/>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0" name="Shape 350"/>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1" name="Shape 351"/>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2" name="Shape 352"/>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3" name="Shape 353"/>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4" name="Shape 354"/>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sp>
          <p:nvSpPr>
            <p:cNvPr id="355" name="Shape 355"/>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a:spcBef>
                  <a:spcPts val="0"/>
                </a:spcBef>
                <a:buNone/>
              </a:pPr>
              <a:endParaRPr/>
            </a:p>
          </p:txBody>
        </p:sp>
      </p:grpSp>
      <p:cxnSp>
        <p:nvCxnSpPr>
          <p:cNvPr id="356" name="Shape 356"/>
          <p:cNvCxnSpPr/>
          <p:nvPr/>
        </p:nvCxnSpPr>
        <p:spPr>
          <a:xfrm>
            <a:off x="850475" y="1031425"/>
            <a:ext cx="6037799" cy="0"/>
          </a:xfrm>
          <a:prstGeom prst="straightConnector1">
            <a:avLst/>
          </a:prstGeom>
          <a:noFill/>
          <a:ln w="19050" cap="rnd" cmpd="sng">
            <a:solidFill>
              <a:srgbClr val="A4C2F4"/>
            </a:solidFill>
            <a:prstDash val="dash"/>
            <a:round/>
            <a:headEnd type="none" w="lg" len="lg"/>
            <a:tailEnd type="none" w="lg" len="lg"/>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lvl="0" algn="ctr">
              <a:spcBef>
                <a:spcPts val="360"/>
              </a:spcBef>
              <a:buSzPct val="100000"/>
              <a:buNone/>
              <a:defRPr sz="1800"/>
            </a:lvl1pPr>
          </a:lstStyle>
          <a:p>
            <a:endParaRPr/>
          </a:p>
        </p:txBody>
      </p:sp>
      <p:sp>
        <p:nvSpPr>
          <p:cNvPr id="428" name="Shape 428"/>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29" name="Shape 429"/>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0" name="Shape 430"/>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1" name="Shape 431"/>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2" name="Shape 432"/>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3" name="Shape 433"/>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4" name="Shape 434"/>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5" name="Shape 435"/>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6" name="Shape 436"/>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7" name="Shape 43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8" name="Shape 438"/>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39" name="Shape 439"/>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0" name="Shape 440"/>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1" name="Shape 441"/>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2" name="Shape 442"/>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3" name="Shape 443"/>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4" name="Shape 444"/>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5" name="Shape 445"/>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6" name="Shape 446"/>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7" name="Shape 44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8" name="Shape 448"/>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49" name="Shape 449"/>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0" name="Shape 450"/>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1" name="Shape 451"/>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2" name="Shape 452"/>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3" name="Shape 453"/>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4" name="Shape 454"/>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5" name="Shape 45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6" name="Shape 456"/>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7" name="Shape 45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8" name="Shape 458"/>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59" name="Shape 459"/>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0" name="Shape 460"/>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1" name="Shape 461"/>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2" name="Shape 462"/>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3" name="Shape 463"/>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4" name="Shape 464"/>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5" name="Shape 465"/>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6" name="Shape 466"/>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7" name="Shape 467"/>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68" name="Shape 468"/>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69"/>
        <p:cNvGrpSpPr/>
        <p:nvPr/>
      </p:nvGrpSpPr>
      <p:grpSpPr>
        <a:xfrm>
          <a:off x="0" y="0"/>
          <a:ext cx="0" cy="0"/>
          <a:chOff x="0" y="0"/>
          <a:chExt cx="0" cy="0"/>
        </a:xfrm>
      </p:grpSpPr>
      <p:sp>
        <p:nvSpPr>
          <p:cNvPr id="470" name="Shape 470"/>
          <p:cNvSpPr/>
          <p:nvPr/>
        </p:nvSpPr>
        <p:spPr>
          <a:xfrm>
            <a:off x="7302880" y="-294361"/>
            <a:ext cx="450549" cy="558733"/>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1" name="Shape 471"/>
          <p:cNvSpPr/>
          <p:nvPr/>
        </p:nvSpPr>
        <p:spPr>
          <a:xfrm>
            <a:off x="-35374" y="3366962"/>
            <a:ext cx="443259"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2" name="Shape 472"/>
          <p:cNvSpPr/>
          <p:nvPr/>
        </p:nvSpPr>
        <p:spPr>
          <a:xfrm>
            <a:off x="8817947" y="3439660"/>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3" name="Shape 473"/>
          <p:cNvSpPr/>
          <p:nvPr/>
        </p:nvSpPr>
        <p:spPr>
          <a:xfrm>
            <a:off x="8742973" y="4166676"/>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4" name="Shape 474"/>
          <p:cNvSpPr/>
          <p:nvPr/>
        </p:nvSpPr>
        <p:spPr>
          <a:xfrm>
            <a:off x="8360954" y="450691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5" name="Shape 475"/>
          <p:cNvSpPr/>
          <p:nvPr/>
        </p:nvSpPr>
        <p:spPr>
          <a:xfrm>
            <a:off x="-77078" y="1488018"/>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6" name="Shape 476"/>
          <p:cNvSpPr/>
          <p:nvPr/>
        </p:nvSpPr>
        <p:spPr>
          <a:xfrm>
            <a:off x="8052571" y="482525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7" name="Shape 477"/>
          <p:cNvSpPr/>
          <p:nvPr/>
        </p:nvSpPr>
        <p:spPr>
          <a:xfrm>
            <a:off x="8052577" y="4132326"/>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8" name="Shape 478"/>
          <p:cNvSpPr/>
          <p:nvPr/>
        </p:nvSpPr>
        <p:spPr>
          <a:xfrm>
            <a:off x="7430898" y="4873170"/>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79" name="Shape 479"/>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0" name="Shape 480"/>
          <p:cNvSpPr/>
          <p:nvPr/>
        </p:nvSpPr>
        <p:spPr>
          <a:xfrm>
            <a:off x="8522443" y="4000279"/>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1" name="Shape 481"/>
          <p:cNvSpPr/>
          <p:nvPr/>
        </p:nvSpPr>
        <p:spPr>
          <a:xfrm>
            <a:off x="8829403" y="4583868"/>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2" name="Shape 482"/>
          <p:cNvSpPr/>
          <p:nvPr/>
        </p:nvSpPr>
        <p:spPr>
          <a:xfrm>
            <a:off x="8963978" y="1338718"/>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3" name="Shape 483"/>
          <p:cNvSpPr/>
          <p:nvPr/>
        </p:nvSpPr>
        <p:spPr>
          <a:xfrm rot="-2426120">
            <a:off x="7110131" y="4877011"/>
            <a:ext cx="279909"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4" name="Shape 484"/>
          <p:cNvSpPr/>
          <p:nvPr/>
        </p:nvSpPr>
        <p:spPr>
          <a:xfrm>
            <a:off x="7659647" y="4370196"/>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5" name="Shape 485"/>
          <p:cNvSpPr/>
          <p:nvPr/>
        </p:nvSpPr>
        <p:spPr>
          <a:xfrm>
            <a:off x="8797587" y="3078732"/>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6" name="Shape 486"/>
          <p:cNvSpPr/>
          <p:nvPr/>
        </p:nvSpPr>
        <p:spPr>
          <a:xfrm>
            <a:off x="7782420" y="4885132"/>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7" name="Shape 487"/>
          <p:cNvSpPr/>
          <p:nvPr/>
        </p:nvSpPr>
        <p:spPr>
          <a:xfrm>
            <a:off x="346877" y="608614"/>
            <a:ext cx="210213" cy="4588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8" name="Shape 488"/>
          <p:cNvSpPr/>
          <p:nvPr/>
        </p:nvSpPr>
        <p:spPr>
          <a:xfrm>
            <a:off x="645010" y="355961"/>
            <a:ext cx="414157" cy="50776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89" name="Shape 489"/>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0" name="Shape 490"/>
          <p:cNvSpPr/>
          <p:nvPr/>
        </p:nvSpPr>
        <p:spPr>
          <a:xfrm>
            <a:off x="-7" y="1013366"/>
            <a:ext cx="372517"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1" name="Shape 491"/>
          <p:cNvSpPr/>
          <p:nvPr/>
        </p:nvSpPr>
        <p:spPr>
          <a:xfrm>
            <a:off x="8699356" y="179111"/>
            <a:ext cx="521291" cy="538991"/>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2" name="Shape 492"/>
          <p:cNvSpPr/>
          <p:nvPr/>
        </p:nvSpPr>
        <p:spPr>
          <a:xfrm>
            <a:off x="700454" y="4557599"/>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3" name="Shape 493"/>
          <p:cNvSpPr/>
          <p:nvPr/>
        </p:nvSpPr>
        <p:spPr>
          <a:xfrm>
            <a:off x="258966" y="-86251"/>
            <a:ext cx="470320" cy="442210"/>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4" name="Shape 494"/>
          <p:cNvSpPr/>
          <p:nvPr/>
        </p:nvSpPr>
        <p:spPr>
          <a:xfrm>
            <a:off x="-35015" y="4075593"/>
            <a:ext cx="339602" cy="400616"/>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5" name="Shape 495"/>
          <p:cNvSpPr/>
          <p:nvPr/>
        </p:nvSpPr>
        <p:spPr>
          <a:xfrm>
            <a:off x="721257" y="4998018"/>
            <a:ext cx="463058"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6" name="Shape 496"/>
          <p:cNvSpPr/>
          <p:nvPr/>
        </p:nvSpPr>
        <p:spPr>
          <a:xfrm>
            <a:off x="-243127" y="5420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7" name="Shape 497"/>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8" name="Shape 498"/>
          <p:cNvSpPr/>
          <p:nvPr/>
        </p:nvSpPr>
        <p:spPr>
          <a:xfrm>
            <a:off x="-38626" y="579045"/>
            <a:ext cx="297605"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499" name="Shape 499"/>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0" name="Shape 500"/>
          <p:cNvSpPr/>
          <p:nvPr/>
        </p:nvSpPr>
        <p:spPr>
          <a:xfrm>
            <a:off x="955989" y="-57166"/>
            <a:ext cx="323616" cy="321545"/>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1" name="Shape 501"/>
          <p:cNvSpPr/>
          <p:nvPr/>
        </p:nvSpPr>
        <p:spPr>
          <a:xfrm>
            <a:off x="1333293" y="4678454"/>
            <a:ext cx="306966" cy="385026"/>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2" name="Shape 502"/>
          <p:cNvSpPr/>
          <p:nvPr/>
        </p:nvSpPr>
        <p:spPr>
          <a:xfrm>
            <a:off x="91624" y="4552927"/>
            <a:ext cx="416228" cy="409987"/>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3" name="Shape 503"/>
          <p:cNvSpPr/>
          <p:nvPr/>
        </p:nvSpPr>
        <p:spPr>
          <a:xfrm>
            <a:off x="1525678" y="4911343"/>
            <a:ext cx="391238" cy="289294"/>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4" name="Shape 504"/>
          <p:cNvSpPr/>
          <p:nvPr/>
        </p:nvSpPr>
        <p:spPr>
          <a:xfrm>
            <a:off x="2703" y="4900230"/>
            <a:ext cx="180032" cy="373538"/>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5" name="Shape 505"/>
          <p:cNvSpPr/>
          <p:nvPr/>
        </p:nvSpPr>
        <p:spPr>
          <a:xfrm rot="1920548">
            <a:off x="8225550" y="625274"/>
            <a:ext cx="501521" cy="425556"/>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6" name="Shape 506"/>
          <p:cNvSpPr/>
          <p:nvPr/>
        </p:nvSpPr>
        <p:spPr>
          <a:xfrm>
            <a:off x="346867" y="4064142"/>
            <a:ext cx="479680"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7" name="Shape 507"/>
          <p:cNvSpPr/>
          <p:nvPr/>
        </p:nvSpPr>
        <p:spPr>
          <a:xfrm rot="-5400000">
            <a:off x="7996280" y="316929"/>
            <a:ext cx="279905"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8" name="Shape 508"/>
          <p:cNvSpPr/>
          <p:nvPr/>
        </p:nvSpPr>
        <p:spPr>
          <a:xfrm>
            <a:off x="8801760" y="790270"/>
            <a:ext cx="377708" cy="426637"/>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09" name="Shape 509"/>
          <p:cNvSpPr/>
          <p:nvPr/>
        </p:nvSpPr>
        <p:spPr>
          <a:xfrm>
            <a:off x="258962" y="4957957"/>
            <a:ext cx="386047" cy="258064"/>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
        <p:nvSpPr>
          <p:cNvPr id="510" name="Shape 510"/>
          <p:cNvSpPr/>
          <p:nvPr/>
        </p:nvSpPr>
        <p:spPr>
          <a:xfrm>
            <a:off x="8699345" y="1151406"/>
            <a:ext cx="174841"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A4C2F4"/>
          </a:solidFill>
          <a:ln>
            <a:noFill/>
          </a:ln>
        </p:spPr>
        <p:txBody>
          <a:bodyPr lIns="91425" tIns="91425" rIns="91425" bIns="91425" anchor="ctr" anchorCtr="0">
            <a:noAutofit/>
          </a:bodyPr>
          <a:lstStyle/>
          <a:p>
            <a:pPr lvl="0" rtl="0">
              <a:spcBef>
                <a:spcPts val="0"/>
              </a:spcBef>
              <a:buNone/>
            </a:pPr>
            <a:endParaRPr>
              <a:solidFill>
                <a:srgbClr val="A4C2F4"/>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mpletely blank">
    <p:spTree>
      <p:nvGrpSpPr>
        <p:cNvPr id="1" name="Shape 51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6" y="-23"/>
            <a:ext cx="9143797" cy="5143377"/>
            <a:chOff x="239950" y="872550"/>
            <a:chExt cx="7042900" cy="3961625"/>
          </a:xfrm>
        </p:grpSpPr>
        <p:sp>
          <p:nvSpPr>
            <p:cNvPr id="7" name="Shape 7"/>
            <p:cNvSpPr/>
            <p:nvPr/>
          </p:nvSpPr>
          <p:spPr>
            <a:xfrm>
              <a:off x="239950" y="872550"/>
              <a:ext cx="7042900" cy="3961625"/>
            </a:xfrm>
            <a:custGeom>
              <a:avLst/>
              <a:gdLst/>
              <a:ahLst/>
              <a:cxnLst/>
              <a:rect l="0" t="0" r="0" b="0"/>
              <a:pathLst>
                <a:path w="281716" h="158465" fill="none" extrusionOk="0">
                  <a:moveTo>
                    <a:pt x="0" y="0"/>
                  </a:moveTo>
                  <a:lnTo>
                    <a:pt x="281715" y="0"/>
                  </a:lnTo>
                  <a:lnTo>
                    <a:pt x="281715" y="158464"/>
                  </a:lnTo>
                  <a:lnTo>
                    <a:pt x="0" y="158464"/>
                  </a:lnTo>
                  <a:lnTo>
                    <a:pt x="0" y="0"/>
                  </a:lnTo>
                  <a:close/>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8"/>
            <p:cNvSpPr/>
            <p:nvPr/>
          </p:nvSpPr>
          <p:spPr>
            <a:xfrm>
              <a:off x="239950" y="47617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9"/>
            <p:cNvSpPr/>
            <p:nvPr/>
          </p:nvSpPr>
          <p:spPr>
            <a:xfrm>
              <a:off x="239950" y="4690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10"/>
            <p:cNvSpPr/>
            <p:nvPr/>
          </p:nvSpPr>
          <p:spPr>
            <a:xfrm>
              <a:off x="239950" y="46177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 name="Shape 11"/>
            <p:cNvSpPr/>
            <p:nvPr/>
          </p:nvSpPr>
          <p:spPr>
            <a:xfrm>
              <a:off x="239950" y="4546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 name="Shape 12"/>
            <p:cNvSpPr/>
            <p:nvPr/>
          </p:nvSpPr>
          <p:spPr>
            <a:xfrm>
              <a:off x="239950" y="44737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13"/>
            <p:cNvSpPr/>
            <p:nvPr/>
          </p:nvSpPr>
          <p:spPr>
            <a:xfrm>
              <a:off x="239950" y="4402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14"/>
            <p:cNvSpPr/>
            <p:nvPr/>
          </p:nvSpPr>
          <p:spPr>
            <a:xfrm>
              <a:off x="239950" y="43297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15"/>
            <p:cNvSpPr/>
            <p:nvPr/>
          </p:nvSpPr>
          <p:spPr>
            <a:xfrm>
              <a:off x="239950" y="4258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16"/>
            <p:cNvSpPr/>
            <p:nvPr/>
          </p:nvSpPr>
          <p:spPr>
            <a:xfrm>
              <a:off x="239950" y="41858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17"/>
            <p:cNvSpPr/>
            <p:nvPr/>
          </p:nvSpPr>
          <p:spPr>
            <a:xfrm>
              <a:off x="239950" y="4114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18"/>
            <p:cNvSpPr/>
            <p:nvPr/>
          </p:nvSpPr>
          <p:spPr>
            <a:xfrm>
              <a:off x="239950" y="40418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19"/>
            <p:cNvSpPr/>
            <p:nvPr/>
          </p:nvSpPr>
          <p:spPr>
            <a:xfrm>
              <a:off x="239950" y="39693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20"/>
            <p:cNvSpPr/>
            <p:nvPr/>
          </p:nvSpPr>
          <p:spPr>
            <a:xfrm>
              <a:off x="239950" y="38978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21"/>
            <p:cNvSpPr/>
            <p:nvPr/>
          </p:nvSpPr>
          <p:spPr>
            <a:xfrm>
              <a:off x="239950" y="38254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22"/>
            <p:cNvSpPr/>
            <p:nvPr/>
          </p:nvSpPr>
          <p:spPr>
            <a:xfrm>
              <a:off x="239950" y="37538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23"/>
            <p:cNvSpPr/>
            <p:nvPr/>
          </p:nvSpPr>
          <p:spPr>
            <a:xfrm>
              <a:off x="239950" y="36814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24"/>
            <p:cNvSpPr/>
            <p:nvPr/>
          </p:nvSpPr>
          <p:spPr>
            <a:xfrm>
              <a:off x="239950" y="36099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25"/>
            <p:cNvSpPr/>
            <p:nvPr/>
          </p:nvSpPr>
          <p:spPr>
            <a:xfrm>
              <a:off x="239950" y="35374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26"/>
            <p:cNvSpPr/>
            <p:nvPr/>
          </p:nvSpPr>
          <p:spPr>
            <a:xfrm>
              <a:off x="239950" y="34659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27"/>
            <p:cNvSpPr/>
            <p:nvPr/>
          </p:nvSpPr>
          <p:spPr>
            <a:xfrm>
              <a:off x="239950" y="33934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 name="Shape 28"/>
            <p:cNvSpPr/>
            <p:nvPr/>
          </p:nvSpPr>
          <p:spPr>
            <a:xfrm>
              <a:off x="239950" y="33219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 name="Shape 29"/>
            <p:cNvSpPr/>
            <p:nvPr/>
          </p:nvSpPr>
          <p:spPr>
            <a:xfrm>
              <a:off x="239950" y="32495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0" name="Shape 30"/>
            <p:cNvSpPr/>
            <p:nvPr/>
          </p:nvSpPr>
          <p:spPr>
            <a:xfrm>
              <a:off x="239950" y="31770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 name="Shape 31"/>
            <p:cNvSpPr/>
            <p:nvPr/>
          </p:nvSpPr>
          <p:spPr>
            <a:xfrm>
              <a:off x="239950" y="31055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 name="Shape 32"/>
            <p:cNvSpPr/>
            <p:nvPr/>
          </p:nvSpPr>
          <p:spPr>
            <a:xfrm>
              <a:off x="239950" y="3033100"/>
              <a:ext cx="7042900" cy="0"/>
            </a:xfrm>
            <a:custGeom>
              <a:avLst/>
              <a:gdLst/>
              <a:ahLst/>
              <a:cxnLst/>
              <a:rect l="0" t="0" r="0" b="0"/>
              <a:pathLst>
                <a:path w="281716"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3" name="Shape 33"/>
            <p:cNvSpPr/>
            <p:nvPr/>
          </p:nvSpPr>
          <p:spPr>
            <a:xfrm>
              <a:off x="239950" y="296155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 name="Shape 34"/>
            <p:cNvSpPr/>
            <p:nvPr/>
          </p:nvSpPr>
          <p:spPr>
            <a:xfrm>
              <a:off x="239950" y="28891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35"/>
            <p:cNvSpPr/>
            <p:nvPr/>
          </p:nvSpPr>
          <p:spPr>
            <a:xfrm>
              <a:off x="239950" y="281757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36"/>
            <p:cNvSpPr/>
            <p:nvPr/>
          </p:nvSpPr>
          <p:spPr>
            <a:xfrm>
              <a:off x="239950" y="27451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37"/>
            <p:cNvSpPr/>
            <p:nvPr/>
          </p:nvSpPr>
          <p:spPr>
            <a:xfrm>
              <a:off x="239950" y="2673600"/>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38"/>
            <p:cNvSpPr/>
            <p:nvPr/>
          </p:nvSpPr>
          <p:spPr>
            <a:xfrm>
              <a:off x="239950" y="26011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9" name="Shape 39"/>
            <p:cNvSpPr/>
            <p:nvPr/>
          </p:nvSpPr>
          <p:spPr>
            <a:xfrm>
              <a:off x="239950" y="2529625"/>
              <a:ext cx="7042900" cy="25"/>
            </a:xfrm>
            <a:custGeom>
              <a:avLst/>
              <a:gdLst/>
              <a:ahLst/>
              <a:cxnLst/>
              <a:rect l="0" t="0" r="0" b="0"/>
              <a:pathLst>
                <a:path w="281716" h="1" fill="none" extrusionOk="0">
                  <a:moveTo>
                    <a:pt x="0" y="1"/>
                  </a:moveTo>
                  <a:lnTo>
                    <a:pt x="281715" y="1"/>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0" name="Shape 40"/>
            <p:cNvSpPr/>
            <p:nvPr/>
          </p:nvSpPr>
          <p:spPr>
            <a:xfrm>
              <a:off x="239950" y="24572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1" name="Shape 41"/>
            <p:cNvSpPr/>
            <p:nvPr/>
          </p:nvSpPr>
          <p:spPr>
            <a:xfrm>
              <a:off x="239950" y="23847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2" name="Shape 42"/>
            <p:cNvSpPr/>
            <p:nvPr/>
          </p:nvSpPr>
          <p:spPr>
            <a:xfrm>
              <a:off x="239950" y="23132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3" name="Shape 43"/>
            <p:cNvSpPr/>
            <p:nvPr/>
          </p:nvSpPr>
          <p:spPr>
            <a:xfrm>
              <a:off x="239950" y="22407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 name="Shape 44"/>
            <p:cNvSpPr/>
            <p:nvPr/>
          </p:nvSpPr>
          <p:spPr>
            <a:xfrm>
              <a:off x="239950" y="21692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 name="Shape 45"/>
            <p:cNvSpPr/>
            <p:nvPr/>
          </p:nvSpPr>
          <p:spPr>
            <a:xfrm>
              <a:off x="239950" y="20968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 name="Shape 46"/>
            <p:cNvSpPr/>
            <p:nvPr/>
          </p:nvSpPr>
          <p:spPr>
            <a:xfrm>
              <a:off x="239950" y="20252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7" name="Shape 47"/>
            <p:cNvSpPr/>
            <p:nvPr/>
          </p:nvSpPr>
          <p:spPr>
            <a:xfrm>
              <a:off x="239950" y="19528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8" name="Shape 48"/>
            <p:cNvSpPr/>
            <p:nvPr/>
          </p:nvSpPr>
          <p:spPr>
            <a:xfrm>
              <a:off x="239950" y="18813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9" name="Shape 49"/>
            <p:cNvSpPr/>
            <p:nvPr/>
          </p:nvSpPr>
          <p:spPr>
            <a:xfrm>
              <a:off x="239950" y="18088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0" name="Shape 50"/>
            <p:cNvSpPr/>
            <p:nvPr/>
          </p:nvSpPr>
          <p:spPr>
            <a:xfrm>
              <a:off x="239950" y="17373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1" name="Shape 51"/>
            <p:cNvSpPr/>
            <p:nvPr/>
          </p:nvSpPr>
          <p:spPr>
            <a:xfrm>
              <a:off x="239950" y="16648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2" name="Shape 52"/>
            <p:cNvSpPr/>
            <p:nvPr/>
          </p:nvSpPr>
          <p:spPr>
            <a:xfrm>
              <a:off x="239950" y="15924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3" name="Shape 53"/>
            <p:cNvSpPr/>
            <p:nvPr/>
          </p:nvSpPr>
          <p:spPr>
            <a:xfrm>
              <a:off x="239950" y="15209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 name="Shape 54"/>
            <p:cNvSpPr/>
            <p:nvPr/>
          </p:nvSpPr>
          <p:spPr>
            <a:xfrm>
              <a:off x="239950" y="14484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5" name="Shape 55"/>
            <p:cNvSpPr/>
            <p:nvPr/>
          </p:nvSpPr>
          <p:spPr>
            <a:xfrm>
              <a:off x="239950" y="13769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6" name="Shape 56"/>
            <p:cNvSpPr/>
            <p:nvPr/>
          </p:nvSpPr>
          <p:spPr>
            <a:xfrm>
              <a:off x="239950" y="13044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7" name="Shape 57"/>
            <p:cNvSpPr/>
            <p:nvPr/>
          </p:nvSpPr>
          <p:spPr>
            <a:xfrm>
              <a:off x="239950" y="123295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8" name="Shape 58"/>
            <p:cNvSpPr/>
            <p:nvPr/>
          </p:nvSpPr>
          <p:spPr>
            <a:xfrm>
              <a:off x="239950" y="11605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9" name="Shape 59"/>
            <p:cNvSpPr/>
            <p:nvPr/>
          </p:nvSpPr>
          <p:spPr>
            <a:xfrm>
              <a:off x="239950" y="108897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0" name="Shape 60"/>
            <p:cNvSpPr/>
            <p:nvPr/>
          </p:nvSpPr>
          <p:spPr>
            <a:xfrm>
              <a:off x="239950" y="1016525"/>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1" name="Shape 61"/>
            <p:cNvSpPr/>
            <p:nvPr/>
          </p:nvSpPr>
          <p:spPr>
            <a:xfrm>
              <a:off x="239950" y="945000"/>
              <a:ext cx="7042900" cy="25"/>
            </a:xfrm>
            <a:custGeom>
              <a:avLst/>
              <a:gdLst/>
              <a:ahLst/>
              <a:cxnLst/>
              <a:rect l="0" t="0" r="0" b="0"/>
              <a:pathLst>
                <a:path w="281716" h="1" fill="none" extrusionOk="0">
                  <a:moveTo>
                    <a:pt x="0" y="0"/>
                  </a:moveTo>
                  <a:lnTo>
                    <a:pt x="281715" y="0"/>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2" name="Shape 62"/>
            <p:cNvSpPr/>
            <p:nvPr/>
          </p:nvSpPr>
          <p:spPr>
            <a:xfrm>
              <a:off x="7210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3" name="Shape 63"/>
            <p:cNvSpPr/>
            <p:nvPr/>
          </p:nvSpPr>
          <p:spPr>
            <a:xfrm>
              <a:off x="7137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4" name="Shape 64"/>
            <p:cNvSpPr/>
            <p:nvPr/>
          </p:nvSpPr>
          <p:spPr>
            <a:xfrm>
              <a:off x="70645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5" name="Shape 65"/>
            <p:cNvSpPr/>
            <p:nvPr/>
          </p:nvSpPr>
          <p:spPr>
            <a:xfrm>
              <a:off x="69921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6" name="Shape 66"/>
            <p:cNvSpPr/>
            <p:nvPr/>
          </p:nvSpPr>
          <p:spPr>
            <a:xfrm>
              <a:off x="69196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7" name="Shape 67"/>
            <p:cNvSpPr/>
            <p:nvPr/>
          </p:nvSpPr>
          <p:spPr>
            <a:xfrm>
              <a:off x="6847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8" name="Shape 68"/>
            <p:cNvSpPr/>
            <p:nvPr/>
          </p:nvSpPr>
          <p:spPr>
            <a:xfrm>
              <a:off x="6774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 name="Shape 69"/>
            <p:cNvSpPr/>
            <p:nvPr/>
          </p:nvSpPr>
          <p:spPr>
            <a:xfrm>
              <a:off x="6702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0" name="Shape 70"/>
            <p:cNvSpPr/>
            <p:nvPr/>
          </p:nvSpPr>
          <p:spPr>
            <a:xfrm>
              <a:off x="66289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 name="Shape 71"/>
            <p:cNvSpPr/>
            <p:nvPr/>
          </p:nvSpPr>
          <p:spPr>
            <a:xfrm>
              <a:off x="65565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 name="Shape 72"/>
            <p:cNvSpPr/>
            <p:nvPr/>
          </p:nvSpPr>
          <p:spPr>
            <a:xfrm>
              <a:off x="64840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3" name="Shape 73"/>
            <p:cNvSpPr/>
            <p:nvPr/>
          </p:nvSpPr>
          <p:spPr>
            <a:xfrm>
              <a:off x="6411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74"/>
            <p:cNvSpPr/>
            <p:nvPr/>
          </p:nvSpPr>
          <p:spPr>
            <a:xfrm>
              <a:off x="633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75"/>
            <p:cNvSpPr/>
            <p:nvPr/>
          </p:nvSpPr>
          <p:spPr>
            <a:xfrm>
              <a:off x="6266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6" name="Shape 76"/>
            <p:cNvSpPr/>
            <p:nvPr/>
          </p:nvSpPr>
          <p:spPr>
            <a:xfrm>
              <a:off x="61933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77"/>
            <p:cNvSpPr/>
            <p:nvPr/>
          </p:nvSpPr>
          <p:spPr>
            <a:xfrm>
              <a:off x="61209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 name="Shape 78"/>
            <p:cNvSpPr/>
            <p:nvPr/>
          </p:nvSpPr>
          <p:spPr>
            <a:xfrm>
              <a:off x="60484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79"/>
            <p:cNvSpPr/>
            <p:nvPr/>
          </p:nvSpPr>
          <p:spPr>
            <a:xfrm>
              <a:off x="5976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 name="Shape 80"/>
            <p:cNvSpPr/>
            <p:nvPr/>
          </p:nvSpPr>
          <p:spPr>
            <a:xfrm>
              <a:off x="5903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1" name="Shape 81"/>
            <p:cNvSpPr/>
            <p:nvPr/>
          </p:nvSpPr>
          <p:spPr>
            <a:xfrm>
              <a:off x="58302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2" name="Shape 82"/>
            <p:cNvSpPr/>
            <p:nvPr/>
          </p:nvSpPr>
          <p:spPr>
            <a:xfrm>
              <a:off x="57577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3" name="Shape 83"/>
            <p:cNvSpPr/>
            <p:nvPr/>
          </p:nvSpPr>
          <p:spPr>
            <a:xfrm>
              <a:off x="56853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4" name="Shape 84"/>
            <p:cNvSpPr/>
            <p:nvPr/>
          </p:nvSpPr>
          <p:spPr>
            <a:xfrm>
              <a:off x="56129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5" name="Shape 85"/>
            <p:cNvSpPr/>
            <p:nvPr/>
          </p:nvSpPr>
          <p:spPr>
            <a:xfrm>
              <a:off x="5540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6" name="Shape 86"/>
            <p:cNvSpPr/>
            <p:nvPr/>
          </p:nvSpPr>
          <p:spPr>
            <a:xfrm>
              <a:off x="5468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7" name="Shape 87"/>
            <p:cNvSpPr/>
            <p:nvPr/>
          </p:nvSpPr>
          <p:spPr>
            <a:xfrm>
              <a:off x="53946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 name="Shape 88"/>
            <p:cNvSpPr/>
            <p:nvPr/>
          </p:nvSpPr>
          <p:spPr>
            <a:xfrm>
              <a:off x="53222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9" name="Shape 89"/>
            <p:cNvSpPr/>
            <p:nvPr/>
          </p:nvSpPr>
          <p:spPr>
            <a:xfrm>
              <a:off x="52497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0" name="Shape 90"/>
            <p:cNvSpPr/>
            <p:nvPr/>
          </p:nvSpPr>
          <p:spPr>
            <a:xfrm>
              <a:off x="5177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1" name="Shape 91"/>
            <p:cNvSpPr/>
            <p:nvPr/>
          </p:nvSpPr>
          <p:spPr>
            <a:xfrm>
              <a:off x="510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2" name="Shape 92"/>
            <p:cNvSpPr/>
            <p:nvPr/>
          </p:nvSpPr>
          <p:spPr>
            <a:xfrm>
              <a:off x="5032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3" name="Shape 93"/>
            <p:cNvSpPr/>
            <p:nvPr/>
          </p:nvSpPr>
          <p:spPr>
            <a:xfrm>
              <a:off x="49590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4" name="Shape 94"/>
            <p:cNvSpPr/>
            <p:nvPr/>
          </p:nvSpPr>
          <p:spPr>
            <a:xfrm>
              <a:off x="48866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 name="Shape 95"/>
            <p:cNvSpPr/>
            <p:nvPr/>
          </p:nvSpPr>
          <p:spPr>
            <a:xfrm>
              <a:off x="48141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 name="Shape 96"/>
            <p:cNvSpPr/>
            <p:nvPr/>
          </p:nvSpPr>
          <p:spPr>
            <a:xfrm>
              <a:off x="4741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 name="Shape 97"/>
            <p:cNvSpPr/>
            <p:nvPr/>
          </p:nvSpPr>
          <p:spPr>
            <a:xfrm>
              <a:off x="4669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8" name="Shape 98"/>
            <p:cNvSpPr/>
            <p:nvPr/>
          </p:nvSpPr>
          <p:spPr>
            <a:xfrm>
              <a:off x="4596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9" name="Shape 99"/>
            <p:cNvSpPr/>
            <p:nvPr/>
          </p:nvSpPr>
          <p:spPr>
            <a:xfrm>
              <a:off x="45234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0" name="Shape 100"/>
            <p:cNvSpPr/>
            <p:nvPr/>
          </p:nvSpPr>
          <p:spPr>
            <a:xfrm>
              <a:off x="44510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1" name="Shape 101"/>
            <p:cNvSpPr/>
            <p:nvPr/>
          </p:nvSpPr>
          <p:spPr>
            <a:xfrm>
              <a:off x="43785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 name="Shape 102"/>
            <p:cNvSpPr/>
            <p:nvPr/>
          </p:nvSpPr>
          <p:spPr>
            <a:xfrm>
              <a:off x="4306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 name="Shape 103"/>
            <p:cNvSpPr/>
            <p:nvPr/>
          </p:nvSpPr>
          <p:spPr>
            <a:xfrm>
              <a:off x="4233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 name="Shape 104"/>
            <p:cNvSpPr/>
            <p:nvPr/>
          </p:nvSpPr>
          <p:spPr>
            <a:xfrm>
              <a:off x="41603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5" name="Shape 105"/>
            <p:cNvSpPr/>
            <p:nvPr/>
          </p:nvSpPr>
          <p:spPr>
            <a:xfrm>
              <a:off x="40878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 name="Shape 106"/>
            <p:cNvSpPr/>
            <p:nvPr/>
          </p:nvSpPr>
          <p:spPr>
            <a:xfrm>
              <a:off x="40154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7" name="Shape 107"/>
            <p:cNvSpPr/>
            <p:nvPr/>
          </p:nvSpPr>
          <p:spPr>
            <a:xfrm>
              <a:off x="3942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8" name="Shape 108"/>
            <p:cNvSpPr/>
            <p:nvPr/>
          </p:nvSpPr>
          <p:spPr>
            <a:xfrm>
              <a:off x="38705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9" name="Shape 109"/>
            <p:cNvSpPr/>
            <p:nvPr/>
          </p:nvSpPr>
          <p:spPr>
            <a:xfrm>
              <a:off x="3798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0" name="Shape 110"/>
            <p:cNvSpPr/>
            <p:nvPr/>
          </p:nvSpPr>
          <p:spPr>
            <a:xfrm>
              <a:off x="37247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1" name="Shape 111"/>
            <p:cNvSpPr/>
            <p:nvPr/>
          </p:nvSpPr>
          <p:spPr>
            <a:xfrm>
              <a:off x="36522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2" name="Shape 112"/>
            <p:cNvSpPr/>
            <p:nvPr/>
          </p:nvSpPr>
          <p:spPr>
            <a:xfrm>
              <a:off x="35798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3" name="Shape 113"/>
            <p:cNvSpPr/>
            <p:nvPr/>
          </p:nvSpPr>
          <p:spPr>
            <a:xfrm>
              <a:off x="3507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4" name="Shape 114"/>
            <p:cNvSpPr/>
            <p:nvPr/>
          </p:nvSpPr>
          <p:spPr>
            <a:xfrm>
              <a:off x="3434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3362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32891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32166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8" name="Shape 118"/>
            <p:cNvSpPr/>
            <p:nvPr/>
          </p:nvSpPr>
          <p:spPr>
            <a:xfrm>
              <a:off x="31442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 name="Shape 119"/>
            <p:cNvSpPr/>
            <p:nvPr/>
          </p:nvSpPr>
          <p:spPr>
            <a:xfrm>
              <a:off x="3071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 name="Shape 120"/>
            <p:cNvSpPr/>
            <p:nvPr/>
          </p:nvSpPr>
          <p:spPr>
            <a:xfrm>
              <a:off x="2999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 name="Shape 121"/>
            <p:cNvSpPr/>
            <p:nvPr/>
          </p:nvSpPr>
          <p:spPr>
            <a:xfrm>
              <a:off x="292595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2" name="Shape 122"/>
            <p:cNvSpPr/>
            <p:nvPr/>
          </p:nvSpPr>
          <p:spPr>
            <a:xfrm>
              <a:off x="28535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3" name="Shape 123"/>
            <p:cNvSpPr/>
            <p:nvPr/>
          </p:nvSpPr>
          <p:spPr>
            <a:xfrm>
              <a:off x="27810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4" name="Shape 124"/>
            <p:cNvSpPr/>
            <p:nvPr/>
          </p:nvSpPr>
          <p:spPr>
            <a:xfrm>
              <a:off x="27086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5" name="Shape 125"/>
            <p:cNvSpPr/>
            <p:nvPr/>
          </p:nvSpPr>
          <p:spPr>
            <a:xfrm>
              <a:off x="2636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6" name="Shape 126"/>
            <p:cNvSpPr/>
            <p:nvPr/>
          </p:nvSpPr>
          <p:spPr>
            <a:xfrm>
              <a:off x="2563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7" name="Shape 127"/>
            <p:cNvSpPr/>
            <p:nvPr/>
          </p:nvSpPr>
          <p:spPr>
            <a:xfrm>
              <a:off x="24903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8" name="Shape 128"/>
            <p:cNvSpPr/>
            <p:nvPr/>
          </p:nvSpPr>
          <p:spPr>
            <a:xfrm>
              <a:off x="24179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9" name="Shape 129"/>
            <p:cNvSpPr/>
            <p:nvPr/>
          </p:nvSpPr>
          <p:spPr>
            <a:xfrm>
              <a:off x="23454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0" name="Shape 130"/>
            <p:cNvSpPr/>
            <p:nvPr/>
          </p:nvSpPr>
          <p:spPr>
            <a:xfrm>
              <a:off x="2273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1" name="Shape 131"/>
            <p:cNvSpPr/>
            <p:nvPr/>
          </p:nvSpPr>
          <p:spPr>
            <a:xfrm>
              <a:off x="2200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2" name="Shape 132"/>
            <p:cNvSpPr/>
            <p:nvPr/>
          </p:nvSpPr>
          <p:spPr>
            <a:xfrm>
              <a:off x="2128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3" name="Shape 133"/>
            <p:cNvSpPr/>
            <p:nvPr/>
          </p:nvSpPr>
          <p:spPr>
            <a:xfrm>
              <a:off x="205477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4" name="Shape 134"/>
            <p:cNvSpPr/>
            <p:nvPr/>
          </p:nvSpPr>
          <p:spPr>
            <a:xfrm>
              <a:off x="1982325"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5" name="Shape 135"/>
            <p:cNvSpPr/>
            <p:nvPr/>
          </p:nvSpPr>
          <p:spPr>
            <a:xfrm>
              <a:off x="19098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6" name="Shape 136"/>
            <p:cNvSpPr/>
            <p:nvPr/>
          </p:nvSpPr>
          <p:spPr>
            <a:xfrm>
              <a:off x="1837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7" name="Shape 137"/>
            <p:cNvSpPr/>
            <p:nvPr/>
          </p:nvSpPr>
          <p:spPr>
            <a:xfrm>
              <a:off x="1764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8" name="Shape 138"/>
            <p:cNvSpPr/>
            <p:nvPr/>
          </p:nvSpPr>
          <p:spPr>
            <a:xfrm>
              <a:off x="1692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9" name="Shape 139"/>
            <p:cNvSpPr/>
            <p:nvPr/>
          </p:nvSpPr>
          <p:spPr>
            <a:xfrm>
              <a:off x="16191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0" name="Shape 140"/>
            <p:cNvSpPr/>
            <p:nvPr/>
          </p:nvSpPr>
          <p:spPr>
            <a:xfrm>
              <a:off x="15467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1" name="Shape 141"/>
            <p:cNvSpPr/>
            <p:nvPr/>
          </p:nvSpPr>
          <p:spPr>
            <a:xfrm>
              <a:off x="14742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2" name="Shape 142"/>
            <p:cNvSpPr/>
            <p:nvPr/>
          </p:nvSpPr>
          <p:spPr>
            <a:xfrm>
              <a:off x="1401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3" name="Shape 143"/>
            <p:cNvSpPr/>
            <p:nvPr/>
          </p:nvSpPr>
          <p:spPr>
            <a:xfrm>
              <a:off x="1329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 name="Shape 144"/>
            <p:cNvSpPr/>
            <p:nvPr/>
          </p:nvSpPr>
          <p:spPr>
            <a:xfrm>
              <a:off x="12560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5" name="Shape 145"/>
            <p:cNvSpPr/>
            <p:nvPr/>
          </p:nvSpPr>
          <p:spPr>
            <a:xfrm>
              <a:off x="11835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6" name="Shape 146"/>
            <p:cNvSpPr/>
            <p:nvPr/>
          </p:nvSpPr>
          <p:spPr>
            <a:xfrm>
              <a:off x="11111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7" name="Shape 147"/>
            <p:cNvSpPr/>
            <p:nvPr/>
          </p:nvSpPr>
          <p:spPr>
            <a:xfrm>
              <a:off x="10387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8" name="Shape 148"/>
            <p:cNvSpPr/>
            <p:nvPr/>
          </p:nvSpPr>
          <p:spPr>
            <a:xfrm>
              <a:off x="9662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9" name="Shape 149"/>
            <p:cNvSpPr/>
            <p:nvPr/>
          </p:nvSpPr>
          <p:spPr>
            <a:xfrm>
              <a:off x="8938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0" name="Shape 150"/>
            <p:cNvSpPr/>
            <p:nvPr/>
          </p:nvSpPr>
          <p:spPr>
            <a:xfrm>
              <a:off x="82042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1" name="Shape 151"/>
            <p:cNvSpPr/>
            <p:nvPr/>
          </p:nvSpPr>
          <p:spPr>
            <a:xfrm>
              <a:off x="747975"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2" name="Shape 152"/>
            <p:cNvSpPr/>
            <p:nvPr/>
          </p:nvSpPr>
          <p:spPr>
            <a:xfrm>
              <a:off x="6755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3" name="Shape 153"/>
            <p:cNvSpPr/>
            <p:nvPr/>
          </p:nvSpPr>
          <p:spPr>
            <a:xfrm>
              <a:off x="6031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4" name="Shape 154"/>
            <p:cNvSpPr/>
            <p:nvPr/>
          </p:nvSpPr>
          <p:spPr>
            <a:xfrm>
              <a:off x="5306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5" name="Shape 155"/>
            <p:cNvSpPr/>
            <p:nvPr/>
          </p:nvSpPr>
          <p:spPr>
            <a:xfrm>
              <a:off x="458200" y="872550"/>
              <a:ext cx="25" cy="3961625"/>
            </a:xfrm>
            <a:custGeom>
              <a:avLst/>
              <a:gdLst/>
              <a:ahLst/>
              <a:cxnLst/>
              <a:rect l="0" t="0" r="0" b="0"/>
              <a:pathLst>
                <a:path w="1" h="158465" fill="none" extrusionOk="0">
                  <a:moveTo>
                    <a:pt x="1" y="0"/>
                  </a:moveTo>
                  <a:lnTo>
                    <a:pt x="1"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6" name="Shape 156"/>
            <p:cNvSpPr/>
            <p:nvPr/>
          </p:nvSpPr>
          <p:spPr>
            <a:xfrm>
              <a:off x="38485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7" name="Shape 157"/>
            <p:cNvSpPr/>
            <p:nvPr/>
          </p:nvSpPr>
          <p:spPr>
            <a:xfrm>
              <a:off x="312400" y="872550"/>
              <a:ext cx="25" cy="3961625"/>
            </a:xfrm>
            <a:custGeom>
              <a:avLst/>
              <a:gdLst/>
              <a:ahLst/>
              <a:cxnLst/>
              <a:rect l="0" t="0" r="0" b="0"/>
              <a:pathLst>
                <a:path w="1" h="158465" fill="none" extrusionOk="0">
                  <a:moveTo>
                    <a:pt x="0" y="0"/>
                  </a:moveTo>
                  <a:lnTo>
                    <a:pt x="0" y="158464"/>
                  </a:lnTo>
                </a:path>
              </a:pathLst>
            </a:custGeom>
            <a:noFill/>
            <a:ln w="9525" cap="rnd" cmpd="sng">
              <a:solidFill>
                <a:srgbClr val="EFEFE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58" name="Shape 158"/>
          <p:cNvSpPr txBox="1">
            <a:spLocks noGrp="1"/>
          </p:cNvSpPr>
          <p:nvPr>
            <p:ph type="title"/>
          </p:nvPr>
        </p:nvSpPr>
        <p:spPr>
          <a:xfrm>
            <a:off x="747925" y="225025"/>
            <a:ext cx="6791700" cy="857400"/>
          </a:xfrm>
          <a:prstGeom prst="rect">
            <a:avLst/>
          </a:prstGeom>
          <a:noFill/>
          <a:ln>
            <a:noFill/>
          </a:ln>
        </p:spPr>
        <p:txBody>
          <a:bodyPr lIns="91425" tIns="91425" rIns="91425" bIns="91425" anchor="b" anchorCtr="0"/>
          <a:lstStyle>
            <a:lvl1pPr lvl="0">
              <a:spcBef>
                <a:spcPts val="0"/>
              </a:spcBef>
              <a:buClr>
                <a:srgbClr val="3C78D8"/>
              </a:buClr>
              <a:buSzPct val="100000"/>
              <a:buFont typeface="Sniglet"/>
              <a:buNone/>
              <a:defRPr sz="1800" b="1">
                <a:solidFill>
                  <a:srgbClr val="3C78D8"/>
                </a:solidFill>
                <a:latin typeface="Sniglet"/>
                <a:ea typeface="Sniglet"/>
                <a:cs typeface="Sniglet"/>
                <a:sym typeface="Sniglet"/>
              </a:defRPr>
            </a:lvl1pPr>
            <a:lvl2pPr lvl="1">
              <a:spcBef>
                <a:spcPts val="0"/>
              </a:spcBef>
              <a:buClr>
                <a:srgbClr val="3C78D8"/>
              </a:buClr>
              <a:buSzPct val="100000"/>
              <a:buFont typeface="Sniglet"/>
              <a:buNone/>
              <a:defRPr sz="1800" b="1">
                <a:solidFill>
                  <a:srgbClr val="3C78D8"/>
                </a:solidFill>
                <a:latin typeface="Sniglet"/>
                <a:ea typeface="Sniglet"/>
                <a:cs typeface="Sniglet"/>
                <a:sym typeface="Sniglet"/>
              </a:defRPr>
            </a:lvl2pPr>
            <a:lvl3pPr lvl="2">
              <a:spcBef>
                <a:spcPts val="0"/>
              </a:spcBef>
              <a:buClr>
                <a:srgbClr val="3C78D8"/>
              </a:buClr>
              <a:buSzPct val="100000"/>
              <a:buFont typeface="Sniglet"/>
              <a:buNone/>
              <a:defRPr sz="1800" b="1">
                <a:solidFill>
                  <a:srgbClr val="3C78D8"/>
                </a:solidFill>
                <a:latin typeface="Sniglet"/>
                <a:ea typeface="Sniglet"/>
                <a:cs typeface="Sniglet"/>
                <a:sym typeface="Sniglet"/>
              </a:defRPr>
            </a:lvl3pPr>
            <a:lvl4pPr lvl="3">
              <a:spcBef>
                <a:spcPts val="0"/>
              </a:spcBef>
              <a:buClr>
                <a:srgbClr val="3C78D8"/>
              </a:buClr>
              <a:buSzPct val="100000"/>
              <a:buFont typeface="Sniglet"/>
              <a:buNone/>
              <a:defRPr sz="1800" b="1">
                <a:solidFill>
                  <a:srgbClr val="3C78D8"/>
                </a:solidFill>
                <a:latin typeface="Sniglet"/>
                <a:ea typeface="Sniglet"/>
                <a:cs typeface="Sniglet"/>
                <a:sym typeface="Sniglet"/>
              </a:defRPr>
            </a:lvl4pPr>
            <a:lvl5pPr lvl="4">
              <a:spcBef>
                <a:spcPts val="0"/>
              </a:spcBef>
              <a:buClr>
                <a:srgbClr val="3C78D8"/>
              </a:buClr>
              <a:buSzPct val="100000"/>
              <a:buFont typeface="Sniglet"/>
              <a:buNone/>
              <a:defRPr sz="1800" b="1">
                <a:solidFill>
                  <a:srgbClr val="3C78D8"/>
                </a:solidFill>
                <a:latin typeface="Sniglet"/>
                <a:ea typeface="Sniglet"/>
                <a:cs typeface="Sniglet"/>
                <a:sym typeface="Sniglet"/>
              </a:defRPr>
            </a:lvl5pPr>
            <a:lvl6pPr lvl="5">
              <a:spcBef>
                <a:spcPts val="0"/>
              </a:spcBef>
              <a:buClr>
                <a:srgbClr val="3C78D8"/>
              </a:buClr>
              <a:buSzPct val="100000"/>
              <a:buFont typeface="Sniglet"/>
              <a:buNone/>
              <a:defRPr sz="1800" b="1">
                <a:solidFill>
                  <a:srgbClr val="3C78D8"/>
                </a:solidFill>
                <a:latin typeface="Sniglet"/>
                <a:ea typeface="Sniglet"/>
                <a:cs typeface="Sniglet"/>
                <a:sym typeface="Sniglet"/>
              </a:defRPr>
            </a:lvl6pPr>
            <a:lvl7pPr lvl="6">
              <a:spcBef>
                <a:spcPts val="0"/>
              </a:spcBef>
              <a:buClr>
                <a:srgbClr val="3C78D8"/>
              </a:buClr>
              <a:buSzPct val="100000"/>
              <a:buFont typeface="Sniglet"/>
              <a:buNone/>
              <a:defRPr sz="1800" b="1">
                <a:solidFill>
                  <a:srgbClr val="3C78D8"/>
                </a:solidFill>
                <a:latin typeface="Sniglet"/>
                <a:ea typeface="Sniglet"/>
                <a:cs typeface="Sniglet"/>
                <a:sym typeface="Sniglet"/>
              </a:defRPr>
            </a:lvl7pPr>
            <a:lvl8pPr lvl="7">
              <a:spcBef>
                <a:spcPts val="0"/>
              </a:spcBef>
              <a:buClr>
                <a:srgbClr val="3C78D8"/>
              </a:buClr>
              <a:buSzPct val="100000"/>
              <a:buFont typeface="Sniglet"/>
              <a:buNone/>
              <a:defRPr sz="1800" b="1">
                <a:solidFill>
                  <a:srgbClr val="3C78D8"/>
                </a:solidFill>
                <a:latin typeface="Sniglet"/>
                <a:ea typeface="Sniglet"/>
                <a:cs typeface="Sniglet"/>
                <a:sym typeface="Sniglet"/>
              </a:defRPr>
            </a:lvl8pPr>
            <a:lvl9pPr lvl="8">
              <a:spcBef>
                <a:spcPts val="0"/>
              </a:spcBef>
              <a:buClr>
                <a:srgbClr val="3C78D8"/>
              </a:buClr>
              <a:buSzPct val="100000"/>
              <a:buFont typeface="Sniglet"/>
              <a:buNone/>
              <a:defRPr sz="1800" b="1">
                <a:solidFill>
                  <a:srgbClr val="3C78D8"/>
                </a:solidFill>
                <a:latin typeface="Sniglet"/>
                <a:ea typeface="Sniglet"/>
                <a:cs typeface="Sniglet"/>
                <a:sym typeface="Sniglet"/>
              </a:defRPr>
            </a:lvl9pPr>
          </a:lstStyle>
          <a:p>
            <a:endParaRPr/>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lIns="91425" tIns="91425" rIns="91425" bIns="91425" anchor="t" anchorCtr="0"/>
          <a:lstStyle>
            <a:lvl1pPr lvl="0">
              <a:spcBef>
                <a:spcPts val="600"/>
              </a:spcBef>
              <a:buClr>
                <a:srgbClr val="3D4965"/>
              </a:buClr>
              <a:buSzPct val="100000"/>
              <a:buFont typeface="Dosis"/>
              <a:buChar char="✘"/>
              <a:defRPr sz="2600">
                <a:solidFill>
                  <a:srgbClr val="3D4965"/>
                </a:solidFill>
                <a:latin typeface="Dosis"/>
                <a:ea typeface="Dosis"/>
                <a:cs typeface="Dosis"/>
                <a:sym typeface="Dosis"/>
              </a:defRPr>
            </a:lvl1pPr>
            <a:lvl2pPr lvl="1">
              <a:spcBef>
                <a:spcPts val="480"/>
              </a:spcBef>
              <a:buClr>
                <a:srgbClr val="3D4965"/>
              </a:buClr>
              <a:buSzPct val="100000"/>
              <a:buFont typeface="Dosis"/>
              <a:buChar char="✗"/>
              <a:defRPr sz="2000">
                <a:solidFill>
                  <a:srgbClr val="3D4965"/>
                </a:solidFill>
                <a:latin typeface="Dosis"/>
                <a:ea typeface="Dosis"/>
                <a:cs typeface="Dosis"/>
                <a:sym typeface="Dosis"/>
              </a:defRPr>
            </a:lvl2pPr>
            <a:lvl3pPr lvl="2">
              <a:spcBef>
                <a:spcPts val="480"/>
              </a:spcBef>
              <a:buClr>
                <a:srgbClr val="3D4965"/>
              </a:buClr>
              <a:buSzPct val="100000"/>
              <a:buFont typeface="Dosis"/>
              <a:defRPr sz="2000">
                <a:solidFill>
                  <a:srgbClr val="3D4965"/>
                </a:solidFill>
                <a:latin typeface="Dosis"/>
                <a:ea typeface="Dosis"/>
                <a:cs typeface="Dosis"/>
                <a:sym typeface="Dosis"/>
              </a:defRPr>
            </a:lvl3pPr>
            <a:lvl4pPr lvl="3">
              <a:spcBef>
                <a:spcPts val="360"/>
              </a:spcBef>
              <a:buClr>
                <a:srgbClr val="3D4965"/>
              </a:buClr>
              <a:buSzPct val="100000"/>
              <a:buFont typeface="Dosis"/>
              <a:defRPr sz="1800">
                <a:solidFill>
                  <a:srgbClr val="3D4965"/>
                </a:solidFill>
                <a:latin typeface="Dosis"/>
                <a:ea typeface="Dosis"/>
                <a:cs typeface="Dosis"/>
                <a:sym typeface="Dosis"/>
              </a:defRPr>
            </a:lvl4pPr>
            <a:lvl5pPr lvl="4">
              <a:spcBef>
                <a:spcPts val="360"/>
              </a:spcBef>
              <a:buClr>
                <a:srgbClr val="3D4965"/>
              </a:buClr>
              <a:buSzPct val="100000"/>
              <a:buFont typeface="Dosis"/>
              <a:defRPr sz="1800">
                <a:solidFill>
                  <a:srgbClr val="3D4965"/>
                </a:solidFill>
                <a:latin typeface="Dosis"/>
                <a:ea typeface="Dosis"/>
                <a:cs typeface="Dosis"/>
                <a:sym typeface="Dosis"/>
              </a:defRPr>
            </a:lvl5pPr>
            <a:lvl6pPr lvl="5">
              <a:spcBef>
                <a:spcPts val="360"/>
              </a:spcBef>
              <a:buClr>
                <a:srgbClr val="3D4965"/>
              </a:buClr>
              <a:buSzPct val="100000"/>
              <a:buFont typeface="Dosis"/>
              <a:defRPr sz="1800">
                <a:solidFill>
                  <a:srgbClr val="3D4965"/>
                </a:solidFill>
                <a:latin typeface="Dosis"/>
                <a:ea typeface="Dosis"/>
                <a:cs typeface="Dosis"/>
                <a:sym typeface="Dosis"/>
              </a:defRPr>
            </a:lvl6pPr>
            <a:lvl7pPr lvl="6">
              <a:spcBef>
                <a:spcPts val="360"/>
              </a:spcBef>
              <a:buClr>
                <a:srgbClr val="3D4965"/>
              </a:buClr>
              <a:buSzPct val="100000"/>
              <a:buFont typeface="Dosis"/>
              <a:defRPr sz="1800">
                <a:solidFill>
                  <a:srgbClr val="3D4965"/>
                </a:solidFill>
                <a:latin typeface="Dosis"/>
                <a:ea typeface="Dosis"/>
                <a:cs typeface="Dosis"/>
                <a:sym typeface="Dosis"/>
              </a:defRPr>
            </a:lvl7pPr>
            <a:lvl8pPr lvl="7">
              <a:spcBef>
                <a:spcPts val="360"/>
              </a:spcBef>
              <a:buClr>
                <a:srgbClr val="3D4965"/>
              </a:buClr>
              <a:buSzPct val="100000"/>
              <a:buFont typeface="Dosis"/>
              <a:defRPr sz="1800">
                <a:solidFill>
                  <a:srgbClr val="3D4965"/>
                </a:solidFill>
                <a:latin typeface="Dosis"/>
                <a:ea typeface="Dosis"/>
                <a:cs typeface="Dosis"/>
                <a:sym typeface="Dosis"/>
              </a:defRPr>
            </a:lvl8pPr>
            <a:lvl9pPr lvl="8">
              <a:spcBef>
                <a:spcPts val="360"/>
              </a:spcBef>
              <a:buClr>
                <a:srgbClr val="3D4965"/>
              </a:buClr>
              <a:buSzPct val="100000"/>
              <a:buFont typeface="Dosis"/>
              <a:defRPr sz="1800">
                <a:solidFill>
                  <a:srgbClr val="3D4965"/>
                </a:solidFill>
                <a:latin typeface="Dosis"/>
                <a:ea typeface="Dosis"/>
                <a:cs typeface="Dosis"/>
                <a:sym typeface="Dosi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5" r:id="rId6"/>
    <p:sldLayoutId id="2147483656" r:id="rId7"/>
    <p:sldLayoutId id="2147483657"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nvSpPr>
        <p:spPr>
          <a:xfrm>
            <a:off x="7618000" y="4636500"/>
            <a:ext cx="1487400" cy="315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1pPr>
            <a:lvl2pPr marR="0" lvl="1"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2pPr>
            <a:lvl3pPr marR="0" lvl="2"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3pPr>
            <a:lvl4pPr marR="0" lvl="3"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4pPr>
            <a:lvl5pPr marR="0" lvl="4"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5pPr>
            <a:lvl6pPr marR="0" lvl="5"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6pPr>
            <a:lvl7pPr marR="0" lvl="6"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7pPr>
            <a:lvl8pPr marR="0" lvl="7"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8pPr>
            <a:lvl9pPr marR="0" lvl="8" algn="r" rtl="0">
              <a:lnSpc>
                <a:spcPct val="100000"/>
              </a:lnSpc>
              <a:spcBef>
                <a:spcPts val="0"/>
              </a:spcBef>
              <a:spcAft>
                <a:spcPts val="0"/>
              </a:spcAft>
              <a:buClr>
                <a:srgbClr val="000000"/>
              </a:buClr>
              <a:buFont typeface="Arial"/>
              <a:buNone/>
              <a:defRPr sz="1200" b="1" i="0" u="none" strike="noStrike" cap="none">
                <a:solidFill>
                  <a:schemeClr val="lt1"/>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a:t>
            </a:fld>
            <a:endParaRPr lang="en"/>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178680" y="411510"/>
            <a:ext cx="2416046" cy="33855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1600" b="1">
                <a:solidFill>
                  <a:schemeClr val="tx1"/>
                </a:solidFill>
              </a:rPr>
              <a:t>Trường</a:t>
            </a:r>
            <a:r>
              <a:rPr lang="en-US" sz="1600" b="1">
                <a:solidFill>
                  <a:schemeClr val="tx1"/>
                </a:solidFill>
              </a:rPr>
              <a:t>  THCS Tân Hội</a:t>
            </a:r>
            <a:endParaRPr lang="vi-VN" sz="1600" b="1">
              <a:solidFill>
                <a:schemeClr val="tx1"/>
              </a:solidFill>
            </a:endParaRPr>
          </a:p>
        </p:txBody>
      </p:sp>
      <p:sp>
        <p:nvSpPr>
          <p:cNvPr id="5" name="TextBox 4"/>
          <p:cNvSpPr txBox="1"/>
          <p:nvPr/>
        </p:nvSpPr>
        <p:spPr>
          <a:xfrm>
            <a:off x="2267743" y="1203598"/>
            <a:ext cx="5741519" cy="57785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2400" b="1">
                <a:solidFill>
                  <a:srgbClr val="FF0000"/>
                </a:solidFill>
              </a:rPr>
              <a:t>Chào mừng các em đến với tiết học</a:t>
            </a:r>
          </a:p>
        </p:txBody>
      </p:sp>
    </p:spTree>
    <p:extLst>
      <p:ext uri="{BB962C8B-B14F-4D97-AF65-F5344CB8AC3E}">
        <p14:creationId xmlns:p14="http://schemas.microsoft.com/office/powerpoint/2010/main" val="39023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5"/>
                                        </p:tgtEl>
                                        <p:attrNameLst>
                                          <p:attrName>ppt_x</p:attrName>
                                          <p:attrName>ppt_y</p:attrName>
                                        </p:attrNameLst>
                                      </p:cBhvr>
                                    </p:animMotion>
                                    <p:animRot by="1500000">
                                      <p:cBhvr>
                                        <p:cTn id="7" dur="125" fill="hold">
                                          <p:stCondLst>
                                            <p:cond delay="0"/>
                                          </p:stCondLst>
                                        </p:cTn>
                                        <p:tgtEl>
                                          <p:spTgt spid="5"/>
                                        </p:tgtEl>
                                        <p:attrNameLst>
                                          <p:attrName>r</p:attrName>
                                        </p:attrNameLst>
                                      </p:cBhvr>
                                    </p:animRot>
                                    <p:animRot by="-1500000">
                                      <p:cBhvr>
                                        <p:cTn id="8" dur="125" fill="hold">
                                          <p:stCondLst>
                                            <p:cond delay="125"/>
                                          </p:stCondLst>
                                        </p:cTn>
                                        <p:tgtEl>
                                          <p:spTgt spid="5"/>
                                        </p:tgtEl>
                                        <p:attrNameLst>
                                          <p:attrName>r</p:attrName>
                                        </p:attrNameLst>
                                      </p:cBhvr>
                                    </p:animRot>
                                    <p:animRot by="-1500000">
                                      <p:cBhvr>
                                        <p:cTn id="9" dur="125" fill="hold">
                                          <p:stCondLst>
                                            <p:cond delay="250"/>
                                          </p:stCondLst>
                                        </p:cTn>
                                        <p:tgtEl>
                                          <p:spTgt spid="5"/>
                                        </p:tgtEl>
                                        <p:attrNameLst>
                                          <p:attrName>r</p:attrName>
                                        </p:attrNameLst>
                                      </p:cBhvr>
                                    </p:animRot>
                                    <p:animRot by="1500000">
                                      <p:cBhvr>
                                        <p:cTn id="10" dur="125" fill="hold">
                                          <p:stCondLst>
                                            <p:cond delay="375"/>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41928" y="1627090"/>
            <a:ext cx="5898777" cy="2400657"/>
          </a:xfrm>
          <a:prstGeom prst="rect">
            <a:avLst/>
          </a:prstGeom>
        </p:spPr>
        <p:txBody>
          <a:bodyPr wrap="square">
            <a:spAutoFit/>
          </a:bodyPr>
          <a:lstStyle/>
          <a:p>
            <a:pPr algn="just">
              <a:lnSpc>
                <a:spcPct val="150000"/>
              </a:lnSpc>
            </a:pPr>
            <a:r>
              <a:rPr lang="nl-NL" sz="2000" b="1">
                <a:solidFill>
                  <a:srgbClr val="0070C0"/>
                </a:solidFill>
                <a:latin typeface="+mn-lt"/>
              </a:rPr>
              <a:t>Để xác định giá trị của một người, cần dựa vào điều mà họ cho là quan trọng, quý giá và chi phối cách giải quyết vấn đề, cách ứng xử của họ. Giá trị được thể hiện qua thái</a:t>
            </a:r>
            <a:r>
              <a:rPr lang="vi-VN" sz="2000" b="1">
                <a:solidFill>
                  <a:srgbClr val="0070C0"/>
                </a:solidFill>
                <a:latin typeface="+mn-lt"/>
              </a:rPr>
              <a:t> </a:t>
            </a:r>
            <a:r>
              <a:rPr lang="nl-NL" sz="2000" b="1">
                <a:solidFill>
                  <a:srgbClr val="0070C0"/>
                </a:solidFill>
                <a:latin typeface="+mn-lt"/>
              </a:rPr>
              <a:t>độ, hành động, hành vi có thể quan sát được.</a:t>
            </a:r>
            <a:endParaRPr lang="vi-VN" sz="2000" b="1">
              <a:solidFill>
                <a:srgbClr val="0070C0"/>
              </a:solidFill>
              <a:latin typeface="+mn-lt"/>
            </a:endParaRPr>
          </a:p>
        </p:txBody>
      </p:sp>
      <p:sp>
        <p:nvSpPr>
          <p:cNvPr id="4" name="TextBox 3"/>
          <p:cNvSpPr txBox="1"/>
          <p:nvPr/>
        </p:nvSpPr>
        <p:spPr>
          <a:xfrm>
            <a:off x="3166275" y="823812"/>
            <a:ext cx="2650084" cy="461665"/>
          </a:xfrm>
          <a:prstGeom prst="rect">
            <a:avLst/>
          </a:prstGeom>
          <a:noFill/>
        </p:spPr>
        <p:txBody>
          <a:bodyPr wrap="none" rtlCol="0">
            <a:spAutoFit/>
          </a:bodyPr>
          <a:lstStyle/>
          <a:p>
            <a:r>
              <a:rPr lang="vi-VN" sz="2400" b="1" u="sng">
                <a:solidFill>
                  <a:srgbClr val="0070C0"/>
                </a:solidFill>
                <a:latin typeface="+mn-lt"/>
              </a:rPr>
              <a:t>CÁCH XÁC ĐỊNH</a:t>
            </a:r>
            <a:endParaRPr lang="en-US" sz="2400" b="1" u="sng">
              <a:solidFill>
                <a:srgbClr val="0070C0"/>
              </a:solidFill>
              <a:latin typeface="+mn-lt"/>
            </a:endParaRPr>
          </a:p>
        </p:txBody>
      </p:sp>
    </p:spTree>
    <p:extLst>
      <p:ext uri="{BB962C8B-B14F-4D97-AF65-F5344CB8AC3E}">
        <p14:creationId xmlns:p14="http://schemas.microsoft.com/office/powerpoint/2010/main" val="123852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body" idx="1"/>
          </p:nvPr>
        </p:nvSpPr>
        <p:spPr>
          <a:xfrm>
            <a:off x="1627272" y="2484530"/>
            <a:ext cx="5737412" cy="819899"/>
          </a:xfrm>
          <a:prstGeom prst="rect">
            <a:avLst/>
          </a:prstGeom>
        </p:spPr>
        <p:txBody>
          <a:bodyPr lIns="91425" tIns="91425" rIns="91425" bIns="91425" anchor="ctr" anchorCtr="0">
            <a:noAutofit/>
          </a:bodyPr>
          <a:lstStyle/>
          <a:p>
            <a:pPr algn="just">
              <a:lnSpc>
                <a:spcPct val="200000"/>
              </a:lnSpc>
              <a:buNone/>
            </a:pPr>
            <a:r>
              <a:rPr lang="nl-NL" sz="2000">
                <a:solidFill>
                  <a:srgbClr val="0070C0"/>
                </a:solidFill>
                <a:latin typeface="+mn-lt"/>
              </a:rPr>
              <a:t>Giá trị đối với từng cá nhân là điều một người tin tưởng, cho là quan trọng, có ý nghĩa, định hướng cho suy nghĩ và hành động của người đó trong cuộc sống.</a:t>
            </a:r>
            <a:endParaRPr lang="vi-VN" sz="2000">
              <a:solidFill>
                <a:srgbClr val="0070C0"/>
              </a:solidFill>
              <a:latin typeface="+mn-lt"/>
            </a:endParaRPr>
          </a:p>
        </p:txBody>
      </p:sp>
      <p:sp>
        <p:nvSpPr>
          <p:cNvPr id="2" name="TextBox 1"/>
          <p:cNvSpPr txBox="1"/>
          <p:nvPr/>
        </p:nvSpPr>
        <p:spPr>
          <a:xfrm>
            <a:off x="3465888" y="809337"/>
            <a:ext cx="2060180" cy="658835"/>
          </a:xfrm>
          <a:prstGeom prst="rect">
            <a:avLst/>
          </a:prstGeom>
          <a:noFill/>
        </p:spPr>
        <p:txBody>
          <a:bodyPr wrap="none" rtlCol="0">
            <a:spAutoFit/>
          </a:bodyPr>
          <a:lstStyle/>
          <a:p>
            <a:pPr algn="ctr">
              <a:lnSpc>
                <a:spcPct val="150000"/>
              </a:lnSpc>
            </a:pPr>
            <a:r>
              <a:rPr lang="vi-VN" sz="2800" b="1" u="sng">
                <a:solidFill>
                  <a:srgbClr val="0070C0"/>
                </a:solidFill>
                <a:latin typeface="+mn-lt"/>
              </a:rPr>
              <a:t>KHÁI NIỆM</a:t>
            </a:r>
            <a:endParaRPr lang="en-US" sz="2800" b="1" u="sng">
              <a:solidFill>
                <a:srgbClr val="0070C0"/>
              </a:solidFill>
              <a:latin typeface="+mn-lt"/>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43">
                                            <p:txEl>
                                              <p:pRg st="0" end="0"/>
                                            </p:txEl>
                                          </p:spTgt>
                                        </p:tgtEl>
                                        <p:attrNameLst>
                                          <p:attrName>style.visibility</p:attrName>
                                        </p:attrNameLst>
                                      </p:cBhvr>
                                      <p:to>
                                        <p:strVal val="visible"/>
                                      </p:to>
                                    </p:set>
                                    <p:animEffect transition="in" filter="fade">
                                      <p:cBhvr>
                                        <p:cTn id="25" dur="1000"/>
                                        <p:tgtEl>
                                          <p:spTgt spid="543">
                                            <p:txEl>
                                              <p:pRg st="0" end="0"/>
                                            </p:txEl>
                                          </p:spTgt>
                                        </p:tgtEl>
                                      </p:cBhvr>
                                    </p:animEffect>
                                    <p:anim calcmode="lin" valueType="num">
                                      <p:cBhvr>
                                        <p:cTn id="26" dur="1000" fill="hold"/>
                                        <p:tgtEl>
                                          <p:spTgt spid="54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54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3" grpId="0" build="p"/>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54"/>
          <p:cNvSpPr txBox="1">
            <a:spLocks/>
          </p:cNvSpPr>
          <p:nvPr/>
        </p:nvSpPr>
        <p:spPr>
          <a:xfrm>
            <a:off x="685800" y="2555434"/>
            <a:ext cx="7772400" cy="11597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ct val="100000"/>
              <a:buFont typeface="Sniglet"/>
              <a:buNone/>
              <a:defRPr sz="1800" b="1" i="0" u="none" strike="noStrike" cap="none">
                <a:solidFill>
                  <a:srgbClr val="3C78D8"/>
                </a:solidFill>
                <a:latin typeface="Sniglet"/>
                <a:ea typeface="Sniglet"/>
                <a:cs typeface="Sniglet"/>
                <a:sym typeface="Sniglet"/>
                <a:rtl val="0"/>
              </a:defRPr>
            </a:lvl1pPr>
            <a:lvl2pPr lvl="1">
              <a:spcBef>
                <a:spcPts val="0"/>
              </a:spcBef>
              <a:buClr>
                <a:srgbClr val="3C78D8"/>
              </a:buClr>
              <a:buSzPct val="100000"/>
              <a:buFont typeface="Sniglet"/>
              <a:buNone/>
              <a:defRPr sz="1800" b="1">
                <a:solidFill>
                  <a:srgbClr val="3C78D8"/>
                </a:solidFill>
                <a:latin typeface="Sniglet"/>
                <a:ea typeface="Sniglet"/>
                <a:cs typeface="Sniglet"/>
                <a:sym typeface="Sniglet"/>
              </a:defRPr>
            </a:lvl2pPr>
            <a:lvl3pPr lvl="2">
              <a:spcBef>
                <a:spcPts val="0"/>
              </a:spcBef>
              <a:buClr>
                <a:srgbClr val="3C78D8"/>
              </a:buClr>
              <a:buSzPct val="100000"/>
              <a:buFont typeface="Sniglet"/>
              <a:buNone/>
              <a:defRPr sz="1800" b="1">
                <a:solidFill>
                  <a:srgbClr val="3C78D8"/>
                </a:solidFill>
                <a:latin typeface="Sniglet"/>
                <a:ea typeface="Sniglet"/>
                <a:cs typeface="Sniglet"/>
                <a:sym typeface="Sniglet"/>
              </a:defRPr>
            </a:lvl3pPr>
            <a:lvl4pPr lvl="3">
              <a:spcBef>
                <a:spcPts val="0"/>
              </a:spcBef>
              <a:buClr>
                <a:srgbClr val="3C78D8"/>
              </a:buClr>
              <a:buSzPct val="100000"/>
              <a:buFont typeface="Sniglet"/>
              <a:buNone/>
              <a:defRPr sz="1800" b="1">
                <a:solidFill>
                  <a:srgbClr val="3C78D8"/>
                </a:solidFill>
                <a:latin typeface="Sniglet"/>
                <a:ea typeface="Sniglet"/>
                <a:cs typeface="Sniglet"/>
                <a:sym typeface="Sniglet"/>
              </a:defRPr>
            </a:lvl4pPr>
            <a:lvl5pPr lvl="4">
              <a:spcBef>
                <a:spcPts val="0"/>
              </a:spcBef>
              <a:buClr>
                <a:srgbClr val="3C78D8"/>
              </a:buClr>
              <a:buSzPct val="100000"/>
              <a:buFont typeface="Sniglet"/>
              <a:buNone/>
              <a:defRPr sz="1800" b="1">
                <a:solidFill>
                  <a:srgbClr val="3C78D8"/>
                </a:solidFill>
                <a:latin typeface="Sniglet"/>
                <a:ea typeface="Sniglet"/>
                <a:cs typeface="Sniglet"/>
                <a:sym typeface="Sniglet"/>
              </a:defRPr>
            </a:lvl5pPr>
            <a:lvl6pPr lvl="5">
              <a:spcBef>
                <a:spcPts val="0"/>
              </a:spcBef>
              <a:buClr>
                <a:srgbClr val="3C78D8"/>
              </a:buClr>
              <a:buSzPct val="100000"/>
              <a:buFont typeface="Sniglet"/>
              <a:buNone/>
              <a:defRPr sz="1800" b="1">
                <a:solidFill>
                  <a:srgbClr val="3C78D8"/>
                </a:solidFill>
                <a:latin typeface="Sniglet"/>
                <a:ea typeface="Sniglet"/>
                <a:cs typeface="Sniglet"/>
                <a:sym typeface="Sniglet"/>
              </a:defRPr>
            </a:lvl6pPr>
            <a:lvl7pPr lvl="6">
              <a:spcBef>
                <a:spcPts val="0"/>
              </a:spcBef>
              <a:buClr>
                <a:srgbClr val="3C78D8"/>
              </a:buClr>
              <a:buSzPct val="100000"/>
              <a:buFont typeface="Sniglet"/>
              <a:buNone/>
              <a:defRPr sz="1800" b="1">
                <a:solidFill>
                  <a:srgbClr val="3C78D8"/>
                </a:solidFill>
                <a:latin typeface="Sniglet"/>
                <a:ea typeface="Sniglet"/>
                <a:cs typeface="Sniglet"/>
                <a:sym typeface="Sniglet"/>
              </a:defRPr>
            </a:lvl7pPr>
            <a:lvl8pPr lvl="7">
              <a:spcBef>
                <a:spcPts val="0"/>
              </a:spcBef>
              <a:buClr>
                <a:srgbClr val="3C78D8"/>
              </a:buClr>
              <a:buSzPct val="100000"/>
              <a:buFont typeface="Sniglet"/>
              <a:buNone/>
              <a:defRPr sz="1800" b="1">
                <a:solidFill>
                  <a:srgbClr val="3C78D8"/>
                </a:solidFill>
                <a:latin typeface="Sniglet"/>
                <a:ea typeface="Sniglet"/>
                <a:cs typeface="Sniglet"/>
                <a:sym typeface="Sniglet"/>
              </a:defRPr>
            </a:lvl8pPr>
            <a:lvl9pPr lvl="8">
              <a:spcBef>
                <a:spcPts val="0"/>
              </a:spcBef>
              <a:buClr>
                <a:srgbClr val="3C78D8"/>
              </a:buClr>
              <a:buSzPct val="100000"/>
              <a:buFont typeface="Sniglet"/>
              <a:buNone/>
              <a:defRPr sz="1800" b="1">
                <a:solidFill>
                  <a:srgbClr val="3C78D8"/>
                </a:solidFill>
                <a:latin typeface="Sniglet"/>
                <a:ea typeface="Sniglet"/>
                <a:cs typeface="Sniglet"/>
                <a:sym typeface="Sniglet"/>
              </a:defRPr>
            </a:lvl9pPr>
          </a:lstStyle>
          <a:p>
            <a:pPr algn="ctr"/>
            <a:r>
              <a:rPr lang="vi-VN" sz="6000">
                <a:latin typeface="+mn-lt"/>
              </a:rPr>
              <a:t>LUYỆN TẬP</a:t>
            </a:r>
            <a:endParaRPr lang="en" sz="6000">
              <a:latin typeface="+mn-lt"/>
            </a:endParaRPr>
          </a:p>
        </p:txBody>
      </p:sp>
      <p:sp>
        <p:nvSpPr>
          <p:cNvPr id="3" name="Shape 556"/>
          <p:cNvSpPr/>
          <p:nvPr/>
        </p:nvSpPr>
        <p:spPr>
          <a:xfrm>
            <a:off x="4572753" y="916058"/>
            <a:ext cx="1323527" cy="1341148"/>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4" name="Shape 557"/>
          <p:cNvSpPr/>
          <p:nvPr/>
        </p:nvSpPr>
        <p:spPr>
          <a:xfrm rot="1473079">
            <a:off x="3369356" y="1585690"/>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 name="Shape 558"/>
          <p:cNvSpPr/>
          <p:nvPr/>
        </p:nvSpPr>
        <p:spPr>
          <a:xfrm>
            <a:off x="4316768" y="787892"/>
            <a:ext cx="338774" cy="32920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6" name="Shape 559"/>
          <p:cNvSpPr/>
          <p:nvPr/>
        </p:nvSpPr>
        <p:spPr>
          <a:xfrm rot="2487273">
            <a:off x="4098884" y="2281665"/>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Tree>
    <p:extLst>
      <p:ext uri="{BB962C8B-B14F-4D97-AF65-F5344CB8AC3E}">
        <p14:creationId xmlns:p14="http://schemas.microsoft.com/office/powerpoint/2010/main" val="4067472765"/>
      </p:ext>
    </p:extLst>
  </p:cSld>
  <p:clrMapOvr>
    <a:masterClrMapping/>
  </p:clrMapOvr>
  <p:transition spd="slow">
    <p:pul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txBox="1">
            <a:spLocks noGrp="1"/>
          </p:cNvSpPr>
          <p:nvPr>
            <p:ph type="ctrTitle"/>
          </p:nvPr>
        </p:nvSpPr>
        <p:spPr>
          <a:xfrm>
            <a:off x="685125" y="1120345"/>
            <a:ext cx="5301599" cy="1159799"/>
          </a:xfrm>
          <a:prstGeom prst="rect">
            <a:avLst/>
          </a:prstGeom>
        </p:spPr>
        <p:txBody>
          <a:bodyPr lIns="91425" tIns="91425" rIns="91425" bIns="91425" anchor="b" anchorCtr="0">
            <a:noAutofit/>
          </a:bodyPr>
          <a:lstStyle/>
          <a:p>
            <a:pPr lvl="0" algn="l" rtl="0">
              <a:spcBef>
                <a:spcPts val="0"/>
              </a:spcBef>
              <a:buNone/>
            </a:pPr>
            <a:r>
              <a:rPr lang="en" sz="4400" b="1">
                <a:latin typeface="+mn-lt"/>
              </a:rPr>
              <a:t>Hoạt động 2</a:t>
            </a:r>
          </a:p>
        </p:txBody>
      </p:sp>
      <p:sp>
        <p:nvSpPr>
          <p:cNvPr id="538" name="Shape 538"/>
          <p:cNvSpPr txBox="1">
            <a:spLocks noGrp="1"/>
          </p:cNvSpPr>
          <p:nvPr>
            <p:ph type="subTitle" idx="1"/>
          </p:nvPr>
        </p:nvSpPr>
        <p:spPr>
          <a:xfrm>
            <a:off x="701170" y="2590588"/>
            <a:ext cx="7206104" cy="784799"/>
          </a:xfrm>
          <a:prstGeom prst="rect">
            <a:avLst/>
          </a:prstGeom>
        </p:spPr>
        <p:txBody>
          <a:bodyPr lIns="91425" tIns="91425" rIns="91425" bIns="91425" anchor="t" anchorCtr="0">
            <a:noAutofit/>
          </a:bodyPr>
          <a:lstStyle/>
          <a:p>
            <a:pPr lvl="0" algn="l" rtl="0">
              <a:spcBef>
                <a:spcPts val="0"/>
              </a:spcBef>
              <a:buNone/>
            </a:pPr>
            <a:r>
              <a:rPr lang="en" sz="3200" b="1">
                <a:solidFill>
                  <a:srgbClr val="0070C0"/>
                </a:solidFill>
                <a:latin typeface="+mn-lt"/>
              </a:rPr>
              <a:t>Phát hiện và chia sẻ giá trị của em</a:t>
            </a:r>
          </a:p>
        </p:txBody>
      </p:sp>
      <p:sp>
        <p:nvSpPr>
          <p:cNvPr id="4" name="Shape 806"/>
          <p:cNvSpPr/>
          <p:nvPr/>
        </p:nvSpPr>
        <p:spPr>
          <a:xfrm>
            <a:off x="7580041" y="120512"/>
            <a:ext cx="1104910" cy="1088367"/>
          </a:xfrm>
          <a:custGeom>
            <a:avLst/>
            <a:gdLst/>
            <a:ahLst/>
            <a:cxnLst/>
            <a:rect l="0" t="0" r="0" b="0"/>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9900"/>
          </a:solidFill>
          <a:ln>
            <a:noFill/>
          </a:ln>
        </p:spPr>
        <p:txBody>
          <a:bodyPr lIns="91425" tIns="91425" rIns="91425" bIns="91425" anchor="ctr" anchorCtr="0">
            <a:noAutofit/>
          </a:bodyPr>
          <a:lstStyle/>
          <a:p>
            <a:pPr lvl="0">
              <a:spcBef>
                <a:spcPts val="0"/>
              </a:spcBef>
              <a:buNone/>
            </a:pPr>
            <a:endParaRPr/>
          </a:p>
        </p:txBody>
      </p:sp>
      <p:sp>
        <p:nvSpPr>
          <p:cNvPr id="5" name="Shape 808"/>
          <p:cNvSpPr/>
          <p:nvPr/>
        </p:nvSpPr>
        <p:spPr>
          <a:xfrm>
            <a:off x="8025276" y="628772"/>
            <a:ext cx="1052391" cy="643569"/>
          </a:xfrm>
          <a:custGeom>
            <a:avLst/>
            <a:gdLst/>
            <a:ahLst/>
            <a:cxnLst/>
            <a:rect l="0" t="0" r="0" b="0"/>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FA8DC"/>
          </a:solidFill>
          <a:ln>
            <a:noFill/>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37"/>
                                        </p:tgtEl>
                                        <p:attrNameLst>
                                          <p:attrName>style.visibility</p:attrName>
                                        </p:attrNameLst>
                                      </p:cBhvr>
                                      <p:to>
                                        <p:strVal val="visible"/>
                                      </p:to>
                                    </p:set>
                                    <p:animEffect transition="in" filter="wipe(down)">
                                      <p:cBhvr>
                                        <p:cTn id="7" dur="500"/>
                                        <p:tgtEl>
                                          <p:spTgt spid="53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38">
                                            <p:txEl>
                                              <p:pRg st="0" end="0"/>
                                            </p:txEl>
                                          </p:spTgt>
                                        </p:tgtEl>
                                        <p:attrNameLst>
                                          <p:attrName>style.visibility</p:attrName>
                                        </p:attrNameLst>
                                      </p:cBhvr>
                                      <p:to>
                                        <p:strVal val="visible"/>
                                      </p:to>
                                    </p:set>
                                    <p:animEffect transition="in" filter="wipe(down)">
                                      <p:cBhvr>
                                        <p:cTn id="10" dur="500"/>
                                        <p:tgtEl>
                                          <p:spTgt spid="5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7" grpId="0"/>
      <p:bldP spid="53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490" y="149585"/>
            <a:ext cx="8163792" cy="416011"/>
          </a:xfrm>
          <a:prstGeom prst="rect">
            <a:avLst/>
          </a:prstGeom>
        </p:spPr>
        <p:txBody>
          <a:bodyPr wrap="square">
            <a:spAutoFit/>
          </a:bodyPr>
          <a:lstStyle/>
          <a:p>
            <a:pPr>
              <a:lnSpc>
                <a:spcPct val="150000"/>
              </a:lnSpc>
            </a:pPr>
            <a:r>
              <a:rPr lang="nl-NL" sz="1600">
                <a:solidFill>
                  <a:srgbClr val="1C4587"/>
                </a:solidFill>
              </a:rPr>
              <a:t>Dựa vào hiểu biết về giá trị và cách xác định giá trị, em hãy cho biết giá trị của em là gì?</a:t>
            </a:r>
            <a:endParaRPr lang="en-US" sz="1600">
              <a:solidFill>
                <a:srgbClr val="1C4587"/>
              </a:solidFill>
            </a:endParaRPr>
          </a:p>
        </p:txBody>
      </p:sp>
      <p:graphicFrame>
        <p:nvGraphicFramePr>
          <p:cNvPr id="3" name="Diagram 2"/>
          <p:cNvGraphicFramePr/>
          <p:nvPr>
            <p:extLst>
              <p:ext uri="{D42A27DB-BD31-4B8C-83A1-F6EECF244321}">
                <p14:modId xmlns:p14="http://schemas.microsoft.com/office/powerpoint/2010/main" val="3066932537"/>
              </p:ext>
            </p:extLst>
          </p:nvPr>
        </p:nvGraphicFramePr>
        <p:xfrm>
          <a:off x="1179368" y="819728"/>
          <a:ext cx="666403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044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414" y="2221863"/>
            <a:ext cx="3732586" cy="2921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842680" y="883035"/>
            <a:ext cx="6866965" cy="1420325"/>
          </a:xfrm>
          <a:prstGeom prst="rect">
            <a:avLst/>
          </a:prstGeom>
        </p:spPr>
        <p:txBody>
          <a:bodyPr wrap="square">
            <a:spAutoFit/>
          </a:bodyPr>
          <a:lstStyle/>
          <a:p>
            <a:pPr lvl="0" algn="just">
              <a:lnSpc>
                <a:spcPct val="150000"/>
              </a:lnSpc>
            </a:pPr>
            <a:r>
              <a:rPr lang="vi-VN" sz="2000">
                <a:solidFill>
                  <a:srgbClr val="0070C0"/>
                </a:solidFill>
              </a:rPr>
              <a:t>- Dựa vào cách xác định giá trị của cá nhân đã tìm hiểu, em hãy phát hiện giá trị của bản thân.  (Gợi ý: trung thực, hòa đồng, gần gũi với mọi người…)</a:t>
            </a:r>
          </a:p>
        </p:txBody>
      </p:sp>
      <p:sp>
        <p:nvSpPr>
          <p:cNvPr id="4" name="Rectangle 3"/>
          <p:cNvSpPr/>
          <p:nvPr/>
        </p:nvSpPr>
        <p:spPr>
          <a:xfrm>
            <a:off x="842680" y="2667018"/>
            <a:ext cx="4568734" cy="1477328"/>
          </a:xfrm>
          <a:prstGeom prst="rect">
            <a:avLst/>
          </a:prstGeom>
        </p:spPr>
        <p:txBody>
          <a:bodyPr wrap="square">
            <a:spAutoFit/>
          </a:bodyPr>
          <a:lstStyle/>
          <a:p>
            <a:pPr marL="285750" lvl="0" indent="-285750" algn="just">
              <a:lnSpc>
                <a:spcPct val="150000"/>
              </a:lnSpc>
              <a:buFontTx/>
              <a:buChar char="-"/>
            </a:pPr>
            <a:r>
              <a:rPr lang="vi-VN" sz="2000">
                <a:solidFill>
                  <a:srgbClr val="0070C0"/>
                </a:solidFill>
              </a:rPr>
              <a:t>Chia sẻ giá trị của bản thân với lớp </a:t>
            </a:r>
          </a:p>
          <a:p>
            <a:pPr lvl="0" algn="just">
              <a:lnSpc>
                <a:spcPct val="150000"/>
              </a:lnSpc>
            </a:pPr>
            <a:r>
              <a:rPr lang="vi-VN" sz="2000">
                <a:solidFill>
                  <a:srgbClr val="0070C0"/>
                </a:solidFill>
              </a:rPr>
              <a:t>và nêu rõ điều em tự hào về giá trị của mình. </a:t>
            </a:r>
          </a:p>
        </p:txBody>
      </p:sp>
    </p:spTree>
    <p:extLst>
      <p:ext uri="{BB962C8B-B14F-4D97-AF65-F5344CB8AC3E}">
        <p14:creationId xmlns:p14="http://schemas.microsoft.com/office/powerpoint/2010/main" val="274518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1997" y="1006613"/>
            <a:ext cx="7772403" cy="1938992"/>
          </a:xfrm>
          <a:prstGeom prst="rect">
            <a:avLst/>
          </a:prstGeom>
        </p:spPr>
        <p:txBody>
          <a:bodyPr wrap="square">
            <a:spAutoFit/>
          </a:bodyPr>
          <a:lstStyle/>
          <a:p>
            <a:pPr>
              <a:lnSpc>
                <a:spcPct val="150000"/>
              </a:lnSpc>
            </a:pPr>
            <a:r>
              <a:rPr lang="vi-VN" sz="2000">
                <a:solidFill>
                  <a:srgbClr val="1C4587"/>
                </a:solidFill>
              </a:rPr>
              <a:t>- Tìm những bạn có chung giá trị của em (hỏi những bạn trong lớp)</a:t>
            </a:r>
          </a:p>
          <a:p>
            <a:pPr algn="just">
              <a:lnSpc>
                <a:spcPct val="150000"/>
              </a:lnSpc>
            </a:pPr>
            <a:r>
              <a:rPr lang="vi-VN" sz="2000">
                <a:solidFill>
                  <a:srgbClr val="1C4587"/>
                </a:solidFill>
              </a:rPr>
              <a:t>- Trồng cây hoa của lớp: Viết những giá trị của mình vào bông hoa được cắt bằng giấy màu rồi đính vào cành cây tạo nên cây hoa đẹp của lớp.</a:t>
            </a:r>
          </a:p>
        </p:txBody>
      </p:sp>
      <p:sp>
        <p:nvSpPr>
          <p:cNvPr id="3" name="Shape 787"/>
          <p:cNvSpPr/>
          <p:nvPr/>
        </p:nvSpPr>
        <p:spPr>
          <a:xfrm>
            <a:off x="1548175" y="3424518"/>
            <a:ext cx="1329491" cy="1718982"/>
          </a:xfrm>
          <a:custGeom>
            <a:avLst/>
            <a:gdLst/>
            <a:ahLst/>
            <a:cxnLst/>
            <a:rect l="0" t="0" r="0" b="0"/>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chemeClr val="accent6">
              <a:lumMod val="60000"/>
              <a:lumOff val="40000"/>
            </a:schemeClr>
          </a:solidFill>
          <a:ln>
            <a:noFill/>
          </a:ln>
        </p:spPr>
        <p:txBody>
          <a:bodyPr lIns="91425" tIns="91425" rIns="91425" bIns="91425" anchor="ctr" anchorCtr="0">
            <a:noAutofit/>
          </a:bodyPr>
          <a:lstStyle/>
          <a:p>
            <a:pPr lvl="0">
              <a:spcBef>
                <a:spcPts val="0"/>
              </a:spcBef>
              <a:buNone/>
            </a:pPr>
            <a:endParaRPr>
              <a:solidFill>
                <a:srgbClr val="6D9EEB"/>
              </a:solidFill>
            </a:endParaRPr>
          </a:p>
        </p:txBody>
      </p:sp>
      <p:sp>
        <p:nvSpPr>
          <p:cNvPr id="4" name="Shape 787"/>
          <p:cNvSpPr/>
          <p:nvPr/>
        </p:nvSpPr>
        <p:spPr>
          <a:xfrm>
            <a:off x="3207257" y="3424518"/>
            <a:ext cx="1329491" cy="1718982"/>
          </a:xfrm>
          <a:custGeom>
            <a:avLst/>
            <a:gdLst/>
            <a:ahLst/>
            <a:cxnLst/>
            <a:rect l="0" t="0" r="0" b="0"/>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chemeClr val="accent5">
              <a:lumMod val="40000"/>
              <a:lumOff val="60000"/>
            </a:schemeClr>
          </a:solidFill>
          <a:ln>
            <a:noFill/>
          </a:ln>
        </p:spPr>
        <p:txBody>
          <a:bodyPr lIns="91425" tIns="91425" rIns="91425" bIns="91425" anchor="ctr" anchorCtr="0">
            <a:noAutofit/>
          </a:bodyPr>
          <a:lstStyle/>
          <a:p>
            <a:pPr lvl="0">
              <a:spcBef>
                <a:spcPts val="0"/>
              </a:spcBef>
              <a:buNone/>
            </a:pPr>
            <a:endParaRPr>
              <a:solidFill>
                <a:srgbClr val="6D9EEB"/>
              </a:solidFill>
            </a:endParaRPr>
          </a:p>
        </p:txBody>
      </p:sp>
      <p:sp>
        <p:nvSpPr>
          <p:cNvPr id="5" name="Shape 787"/>
          <p:cNvSpPr/>
          <p:nvPr/>
        </p:nvSpPr>
        <p:spPr>
          <a:xfrm>
            <a:off x="4880193" y="3424518"/>
            <a:ext cx="1329491" cy="1718982"/>
          </a:xfrm>
          <a:custGeom>
            <a:avLst/>
            <a:gdLst/>
            <a:ahLst/>
            <a:cxnLst/>
            <a:rect l="0" t="0" r="0" b="0"/>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chemeClr val="accent2">
              <a:lumMod val="60000"/>
              <a:lumOff val="40000"/>
            </a:schemeClr>
          </a:solidFill>
          <a:ln>
            <a:noFill/>
          </a:ln>
        </p:spPr>
        <p:txBody>
          <a:bodyPr lIns="91425" tIns="91425" rIns="91425" bIns="91425" anchor="ctr" anchorCtr="0">
            <a:noAutofit/>
          </a:bodyPr>
          <a:lstStyle/>
          <a:p>
            <a:pPr lvl="0">
              <a:spcBef>
                <a:spcPts val="0"/>
              </a:spcBef>
              <a:buNone/>
            </a:pPr>
            <a:endParaRPr>
              <a:solidFill>
                <a:srgbClr val="6D9EEB"/>
              </a:solidFill>
            </a:endParaRPr>
          </a:p>
        </p:txBody>
      </p:sp>
      <p:sp>
        <p:nvSpPr>
          <p:cNvPr id="6" name="Shape 787"/>
          <p:cNvSpPr/>
          <p:nvPr/>
        </p:nvSpPr>
        <p:spPr>
          <a:xfrm>
            <a:off x="6376484" y="3424518"/>
            <a:ext cx="1329491" cy="1718982"/>
          </a:xfrm>
          <a:custGeom>
            <a:avLst/>
            <a:gdLst/>
            <a:ahLst/>
            <a:cxnLst/>
            <a:rect l="0" t="0" r="0" b="0"/>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rgbClr val="FFC000"/>
          </a:solidFill>
          <a:ln>
            <a:noFill/>
          </a:ln>
        </p:spPr>
        <p:txBody>
          <a:bodyPr lIns="91425" tIns="91425" rIns="91425" bIns="91425" anchor="ctr" anchorCtr="0">
            <a:noAutofit/>
          </a:bodyPr>
          <a:lstStyle/>
          <a:p>
            <a:pPr lvl="0">
              <a:spcBef>
                <a:spcPts val="0"/>
              </a:spcBef>
              <a:buNone/>
            </a:pPr>
            <a:endParaRPr>
              <a:solidFill>
                <a:srgbClr val="6D9EEB"/>
              </a:solidFill>
            </a:endParaRPr>
          </a:p>
        </p:txBody>
      </p:sp>
    </p:spTree>
    <p:extLst>
      <p:ext uri="{BB962C8B-B14F-4D97-AF65-F5344CB8AC3E}">
        <p14:creationId xmlns:p14="http://schemas.microsoft.com/office/powerpoint/2010/main" val="83079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54"/>
          <p:cNvSpPr txBox="1">
            <a:spLocks/>
          </p:cNvSpPr>
          <p:nvPr/>
        </p:nvSpPr>
        <p:spPr>
          <a:xfrm>
            <a:off x="685800" y="2591292"/>
            <a:ext cx="7772400" cy="11597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ct val="100000"/>
              <a:buFont typeface="Sniglet"/>
              <a:buNone/>
              <a:defRPr sz="1800" b="1" i="0" u="none" strike="noStrike" cap="none">
                <a:solidFill>
                  <a:srgbClr val="3C78D8"/>
                </a:solidFill>
                <a:latin typeface="Sniglet"/>
                <a:ea typeface="Sniglet"/>
                <a:cs typeface="Sniglet"/>
                <a:sym typeface="Sniglet"/>
                <a:rtl val="0"/>
              </a:defRPr>
            </a:lvl1pPr>
            <a:lvl2pPr lvl="1">
              <a:spcBef>
                <a:spcPts val="0"/>
              </a:spcBef>
              <a:buClr>
                <a:srgbClr val="3C78D8"/>
              </a:buClr>
              <a:buSzPct val="100000"/>
              <a:buFont typeface="Sniglet"/>
              <a:buNone/>
              <a:defRPr sz="1800" b="1">
                <a:solidFill>
                  <a:srgbClr val="3C78D8"/>
                </a:solidFill>
                <a:latin typeface="Sniglet"/>
                <a:ea typeface="Sniglet"/>
                <a:cs typeface="Sniglet"/>
                <a:sym typeface="Sniglet"/>
              </a:defRPr>
            </a:lvl2pPr>
            <a:lvl3pPr lvl="2">
              <a:spcBef>
                <a:spcPts val="0"/>
              </a:spcBef>
              <a:buClr>
                <a:srgbClr val="3C78D8"/>
              </a:buClr>
              <a:buSzPct val="100000"/>
              <a:buFont typeface="Sniglet"/>
              <a:buNone/>
              <a:defRPr sz="1800" b="1">
                <a:solidFill>
                  <a:srgbClr val="3C78D8"/>
                </a:solidFill>
                <a:latin typeface="Sniglet"/>
                <a:ea typeface="Sniglet"/>
                <a:cs typeface="Sniglet"/>
                <a:sym typeface="Sniglet"/>
              </a:defRPr>
            </a:lvl3pPr>
            <a:lvl4pPr lvl="3">
              <a:spcBef>
                <a:spcPts val="0"/>
              </a:spcBef>
              <a:buClr>
                <a:srgbClr val="3C78D8"/>
              </a:buClr>
              <a:buSzPct val="100000"/>
              <a:buFont typeface="Sniglet"/>
              <a:buNone/>
              <a:defRPr sz="1800" b="1">
                <a:solidFill>
                  <a:srgbClr val="3C78D8"/>
                </a:solidFill>
                <a:latin typeface="Sniglet"/>
                <a:ea typeface="Sniglet"/>
                <a:cs typeface="Sniglet"/>
                <a:sym typeface="Sniglet"/>
              </a:defRPr>
            </a:lvl4pPr>
            <a:lvl5pPr lvl="4">
              <a:spcBef>
                <a:spcPts val="0"/>
              </a:spcBef>
              <a:buClr>
                <a:srgbClr val="3C78D8"/>
              </a:buClr>
              <a:buSzPct val="100000"/>
              <a:buFont typeface="Sniglet"/>
              <a:buNone/>
              <a:defRPr sz="1800" b="1">
                <a:solidFill>
                  <a:srgbClr val="3C78D8"/>
                </a:solidFill>
                <a:latin typeface="Sniglet"/>
                <a:ea typeface="Sniglet"/>
                <a:cs typeface="Sniglet"/>
                <a:sym typeface="Sniglet"/>
              </a:defRPr>
            </a:lvl5pPr>
            <a:lvl6pPr lvl="5">
              <a:spcBef>
                <a:spcPts val="0"/>
              </a:spcBef>
              <a:buClr>
                <a:srgbClr val="3C78D8"/>
              </a:buClr>
              <a:buSzPct val="100000"/>
              <a:buFont typeface="Sniglet"/>
              <a:buNone/>
              <a:defRPr sz="1800" b="1">
                <a:solidFill>
                  <a:srgbClr val="3C78D8"/>
                </a:solidFill>
                <a:latin typeface="Sniglet"/>
                <a:ea typeface="Sniglet"/>
                <a:cs typeface="Sniglet"/>
                <a:sym typeface="Sniglet"/>
              </a:defRPr>
            </a:lvl6pPr>
            <a:lvl7pPr lvl="6">
              <a:spcBef>
                <a:spcPts val="0"/>
              </a:spcBef>
              <a:buClr>
                <a:srgbClr val="3C78D8"/>
              </a:buClr>
              <a:buSzPct val="100000"/>
              <a:buFont typeface="Sniglet"/>
              <a:buNone/>
              <a:defRPr sz="1800" b="1">
                <a:solidFill>
                  <a:srgbClr val="3C78D8"/>
                </a:solidFill>
                <a:latin typeface="Sniglet"/>
                <a:ea typeface="Sniglet"/>
                <a:cs typeface="Sniglet"/>
                <a:sym typeface="Sniglet"/>
              </a:defRPr>
            </a:lvl7pPr>
            <a:lvl8pPr lvl="7">
              <a:spcBef>
                <a:spcPts val="0"/>
              </a:spcBef>
              <a:buClr>
                <a:srgbClr val="3C78D8"/>
              </a:buClr>
              <a:buSzPct val="100000"/>
              <a:buFont typeface="Sniglet"/>
              <a:buNone/>
              <a:defRPr sz="1800" b="1">
                <a:solidFill>
                  <a:srgbClr val="3C78D8"/>
                </a:solidFill>
                <a:latin typeface="Sniglet"/>
                <a:ea typeface="Sniglet"/>
                <a:cs typeface="Sniglet"/>
                <a:sym typeface="Sniglet"/>
              </a:defRPr>
            </a:lvl8pPr>
            <a:lvl9pPr lvl="8">
              <a:spcBef>
                <a:spcPts val="0"/>
              </a:spcBef>
              <a:buClr>
                <a:srgbClr val="3C78D8"/>
              </a:buClr>
              <a:buSzPct val="100000"/>
              <a:buFont typeface="Sniglet"/>
              <a:buNone/>
              <a:defRPr sz="1800" b="1">
                <a:solidFill>
                  <a:srgbClr val="3C78D8"/>
                </a:solidFill>
                <a:latin typeface="Sniglet"/>
                <a:ea typeface="Sniglet"/>
                <a:cs typeface="Sniglet"/>
                <a:sym typeface="Sniglet"/>
              </a:defRPr>
            </a:lvl9pPr>
          </a:lstStyle>
          <a:p>
            <a:pPr algn="ctr"/>
            <a:r>
              <a:rPr lang="en" sz="6000">
                <a:latin typeface="+mn-lt"/>
              </a:rPr>
              <a:t>VẬN DỤNG</a:t>
            </a:r>
          </a:p>
        </p:txBody>
      </p:sp>
      <p:sp>
        <p:nvSpPr>
          <p:cNvPr id="3" name="Shape 556"/>
          <p:cNvSpPr/>
          <p:nvPr/>
        </p:nvSpPr>
        <p:spPr>
          <a:xfrm>
            <a:off x="4572753" y="916058"/>
            <a:ext cx="1323527" cy="1341148"/>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4" name="Shape 557"/>
          <p:cNvSpPr/>
          <p:nvPr/>
        </p:nvSpPr>
        <p:spPr>
          <a:xfrm rot="1473079">
            <a:off x="3369356" y="1585690"/>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 name="Shape 558"/>
          <p:cNvSpPr/>
          <p:nvPr/>
        </p:nvSpPr>
        <p:spPr>
          <a:xfrm>
            <a:off x="4316768" y="787892"/>
            <a:ext cx="338774" cy="32920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6" name="Shape 559"/>
          <p:cNvSpPr/>
          <p:nvPr/>
        </p:nvSpPr>
        <p:spPr>
          <a:xfrm rot="2487273">
            <a:off x="4098884" y="2281665"/>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Tree>
    <p:extLst>
      <p:ext uri="{BB962C8B-B14F-4D97-AF65-F5344CB8AC3E}">
        <p14:creationId xmlns:p14="http://schemas.microsoft.com/office/powerpoint/2010/main" val="3052617493"/>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4" name="Rectangle 3"/>
          <p:cNvSpPr/>
          <p:nvPr/>
        </p:nvSpPr>
        <p:spPr>
          <a:xfrm>
            <a:off x="654283" y="1053352"/>
            <a:ext cx="6669742" cy="2862322"/>
          </a:xfrm>
          <a:prstGeom prst="rect">
            <a:avLst/>
          </a:prstGeom>
        </p:spPr>
        <p:txBody>
          <a:bodyPr wrap="square">
            <a:spAutoFit/>
          </a:bodyPr>
          <a:lstStyle/>
          <a:p>
            <a:pPr algn="just">
              <a:lnSpc>
                <a:spcPct val="150000"/>
              </a:lnSpc>
            </a:pPr>
            <a:r>
              <a:rPr lang="vi-VN" sz="2000">
                <a:solidFill>
                  <a:srgbClr val="0070C0"/>
                </a:solidFill>
              </a:rPr>
              <a:t>- Thể hiện những giá trị của bản thân trong cuộc sống hằng ngày.</a:t>
            </a:r>
          </a:p>
          <a:p>
            <a:pPr algn="just">
              <a:lnSpc>
                <a:spcPct val="150000"/>
              </a:lnSpc>
            </a:pPr>
            <a:r>
              <a:rPr lang="vi-VN" sz="2000">
                <a:solidFill>
                  <a:srgbClr val="0070C0"/>
                </a:solidFill>
              </a:rPr>
              <a:t>- Chia sẻ với cha mẹ, người thân về những giá trị của mình và hỏi thêm nhận xét của gia đình.</a:t>
            </a:r>
          </a:p>
          <a:p>
            <a:pPr algn="just">
              <a:lnSpc>
                <a:spcPct val="150000"/>
              </a:lnSpc>
            </a:pPr>
            <a:r>
              <a:rPr lang="vi-VN" sz="2000">
                <a:solidFill>
                  <a:srgbClr val="0070C0"/>
                </a:solidFill>
              </a:rPr>
              <a:t>- Đề nghị gia đình tạo điều kiện giúp em thể hiện và phát huy những giá trị của bản thân.</a:t>
            </a:r>
          </a:p>
        </p:txBody>
      </p:sp>
      <p:sp>
        <p:nvSpPr>
          <p:cNvPr id="5" name="Rectangle 4"/>
          <p:cNvSpPr/>
          <p:nvPr/>
        </p:nvSpPr>
        <p:spPr>
          <a:xfrm>
            <a:off x="806544" y="328303"/>
            <a:ext cx="6365221" cy="456535"/>
          </a:xfrm>
          <a:prstGeom prst="rect">
            <a:avLst/>
          </a:prstGeom>
        </p:spPr>
        <p:txBody>
          <a:bodyPr wrap="square">
            <a:spAutoFit/>
          </a:bodyPr>
          <a:lstStyle/>
          <a:p>
            <a:pPr lvl="0">
              <a:lnSpc>
                <a:spcPct val="150000"/>
              </a:lnSpc>
            </a:pPr>
            <a:r>
              <a:rPr lang="vi-VN" sz="1800" b="1">
                <a:solidFill>
                  <a:srgbClr val="FF0000"/>
                </a:solidFill>
              </a:rPr>
              <a:t>Em hãy thường xuyên thực hiện những việc sau:</a:t>
            </a:r>
          </a:p>
        </p:txBody>
      </p:sp>
      <p:sp>
        <p:nvSpPr>
          <p:cNvPr id="6" name="Rectangle 5"/>
          <p:cNvSpPr/>
          <p:nvPr/>
        </p:nvSpPr>
        <p:spPr>
          <a:xfrm>
            <a:off x="1331119" y="4151663"/>
            <a:ext cx="6192982" cy="646331"/>
          </a:xfrm>
          <a:prstGeom prst="rect">
            <a:avLst/>
          </a:prstGeom>
          <a:solidFill>
            <a:schemeClr val="accent6">
              <a:lumMod val="40000"/>
              <a:lumOff val="60000"/>
            </a:schemeClr>
          </a:solidFill>
          <a:ln>
            <a:solidFill>
              <a:schemeClr val="tx1"/>
            </a:solidFill>
          </a:ln>
        </p:spPr>
        <p:txBody>
          <a:bodyPr wrap="square">
            <a:spAutoFit/>
          </a:bodyPr>
          <a:lstStyle/>
          <a:p>
            <a:pPr algn="just"/>
            <a:r>
              <a:rPr lang="vi-VN" sz="1800">
                <a:solidFill>
                  <a:srgbClr val="1C4587"/>
                </a:solidFill>
              </a:rPr>
              <a:t>HS viết báo cáo những điều thu hoạch/ kinh nghiệm học được sau khi tham gia các hoạt động.</a:t>
            </a:r>
            <a:endParaRPr lang="en-US" sz="1800">
              <a:solidFill>
                <a:srgbClr val="1C4587"/>
              </a:solidFill>
            </a:endParaRPr>
          </a:p>
        </p:txBody>
      </p:sp>
      <p:sp>
        <p:nvSpPr>
          <p:cNvPr id="7" name="Right Arrow 6"/>
          <p:cNvSpPr/>
          <p:nvPr/>
        </p:nvSpPr>
        <p:spPr>
          <a:xfrm>
            <a:off x="470926" y="4201938"/>
            <a:ext cx="660117" cy="5242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pic>
        <p:nvPicPr>
          <p:cNvPr id="579" name="Shape 579"/>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33000" contrast="-74000"/>
                    </a14:imgEffect>
                  </a14:imgLayer>
                </a14:imgProps>
              </a:ext>
            </a:extLst>
          </a:blip>
          <a:srcRect t="30850" b="22827"/>
          <a:stretch/>
        </p:blipFill>
        <p:spPr>
          <a:xfrm>
            <a:off x="0" y="914400"/>
            <a:ext cx="9144000" cy="4229100"/>
          </a:xfrm>
          <a:prstGeom prst="rect">
            <a:avLst/>
          </a:prstGeom>
          <a:noFill/>
          <a:ln>
            <a:noFill/>
          </a:ln>
        </p:spPr>
      </p:pic>
      <p:sp>
        <p:nvSpPr>
          <p:cNvPr id="580" name="Shape 580"/>
          <p:cNvSpPr txBox="1">
            <a:spLocks noGrp="1"/>
          </p:cNvSpPr>
          <p:nvPr>
            <p:ph type="title"/>
          </p:nvPr>
        </p:nvSpPr>
        <p:spPr>
          <a:xfrm>
            <a:off x="2744610" y="57000"/>
            <a:ext cx="2999322" cy="857400"/>
          </a:xfrm>
          <a:prstGeom prst="rect">
            <a:avLst/>
          </a:prstGeom>
        </p:spPr>
        <p:txBody>
          <a:bodyPr lIns="91425" tIns="91425" rIns="91425" bIns="91425" anchor="b" anchorCtr="0">
            <a:noAutofit/>
          </a:bodyPr>
          <a:lstStyle/>
          <a:p>
            <a:pPr lvl="0" rtl="0">
              <a:lnSpc>
                <a:spcPct val="150000"/>
              </a:lnSpc>
              <a:spcBef>
                <a:spcPts val="0"/>
              </a:spcBef>
              <a:buNone/>
            </a:pPr>
            <a:r>
              <a:rPr lang="vi-VN" sz="2400">
                <a:solidFill>
                  <a:srgbClr val="1C4587"/>
                </a:solidFill>
                <a:latin typeface="+mn-lt"/>
              </a:rPr>
              <a:t>KẾT LUẬN CHUNG</a:t>
            </a:r>
            <a:endParaRPr lang="en" sz="2400">
              <a:solidFill>
                <a:srgbClr val="1C4587"/>
              </a:solidFill>
              <a:latin typeface="+mn-lt"/>
            </a:endParaRPr>
          </a:p>
        </p:txBody>
      </p:sp>
      <p:sp>
        <p:nvSpPr>
          <p:cNvPr id="581" name="Shape 581"/>
          <p:cNvSpPr txBox="1">
            <a:spLocks noGrp="1"/>
          </p:cNvSpPr>
          <p:nvPr>
            <p:ph type="body" idx="1"/>
          </p:nvPr>
        </p:nvSpPr>
        <p:spPr>
          <a:xfrm>
            <a:off x="1437839" y="1495301"/>
            <a:ext cx="5981270" cy="927900"/>
          </a:xfrm>
          <a:prstGeom prst="rect">
            <a:avLst/>
          </a:prstGeom>
        </p:spPr>
        <p:txBody>
          <a:bodyPr lIns="91425" tIns="91425" rIns="91425" bIns="91425" anchor="t" anchorCtr="0">
            <a:noAutofit/>
          </a:bodyPr>
          <a:lstStyle/>
          <a:p>
            <a:pPr algn="ctr">
              <a:lnSpc>
                <a:spcPct val="150000"/>
              </a:lnSpc>
              <a:buNone/>
            </a:pPr>
            <a:r>
              <a:rPr lang="vi-VN" sz="2000" b="1">
                <a:solidFill>
                  <a:srgbClr val="FFFF00"/>
                </a:solidFill>
                <a:effectLst>
                  <a:outerShdw blurRad="38100" dist="38100" dir="2700000" algn="tl">
                    <a:srgbClr val="000000">
                      <a:alpha val="43137"/>
                    </a:srgbClr>
                  </a:outerShdw>
                </a:effectLst>
                <a:latin typeface="+mn-lt"/>
              </a:rPr>
              <a:t>Mỗi người đều có những giá trị. Cần phát hiện được những giá trị của mình để phát huy bằng cách thể hiện thái độ, thực hiện các hành động, hành vi phù hợp với giá trị. Chúng ta cần phải tôn trọng giá trị riêng của người khác.</a:t>
            </a:r>
          </a:p>
          <a:p>
            <a:pPr lvl="0" algn="ctr" rtl="0">
              <a:lnSpc>
                <a:spcPct val="150000"/>
              </a:lnSpc>
              <a:spcBef>
                <a:spcPts val="0"/>
              </a:spcBef>
              <a:buNone/>
            </a:pPr>
            <a:endParaRPr lang="en" sz="2000" b="1">
              <a:solidFill>
                <a:srgbClr val="FFFF00"/>
              </a:solidFill>
              <a:effectLst>
                <a:outerShdw blurRad="38100" dist="38100" dir="2700000" algn="tl">
                  <a:srgbClr val="000000">
                    <a:alpha val="43137"/>
                  </a:srgbClr>
                </a:outerShdw>
              </a:effectLst>
              <a:latin typeface="+mn-lt"/>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81">
                                            <p:txEl>
                                              <p:pRg st="0" end="0"/>
                                            </p:txEl>
                                          </p:spTgt>
                                        </p:tgtEl>
                                        <p:attrNameLst>
                                          <p:attrName>style.visibility</p:attrName>
                                        </p:attrNameLst>
                                      </p:cBhvr>
                                      <p:to>
                                        <p:strVal val="visible"/>
                                      </p:to>
                                    </p:set>
                                    <p:animEffect transition="in" filter="fade">
                                      <p:cBhvr>
                                        <p:cTn id="7" dur="1000"/>
                                        <p:tgtEl>
                                          <p:spTgt spid="581">
                                            <p:txEl>
                                              <p:pRg st="0" end="0"/>
                                            </p:txEl>
                                          </p:spTgt>
                                        </p:tgtEl>
                                      </p:cBhvr>
                                    </p:animEffect>
                                    <p:anim calcmode="lin" valueType="num">
                                      <p:cBhvr>
                                        <p:cTn id="8" dur="1000" fill="hold"/>
                                        <p:tgtEl>
                                          <p:spTgt spid="58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8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ctrTitle" idx="4294967295"/>
          </p:nvPr>
        </p:nvSpPr>
        <p:spPr>
          <a:xfrm>
            <a:off x="685800" y="2555434"/>
            <a:ext cx="7772400" cy="1159799"/>
          </a:xfrm>
          <a:prstGeom prst="rect">
            <a:avLst/>
          </a:prstGeom>
          <a:noFill/>
          <a:ln>
            <a:noFill/>
          </a:ln>
        </p:spPr>
        <p:txBody>
          <a:bodyPr lIns="91425" tIns="91425" rIns="91425" bIns="91425" anchor="b" anchorCtr="0">
            <a:noAutofit/>
          </a:bodyPr>
          <a:lstStyle/>
          <a:p>
            <a:pPr lvl="0" algn="ctr" rtl="0">
              <a:spcBef>
                <a:spcPts val="0"/>
              </a:spcBef>
              <a:buNone/>
            </a:pPr>
            <a:r>
              <a:rPr lang="en" sz="6000">
                <a:latin typeface="+mn-lt"/>
              </a:rPr>
              <a:t>KHỞI ĐỘNG</a:t>
            </a:r>
          </a:p>
        </p:txBody>
      </p:sp>
      <p:sp>
        <p:nvSpPr>
          <p:cNvPr id="556" name="Shape 556"/>
          <p:cNvSpPr/>
          <p:nvPr/>
        </p:nvSpPr>
        <p:spPr>
          <a:xfrm>
            <a:off x="4572753" y="916058"/>
            <a:ext cx="1323527" cy="1341148"/>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7" name="Shape 557"/>
          <p:cNvSpPr/>
          <p:nvPr/>
        </p:nvSpPr>
        <p:spPr>
          <a:xfrm rot="1473079">
            <a:off x="3369356" y="1585690"/>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8" name="Shape 558"/>
          <p:cNvSpPr/>
          <p:nvPr/>
        </p:nvSpPr>
        <p:spPr>
          <a:xfrm>
            <a:off x="4316768" y="787892"/>
            <a:ext cx="338774" cy="32920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59" name="Shape 559"/>
          <p:cNvSpPr/>
          <p:nvPr/>
        </p:nvSpPr>
        <p:spPr>
          <a:xfrm rot="2487273">
            <a:off x="4098884" y="2281665"/>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Tree>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554"/>
          <p:cNvSpPr txBox="1">
            <a:spLocks/>
          </p:cNvSpPr>
          <p:nvPr/>
        </p:nvSpPr>
        <p:spPr>
          <a:xfrm>
            <a:off x="685800" y="2591292"/>
            <a:ext cx="7772400" cy="11597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ct val="100000"/>
              <a:buFont typeface="Sniglet"/>
              <a:buNone/>
              <a:defRPr sz="1800" b="1" i="0" u="none" strike="noStrike" cap="none">
                <a:solidFill>
                  <a:srgbClr val="3C78D8"/>
                </a:solidFill>
                <a:latin typeface="Sniglet"/>
                <a:ea typeface="Sniglet"/>
                <a:cs typeface="Sniglet"/>
                <a:sym typeface="Sniglet"/>
                <a:rtl val="0"/>
              </a:defRPr>
            </a:lvl1pPr>
            <a:lvl2pPr lvl="1">
              <a:spcBef>
                <a:spcPts val="0"/>
              </a:spcBef>
              <a:buClr>
                <a:srgbClr val="3C78D8"/>
              </a:buClr>
              <a:buSzPct val="100000"/>
              <a:buFont typeface="Sniglet"/>
              <a:buNone/>
              <a:defRPr sz="1800" b="1">
                <a:solidFill>
                  <a:srgbClr val="3C78D8"/>
                </a:solidFill>
                <a:latin typeface="Sniglet"/>
                <a:ea typeface="Sniglet"/>
                <a:cs typeface="Sniglet"/>
                <a:sym typeface="Sniglet"/>
              </a:defRPr>
            </a:lvl2pPr>
            <a:lvl3pPr lvl="2">
              <a:spcBef>
                <a:spcPts val="0"/>
              </a:spcBef>
              <a:buClr>
                <a:srgbClr val="3C78D8"/>
              </a:buClr>
              <a:buSzPct val="100000"/>
              <a:buFont typeface="Sniglet"/>
              <a:buNone/>
              <a:defRPr sz="1800" b="1">
                <a:solidFill>
                  <a:srgbClr val="3C78D8"/>
                </a:solidFill>
                <a:latin typeface="Sniglet"/>
                <a:ea typeface="Sniglet"/>
                <a:cs typeface="Sniglet"/>
                <a:sym typeface="Sniglet"/>
              </a:defRPr>
            </a:lvl3pPr>
            <a:lvl4pPr lvl="3">
              <a:spcBef>
                <a:spcPts val="0"/>
              </a:spcBef>
              <a:buClr>
                <a:srgbClr val="3C78D8"/>
              </a:buClr>
              <a:buSzPct val="100000"/>
              <a:buFont typeface="Sniglet"/>
              <a:buNone/>
              <a:defRPr sz="1800" b="1">
                <a:solidFill>
                  <a:srgbClr val="3C78D8"/>
                </a:solidFill>
                <a:latin typeface="Sniglet"/>
                <a:ea typeface="Sniglet"/>
                <a:cs typeface="Sniglet"/>
                <a:sym typeface="Sniglet"/>
              </a:defRPr>
            </a:lvl4pPr>
            <a:lvl5pPr lvl="4">
              <a:spcBef>
                <a:spcPts val="0"/>
              </a:spcBef>
              <a:buClr>
                <a:srgbClr val="3C78D8"/>
              </a:buClr>
              <a:buSzPct val="100000"/>
              <a:buFont typeface="Sniglet"/>
              <a:buNone/>
              <a:defRPr sz="1800" b="1">
                <a:solidFill>
                  <a:srgbClr val="3C78D8"/>
                </a:solidFill>
                <a:latin typeface="Sniglet"/>
                <a:ea typeface="Sniglet"/>
                <a:cs typeface="Sniglet"/>
                <a:sym typeface="Sniglet"/>
              </a:defRPr>
            </a:lvl5pPr>
            <a:lvl6pPr lvl="5">
              <a:spcBef>
                <a:spcPts val="0"/>
              </a:spcBef>
              <a:buClr>
                <a:srgbClr val="3C78D8"/>
              </a:buClr>
              <a:buSzPct val="100000"/>
              <a:buFont typeface="Sniglet"/>
              <a:buNone/>
              <a:defRPr sz="1800" b="1">
                <a:solidFill>
                  <a:srgbClr val="3C78D8"/>
                </a:solidFill>
                <a:latin typeface="Sniglet"/>
                <a:ea typeface="Sniglet"/>
                <a:cs typeface="Sniglet"/>
                <a:sym typeface="Sniglet"/>
              </a:defRPr>
            </a:lvl6pPr>
            <a:lvl7pPr lvl="6">
              <a:spcBef>
                <a:spcPts val="0"/>
              </a:spcBef>
              <a:buClr>
                <a:srgbClr val="3C78D8"/>
              </a:buClr>
              <a:buSzPct val="100000"/>
              <a:buFont typeface="Sniglet"/>
              <a:buNone/>
              <a:defRPr sz="1800" b="1">
                <a:solidFill>
                  <a:srgbClr val="3C78D8"/>
                </a:solidFill>
                <a:latin typeface="Sniglet"/>
                <a:ea typeface="Sniglet"/>
                <a:cs typeface="Sniglet"/>
                <a:sym typeface="Sniglet"/>
              </a:defRPr>
            </a:lvl7pPr>
            <a:lvl8pPr lvl="7">
              <a:spcBef>
                <a:spcPts val="0"/>
              </a:spcBef>
              <a:buClr>
                <a:srgbClr val="3C78D8"/>
              </a:buClr>
              <a:buSzPct val="100000"/>
              <a:buFont typeface="Sniglet"/>
              <a:buNone/>
              <a:defRPr sz="1800" b="1">
                <a:solidFill>
                  <a:srgbClr val="3C78D8"/>
                </a:solidFill>
                <a:latin typeface="Sniglet"/>
                <a:ea typeface="Sniglet"/>
                <a:cs typeface="Sniglet"/>
                <a:sym typeface="Sniglet"/>
              </a:defRPr>
            </a:lvl8pPr>
            <a:lvl9pPr lvl="8">
              <a:spcBef>
                <a:spcPts val="0"/>
              </a:spcBef>
              <a:buClr>
                <a:srgbClr val="3C78D8"/>
              </a:buClr>
              <a:buSzPct val="100000"/>
              <a:buFont typeface="Sniglet"/>
              <a:buNone/>
              <a:defRPr sz="1800" b="1">
                <a:solidFill>
                  <a:srgbClr val="3C78D8"/>
                </a:solidFill>
                <a:latin typeface="Sniglet"/>
                <a:ea typeface="Sniglet"/>
                <a:cs typeface="Sniglet"/>
                <a:sym typeface="Sniglet"/>
              </a:defRPr>
            </a:lvl9pPr>
          </a:lstStyle>
          <a:p>
            <a:pPr algn="ctr"/>
            <a:r>
              <a:rPr lang="vi-VN" sz="5400">
                <a:latin typeface="+mn-lt"/>
              </a:rPr>
              <a:t>HƯỚNG DẪN VỀ NHÀ</a:t>
            </a:r>
            <a:endParaRPr lang="en" sz="5400">
              <a:latin typeface="+mn-lt"/>
            </a:endParaRPr>
          </a:p>
        </p:txBody>
      </p:sp>
      <p:sp>
        <p:nvSpPr>
          <p:cNvPr id="3" name="Shape 556"/>
          <p:cNvSpPr/>
          <p:nvPr/>
        </p:nvSpPr>
        <p:spPr>
          <a:xfrm>
            <a:off x="4572753" y="916058"/>
            <a:ext cx="1323527" cy="1341148"/>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4" name="Shape 557"/>
          <p:cNvSpPr/>
          <p:nvPr/>
        </p:nvSpPr>
        <p:spPr>
          <a:xfrm rot="1473079">
            <a:off x="3369356" y="1585690"/>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5" name="Shape 558"/>
          <p:cNvSpPr/>
          <p:nvPr/>
        </p:nvSpPr>
        <p:spPr>
          <a:xfrm>
            <a:off x="4316768" y="787892"/>
            <a:ext cx="338774" cy="32920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6" name="Shape 559"/>
          <p:cNvSpPr/>
          <p:nvPr/>
        </p:nvSpPr>
        <p:spPr>
          <a:xfrm rot="2487273">
            <a:off x="4098884" y="2281665"/>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Tree>
    <p:extLst>
      <p:ext uri="{BB962C8B-B14F-4D97-AF65-F5344CB8AC3E}">
        <p14:creationId xmlns:p14="http://schemas.microsoft.com/office/powerpoint/2010/main" val="24741177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08833" y="137449"/>
            <a:ext cx="6702136" cy="1200329"/>
          </a:xfrm>
          <a:prstGeom prst="rect">
            <a:avLst/>
          </a:prstGeom>
        </p:spPr>
        <p:txBody>
          <a:bodyPr wrap="square">
            <a:spAutoFit/>
          </a:bodyPr>
          <a:lstStyle/>
          <a:p>
            <a:pPr algn="ctr">
              <a:lnSpc>
                <a:spcPct val="150000"/>
              </a:lnSpc>
            </a:pPr>
            <a:r>
              <a:rPr lang="vi-VN" sz="2400" b="1">
                <a:solidFill>
                  <a:srgbClr val="0070C0"/>
                </a:solidFill>
              </a:rPr>
              <a:t>Chuẩn bị tiết sinh hoạt lớp</a:t>
            </a:r>
            <a:endParaRPr lang="vi-VN" sz="2400">
              <a:solidFill>
                <a:srgbClr val="0070C0"/>
              </a:solidFill>
            </a:endParaRPr>
          </a:p>
          <a:p>
            <a:pPr algn="ctr">
              <a:lnSpc>
                <a:spcPct val="150000"/>
              </a:lnSpc>
            </a:pPr>
            <a:r>
              <a:rPr lang="vi-VN" sz="2400" b="1">
                <a:solidFill>
                  <a:srgbClr val="0070C0"/>
                </a:solidFill>
              </a:rPr>
              <a:t>- Giá trị của tôi, giá trị của bạn -</a:t>
            </a:r>
            <a:endParaRPr lang="vi-VN" sz="2400">
              <a:solidFill>
                <a:srgbClr val="0070C0"/>
              </a:solidFill>
            </a:endParaRPr>
          </a:p>
        </p:txBody>
      </p:sp>
      <p:sp>
        <p:nvSpPr>
          <p:cNvPr id="5" name="Rectangle 4"/>
          <p:cNvSpPr/>
          <p:nvPr/>
        </p:nvSpPr>
        <p:spPr>
          <a:xfrm>
            <a:off x="2358735" y="1393988"/>
            <a:ext cx="6069105" cy="2400657"/>
          </a:xfrm>
          <a:prstGeom prst="rect">
            <a:avLst/>
          </a:prstGeom>
        </p:spPr>
        <p:txBody>
          <a:bodyPr wrap="square">
            <a:spAutoFit/>
          </a:bodyPr>
          <a:lstStyle/>
          <a:p>
            <a:pPr>
              <a:lnSpc>
                <a:spcPct val="150000"/>
              </a:lnSpc>
            </a:pPr>
            <a:r>
              <a:rPr lang="vi-VN" sz="2000">
                <a:solidFill>
                  <a:srgbClr val="0070C0"/>
                </a:solidFill>
              </a:rPr>
              <a:t>- Sơ kết tuần</a:t>
            </a:r>
          </a:p>
          <a:p>
            <a:pPr>
              <a:lnSpc>
                <a:spcPct val="150000"/>
              </a:lnSpc>
            </a:pPr>
            <a:r>
              <a:rPr lang="vi-VN" sz="2000">
                <a:solidFill>
                  <a:srgbClr val="0070C0"/>
                </a:solidFill>
              </a:rPr>
              <a:t>- Chia sẻ được ý kiến chân thực về những giá trị đã thực sự chi phối hành động, hành vi của bản thân;</a:t>
            </a:r>
          </a:p>
          <a:p>
            <a:pPr>
              <a:lnSpc>
                <a:spcPct val="150000"/>
              </a:lnSpc>
            </a:pPr>
            <a:r>
              <a:rPr lang="vi-VN" sz="2000">
                <a:solidFill>
                  <a:srgbClr val="0070C0"/>
                </a:solidFill>
              </a:rPr>
              <a:t>- Bày tỏ thái độ tôn trọng những giá trị chung và giá trị riêng của từng người.</a:t>
            </a:r>
          </a:p>
        </p:txBody>
      </p:sp>
      <p:pic>
        <p:nvPicPr>
          <p:cNvPr id="6" name="Picture 5"/>
          <p:cNvPicPr>
            <a:picLocks noChangeAspect="1"/>
          </p:cNvPicPr>
          <p:nvPr/>
        </p:nvPicPr>
        <p:blipFill>
          <a:blip r:embed="rId2"/>
          <a:stretch>
            <a:fillRect/>
          </a:stretch>
        </p:blipFill>
        <p:spPr>
          <a:xfrm flipH="1">
            <a:off x="203438" y="1484741"/>
            <a:ext cx="1901536" cy="2219149"/>
          </a:xfrm>
          <a:prstGeom prst="rect">
            <a:avLst/>
          </a:prstGeom>
        </p:spPr>
      </p:pic>
    </p:spTree>
    <p:extLst>
      <p:ext uri="{BB962C8B-B14F-4D97-AF65-F5344CB8AC3E}">
        <p14:creationId xmlns:p14="http://schemas.microsoft.com/office/powerpoint/2010/main" val="139740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barn(inVertical)">
                                      <p:cBhvr>
                                        <p:cTn id="19" dur="5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arn(inVertical)">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barn(inVertical)">
                                      <p:cBhvr>
                                        <p:cTn id="29"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4" name="Shape 704"/>
          <p:cNvSpPr txBox="1">
            <a:spLocks noGrp="1"/>
          </p:cNvSpPr>
          <p:nvPr>
            <p:ph type="body" idx="4294967295"/>
          </p:nvPr>
        </p:nvSpPr>
        <p:spPr>
          <a:xfrm>
            <a:off x="186833" y="2120891"/>
            <a:ext cx="8355105" cy="2461500"/>
          </a:xfrm>
          <a:prstGeom prst="rect">
            <a:avLst/>
          </a:prstGeom>
          <a:noFill/>
          <a:ln>
            <a:noFill/>
          </a:ln>
        </p:spPr>
        <p:txBody>
          <a:bodyPr lIns="91425" tIns="91425" rIns="91425" bIns="91425" anchor="t" anchorCtr="0">
            <a:noAutofit/>
          </a:bodyPr>
          <a:lstStyle/>
          <a:p>
            <a:pPr lvl="0" algn="ctr" rtl="0">
              <a:lnSpc>
                <a:spcPct val="150000"/>
              </a:lnSpc>
              <a:spcBef>
                <a:spcPts val="0"/>
              </a:spcBef>
              <a:buNone/>
            </a:pPr>
            <a:r>
              <a:rPr lang="vi-VN" sz="3200" b="1">
                <a:solidFill>
                  <a:srgbClr val="0070C0"/>
                </a:solidFill>
                <a:latin typeface="+mn-lt"/>
              </a:rPr>
              <a:t>Cảm ơn các em đã chú ý lắng nghe</a:t>
            </a:r>
            <a:r>
              <a:rPr lang="en-US" sz="3200" b="1">
                <a:solidFill>
                  <a:srgbClr val="0070C0"/>
                </a:solidFill>
                <a:latin typeface="+mn-lt"/>
              </a:rPr>
              <a:t>!</a:t>
            </a:r>
            <a:endParaRPr lang="en" sz="3200" b="1">
              <a:solidFill>
                <a:srgbClr val="0070C0"/>
              </a:solidFill>
              <a:latin typeface="+mn-lt"/>
            </a:endParaRPr>
          </a:p>
        </p:txBody>
      </p:sp>
      <p:sp>
        <p:nvSpPr>
          <p:cNvPr id="705" name="Shape 705"/>
          <p:cNvSpPr/>
          <p:nvPr/>
        </p:nvSpPr>
        <p:spPr>
          <a:xfrm>
            <a:off x="3943121" y="779204"/>
            <a:ext cx="1180108" cy="1089974"/>
          </a:xfrm>
          <a:custGeom>
            <a:avLst/>
            <a:gdLst/>
            <a:ahLst/>
            <a:cxnLst/>
            <a:rect l="0" t="0" r="0" b="0"/>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3C78D8"/>
              </a:solidFill>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705"/>
                                        </p:tgtEl>
                                        <p:attrNameLst>
                                          <p:attrName>r</p:attrName>
                                        </p:attrNameLst>
                                      </p:cBhvr>
                                    </p:animRot>
                                    <p:animRot by="-240000">
                                      <p:cBhvr>
                                        <p:cTn id="7" dur="200" fill="hold">
                                          <p:stCondLst>
                                            <p:cond delay="200"/>
                                          </p:stCondLst>
                                        </p:cTn>
                                        <p:tgtEl>
                                          <p:spTgt spid="705"/>
                                        </p:tgtEl>
                                        <p:attrNameLst>
                                          <p:attrName>r</p:attrName>
                                        </p:attrNameLst>
                                      </p:cBhvr>
                                    </p:animRot>
                                    <p:animRot by="240000">
                                      <p:cBhvr>
                                        <p:cTn id="8" dur="200" fill="hold">
                                          <p:stCondLst>
                                            <p:cond delay="400"/>
                                          </p:stCondLst>
                                        </p:cTn>
                                        <p:tgtEl>
                                          <p:spTgt spid="705"/>
                                        </p:tgtEl>
                                        <p:attrNameLst>
                                          <p:attrName>r</p:attrName>
                                        </p:attrNameLst>
                                      </p:cBhvr>
                                    </p:animRot>
                                    <p:animRot by="-240000">
                                      <p:cBhvr>
                                        <p:cTn id="9" dur="200" fill="hold">
                                          <p:stCondLst>
                                            <p:cond delay="600"/>
                                          </p:stCondLst>
                                        </p:cTn>
                                        <p:tgtEl>
                                          <p:spTgt spid="705"/>
                                        </p:tgtEl>
                                        <p:attrNameLst>
                                          <p:attrName>r</p:attrName>
                                        </p:attrNameLst>
                                      </p:cBhvr>
                                    </p:animRot>
                                    <p:animRot by="120000">
                                      <p:cBhvr>
                                        <p:cTn id="10" dur="200" fill="hold">
                                          <p:stCondLst>
                                            <p:cond delay="800"/>
                                          </p:stCondLst>
                                        </p:cTn>
                                        <p:tgtEl>
                                          <p:spTgt spid="7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415635" y="1872871"/>
            <a:ext cx="2209801" cy="2894302"/>
          </a:xfrm>
          <a:prstGeom prst="rect">
            <a:avLst/>
          </a:prstGeom>
        </p:spPr>
      </p:pic>
      <p:pic>
        <p:nvPicPr>
          <p:cNvPr id="3" name="Picture 2"/>
          <p:cNvPicPr>
            <a:picLocks noChangeAspect="1"/>
          </p:cNvPicPr>
          <p:nvPr/>
        </p:nvPicPr>
        <p:blipFill>
          <a:blip r:embed="rId3"/>
          <a:stretch>
            <a:fillRect/>
          </a:stretch>
        </p:blipFill>
        <p:spPr>
          <a:xfrm>
            <a:off x="3681843" y="238992"/>
            <a:ext cx="3884176" cy="3782291"/>
          </a:xfrm>
          <a:prstGeom prst="rect">
            <a:avLst/>
          </a:prstGeom>
        </p:spPr>
      </p:pic>
      <p:sp>
        <p:nvSpPr>
          <p:cNvPr id="4" name="TextBox 3"/>
          <p:cNvSpPr txBox="1"/>
          <p:nvPr/>
        </p:nvSpPr>
        <p:spPr>
          <a:xfrm>
            <a:off x="4519651" y="459707"/>
            <a:ext cx="2400694" cy="2308324"/>
          </a:xfrm>
          <a:prstGeom prst="rect">
            <a:avLst/>
          </a:prstGeom>
          <a:noFill/>
        </p:spPr>
        <p:txBody>
          <a:bodyPr wrap="square" rtlCol="0">
            <a:spAutoFit/>
          </a:bodyPr>
          <a:lstStyle/>
          <a:p>
            <a:pPr algn="ctr">
              <a:lnSpc>
                <a:spcPct val="200000"/>
              </a:lnSpc>
            </a:pPr>
            <a:r>
              <a:rPr lang="vi-VN" sz="2400">
                <a:solidFill>
                  <a:srgbClr val="FF0000"/>
                </a:solidFill>
              </a:rPr>
              <a:t>Hãy miêu tả người bạn mà em yêu quý</a:t>
            </a:r>
            <a:endParaRPr lang="en-US" sz="2400">
              <a:solidFill>
                <a:srgbClr val="FF0000"/>
              </a:solidFill>
            </a:endParaRPr>
          </a:p>
        </p:txBody>
      </p:sp>
    </p:spTree>
    <p:extLst>
      <p:ext uri="{BB962C8B-B14F-4D97-AF65-F5344CB8AC3E}">
        <p14:creationId xmlns:p14="http://schemas.microsoft.com/office/powerpoint/2010/main" val="114201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21" presetClass="entr" presetSubtype="1"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Shape 516"/>
          <p:cNvSpPr txBox="1">
            <a:spLocks noGrp="1"/>
          </p:cNvSpPr>
          <p:nvPr>
            <p:ph type="ctrTitle"/>
          </p:nvPr>
        </p:nvSpPr>
        <p:spPr>
          <a:xfrm>
            <a:off x="304800" y="315294"/>
            <a:ext cx="8534400" cy="1568590"/>
          </a:xfrm>
          <a:prstGeom prst="rect">
            <a:avLst/>
          </a:prstGeom>
        </p:spPr>
        <p:txBody>
          <a:bodyPr lIns="91425" tIns="91425" rIns="91425" bIns="91425" anchor="ctr" anchorCtr="0">
            <a:noAutofit/>
          </a:bodyPr>
          <a:lstStyle/>
          <a:p>
            <a:pPr lvl="0" algn="ctr">
              <a:lnSpc>
                <a:spcPct val="150000"/>
              </a:lnSpc>
              <a:spcBef>
                <a:spcPts val="0"/>
              </a:spcBef>
              <a:buNone/>
            </a:pPr>
            <a:r>
              <a:rPr lang="vi-VN" sz="4000" b="1" dirty="0">
                <a:solidFill>
                  <a:srgbClr val="0070C0"/>
                </a:solidFill>
                <a:latin typeface="+mn-lt"/>
              </a:rPr>
              <a:t>Tuần </a:t>
            </a:r>
            <a:r>
              <a:rPr lang="en-US" sz="4000" b="1" dirty="0">
                <a:solidFill>
                  <a:srgbClr val="0070C0"/>
                </a:solidFill>
                <a:latin typeface="+mn-lt"/>
              </a:rPr>
              <a:t>7</a:t>
            </a:r>
            <a:r>
              <a:rPr lang="vi-VN" sz="4000" b="1" dirty="0">
                <a:solidFill>
                  <a:srgbClr val="0070C0"/>
                </a:solidFill>
                <a:latin typeface="+mn-lt"/>
              </a:rPr>
              <a:t>: </a:t>
            </a:r>
            <a:br>
              <a:rPr lang="vi-VN" sz="4000" b="1" dirty="0">
                <a:solidFill>
                  <a:srgbClr val="0070C0"/>
                </a:solidFill>
                <a:latin typeface="+mn-lt"/>
              </a:rPr>
            </a:br>
            <a:r>
              <a:rPr lang="vi-VN" sz="4000" b="1" dirty="0">
                <a:solidFill>
                  <a:srgbClr val="0070C0"/>
                </a:solidFill>
                <a:latin typeface="+mn-lt"/>
              </a:rPr>
              <a:t>NHỮNG GIÁ TRỊ BẢN THÂN</a:t>
            </a:r>
            <a:endParaRPr lang="en" sz="4000" b="1" dirty="0">
              <a:solidFill>
                <a:srgbClr val="0070C0"/>
              </a:solidFill>
              <a:latin typeface="+mn-lt"/>
            </a:endParaRPr>
          </a:p>
        </p:txBody>
      </p:sp>
      <p:sp>
        <p:nvSpPr>
          <p:cNvPr id="2" name="TextBox 1"/>
          <p:cNvSpPr txBox="1"/>
          <p:nvPr/>
        </p:nvSpPr>
        <p:spPr>
          <a:xfrm>
            <a:off x="3172858" y="2271664"/>
            <a:ext cx="5504978" cy="584775"/>
          </a:xfrm>
          <a:prstGeom prst="rect">
            <a:avLst/>
          </a:prstGeom>
          <a:noFill/>
        </p:spPr>
        <p:txBody>
          <a:bodyPr wrap="square" rtlCol="0">
            <a:spAutoFit/>
          </a:bodyPr>
          <a:lstStyle/>
          <a:p>
            <a:r>
              <a:rPr lang="en-US" sz="3200" b="1" dirty="0" err="1">
                <a:solidFill>
                  <a:srgbClr val="0070C0"/>
                </a:solidFill>
                <a:latin typeface="+mn-lt"/>
              </a:rPr>
              <a:t>Giáo</a:t>
            </a:r>
            <a:r>
              <a:rPr lang="en-US" sz="3200" b="1" dirty="0">
                <a:solidFill>
                  <a:srgbClr val="0070C0"/>
                </a:solidFill>
                <a:latin typeface="+mn-lt"/>
              </a:rPr>
              <a:t> </a:t>
            </a:r>
            <a:r>
              <a:rPr lang="en-US" sz="3200" b="1" dirty="0" err="1">
                <a:solidFill>
                  <a:srgbClr val="0070C0"/>
                </a:solidFill>
                <a:latin typeface="+mn-lt"/>
              </a:rPr>
              <a:t>viên</a:t>
            </a:r>
            <a:r>
              <a:rPr lang="en-US" sz="3200" b="1" dirty="0">
                <a:solidFill>
                  <a:srgbClr val="0070C0"/>
                </a:solidFill>
                <a:latin typeface="+mn-lt"/>
              </a:rPr>
              <a:t>: Đặng Thị </a:t>
            </a:r>
            <a:r>
              <a:rPr lang="en-US" sz="3200" b="1" dirty="0" err="1">
                <a:solidFill>
                  <a:srgbClr val="0070C0"/>
                </a:solidFill>
                <a:latin typeface="+mn-lt"/>
              </a:rPr>
              <a:t>Tảng</a:t>
            </a:r>
            <a:endParaRPr lang="en-US" sz="3200" b="1" dirty="0">
              <a:solidFill>
                <a:srgbClr val="0070C0"/>
              </a:solidFill>
              <a:latin typeface="+mn-lt"/>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6"/>
                                        </p:tgtEl>
                                        <p:attrNameLst>
                                          <p:attrName>style.visibility</p:attrName>
                                        </p:attrNameLst>
                                      </p:cBhvr>
                                      <p:to>
                                        <p:strVal val="visible"/>
                                      </p:to>
                                    </p:set>
                                    <p:animEffect transition="in" filter="barn(inVertical)">
                                      <p:cBhvr>
                                        <p:cTn id="7" dur="500"/>
                                        <p:tgtEl>
                                          <p:spTgt spid="5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6"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2"/>
          <p:cNvGrpSpPr/>
          <p:nvPr/>
        </p:nvGrpSpPr>
        <p:grpSpPr>
          <a:xfrm>
            <a:off x="2585816" y="339502"/>
            <a:ext cx="5555283" cy="1240430"/>
            <a:chOff x="-564012" y="-1256193"/>
            <a:chExt cx="7407044" cy="1166047"/>
          </a:xfrm>
        </p:grpSpPr>
        <p:grpSp>
          <p:nvGrpSpPr>
            <p:cNvPr id="18" name="Group 3"/>
            <p:cNvGrpSpPr/>
            <p:nvPr/>
          </p:nvGrpSpPr>
          <p:grpSpPr>
            <a:xfrm>
              <a:off x="-564012" y="-1140013"/>
              <a:ext cx="7407044" cy="933688"/>
              <a:chOff x="-473153" y="-956364"/>
              <a:chExt cx="6213812" cy="783276"/>
            </a:xfrm>
          </p:grpSpPr>
          <p:sp>
            <p:nvSpPr>
              <p:cNvPr id="20" name="Freeform 4"/>
              <p:cNvSpPr/>
              <p:nvPr/>
            </p:nvSpPr>
            <p:spPr>
              <a:xfrm>
                <a:off x="-473153" y="-956364"/>
                <a:ext cx="6213812" cy="783276"/>
              </a:xfrm>
              <a:custGeom>
                <a:avLst/>
                <a:gdLst/>
                <a:ahLst/>
                <a:cxnLst/>
                <a:rect l="l" t="t" r="r" b="b"/>
                <a:pathLst>
                  <a:path w="7262319" h="3946039">
                    <a:moveTo>
                      <a:pt x="6640019" y="3375809"/>
                    </a:moveTo>
                    <a:cubicBezTo>
                      <a:pt x="6640019" y="3369459"/>
                      <a:pt x="6641289" y="3364379"/>
                      <a:pt x="6641289" y="3356759"/>
                    </a:cubicBezTo>
                    <a:lnTo>
                      <a:pt x="6641289" y="490220"/>
                    </a:lnTo>
                    <a:cubicBezTo>
                      <a:pt x="6641289" y="220980"/>
                      <a:pt x="6431739" y="0"/>
                      <a:pt x="6175199" y="0"/>
                    </a:cubicBezTo>
                    <a:lnTo>
                      <a:pt x="467360" y="0"/>
                    </a:lnTo>
                    <a:cubicBezTo>
                      <a:pt x="210820" y="0"/>
                      <a:pt x="0" y="220980"/>
                      <a:pt x="0" y="490220"/>
                    </a:cubicBezTo>
                    <a:lnTo>
                      <a:pt x="0" y="3356759"/>
                    </a:lnTo>
                    <a:cubicBezTo>
                      <a:pt x="0" y="3625999"/>
                      <a:pt x="209550" y="3846979"/>
                      <a:pt x="466090" y="3846979"/>
                    </a:cubicBezTo>
                    <a:lnTo>
                      <a:pt x="6173929" y="3846979"/>
                    </a:lnTo>
                    <a:cubicBezTo>
                      <a:pt x="6286959" y="3846979"/>
                      <a:pt x="6391099" y="3803799"/>
                      <a:pt x="6471109" y="3733949"/>
                    </a:cubicBezTo>
                    <a:cubicBezTo>
                      <a:pt x="6601919" y="3805069"/>
                      <a:pt x="6914338" y="3946039"/>
                      <a:pt x="7261049" y="3739029"/>
                    </a:cubicBezTo>
                    <a:cubicBezTo>
                      <a:pt x="7262319" y="3739029"/>
                      <a:pt x="6949899" y="3740299"/>
                      <a:pt x="6640019" y="3375809"/>
                    </a:cubicBezTo>
                    <a:lnTo>
                      <a:pt x="6640019" y="3375809"/>
                    </a:lnTo>
                    <a:close/>
                  </a:path>
                </a:pathLst>
              </a:custGeom>
              <a:solidFill>
                <a:srgbClr val="0070C0"/>
              </a:solidFill>
            </p:spPr>
            <p:txBody>
              <a:bodyPr/>
              <a:lstStyle/>
              <a:p>
                <a:endParaRPr lang="vi-VN"/>
              </a:p>
            </p:txBody>
          </p:sp>
        </p:grpSp>
        <p:sp>
          <p:nvSpPr>
            <p:cNvPr id="19" name="TextBox 5"/>
            <p:cNvSpPr txBox="1"/>
            <p:nvPr/>
          </p:nvSpPr>
          <p:spPr>
            <a:xfrm>
              <a:off x="-233437" y="-1256193"/>
              <a:ext cx="6278715" cy="1166047"/>
            </a:xfrm>
            <a:prstGeom prst="rect">
              <a:avLst/>
            </a:prstGeom>
          </p:spPr>
          <p:txBody>
            <a:bodyPr lIns="0" tIns="0" rIns="0" bIns="0" rtlCol="0" anchor="t">
              <a:spAutoFit/>
            </a:bodyPr>
            <a:lstStyle/>
            <a:p>
              <a:pPr algn="ctr">
                <a:lnSpc>
                  <a:spcPts val="8000"/>
                </a:lnSpc>
              </a:pPr>
              <a:r>
                <a:rPr lang="en-US" sz="3600" b="1" dirty="0">
                  <a:solidFill>
                    <a:srgbClr val="FFFFFF"/>
                  </a:solidFill>
                  <a:latin typeface="Arial" panose="020B0604020202020204" pitchFamily="34" charset="0"/>
                  <a:cs typeface="Arial" panose="020B0604020202020204" pitchFamily="34" charset="0"/>
                </a:rPr>
                <a:t>NỘI DUNG BÀI HỌC</a:t>
              </a:r>
            </a:p>
          </p:txBody>
        </p:sp>
      </p:grpSp>
      <p:grpSp>
        <p:nvGrpSpPr>
          <p:cNvPr id="21" name="Group 8"/>
          <p:cNvGrpSpPr/>
          <p:nvPr/>
        </p:nvGrpSpPr>
        <p:grpSpPr>
          <a:xfrm>
            <a:off x="1370380" y="2015011"/>
            <a:ext cx="726781" cy="726781"/>
            <a:chOff x="0" y="0"/>
            <a:chExt cx="969042" cy="969042"/>
          </a:xfrm>
        </p:grpSpPr>
        <p:grpSp>
          <p:nvGrpSpPr>
            <p:cNvPr id="22" name="Group 9"/>
            <p:cNvGrpSpPr/>
            <p:nvPr/>
          </p:nvGrpSpPr>
          <p:grpSpPr>
            <a:xfrm>
              <a:off x="0" y="0"/>
              <a:ext cx="969042" cy="969042"/>
              <a:chOff x="0" y="0"/>
              <a:chExt cx="6350000" cy="6350000"/>
            </a:xfrm>
          </p:grpSpPr>
          <p:sp>
            <p:nvSpPr>
              <p:cNvPr id="24"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70C0"/>
              </a:solidFill>
            </p:spPr>
            <p:txBody>
              <a:bodyPr/>
              <a:lstStyle/>
              <a:p>
                <a:endParaRPr lang="vi-VN"/>
              </a:p>
            </p:txBody>
          </p:sp>
        </p:grpSp>
        <p:sp>
          <p:nvSpPr>
            <p:cNvPr id="23" name="TextBox 11"/>
            <p:cNvSpPr txBox="1"/>
            <p:nvPr/>
          </p:nvSpPr>
          <p:spPr>
            <a:xfrm>
              <a:off x="161067" y="12976"/>
              <a:ext cx="612070" cy="861555"/>
            </a:xfrm>
            <a:prstGeom prst="rect">
              <a:avLst/>
            </a:prstGeom>
          </p:spPr>
          <p:txBody>
            <a:bodyPr lIns="0" tIns="0" rIns="0" bIns="0" rtlCol="0" anchor="t">
              <a:spAutoFit/>
            </a:bodyPr>
            <a:lstStyle/>
            <a:p>
              <a:pPr marL="0" lvl="0" indent="0" algn="ctr">
                <a:lnSpc>
                  <a:spcPts val="5345"/>
                </a:lnSpc>
                <a:spcBef>
                  <a:spcPct val="0"/>
                </a:spcBef>
              </a:pPr>
              <a:r>
                <a:rPr lang="en-US" sz="3818">
                  <a:solidFill>
                    <a:srgbClr val="FFFFFF"/>
                  </a:solidFill>
                  <a:latin typeface="Public Sans Bold"/>
                </a:rPr>
                <a:t>1</a:t>
              </a:r>
            </a:p>
          </p:txBody>
        </p:sp>
      </p:grpSp>
      <p:grpSp>
        <p:nvGrpSpPr>
          <p:cNvPr id="25" name="Group 12"/>
          <p:cNvGrpSpPr/>
          <p:nvPr/>
        </p:nvGrpSpPr>
        <p:grpSpPr>
          <a:xfrm>
            <a:off x="1378701" y="3345171"/>
            <a:ext cx="726781" cy="726781"/>
            <a:chOff x="0" y="0"/>
            <a:chExt cx="969042" cy="969042"/>
          </a:xfrm>
        </p:grpSpPr>
        <p:grpSp>
          <p:nvGrpSpPr>
            <p:cNvPr id="26" name="Group 13"/>
            <p:cNvGrpSpPr/>
            <p:nvPr/>
          </p:nvGrpSpPr>
          <p:grpSpPr>
            <a:xfrm>
              <a:off x="0" y="0"/>
              <a:ext cx="969042" cy="969042"/>
              <a:chOff x="0" y="0"/>
              <a:chExt cx="6350000" cy="6350000"/>
            </a:xfrm>
          </p:grpSpPr>
          <p:sp>
            <p:nvSpPr>
              <p:cNvPr id="28"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0070C0"/>
              </a:solidFill>
            </p:spPr>
            <p:txBody>
              <a:bodyPr/>
              <a:lstStyle/>
              <a:p>
                <a:endParaRPr lang="vi-VN"/>
              </a:p>
            </p:txBody>
          </p:sp>
        </p:grpSp>
        <p:sp>
          <p:nvSpPr>
            <p:cNvPr id="27" name="TextBox 15"/>
            <p:cNvSpPr txBox="1"/>
            <p:nvPr/>
          </p:nvSpPr>
          <p:spPr>
            <a:xfrm>
              <a:off x="161067" y="12976"/>
              <a:ext cx="612070" cy="861555"/>
            </a:xfrm>
            <a:prstGeom prst="rect">
              <a:avLst/>
            </a:prstGeom>
          </p:spPr>
          <p:txBody>
            <a:bodyPr lIns="0" tIns="0" rIns="0" bIns="0" rtlCol="0" anchor="t">
              <a:spAutoFit/>
            </a:bodyPr>
            <a:lstStyle/>
            <a:p>
              <a:pPr marL="0" lvl="0" indent="0" algn="ctr">
                <a:lnSpc>
                  <a:spcPts val="5345"/>
                </a:lnSpc>
                <a:spcBef>
                  <a:spcPct val="0"/>
                </a:spcBef>
              </a:pPr>
              <a:r>
                <a:rPr lang="en-US" sz="3818" dirty="0">
                  <a:solidFill>
                    <a:srgbClr val="FFFFFF"/>
                  </a:solidFill>
                  <a:latin typeface="Public Sans Bold"/>
                </a:rPr>
                <a:t>2</a:t>
              </a:r>
            </a:p>
          </p:txBody>
        </p:sp>
      </p:grpSp>
      <p:sp>
        <p:nvSpPr>
          <p:cNvPr id="29" name="Rectangle 28"/>
          <p:cNvSpPr/>
          <p:nvPr/>
        </p:nvSpPr>
        <p:spPr>
          <a:xfrm>
            <a:off x="2684560" y="2089596"/>
            <a:ext cx="5372236" cy="577850"/>
          </a:xfrm>
          <a:prstGeom prst="rect">
            <a:avLst/>
          </a:prstGeom>
          <a:noFill/>
          <a:ln w="19050">
            <a:solidFill>
              <a:srgbClr val="00B0F0"/>
            </a:solidFill>
          </a:ln>
        </p:spPr>
        <p:txBody>
          <a:bodyPr wrap="square">
            <a:spAutoFit/>
          </a:bodyPr>
          <a:lstStyle/>
          <a:p>
            <a:pPr>
              <a:lnSpc>
                <a:spcPct val="150000"/>
              </a:lnSpc>
            </a:pPr>
            <a:r>
              <a:rPr lang="en" sz="2400" b="1">
                <a:solidFill>
                  <a:srgbClr val="0070C0"/>
                </a:solidFill>
              </a:rPr>
              <a:t>Tìm hiểu giá trị của một con người</a:t>
            </a:r>
          </a:p>
        </p:txBody>
      </p:sp>
      <p:sp>
        <p:nvSpPr>
          <p:cNvPr id="30" name="Rectangle 29"/>
          <p:cNvSpPr/>
          <p:nvPr/>
        </p:nvSpPr>
        <p:spPr>
          <a:xfrm>
            <a:off x="2670121" y="3426561"/>
            <a:ext cx="5386675" cy="577850"/>
          </a:xfrm>
          <a:prstGeom prst="rect">
            <a:avLst/>
          </a:prstGeom>
          <a:noFill/>
          <a:ln w="19050">
            <a:solidFill>
              <a:srgbClr val="00B0F0"/>
            </a:solidFill>
          </a:ln>
        </p:spPr>
        <p:txBody>
          <a:bodyPr wrap="square">
            <a:spAutoFit/>
          </a:bodyPr>
          <a:lstStyle/>
          <a:p>
            <a:pPr lvl="0">
              <a:lnSpc>
                <a:spcPct val="150000"/>
              </a:lnSpc>
            </a:pPr>
            <a:r>
              <a:rPr lang="en" sz="2400" b="1">
                <a:solidFill>
                  <a:srgbClr val="0070C0"/>
                </a:solidFill>
              </a:rPr>
              <a:t>Phát hiện và chia sẻ giá trị của em</a:t>
            </a:r>
          </a:p>
        </p:txBody>
      </p:sp>
      <p:grpSp>
        <p:nvGrpSpPr>
          <p:cNvPr id="31" name="Group 30"/>
          <p:cNvGrpSpPr/>
          <p:nvPr/>
        </p:nvGrpSpPr>
        <p:grpSpPr>
          <a:xfrm>
            <a:off x="1193546" y="432003"/>
            <a:ext cx="1080450" cy="1041938"/>
            <a:chOff x="3923928" y="1059582"/>
            <a:chExt cx="1008112" cy="1008112"/>
          </a:xfrm>
        </p:grpSpPr>
        <p:sp>
          <p:nvSpPr>
            <p:cNvPr id="32" name="Google Shape;277;p34"/>
            <p:cNvSpPr/>
            <p:nvPr/>
          </p:nvSpPr>
          <p:spPr>
            <a:xfrm>
              <a:off x="3923928" y="1059582"/>
              <a:ext cx="1008112" cy="1008112"/>
            </a:xfrm>
            <a:prstGeom prst="ellipse">
              <a:avLst/>
            </a:prstGeom>
            <a:solidFill>
              <a:srgbClr val="007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285;p34"/>
            <p:cNvGrpSpPr/>
            <p:nvPr/>
          </p:nvGrpSpPr>
          <p:grpSpPr>
            <a:xfrm>
              <a:off x="4211960" y="1275606"/>
              <a:ext cx="472825" cy="450134"/>
              <a:chOff x="774343" y="3179731"/>
              <a:chExt cx="2863200" cy="2435878"/>
            </a:xfrm>
          </p:grpSpPr>
          <p:sp>
            <p:nvSpPr>
              <p:cNvPr id="34" name="Google Shape;286;p34"/>
              <p:cNvSpPr/>
              <p:nvPr/>
            </p:nvSpPr>
            <p:spPr>
              <a:xfrm>
                <a:off x="2487834" y="3179731"/>
                <a:ext cx="506100" cy="297900"/>
              </a:xfrm>
              <a:custGeom>
                <a:avLst/>
                <a:gdLst/>
                <a:ahLst/>
                <a:cxnLst/>
                <a:rect l="l" t="t" r="r" b="b"/>
                <a:pathLst>
                  <a:path w="120000" h="120000" extrusionOk="0">
                    <a:moveTo>
                      <a:pt x="61140" y="0"/>
                    </a:moveTo>
                    <a:lnTo>
                      <a:pt x="69176" y="738"/>
                    </a:lnTo>
                    <a:lnTo>
                      <a:pt x="76995" y="2953"/>
                    </a:lnTo>
                    <a:lnTo>
                      <a:pt x="84380" y="6461"/>
                    </a:lnTo>
                    <a:lnTo>
                      <a:pt x="91438" y="10892"/>
                    </a:lnTo>
                    <a:lnTo>
                      <a:pt x="97737" y="16615"/>
                    </a:lnTo>
                    <a:lnTo>
                      <a:pt x="103384" y="23446"/>
                    </a:lnTo>
                    <a:lnTo>
                      <a:pt x="108271" y="30830"/>
                    </a:lnTo>
                    <a:lnTo>
                      <a:pt x="112180" y="39323"/>
                    </a:lnTo>
                    <a:lnTo>
                      <a:pt x="115221" y="48369"/>
                    </a:lnTo>
                    <a:lnTo>
                      <a:pt x="117285" y="58153"/>
                    </a:lnTo>
                    <a:lnTo>
                      <a:pt x="118371" y="68307"/>
                    </a:lnTo>
                    <a:lnTo>
                      <a:pt x="120000" y="91015"/>
                    </a:lnTo>
                    <a:lnTo>
                      <a:pt x="119782" y="95630"/>
                    </a:lnTo>
                    <a:lnTo>
                      <a:pt x="118805" y="99507"/>
                    </a:lnTo>
                    <a:lnTo>
                      <a:pt x="116742" y="102276"/>
                    </a:lnTo>
                    <a:lnTo>
                      <a:pt x="114461" y="103938"/>
                    </a:lnTo>
                    <a:lnTo>
                      <a:pt x="111529" y="103569"/>
                    </a:lnTo>
                    <a:lnTo>
                      <a:pt x="99800" y="99507"/>
                    </a:lnTo>
                    <a:lnTo>
                      <a:pt x="87638" y="96923"/>
                    </a:lnTo>
                    <a:lnTo>
                      <a:pt x="75149" y="96000"/>
                    </a:lnTo>
                    <a:lnTo>
                      <a:pt x="61791" y="96923"/>
                    </a:lnTo>
                    <a:lnTo>
                      <a:pt x="48542" y="99876"/>
                    </a:lnTo>
                    <a:lnTo>
                      <a:pt x="35619" y="104676"/>
                    </a:lnTo>
                    <a:lnTo>
                      <a:pt x="23022" y="110953"/>
                    </a:lnTo>
                    <a:lnTo>
                      <a:pt x="10968" y="119446"/>
                    </a:lnTo>
                    <a:lnTo>
                      <a:pt x="8253" y="120000"/>
                    </a:lnTo>
                    <a:lnTo>
                      <a:pt x="5755" y="119446"/>
                    </a:lnTo>
                    <a:lnTo>
                      <a:pt x="3692" y="117230"/>
                    </a:lnTo>
                    <a:lnTo>
                      <a:pt x="2063" y="113723"/>
                    </a:lnTo>
                    <a:lnTo>
                      <a:pt x="1303" y="109292"/>
                    </a:lnTo>
                    <a:lnTo>
                      <a:pt x="0" y="71446"/>
                    </a:lnTo>
                    <a:lnTo>
                      <a:pt x="651" y="61661"/>
                    </a:lnTo>
                    <a:lnTo>
                      <a:pt x="2280" y="52246"/>
                    </a:lnTo>
                    <a:lnTo>
                      <a:pt x="5212" y="43384"/>
                    </a:lnTo>
                    <a:lnTo>
                      <a:pt x="8904" y="35446"/>
                    </a:lnTo>
                    <a:lnTo>
                      <a:pt x="13357" y="27692"/>
                    </a:lnTo>
                    <a:lnTo>
                      <a:pt x="18787" y="20676"/>
                    </a:lnTo>
                    <a:lnTo>
                      <a:pt x="24760" y="14769"/>
                    </a:lnTo>
                    <a:lnTo>
                      <a:pt x="31276" y="9600"/>
                    </a:lnTo>
                    <a:lnTo>
                      <a:pt x="38334" y="5723"/>
                    </a:lnTo>
                    <a:lnTo>
                      <a:pt x="45719" y="2584"/>
                    </a:lnTo>
                    <a:lnTo>
                      <a:pt x="53321" y="369"/>
                    </a:lnTo>
                    <a:lnTo>
                      <a:pt x="61140"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5" name="Google Shape;287;p34"/>
              <p:cNvSpPr/>
              <p:nvPr/>
            </p:nvSpPr>
            <p:spPr>
              <a:xfrm>
                <a:off x="774343" y="3500609"/>
                <a:ext cx="2863200" cy="2115000"/>
              </a:xfrm>
              <a:custGeom>
                <a:avLst/>
                <a:gdLst/>
                <a:ahLst/>
                <a:cxnLst/>
                <a:rect l="l" t="t" r="r" b="b"/>
                <a:pathLst>
                  <a:path w="120000" h="120000" extrusionOk="0">
                    <a:moveTo>
                      <a:pt x="94332" y="75890"/>
                    </a:moveTo>
                    <a:lnTo>
                      <a:pt x="92372" y="75994"/>
                    </a:lnTo>
                    <a:lnTo>
                      <a:pt x="90432" y="76332"/>
                    </a:lnTo>
                    <a:lnTo>
                      <a:pt x="88587" y="76775"/>
                    </a:lnTo>
                    <a:lnTo>
                      <a:pt x="86801" y="77451"/>
                    </a:lnTo>
                    <a:lnTo>
                      <a:pt x="85129" y="78309"/>
                    </a:lnTo>
                    <a:lnTo>
                      <a:pt x="83515" y="79297"/>
                    </a:lnTo>
                    <a:lnTo>
                      <a:pt x="82074" y="80364"/>
                    </a:lnTo>
                    <a:lnTo>
                      <a:pt x="80710" y="81664"/>
                    </a:lnTo>
                    <a:lnTo>
                      <a:pt x="79519" y="83042"/>
                    </a:lnTo>
                    <a:lnTo>
                      <a:pt x="78463" y="84499"/>
                    </a:lnTo>
                    <a:lnTo>
                      <a:pt x="77560" y="86085"/>
                    </a:lnTo>
                    <a:lnTo>
                      <a:pt x="76868" y="87724"/>
                    </a:lnTo>
                    <a:lnTo>
                      <a:pt x="76311" y="89492"/>
                    </a:lnTo>
                    <a:lnTo>
                      <a:pt x="75984" y="91261"/>
                    </a:lnTo>
                    <a:lnTo>
                      <a:pt x="75869" y="93081"/>
                    </a:lnTo>
                    <a:lnTo>
                      <a:pt x="76023" y="95110"/>
                    </a:lnTo>
                    <a:lnTo>
                      <a:pt x="76388" y="96983"/>
                    </a:lnTo>
                    <a:lnTo>
                      <a:pt x="76964" y="98855"/>
                    </a:lnTo>
                    <a:lnTo>
                      <a:pt x="77809" y="100572"/>
                    </a:lnTo>
                    <a:lnTo>
                      <a:pt x="78828" y="102262"/>
                    </a:lnTo>
                    <a:lnTo>
                      <a:pt x="80000" y="103771"/>
                    </a:lnTo>
                    <a:lnTo>
                      <a:pt x="81383" y="105201"/>
                    </a:lnTo>
                    <a:lnTo>
                      <a:pt x="82862" y="106501"/>
                    </a:lnTo>
                    <a:lnTo>
                      <a:pt x="84534" y="107568"/>
                    </a:lnTo>
                    <a:lnTo>
                      <a:pt x="86320" y="108504"/>
                    </a:lnTo>
                    <a:lnTo>
                      <a:pt x="88184" y="109310"/>
                    </a:lnTo>
                    <a:lnTo>
                      <a:pt x="90182" y="109830"/>
                    </a:lnTo>
                    <a:lnTo>
                      <a:pt x="92219" y="110195"/>
                    </a:lnTo>
                    <a:lnTo>
                      <a:pt x="94332" y="110325"/>
                    </a:lnTo>
                    <a:lnTo>
                      <a:pt x="96484" y="110195"/>
                    </a:lnTo>
                    <a:lnTo>
                      <a:pt x="98520" y="109830"/>
                    </a:lnTo>
                    <a:lnTo>
                      <a:pt x="100499" y="109310"/>
                    </a:lnTo>
                    <a:lnTo>
                      <a:pt x="102382" y="108504"/>
                    </a:lnTo>
                    <a:lnTo>
                      <a:pt x="104169" y="107568"/>
                    </a:lnTo>
                    <a:lnTo>
                      <a:pt x="105802" y="106501"/>
                    </a:lnTo>
                    <a:lnTo>
                      <a:pt x="107339" y="105201"/>
                    </a:lnTo>
                    <a:lnTo>
                      <a:pt x="108683" y="103771"/>
                    </a:lnTo>
                    <a:lnTo>
                      <a:pt x="109875" y="102262"/>
                    </a:lnTo>
                    <a:lnTo>
                      <a:pt x="110912" y="100572"/>
                    </a:lnTo>
                    <a:lnTo>
                      <a:pt x="111700" y="98855"/>
                    </a:lnTo>
                    <a:lnTo>
                      <a:pt x="112315" y="96983"/>
                    </a:lnTo>
                    <a:lnTo>
                      <a:pt x="112680" y="95110"/>
                    </a:lnTo>
                    <a:lnTo>
                      <a:pt x="112795" y="93081"/>
                    </a:lnTo>
                    <a:lnTo>
                      <a:pt x="112680" y="91105"/>
                    </a:lnTo>
                    <a:lnTo>
                      <a:pt x="112315" y="89232"/>
                    </a:lnTo>
                    <a:lnTo>
                      <a:pt x="111700" y="87360"/>
                    </a:lnTo>
                    <a:lnTo>
                      <a:pt x="110912" y="85643"/>
                    </a:lnTo>
                    <a:lnTo>
                      <a:pt x="109875" y="83979"/>
                    </a:lnTo>
                    <a:lnTo>
                      <a:pt x="108683" y="82444"/>
                    </a:lnTo>
                    <a:lnTo>
                      <a:pt x="107339" y="81014"/>
                    </a:lnTo>
                    <a:lnTo>
                      <a:pt x="105802" y="79739"/>
                    </a:lnTo>
                    <a:lnTo>
                      <a:pt x="104169" y="78647"/>
                    </a:lnTo>
                    <a:lnTo>
                      <a:pt x="102382" y="77711"/>
                    </a:lnTo>
                    <a:lnTo>
                      <a:pt x="100499" y="76931"/>
                    </a:lnTo>
                    <a:lnTo>
                      <a:pt x="98520" y="76384"/>
                    </a:lnTo>
                    <a:lnTo>
                      <a:pt x="96484" y="76046"/>
                    </a:lnTo>
                    <a:lnTo>
                      <a:pt x="94332" y="75890"/>
                    </a:lnTo>
                    <a:close/>
                    <a:moveTo>
                      <a:pt x="25629" y="75890"/>
                    </a:moveTo>
                    <a:lnTo>
                      <a:pt x="23631" y="75994"/>
                    </a:lnTo>
                    <a:lnTo>
                      <a:pt x="21690" y="76332"/>
                    </a:lnTo>
                    <a:lnTo>
                      <a:pt x="19846" y="76775"/>
                    </a:lnTo>
                    <a:lnTo>
                      <a:pt x="18059" y="77451"/>
                    </a:lnTo>
                    <a:lnTo>
                      <a:pt x="16388" y="78309"/>
                    </a:lnTo>
                    <a:lnTo>
                      <a:pt x="14774" y="79297"/>
                    </a:lnTo>
                    <a:lnTo>
                      <a:pt x="13333" y="80364"/>
                    </a:lnTo>
                    <a:lnTo>
                      <a:pt x="11969" y="81664"/>
                    </a:lnTo>
                    <a:lnTo>
                      <a:pt x="10778" y="83042"/>
                    </a:lnTo>
                    <a:lnTo>
                      <a:pt x="9721" y="84499"/>
                    </a:lnTo>
                    <a:lnTo>
                      <a:pt x="8818" y="86085"/>
                    </a:lnTo>
                    <a:lnTo>
                      <a:pt x="8126" y="87724"/>
                    </a:lnTo>
                    <a:lnTo>
                      <a:pt x="7569" y="89492"/>
                    </a:lnTo>
                    <a:lnTo>
                      <a:pt x="7281" y="91261"/>
                    </a:lnTo>
                    <a:lnTo>
                      <a:pt x="7127" y="93081"/>
                    </a:lnTo>
                    <a:lnTo>
                      <a:pt x="7281" y="95110"/>
                    </a:lnTo>
                    <a:lnTo>
                      <a:pt x="7646" y="96983"/>
                    </a:lnTo>
                    <a:lnTo>
                      <a:pt x="8261" y="98855"/>
                    </a:lnTo>
                    <a:lnTo>
                      <a:pt x="9068" y="100572"/>
                    </a:lnTo>
                    <a:lnTo>
                      <a:pt x="10086" y="102262"/>
                    </a:lnTo>
                    <a:lnTo>
                      <a:pt x="11277" y="103771"/>
                    </a:lnTo>
                    <a:lnTo>
                      <a:pt x="12641" y="105201"/>
                    </a:lnTo>
                    <a:lnTo>
                      <a:pt x="14159" y="106501"/>
                    </a:lnTo>
                    <a:lnTo>
                      <a:pt x="15792" y="107568"/>
                    </a:lnTo>
                    <a:lnTo>
                      <a:pt x="17579" y="108504"/>
                    </a:lnTo>
                    <a:lnTo>
                      <a:pt x="19481" y="109310"/>
                    </a:lnTo>
                    <a:lnTo>
                      <a:pt x="21440" y="109830"/>
                    </a:lnTo>
                    <a:lnTo>
                      <a:pt x="23477" y="110195"/>
                    </a:lnTo>
                    <a:lnTo>
                      <a:pt x="25629" y="110325"/>
                    </a:lnTo>
                    <a:lnTo>
                      <a:pt x="27742" y="110195"/>
                    </a:lnTo>
                    <a:lnTo>
                      <a:pt x="29779" y="109830"/>
                    </a:lnTo>
                    <a:lnTo>
                      <a:pt x="31757" y="109310"/>
                    </a:lnTo>
                    <a:lnTo>
                      <a:pt x="33640" y="108504"/>
                    </a:lnTo>
                    <a:lnTo>
                      <a:pt x="35427" y="107568"/>
                    </a:lnTo>
                    <a:lnTo>
                      <a:pt x="37098" y="106501"/>
                    </a:lnTo>
                    <a:lnTo>
                      <a:pt x="38597" y="105201"/>
                    </a:lnTo>
                    <a:lnTo>
                      <a:pt x="39980" y="103771"/>
                    </a:lnTo>
                    <a:lnTo>
                      <a:pt x="41133" y="102262"/>
                    </a:lnTo>
                    <a:lnTo>
                      <a:pt x="42170" y="100572"/>
                    </a:lnTo>
                    <a:lnTo>
                      <a:pt x="42958" y="98855"/>
                    </a:lnTo>
                    <a:lnTo>
                      <a:pt x="43573" y="96983"/>
                    </a:lnTo>
                    <a:lnTo>
                      <a:pt x="43938" y="95110"/>
                    </a:lnTo>
                    <a:lnTo>
                      <a:pt x="44092" y="93081"/>
                    </a:lnTo>
                    <a:lnTo>
                      <a:pt x="43938" y="91105"/>
                    </a:lnTo>
                    <a:lnTo>
                      <a:pt x="43573" y="89232"/>
                    </a:lnTo>
                    <a:lnTo>
                      <a:pt x="42958" y="87360"/>
                    </a:lnTo>
                    <a:lnTo>
                      <a:pt x="42170" y="85643"/>
                    </a:lnTo>
                    <a:lnTo>
                      <a:pt x="41133" y="83979"/>
                    </a:lnTo>
                    <a:lnTo>
                      <a:pt x="39980" y="82444"/>
                    </a:lnTo>
                    <a:lnTo>
                      <a:pt x="38597" y="81014"/>
                    </a:lnTo>
                    <a:lnTo>
                      <a:pt x="37098" y="79739"/>
                    </a:lnTo>
                    <a:lnTo>
                      <a:pt x="35427" y="78647"/>
                    </a:lnTo>
                    <a:lnTo>
                      <a:pt x="33640" y="77711"/>
                    </a:lnTo>
                    <a:lnTo>
                      <a:pt x="31757" y="76931"/>
                    </a:lnTo>
                    <a:lnTo>
                      <a:pt x="29779" y="76384"/>
                    </a:lnTo>
                    <a:lnTo>
                      <a:pt x="27742" y="76046"/>
                    </a:lnTo>
                    <a:lnTo>
                      <a:pt x="25629" y="75890"/>
                    </a:lnTo>
                    <a:close/>
                    <a:moveTo>
                      <a:pt x="60000" y="60416"/>
                    </a:moveTo>
                    <a:lnTo>
                      <a:pt x="58770" y="60520"/>
                    </a:lnTo>
                    <a:lnTo>
                      <a:pt x="57598" y="60754"/>
                    </a:lnTo>
                    <a:lnTo>
                      <a:pt x="56503" y="61196"/>
                    </a:lnTo>
                    <a:lnTo>
                      <a:pt x="55523" y="61794"/>
                    </a:lnTo>
                    <a:lnTo>
                      <a:pt x="54620" y="62522"/>
                    </a:lnTo>
                    <a:lnTo>
                      <a:pt x="53852" y="63381"/>
                    </a:lnTo>
                    <a:lnTo>
                      <a:pt x="53237" y="64317"/>
                    </a:lnTo>
                    <a:lnTo>
                      <a:pt x="52795" y="65331"/>
                    </a:lnTo>
                    <a:lnTo>
                      <a:pt x="52507" y="66423"/>
                    </a:lnTo>
                    <a:lnTo>
                      <a:pt x="52391" y="67594"/>
                    </a:lnTo>
                    <a:lnTo>
                      <a:pt x="52507" y="68738"/>
                    </a:lnTo>
                    <a:lnTo>
                      <a:pt x="52795" y="69882"/>
                    </a:lnTo>
                    <a:lnTo>
                      <a:pt x="53237" y="70897"/>
                    </a:lnTo>
                    <a:lnTo>
                      <a:pt x="53852" y="71833"/>
                    </a:lnTo>
                    <a:lnTo>
                      <a:pt x="54620" y="72691"/>
                    </a:lnTo>
                    <a:lnTo>
                      <a:pt x="55523" y="73368"/>
                    </a:lnTo>
                    <a:lnTo>
                      <a:pt x="56503" y="73966"/>
                    </a:lnTo>
                    <a:lnTo>
                      <a:pt x="57598" y="74408"/>
                    </a:lnTo>
                    <a:lnTo>
                      <a:pt x="58770" y="74694"/>
                    </a:lnTo>
                    <a:lnTo>
                      <a:pt x="60000" y="74746"/>
                    </a:lnTo>
                    <a:lnTo>
                      <a:pt x="61248" y="74694"/>
                    </a:lnTo>
                    <a:lnTo>
                      <a:pt x="62401" y="74408"/>
                    </a:lnTo>
                    <a:lnTo>
                      <a:pt x="63496" y="73966"/>
                    </a:lnTo>
                    <a:lnTo>
                      <a:pt x="64514" y="73368"/>
                    </a:lnTo>
                    <a:lnTo>
                      <a:pt x="65398" y="72691"/>
                    </a:lnTo>
                    <a:lnTo>
                      <a:pt x="66147" y="71833"/>
                    </a:lnTo>
                    <a:lnTo>
                      <a:pt x="66781" y="70897"/>
                    </a:lnTo>
                    <a:lnTo>
                      <a:pt x="67243" y="69882"/>
                    </a:lnTo>
                    <a:lnTo>
                      <a:pt x="67531" y="68738"/>
                    </a:lnTo>
                    <a:lnTo>
                      <a:pt x="67608" y="67594"/>
                    </a:lnTo>
                    <a:lnTo>
                      <a:pt x="67531" y="66423"/>
                    </a:lnTo>
                    <a:lnTo>
                      <a:pt x="67243" y="65331"/>
                    </a:lnTo>
                    <a:lnTo>
                      <a:pt x="66781" y="64317"/>
                    </a:lnTo>
                    <a:lnTo>
                      <a:pt x="66147" y="63381"/>
                    </a:lnTo>
                    <a:lnTo>
                      <a:pt x="65398" y="62522"/>
                    </a:lnTo>
                    <a:lnTo>
                      <a:pt x="64514" y="61794"/>
                    </a:lnTo>
                    <a:lnTo>
                      <a:pt x="63496" y="61196"/>
                    </a:lnTo>
                    <a:lnTo>
                      <a:pt x="62401" y="60754"/>
                    </a:lnTo>
                    <a:lnTo>
                      <a:pt x="61248" y="60520"/>
                    </a:lnTo>
                    <a:lnTo>
                      <a:pt x="60000" y="60416"/>
                    </a:lnTo>
                    <a:close/>
                    <a:moveTo>
                      <a:pt x="34889" y="0"/>
                    </a:moveTo>
                    <a:lnTo>
                      <a:pt x="36810" y="78"/>
                    </a:lnTo>
                    <a:lnTo>
                      <a:pt x="38712" y="390"/>
                    </a:lnTo>
                    <a:lnTo>
                      <a:pt x="40557" y="884"/>
                    </a:lnTo>
                    <a:lnTo>
                      <a:pt x="42343" y="1508"/>
                    </a:lnTo>
                    <a:lnTo>
                      <a:pt x="44053" y="2366"/>
                    </a:lnTo>
                    <a:lnTo>
                      <a:pt x="45686" y="3328"/>
                    </a:lnTo>
                    <a:lnTo>
                      <a:pt x="47223" y="4473"/>
                    </a:lnTo>
                    <a:lnTo>
                      <a:pt x="48607" y="5747"/>
                    </a:lnTo>
                    <a:lnTo>
                      <a:pt x="49875" y="7126"/>
                    </a:lnTo>
                    <a:lnTo>
                      <a:pt x="51008" y="8660"/>
                    </a:lnTo>
                    <a:lnTo>
                      <a:pt x="51950" y="10247"/>
                    </a:lnTo>
                    <a:lnTo>
                      <a:pt x="52718" y="11963"/>
                    </a:lnTo>
                    <a:lnTo>
                      <a:pt x="53275" y="13732"/>
                    </a:lnTo>
                    <a:lnTo>
                      <a:pt x="53640" y="15552"/>
                    </a:lnTo>
                    <a:lnTo>
                      <a:pt x="53736" y="17477"/>
                    </a:lnTo>
                    <a:lnTo>
                      <a:pt x="53698" y="18231"/>
                    </a:lnTo>
                    <a:lnTo>
                      <a:pt x="53659" y="18907"/>
                    </a:lnTo>
                    <a:lnTo>
                      <a:pt x="53563" y="21378"/>
                    </a:lnTo>
                    <a:lnTo>
                      <a:pt x="55043" y="20728"/>
                    </a:lnTo>
                    <a:lnTo>
                      <a:pt x="56618" y="20286"/>
                    </a:lnTo>
                    <a:lnTo>
                      <a:pt x="58290" y="20000"/>
                    </a:lnTo>
                    <a:lnTo>
                      <a:pt x="60000" y="19895"/>
                    </a:lnTo>
                    <a:lnTo>
                      <a:pt x="61709" y="20000"/>
                    </a:lnTo>
                    <a:lnTo>
                      <a:pt x="63362" y="20286"/>
                    </a:lnTo>
                    <a:lnTo>
                      <a:pt x="64956" y="20728"/>
                    </a:lnTo>
                    <a:lnTo>
                      <a:pt x="66416" y="21378"/>
                    </a:lnTo>
                    <a:lnTo>
                      <a:pt x="66301" y="18907"/>
                    </a:lnTo>
                    <a:lnTo>
                      <a:pt x="66224" y="18179"/>
                    </a:lnTo>
                    <a:lnTo>
                      <a:pt x="66224" y="17477"/>
                    </a:lnTo>
                    <a:lnTo>
                      <a:pt x="66340" y="15552"/>
                    </a:lnTo>
                    <a:lnTo>
                      <a:pt x="66705" y="13680"/>
                    </a:lnTo>
                    <a:lnTo>
                      <a:pt x="67243" y="11911"/>
                    </a:lnTo>
                    <a:lnTo>
                      <a:pt x="68011" y="10247"/>
                    </a:lnTo>
                    <a:lnTo>
                      <a:pt x="68952" y="8608"/>
                    </a:lnTo>
                    <a:lnTo>
                      <a:pt x="70086" y="7126"/>
                    </a:lnTo>
                    <a:lnTo>
                      <a:pt x="71354" y="5747"/>
                    </a:lnTo>
                    <a:lnTo>
                      <a:pt x="72737" y="4473"/>
                    </a:lnTo>
                    <a:lnTo>
                      <a:pt x="74274" y="3328"/>
                    </a:lnTo>
                    <a:lnTo>
                      <a:pt x="75907" y="2366"/>
                    </a:lnTo>
                    <a:lnTo>
                      <a:pt x="77617" y="1508"/>
                    </a:lnTo>
                    <a:lnTo>
                      <a:pt x="79404" y="884"/>
                    </a:lnTo>
                    <a:lnTo>
                      <a:pt x="81268" y="390"/>
                    </a:lnTo>
                    <a:lnTo>
                      <a:pt x="83150" y="78"/>
                    </a:lnTo>
                    <a:lnTo>
                      <a:pt x="85091" y="0"/>
                    </a:lnTo>
                    <a:lnTo>
                      <a:pt x="87127" y="78"/>
                    </a:lnTo>
                    <a:lnTo>
                      <a:pt x="89087" y="442"/>
                    </a:lnTo>
                    <a:lnTo>
                      <a:pt x="91027" y="988"/>
                    </a:lnTo>
                    <a:lnTo>
                      <a:pt x="92814" y="1768"/>
                    </a:lnTo>
                    <a:lnTo>
                      <a:pt x="94524" y="2704"/>
                    </a:lnTo>
                    <a:lnTo>
                      <a:pt x="96119" y="3823"/>
                    </a:lnTo>
                    <a:lnTo>
                      <a:pt x="97579" y="5123"/>
                    </a:lnTo>
                    <a:lnTo>
                      <a:pt x="98885" y="6553"/>
                    </a:lnTo>
                    <a:lnTo>
                      <a:pt x="100019" y="8114"/>
                    </a:lnTo>
                    <a:lnTo>
                      <a:pt x="100999" y="9804"/>
                    </a:lnTo>
                    <a:lnTo>
                      <a:pt x="101767" y="11625"/>
                    </a:lnTo>
                    <a:lnTo>
                      <a:pt x="102343" y="13498"/>
                    </a:lnTo>
                    <a:lnTo>
                      <a:pt x="102670" y="15474"/>
                    </a:lnTo>
                    <a:lnTo>
                      <a:pt x="102824" y="17477"/>
                    </a:lnTo>
                    <a:lnTo>
                      <a:pt x="104975" y="40260"/>
                    </a:lnTo>
                    <a:lnTo>
                      <a:pt x="106609" y="41482"/>
                    </a:lnTo>
                    <a:lnTo>
                      <a:pt x="108146" y="42860"/>
                    </a:lnTo>
                    <a:lnTo>
                      <a:pt x="109548" y="44343"/>
                    </a:lnTo>
                    <a:lnTo>
                      <a:pt x="110797" y="45981"/>
                    </a:lnTo>
                    <a:lnTo>
                      <a:pt x="111930" y="47698"/>
                    </a:lnTo>
                    <a:lnTo>
                      <a:pt x="112910" y="49518"/>
                    </a:lnTo>
                    <a:lnTo>
                      <a:pt x="113698" y="51443"/>
                    </a:lnTo>
                    <a:lnTo>
                      <a:pt x="114370" y="53420"/>
                    </a:lnTo>
                    <a:lnTo>
                      <a:pt x="114831" y="55474"/>
                    </a:lnTo>
                    <a:lnTo>
                      <a:pt x="115081" y="57659"/>
                    </a:lnTo>
                    <a:lnTo>
                      <a:pt x="119634" y="88894"/>
                    </a:lnTo>
                    <a:lnTo>
                      <a:pt x="119634" y="88998"/>
                    </a:lnTo>
                    <a:lnTo>
                      <a:pt x="119673" y="89102"/>
                    </a:lnTo>
                    <a:lnTo>
                      <a:pt x="119788" y="90091"/>
                    </a:lnTo>
                    <a:lnTo>
                      <a:pt x="119942" y="91547"/>
                    </a:lnTo>
                    <a:lnTo>
                      <a:pt x="120000" y="93081"/>
                    </a:lnTo>
                    <a:lnTo>
                      <a:pt x="119865" y="95708"/>
                    </a:lnTo>
                    <a:lnTo>
                      <a:pt x="119538" y="98205"/>
                    </a:lnTo>
                    <a:lnTo>
                      <a:pt x="118943" y="100676"/>
                    </a:lnTo>
                    <a:lnTo>
                      <a:pt x="118194" y="102990"/>
                    </a:lnTo>
                    <a:lnTo>
                      <a:pt x="117233" y="105253"/>
                    </a:lnTo>
                    <a:lnTo>
                      <a:pt x="116080" y="107386"/>
                    </a:lnTo>
                    <a:lnTo>
                      <a:pt x="114755" y="109388"/>
                    </a:lnTo>
                    <a:lnTo>
                      <a:pt x="113275" y="111235"/>
                    </a:lnTo>
                    <a:lnTo>
                      <a:pt x="111623" y="112951"/>
                    </a:lnTo>
                    <a:lnTo>
                      <a:pt x="109855" y="114512"/>
                    </a:lnTo>
                    <a:lnTo>
                      <a:pt x="107953" y="115916"/>
                    </a:lnTo>
                    <a:lnTo>
                      <a:pt x="105917" y="117087"/>
                    </a:lnTo>
                    <a:lnTo>
                      <a:pt x="103804" y="118127"/>
                    </a:lnTo>
                    <a:lnTo>
                      <a:pt x="101536" y="118907"/>
                    </a:lnTo>
                    <a:lnTo>
                      <a:pt x="99212" y="119505"/>
                    </a:lnTo>
                    <a:lnTo>
                      <a:pt x="96849" y="119895"/>
                    </a:lnTo>
                    <a:lnTo>
                      <a:pt x="94370" y="120000"/>
                    </a:lnTo>
                    <a:lnTo>
                      <a:pt x="91892" y="119895"/>
                    </a:lnTo>
                    <a:lnTo>
                      <a:pt x="89490" y="119505"/>
                    </a:lnTo>
                    <a:lnTo>
                      <a:pt x="87204" y="118907"/>
                    </a:lnTo>
                    <a:lnTo>
                      <a:pt x="84937" y="118127"/>
                    </a:lnTo>
                    <a:lnTo>
                      <a:pt x="82824" y="117087"/>
                    </a:lnTo>
                    <a:lnTo>
                      <a:pt x="80787" y="115916"/>
                    </a:lnTo>
                    <a:lnTo>
                      <a:pt x="78904" y="114512"/>
                    </a:lnTo>
                    <a:lnTo>
                      <a:pt x="77118" y="112951"/>
                    </a:lnTo>
                    <a:lnTo>
                      <a:pt x="75485" y="111235"/>
                    </a:lnTo>
                    <a:lnTo>
                      <a:pt x="73986" y="109388"/>
                    </a:lnTo>
                    <a:lnTo>
                      <a:pt x="72680" y="107386"/>
                    </a:lnTo>
                    <a:lnTo>
                      <a:pt x="71508" y="105253"/>
                    </a:lnTo>
                    <a:lnTo>
                      <a:pt x="70566" y="102990"/>
                    </a:lnTo>
                    <a:lnTo>
                      <a:pt x="69798" y="100676"/>
                    </a:lnTo>
                    <a:lnTo>
                      <a:pt x="69221" y="98205"/>
                    </a:lnTo>
                    <a:lnTo>
                      <a:pt x="68895" y="95708"/>
                    </a:lnTo>
                    <a:lnTo>
                      <a:pt x="68780" y="93081"/>
                    </a:lnTo>
                    <a:lnTo>
                      <a:pt x="68780" y="80806"/>
                    </a:lnTo>
                    <a:lnTo>
                      <a:pt x="67166" y="81690"/>
                    </a:lnTo>
                    <a:lnTo>
                      <a:pt x="65494" y="82392"/>
                    </a:lnTo>
                    <a:lnTo>
                      <a:pt x="63746" y="82886"/>
                    </a:lnTo>
                    <a:lnTo>
                      <a:pt x="61902" y="83172"/>
                    </a:lnTo>
                    <a:lnTo>
                      <a:pt x="60000" y="83276"/>
                    </a:lnTo>
                    <a:lnTo>
                      <a:pt x="58117" y="83172"/>
                    </a:lnTo>
                    <a:lnTo>
                      <a:pt x="56253" y="82886"/>
                    </a:lnTo>
                    <a:lnTo>
                      <a:pt x="54505" y="82340"/>
                    </a:lnTo>
                    <a:lnTo>
                      <a:pt x="52795" y="81664"/>
                    </a:lnTo>
                    <a:lnTo>
                      <a:pt x="51219" y="80806"/>
                    </a:lnTo>
                    <a:lnTo>
                      <a:pt x="51219" y="93081"/>
                    </a:lnTo>
                    <a:lnTo>
                      <a:pt x="51123" y="95708"/>
                    </a:lnTo>
                    <a:lnTo>
                      <a:pt x="50758" y="98205"/>
                    </a:lnTo>
                    <a:lnTo>
                      <a:pt x="50201" y="100676"/>
                    </a:lnTo>
                    <a:lnTo>
                      <a:pt x="49452" y="102990"/>
                    </a:lnTo>
                    <a:lnTo>
                      <a:pt x="48453" y="105253"/>
                    </a:lnTo>
                    <a:lnTo>
                      <a:pt x="47339" y="107386"/>
                    </a:lnTo>
                    <a:lnTo>
                      <a:pt x="46013" y="109388"/>
                    </a:lnTo>
                    <a:lnTo>
                      <a:pt x="44534" y="111235"/>
                    </a:lnTo>
                    <a:lnTo>
                      <a:pt x="42881" y="112951"/>
                    </a:lnTo>
                    <a:lnTo>
                      <a:pt x="41114" y="114512"/>
                    </a:lnTo>
                    <a:lnTo>
                      <a:pt x="39212" y="115916"/>
                    </a:lnTo>
                    <a:lnTo>
                      <a:pt x="37175" y="117087"/>
                    </a:lnTo>
                    <a:lnTo>
                      <a:pt x="35024" y="118127"/>
                    </a:lnTo>
                    <a:lnTo>
                      <a:pt x="32814" y="118907"/>
                    </a:lnTo>
                    <a:lnTo>
                      <a:pt x="30470" y="119505"/>
                    </a:lnTo>
                    <a:lnTo>
                      <a:pt x="28069" y="119895"/>
                    </a:lnTo>
                    <a:lnTo>
                      <a:pt x="25629" y="120000"/>
                    </a:lnTo>
                    <a:lnTo>
                      <a:pt x="23150" y="119895"/>
                    </a:lnTo>
                    <a:lnTo>
                      <a:pt x="20749" y="119505"/>
                    </a:lnTo>
                    <a:lnTo>
                      <a:pt x="18424" y="118907"/>
                    </a:lnTo>
                    <a:lnTo>
                      <a:pt x="16195" y="118127"/>
                    </a:lnTo>
                    <a:lnTo>
                      <a:pt x="14063" y="117087"/>
                    </a:lnTo>
                    <a:lnTo>
                      <a:pt x="12007" y="115916"/>
                    </a:lnTo>
                    <a:lnTo>
                      <a:pt x="10124" y="114512"/>
                    </a:lnTo>
                    <a:lnTo>
                      <a:pt x="8338" y="112951"/>
                    </a:lnTo>
                    <a:lnTo>
                      <a:pt x="6705" y="111235"/>
                    </a:lnTo>
                    <a:lnTo>
                      <a:pt x="5206" y="109388"/>
                    </a:lnTo>
                    <a:lnTo>
                      <a:pt x="3900" y="107386"/>
                    </a:lnTo>
                    <a:lnTo>
                      <a:pt x="2766" y="105253"/>
                    </a:lnTo>
                    <a:lnTo>
                      <a:pt x="1786" y="102990"/>
                    </a:lnTo>
                    <a:lnTo>
                      <a:pt x="1018" y="100676"/>
                    </a:lnTo>
                    <a:lnTo>
                      <a:pt x="480" y="98205"/>
                    </a:lnTo>
                    <a:lnTo>
                      <a:pt x="115" y="95708"/>
                    </a:lnTo>
                    <a:lnTo>
                      <a:pt x="0" y="93081"/>
                    </a:lnTo>
                    <a:lnTo>
                      <a:pt x="38" y="91547"/>
                    </a:lnTo>
                    <a:lnTo>
                      <a:pt x="172" y="90091"/>
                    </a:lnTo>
                    <a:lnTo>
                      <a:pt x="288" y="89102"/>
                    </a:lnTo>
                    <a:lnTo>
                      <a:pt x="288" y="88998"/>
                    </a:lnTo>
                    <a:lnTo>
                      <a:pt x="326" y="88894"/>
                    </a:lnTo>
                    <a:lnTo>
                      <a:pt x="4879" y="57659"/>
                    </a:lnTo>
                    <a:lnTo>
                      <a:pt x="5129" y="55474"/>
                    </a:lnTo>
                    <a:lnTo>
                      <a:pt x="5609" y="53420"/>
                    </a:lnTo>
                    <a:lnTo>
                      <a:pt x="6263" y="51443"/>
                    </a:lnTo>
                    <a:lnTo>
                      <a:pt x="7070" y="49518"/>
                    </a:lnTo>
                    <a:lnTo>
                      <a:pt x="8049" y="47698"/>
                    </a:lnTo>
                    <a:lnTo>
                      <a:pt x="9183" y="45981"/>
                    </a:lnTo>
                    <a:lnTo>
                      <a:pt x="10413" y="44343"/>
                    </a:lnTo>
                    <a:lnTo>
                      <a:pt x="11834" y="42808"/>
                    </a:lnTo>
                    <a:lnTo>
                      <a:pt x="13371" y="41482"/>
                    </a:lnTo>
                    <a:lnTo>
                      <a:pt x="15004" y="40260"/>
                    </a:lnTo>
                    <a:lnTo>
                      <a:pt x="17156" y="17477"/>
                    </a:lnTo>
                    <a:lnTo>
                      <a:pt x="17291" y="15474"/>
                    </a:lnTo>
                    <a:lnTo>
                      <a:pt x="17617" y="13498"/>
                    </a:lnTo>
                    <a:lnTo>
                      <a:pt x="18213" y="11625"/>
                    </a:lnTo>
                    <a:lnTo>
                      <a:pt x="18962" y="9804"/>
                    </a:lnTo>
                    <a:lnTo>
                      <a:pt x="19961" y="8114"/>
                    </a:lnTo>
                    <a:lnTo>
                      <a:pt x="21075" y="6553"/>
                    </a:lnTo>
                    <a:lnTo>
                      <a:pt x="22382" y="5123"/>
                    </a:lnTo>
                    <a:lnTo>
                      <a:pt x="23842" y="3823"/>
                    </a:lnTo>
                    <a:lnTo>
                      <a:pt x="25456" y="2704"/>
                    </a:lnTo>
                    <a:lnTo>
                      <a:pt x="27166" y="1768"/>
                    </a:lnTo>
                    <a:lnTo>
                      <a:pt x="28952" y="988"/>
                    </a:lnTo>
                    <a:lnTo>
                      <a:pt x="30874" y="442"/>
                    </a:lnTo>
                    <a:lnTo>
                      <a:pt x="32833" y="78"/>
                    </a:lnTo>
                    <a:lnTo>
                      <a:pt x="3488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 name="Google Shape;288;p34"/>
              <p:cNvSpPr/>
              <p:nvPr/>
            </p:nvSpPr>
            <p:spPr>
              <a:xfrm>
                <a:off x="1416100" y="3179731"/>
                <a:ext cx="507000" cy="297900"/>
              </a:xfrm>
              <a:custGeom>
                <a:avLst/>
                <a:gdLst/>
                <a:ahLst/>
                <a:cxnLst/>
                <a:rect l="l" t="t" r="r" b="b"/>
                <a:pathLst>
                  <a:path w="120000" h="120000" extrusionOk="0">
                    <a:moveTo>
                      <a:pt x="58859" y="0"/>
                    </a:moveTo>
                    <a:lnTo>
                      <a:pt x="66787" y="738"/>
                    </a:lnTo>
                    <a:lnTo>
                      <a:pt x="74389" y="2953"/>
                    </a:lnTo>
                    <a:lnTo>
                      <a:pt x="81556" y="5723"/>
                    </a:lnTo>
                    <a:lnTo>
                      <a:pt x="88506" y="9969"/>
                    </a:lnTo>
                    <a:lnTo>
                      <a:pt x="95131" y="15138"/>
                    </a:lnTo>
                    <a:lnTo>
                      <a:pt x="101104" y="21046"/>
                    </a:lnTo>
                    <a:lnTo>
                      <a:pt x="106425" y="28061"/>
                    </a:lnTo>
                    <a:lnTo>
                      <a:pt x="111203" y="35446"/>
                    </a:lnTo>
                    <a:lnTo>
                      <a:pt x="114895" y="43753"/>
                    </a:lnTo>
                    <a:lnTo>
                      <a:pt x="117828" y="52615"/>
                    </a:lnTo>
                    <a:lnTo>
                      <a:pt x="119457" y="61661"/>
                    </a:lnTo>
                    <a:lnTo>
                      <a:pt x="120000" y="71446"/>
                    </a:lnTo>
                    <a:lnTo>
                      <a:pt x="118588" y="109292"/>
                    </a:lnTo>
                    <a:lnTo>
                      <a:pt x="117936" y="113723"/>
                    </a:lnTo>
                    <a:lnTo>
                      <a:pt x="116524" y="117230"/>
                    </a:lnTo>
                    <a:lnTo>
                      <a:pt x="114244" y="119446"/>
                    </a:lnTo>
                    <a:lnTo>
                      <a:pt x="111855" y="120000"/>
                    </a:lnTo>
                    <a:lnTo>
                      <a:pt x="109140" y="119446"/>
                    </a:lnTo>
                    <a:lnTo>
                      <a:pt x="97194" y="110953"/>
                    </a:lnTo>
                    <a:lnTo>
                      <a:pt x="84380" y="104676"/>
                    </a:lnTo>
                    <a:lnTo>
                      <a:pt x="71457" y="99876"/>
                    </a:lnTo>
                    <a:lnTo>
                      <a:pt x="58316" y="96923"/>
                    </a:lnTo>
                    <a:lnTo>
                      <a:pt x="44959" y="96000"/>
                    </a:lnTo>
                    <a:lnTo>
                      <a:pt x="32579" y="96923"/>
                    </a:lnTo>
                    <a:lnTo>
                      <a:pt x="20199" y="99507"/>
                    </a:lnTo>
                    <a:lnTo>
                      <a:pt x="8470" y="103569"/>
                    </a:lnTo>
                    <a:lnTo>
                      <a:pt x="5647" y="103938"/>
                    </a:lnTo>
                    <a:lnTo>
                      <a:pt x="3366" y="102276"/>
                    </a:lnTo>
                    <a:lnTo>
                      <a:pt x="1303" y="99507"/>
                    </a:lnTo>
                    <a:lnTo>
                      <a:pt x="217" y="95630"/>
                    </a:lnTo>
                    <a:lnTo>
                      <a:pt x="0" y="91015"/>
                    </a:lnTo>
                    <a:lnTo>
                      <a:pt x="1737" y="68307"/>
                    </a:lnTo>
                    <a:lnTo>
                      <a:pt x="2714" y="58523"/>
                    </a:lnTo>
                    <a:lnTo>
                      <a:pt x="4778" y="48738"/>
                    </a:lnTo>
                    <a:lnTo>
                      <a:pt x="7927" y="39692"/>
                    </a:lnTo>
                    <a:lnTo>
                      <a:pt x="11837" y="31200"/>
                    </a:lnTo>
                    <a:lnTo>
                      <a:pt x="16723" y="23446"/>
                    </a:lnTo>
                    <a:lnTo>
                      <a:pt x="22262" y="16800"/>
                    </a:lnTo>
                    <a:lnTo>
                      <a:pt x="28669" y="11261"/>
                    </a:lnTo>
                    <a:lnTo>
                      <a:pt x="35402" y="6461"/>
                    </a:lnTo>
                    <a:lnTo>
                      <a:pt x="42895" y="2953"/>
                    </a:lnTo>
                    <a:lnTo>
                      <a:pt x="50714" y="738"/>
                    </a:lnTo>
                    <a:lnTo>
                      <a:pt x="58859"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Tree>
    <p:extLst>
      <p:ext uri="{BB962C8B-B14F-4D97-AF65-F5344CB8AC3E}">
        <p14:creationId xmlns:p14="http://schemas.microsoft.com/office/powerpoint/2010/main" val="351884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 name="Shape 554"/>
          <p:cNvSpPr txBox="1">
            <a:spLocks/>
          </p:cNvSpPr>
          <p:nvPr/>
        </p:nvSpPr>
        <p:spPr>
          <a:xfrm>
            <a:off x="685800" y="2555434"/>
            <a:ext cx="7772400" cy="11597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C78D8"/>
              </a:buClr>
              <a:buSzPct val="100000"/>
              <a:buFont typeface="Sniglet"/>
              <a:buNone/>
              <a:defRPr sz="1800" b="1" i="0" u="none" strike="noStrike" cap="none">
                <a:solidFill>
                  <a:srgbClr val="3C78D8"/>
                </a:solidFill>
                <a:latin typeface="Sniglet"/>
                <a:ea typeface="Sniglet"/>
                <a:cs typeface="Sniglet"/>
                <a:sym typeface="Sniglet"/>
                <a:rtl val="0"/>
              </a:defRPr>
            </a:lvl1pPr>
            <a:lvl2pPr lvl="1">
              <a:spcBef>
                <a:spcPts val="0"/>
              </a:spcBef>
              <a:buClr>
                <a:srgbClr val="3C78D8"/>
              </a:buClr>
              <a:buSzPct val="100000"/>
              <a:buFont typeface="Sniglet"/>
              <a:buNone/>
              <a:defRPr sz="1800" b="1">
                <a:solidFill>
                  <a:srgbClr val="3C78D8"/>
                </a:solidFill>
                <a:latin typeface="Sniglet"/>
                <a:ea typeface="Sniglet"/>
                <a:cs typeface="Sniglet"/>
                <a:sym typeface="Sniglet"/>
              </a:defRPr>
            </a:lvl2pPr>
            <a:lvl3pPr lvl="2">
              <a:spcBef>
                <a:spcPts val="0"/>
              </a:spcBef>
              <a:buClr>
                <a:srgbClr val="3C78D8"/>
              </a:buClr>
              <a:buSzPct val="100000"/>
              <a:buFont typeface="Sniglet"/>
              <a:buNone/>
              <a:defRPr sz="1800" b="1">
                <a:solidFill>
                  <a:srgbClr val="3C78D8"/>
                </a:solidFill>
                <a:latin typeface="Sniglet"/>
                <a:ea typeface="Sniglet"/>
                <a:cs typeface="Sniglet"/>
                <a:sym typeface="Sniglet"/>
              </a:defRPr>
            </a:lvl3pPr>
            <a:lvl4pPr lvl="3">
              <a:spcBef>
                <a:spcPts val="0"/>
              </a:spcBef>
              <a:buClr>
                <a:srgbClr val="3C78D8"/>
              </a:buClr>
              <a:buSzPct val="100000"/>
              <a:buFont typeface="Sniglet"/>
              <a:buNone/>
              <a:defRPr sz="1800" b="1">
                <a:solidFill>
                  <a:srgbClr val="3C78D8"/>
                </a:solidFill>
                <a:latin typeface="Sniglet"/>
                <a:ea typeface="Sniglet"/>
                <a:cs typeface="Sniglet"/>
                <a:sym typeface="Sniglet"/>
              </a:defRPr>
            </a:lvl4pPr>
            <a:lvl5pPr lvl="4">
              <a:spcBef>
                <a:spcPts val="0"/>
              </a:spcBef>
              <a:buClr>
                <a:srgbClr val="3C78D8"/>
              </a:buClr>
              <a:buSzPct val="100000"/>
              <a:buFont typeface="Sniglet"/>
              <a:buNone/>
              <a:defRPr sz="1800" b="1">
                <a:solidFill>
                  <a:srgbClr val="3C78D8"/>
                </a:solidFill>
                <a:latin typeface="Sniglet"/>
                <a:ea typeface="Sniglet"/>
                <a:cs typeface="Sniglet"/>
                <a:sym typeface="Sniglet"/>
              </a:defRPr>
            </a:lvl5pPr>
            <a:lvl6pPr lvl="5">
              <a:spcBef>
                <a:spcPts val="0"/>
              </a:spcBef>
              <a:buClr>
                <a:srgbClr val="3C78D8"/>
              </a:buClr>
              <a:buSzPct val="100000"/>
              <a:buFont typeface="Sniglet"/>
              <a:buNone/>
              <a:defRPr sz="1800" b="1">
                <a:solidFill>
                  <a:srgbClr val="3C78D8"/>
                </a:solidFill>
                <a:latin typeface="Sniglet"/>
                <a:ea typeface="Sniglet"/>
                <a:cs typeface="Sniglet"/>
                <a:sym typeface="Sniglet"/>
              </a:defRPr>
            </a:lvl6pPr>
            <a:lvl7pPr lvl="6">
              <a:spcBef>
                <a:spcPts val="0"/>
              </a:spcBef>
              <a:buClr>
                <a:srgbClr val="3C78D8"/>
              </a:buClr>
              <a:buSzPct val="100000"/>
              <a:buFont typeface="Sniglet"/>
              <a:buNone/>
              <a:defRPr sz="1800" b="1">
                <a:solidFill>
                  <a:srgbClr val="3C78D8"/>
                </a:solidFill>
                <a:latin typeface="Sniglet"/>
                <a:ea typeface="Sniglet"/>
                <a:cs typeface="Sniglet"/>
                <a:sym typeface="Sniglet"/>
              </a:defRPr>
            </a:lvl7pPr>
            <a:lvl8pPr lvl="7">
              <a:spcBef>
                <a:spcPts val="0"/>
              </a:spcBef>
              <a:buClr>
                <a:srgbClr val="3C78D8"/>
              </a:buClr>
              <a:buSzPct val="100000"/>
              <a:buFont typeface="Sniglet"/>
              <a:buNone/>
              <a:defRPr sz="1800" b="1">
                <a:solidFill>
                  <a:srgbClr val="3C78D8"/>
                </a:solidFill>
                <a:latin typeface="Sniglet"/>
                <a:ea typeface="Sniglet"/>
                <a:cs typeface="Sniglet"/>
                <a:sym typeface="Sniglet"/>
              </a:defRPr>
            </a:lvl8pPr>
            <a:lvl9pPr lvl="8">
              <a:spcBef>
                <a:spcPts val="0"/>
              </a:spcBef>
              <a:buClr>
                <a:srgbClr val="3C78D8"/>
              </a:buClr>
              <a:buSzPct val="100000"/>
              <a:buFont typeface="Sniglet"/>
              <a:buNone/>
              <a:defRPr sz="1800" b="1">
                <a:solidFill>
                  <a:srgbClr val="3C78D8"/>
                </a:solidFill>
                <a:latin typeface="Sniglet"/>
                <a:ea typeface="Sniglet"/>
                <a:cs typeface="Sniglet"/>
                <a:sym typeface="Sniglet"/>
              </a:defRPr>
            </a:lvl9pPr>
          </a:lstStyle>
          <a:p>
            <a:pPr algn="ctr"/>
            <a:r>
              <a:rPr lang="en" sz="6000">
                <a:latin typeface="+mn-lt"/>
              </a:rPr>
              <a:t>KHÁM PHÁ</a:t>
            </a:r>
          </a:p>
        </p:txBody>
      </p:sp>
      <p:sp>
        <p:nvSpPr>
          <p:cNvPr id="6" name="Shape 556"/>
          <p:cNvSpPr/>
          <p:nvPr/>
        </p:nvSpPr>
        <p:spPr>
          <a:xfrm>
            <a:off x="4572753" y="916058"/>
            <a:ext cx="1323527" cy="1341148"/>
          </a:xfrm>
          <a:custGeom>
            <a:avLst/>
            <a:gdLst/>
            <a:ahLst/>
            <a:cxnLst/>
            <a:rect l="0" t="0" r="0" b="0"/>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7" name="Shape 557"/>
          <p:cNvSpPr/>
          <p:nvPr/>
        </p:nvSpPr>
        <p:spPr>
          <a:xfrm rot="1473079">
            <a:off x="3369356" y="1585690"/>
            <a:ext cx="773816" cy="753764"/>
          </a:xfrm>
          <a:custGeom>
            <a:avLst/>
            <a:gdLst/>
            <a:ahLst/>
            <a:cxnLst/>
            <a:rect l="0" t="0" r="0" b="0"/>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8" name="Shape 558"/>
          <p:cNvSpPr/>
          <p:nvPr/>
        </p:nvSpPr>
        <p:spPr>
          <a:xfrm>
            <a:off x="4316768" y="787892"/>
            <a:ext cx="338774" cy="32920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
        <p:nvSpPr>
          <p:cNvPr id="9" name="Shape 559"/>
          <p:cNvSpPr/>
          <p:nvPr/>
        </p:nvSpPr>
        <p:spPr>
          <a:xfrm rot="2487273">
            <a:off x="4098884" y="2281665"/>
            <a:ext cx="241052" cy="234241"/>
          </a:xfrm>
          <a:custGeom>
            <a:avLst/>
            <a:gdLst/>
            <a:ahLst/>
            <a:cxnLst/>
            <a:rect l="0" t="0" r="0" b="0"/>
            <a:pathLst>
              <a:path w="15501" h="15063" extrusionOk="0">
                <a:moveTo>
                  <a:pt x="7957" y="925"/>
                </a:moveTo>
                <a:lnTo>
                  <a:pt x="8249" y="1533"/>
                </a:lnTo>
                <a:lnTo>
                  <a:pt x="8103" y="1606"/>
                </a:lnTo>
                <a:lnTo>
                  <a:pt x="7957" y="1704"/>
                </a:lnTo>
                <a:lnTo>
                  <a:pt x="7933" y="1752"/>
                </a:lnTo>
                <a:lnTo>
                  <a:pt x="7933" y="1339"/>
                </a:lnTo>
                <a:lnTo>
                  <a:pt x="7957" y="925"/>
                </a:lnTo>
                <a:close/>
                <a:moveTo>
                  <a:pt x="8371" y="1801"/>
                </a:moveTo>
                <a:lnTo>
                  <a:pt x="8492" y="2020"/>
                </a:lnTo>
                <a:lnTo>
                  <a:pt x="8346" y="2117"/>
                </a:lnTo>
                <a:lnTo>
                  <a:pt x="8200" y="2215"/>
                </a:lnTo>
                <a:lnTo>
                  <a:pt x="8079" y="2288"/>
                </a:lnTo>
                <a:lnTo>
                  <a:pt x="7957" y="2409"/>
                </a:lnTo>
                <a:lnTo>
                  <a:pt x="7933" y="2069"/>
                </a:lnTo>
                <a:lnTo>
                  <a:pt x="8127" y="1971"/>
                </a:lnTo>
                <a:lnTo>
                  <a:pt x="8249" y="1898"/>
                </a:lnTo>
                <a:lnTo>
                  <a:pt x="8371" y="1801"/>
                </a:lnTo>
                <a:close/>
                <a:moveTo>
                  <a:pt x="8663" y="2336"/>
                </a:moveTo>
                <a:lnTo>
                  <a:pt x="8784" y="2628"/>
                </a:lnTo>
                <a:lnTo>
                  <a:pt x="8687" y="2653"/>
                </a:lnTo>
                <a:lnTo>
                  <a:pt x="8590" y="2726"/>
                </a:lnTo>
                <a:lnTo>
                  <a:pt x="8419" y="2847"/>
                </a:lnTo>
                <a:lnTo>
                  <a:pt x="8225" y="2993"/>
                </a:lnTo>
                <a:lnTo>
                  <a:pt x="8054" y="3164"/>
                </a:lnTo>
                <a:lnTo>
                  <a:pt x="8006" y="2750"/>
                </a:lnTo>
                <a:lnTo>
                  <a:pt x="8176" y="2653"/>
                </a:lnTo>
                <a:lnTo>
                  <a:pt x="8322" y="2531"/>
                </a:lnTo>
                <a:lnTo>
                  <a:pt x="8565" y="2385"/>
                </a:lnTo>
                <a:lnTo>
                  <a:pt x="8663" y="2336"/>
                </a:lnTo>
                <a:close/>
                <a:moveTo>
                  <a:pt x="8979" y="2945"/>
                </a:moveTo>
                <a:lnTo>
                  <a:pt x="8979" y="2969"/>
                </a:lnTo>
                <a:lnTo>
                  <a:pt x="9076" y="3164"/>
                </a:lnTo>
                <a:lnTo>
                  <a:pt x="8857" y="3285"/>
                </a:lnTo>
                <a:lnTo>
                  <a:pt x="8663" y="3431"/>
                </a:lnTo>
                <a:lnTo>
                  <a:pt x="8371" y="3626"/>
                </a:lnTo>
                <a:lnTo>
                  <a:pt x="8079" y="3821"/>
                </a:lnTo>
                <a:lnTo>
                  <a:pt x="8054" y="3504"/>
                </a:lnTo>
                <a:lnTo>
                  <a:pt x="8200" y="3456"/>
                </a:lnTo>
                <a:lnTo>
                  <a:pt x="8322" y="3383"/>
                </a:lnTo>
                <a:lnTo>
                  <a:pt x="8541" y="3212"/>
                </a:lnTo>
                <a:lnTo>
                  <a:pt x="8833" y="3018"/>
                </a:lnTo>
                <a:lnTo>
                  <a:pt x="8979" y="2945"/>
                </a:lnTo>
                <a:close/>
                <a:moveTo>
                  <a:pt x="9271" y="3529"/>
                </a:moveTo>
                <a:lnTo>
                  <a:pt x="9393" y="3796"/>
                </a:lnTo>
                <a:lnTo>
                  <a:pt x="8736" y="4186"/>
                </a:lnTo>
                <a:lnTo>
                  <a:pt x="8419" y="4380"/>
                </a:lnTo>
                <a:lnTo>
                  <a:pt x="8249" y="4478"/>
                </a:lnTo>
                <a:lnTo>
                  <a:pt x="8103" y="4599"/>
                </a:lnTo>
                <a:lnTo>
                  <a:pt x="8079" y="4113"/>
                </a:lnTo>
                <a:lnTo>
                  <a:pt x="8225" y="4088"/>
                </a:lnTo>
                <a:lnTo>
                  <a:pt x="8371" y="4040"/>
                </a:lnTo>
                <a:lnTo>
                  <a:pt x="8663" y="3894"/>
                </a:lnTo>
                <a:lnTo>
                  <a:pt x="9052" y="3650"/>
                </a:lnTo>
                <a:lnTo>
                  <a:pt x="9271" y="3529"/>
                </a:lnTo>
                <a:close/>
                <a:moveTo>
                  <a:pt x="9587" y="4186"/>
                </a:moveTo>
                <a:lnTo>
                  <a:pt x="9660" y="4332"/>
                </a:lnTo>
                <a:lnTo>
                  <a:pt x="9490" y="4429"/>
                </a:lnTo>
                <a:lnTo>
                  <a:pt x="9344" y="4551"/>
                </a:lnTo>
                <a:lnTo>
                  <a:pt x="9052" y="4770"/>
                </a:lnTo>
                <a:lnTo>
                  <a:pt x="8809" y="4916"/>
                </a:lnTo>
                <a:lnTo>
                  <a:pt x="8590" y="5110"/>
                </a:lnTo>
                <a:lnTo>
                  <a:pt x="8371" y="5305"/>
                </a:lnTo>
                <a:lnTo>
                  <a:pt x="8176" y="5524"/>
                </a:lnTo>
                <a:lnTo>
                  <a:pt x="8127" y="4794"/>
                </a:lnTo>
                <a:lnTo>
                  <a:pt x="8322" y="4794"/>
                </a:lnTo>
                <a:lnTo>
                  <a:pt x="8492" y="4721"/>
                </a:lnTo>
                <a:lnTo>
                  <a:pt x="8833" y="4575"/>
                </a:lnTo>
                <a:lnTo>
                  <a:pt x="9222" y="4380"/>
                </a:lnTo>
                <a:lnTo>
                  <a:pt x="9587" y="4186"/>
                </a:lnTo>
                <a:close/>
                <a:moveTo>
                  <a:pt x="14965" y="5938"/>
                </a:moveTo>
                <a:lnTo>
                  <a:pt x="14795" y="6059"/>
                </a:lnTo>
                <a:lnTo>
                  <a:pt x="14649" y="6205"/>
                </a:lnTo>
                <a:lnTo>
                  <a:pt x="14576" y="6181"/>
                </a:lnTo>
                <a:lnTo>
                  <a:pt x="14332" y="6157"/>
                </a:lnTo>
                <a:lnTo>
                  <a:pt x="14965" y="5938"/>
                </a:lnTo>
                <a:close/>
                <a:moveTo>
                  <a:pt x="2190" y="5840"/>
                </a:moveTo>
                <a:lnTo>
                  <a:pt x="2093" y="5986"/>
                </a:lnTo>
                <a:lnTo>
                  <a:pt x="2044" y="6132"/>
                </a:lnTo>
                <a:lnTo>
                  <a:pt x="2044" y="6181"/>
                </a:lnTo>
                <a:lnTo>
                  <a:pt x="2044" y="6254"/>
                </a:lnTo>
                <a:lnTo>
                  <a:pt x="1874" y="6181"/>
                </a:lnTo>
                <a:lnTo>
                  <a:pt x="1679" y="6108"/>
                </a:lnTo>
                <a:lnTo>
                  <a:pt x="1266" y="5962"/>
                </a:lnTo>
                <a:lnTo>
                  <a:pt x="2190" y="5840"/>
                </a:lnTo>
                <a:close/>
                <a:moveTo>
                  <a:pt x="3018" y="5743"/>
                </a:moveTo>
                <a:lnTo>
                  <a:pt x="2677" y="6132"/>
                </a:lnTo>
                <a:lnTo>
                  <a:pt x="2555" y="6302"/>
                </a:lnTo>
                <a:lnTo>
                  <a:pt x="2288" y="6278"/>
                </a:lnTo>
                <a:lnTo>
                  <a:pt x="2312" y="6254"/>
                </a:lnTo>
                <a:lnTo>
                  <a:pt x="2409" y="6181"/>
                </a:lnTo>
                <a:lnTo>
                  <a:pt x="2482" y="6059"/>
                </a:lnTo>
                <a:lnTo>
                  <a:pt x="2604" y="5938"/>
                </a:lnTo>
                <a:lnTo>
                  <a:pt x="2750" y="5816"/>
                </a:lnTo>
                <a:lnTo>
                  <a:pt x="2823" y="5767"/>
                </a:lnTo>
                <a:lnTo>
                  <a:pt x="3018" y="5743"/>
                </a:lnTo>
                <a:close/>
                <a:moveTo>
                  <a:pt x="9879" y="4672"/>
                </a:moveTo>
                <a:lnTo>
                  <a:pt x="9977" y="4818"/>
                </a:lnTo>
                <a:lnTo>
                  <a:pt x="9952" y="4818"/>
                </a:lnTo>
                <a:lnTo>
                  <a:pt x="9733" y="5062"/>
                </a:lnTo>
                <a:lnTo>
                  <a:pt x="9490" y="5281"/>
                </a:lnTo>
                <a:lnTo>
                  <a:pt x="8979" y="5719"/>
                </a:lnTo>
                <a:lnTo>
                  <a:pt x="8590" y="6035"/>
                </a:lnTo>
                <a:lnTo>
                  <a:pt x="8395" y="6181"/>
                </a:lnTo>
                <a:lnTo>
                  <a:pt x="8200" y="6351"/>
                </a:lnTo>
                <a:lnTo>
                  <a:pt x="8176" y="5694"/>
                </a:lnTo>
                <a:lnTo>
                  <a:pt x="8468" y="5573"/>
                </a:lnTo>
                <a:lnTo>
                  <a:pt x="8736" y="5402"/>
                </a:lnTo>
                <a:lnTo>
                  <a:pt x="9247" y="5086"/>
                </a:lnTo>
                <a:lnTo>
                  <a:pt x="9539" y="4916"/>
                </a:lnTo>
                <a:lnTo>
                  <a:pt x="9709" y="4794"/>
                </a:lnTo>
                <a:lnTo>
                  <a:pt x="9879" y="4672"/>
                </a:lnTo>
                <a:close/>
                <a:moveTo>
                  <a:pt x="3967" y="5597"/>
                </a:moveTo>
                <a:lnTo>
                  <a:pt x="3869" y="5719"/>
                </a:lnTo>
                <a:lnTo>
                  <a:pt x="3723" y="5986"/>
                </a:lnTo>
                <a:lnTo>
                  <a:pt x="3553" y="6229"/>
                </a:lnTo>
                <a:lnTo>
                  <a:pt x="3504" y="6327"/>
                </a:lnTo>
                <a:lnTo>
                  <a:pt x="3456" y="6424"/>
                </a:lnTo>
                <a:lnTo>
                  <a:pt x="3164" y="6375"/>
                </a:lnTo>
                <a:lnTo>
                  <a:pt x="2920" y="6327"/>
                </a:lnTo>
                <a:lnTo>
                  <a:pt x="3066" y="6181"/>
                </a:lnTo>
                <a:lnTo>
                  <a:pt x="3431" y="5792"/>
                </a:lnTo>
                <a:lnTo>
                  <a:pt x="3602" y="5646"/>
                </a:lnTo>
                <a:lnTo>
                  <a:pt x="3967" y="5597"/>
                </a:lnTo>
                <a:close/>
                <a:moveTo>
                  <a:pt x="5110" y="5354"/>
                </a:moveTo>
                <a:lnTo>
                  <a:pt x="4989" y="5475"/>
                </a:lnTo>
                <a:lnTo>
                  <a:pt x="4867" y="5597"/>
                </a:lnTo>
                <a:lnTo>
                  <a:pt x="4648" y="5865"/>
                </a:lnTo>
                <a:lnTo>
                  <a:pt x="4380" y="6205"/>
                </a:lnTo>
                <a:lnTo>
                  <a:pt x="4234" y="6400"/>
                </a:lnTo>
                <a:lnTo>
                  <a:pt x="4113" y="6594"/>
                </a:lnTo>
                <a:lnTo>
                  <a:pt x="3723" y="6497"/>
                </a:lnTo>
                <a:lnTo>
                  <a:pt x="3821" y="6400"/>
                </a:lnTo>
                <a:lnTo>
                  <a:pt x="3869" y="6278"/>
                </a:lnTo>
                <a:lnTo>
                  <a:pt x="3991" y="6084"/>
                </a:lnTo>
                <a:lnTo>
                  <a:pt x="4137" y="5865"/>
                </a:lnTo>
                <a:lnTo>
                  <a:pt x="4307" y="5694"/>
                </a:lnTo>
                <a:lnTo>
                  <a:pt x="4405" y="5597"/>
                </a:lnTo>
                <a:lnTo>
                  <a:pt x="4526" y="5500"/>
                </a:lnTo>
                <a:lnTo>
                  <a:pt x="5110" y="5354"/>
                </a:lnTo>
                <a:close/>
                <a:moveTo>
                  <a:pt x="14065" y="6254"/>
                </a:moveTo>
                <a:lnTo>
                  <a:pt x="14138" y="6327"/>
                </a:lnTo>
                <a:lnTo>
                  <a:pt x="14235" y="6375"/>
                </a:lnTo>
                <a:lnTo>
                  <a:pt x="14430" y="6448"/>
                </a:lnTo>
                <a:lnTo>
                  <a:pt x="14186" y="6740"/>
                </a:lnTo>
                <a:lnTo>
                  <a:pt x="14016" y="6643"/>
                </a:lnTo>
                <a:lnTo>
                  <a:pt x="13846" y="6546"/>
                </a:lnTo>
                <a:lnTo>
                  <a:pt x="13675" y="6497"/>
                </a:lnTo>
                <a:lnTo>
                  <a:pt x="13481" y="6448"/>
                </a:lnTo>
                <a:lnTo>
                  <a:pt x="14065" y="6254"/>
                </a:lnTo>
                <a:close/>
                <a:moveTo>
                  <a:pt x="5573" y="5451"/>
                </a:moveTo>
                <a:lnTo>
                  <a:pt x="5719" y="5621"/>
                </a:lnTo>
                <a:lnTo>
                  <a:pt x="5840" y="5767"/>
                </a:lnTo>
                <a:lnTo>
                  <a:pt x="5816" y="5767"/>
                </a:lnTo>
                <a:lnTo>
                  <a:pt x="5670" y="5840"/>
                </a:lnTo>
                <a:lnTo>
                  <a:pt x="5548" y="5962"/>
                </a:lnTo>
                <a:lnTo>
                  <a:pt x="5354" y="6205"/>
                </a:lnTo>
                <a:lnTo>
                  <a:pt x="5110" y="6473"/>
                </a:lnTo>
                <a:lnTo>
                  <a:pt x="4989" y="6619"/>
                </a:lnTo>
                <a:lnTo>
                  <a:pt x="4916" y="6765"/>
                </a:lnTo>
                <a:lnTo>
                  <a:pt x="4429" y="6667"/>
                </a:lnTo>
                <a:lnTo>
                  <a:pt x="4551" y="6546"/>
                </a:lnTo>
                <a:lnTo>
                  <a:pt x="4648" y="6424"/>
                </a:lnTo>
                <a:lnTo>
                  <a:pt x="4843" y="6157"/>
                </a:lnTo>
                <a:lnTo>
                  <a:pt x="5159" y="5816"/>
                </a:lnTo>
                <a:lnTo>
                  <a:pt x="5354" y="5646"/>
                </a:lnTo>
                <a:lnTo>
                  <a:pt x="5475" y="5548"/>
                </a:lnTo>
                <a:lnTo>
                  <a:pt x="5548" y="5451"/>
                </a:lnTo>
                <a:close/>
                <a:moveTo>
                  <a:pt x="6035" y="5962"/>
                </a:moveTo>
                <a:lnTo>
                  <a:pt x="6278" y="6254"/>
                </a:lnTo>
                <a:lnTo>
                  <a:pt x="6157" y="6424"/>
                </a:lnTo>
                <a:lnTo>
                  <a:pt x="6011" y="6643"/>
                </a:lnTo>
                <a:lnTo>
                  <a:pt x="5889" y="6862"/>
                </a:lnTo>
                <a:lnTo>
                  <a:pt x="5840" y="6935"/>
                </a:lnTo>
                <a:lnTo>
                  <a:pt x="5840" y="7008"/>
                </a:lnTo>
                <a:lnTo>
                  <a:pt x="5232" y="6838"/>
                </a:lnTo>
                <a:lnTo>
                  <a:pt x="5402" y="6692"/>
                </a:lnTo>
                <a:lnTo>
                  <a:pt x="5548" y="6546"/>
                </a:lnTo>
                <a:lnTo>
                  <a:pt x="5767" y="6278"/>
                </a:lnTo>
                <a:lnTo>
                  <a:pt x="5889" y="6157"/>
                </a:lnTo>
                <a:lnTo>
                  <a:pt x="6011" y="6011"/>
                </a:lnTo>
                <a:lnTo>
                  <a:pt x="6035" y="5962"/>
                </a:lnTo>
                <a:close/>
                <a:moveTo>
                  <a:pt x="7519" y="925"/>
                </a:moveTo>
                <a:lnTo>
                  <a:pt x="7470" y="1120"/>
                </a:lnTo>
                <a:lnTo>
                  <a:pt x="7470" y="1314"/>
                </a:lnTo>
                <a:lnTo>
                  <a:pt x="7470" y="1704"/>
                </a:lnTo>
                <a:lnTo>
                  <a:pt x="7495" y="2093"/>
                </a:lnTo>
                <a:lnTo>
                  <a:pt x="7519" y="2482"/>
                </a:lnTo>
                <a:lnTo>
                  <a:pt x="7592" y="3285"/>
                </a:lnTo>
                <a:lnTo>
                  <a:pt x="7665" y="4234"/>
                </a:lnTo>
                <a:lnTo>
                  <a:pt x="7714" y="5183"/>
                </a:lnTo>
                <a:lnTo>
                  <a:pt x="7714" y="6132"/>
                </a:lnTo>
                <a:lnTo>
                  <a:pt x="7714" y="7081"/>
                </a:lnTo>
                <a:lnTo>
                  <a:pt x="7519" y="6886"/>
                </a:lnTo>
                <a:lnTo>
                  <a:pt x="7324" y="6716"/>
                </a:lnTo>
                <a:lnTo>
                  <a:pt x="7032" y="6473"/>
                </a:lnTo>
                <a:lnTo>
                  <a:pt x="6522" y="5913"/>
                </a:lnTo>
                <a:lnTo>
                  <a:pt x="5986" y="5354"/>
                </a:lnTo>
                <a:lnTo>
                  <a:pt x="5792" y="5159"/>
                </a:lnTo>
                <a:lnTo>
                  <a:pt x="5670" y="5086"/>
                </a:lnTo>
                <a:lnTo>
                  <a:pt x="5573" y="5013"/>
                </a:lnTo>
                <a:lnTo>
                  <a:pt x="5719" y="4721"/>
                </a:lnTo>
                <a:lnTo>
                  <a:pt x="5913" y="4453"/>
                </a:lnTo>
                <a:lnTo>
                  <a:pt x="6278" y="3894"/>
                </a:lnTo>
                <a:lnTo>
                  <a:pt x="6449" y="3626"/>
                </a:lnTo>
                <a:lnTo>
                  <a:pt x="6570" y="3358"/>
                </a:lnTo>
                <a:lnTo>
                  <a:pt x="6692" y="3066"/>
                </a:lnTo>
                <a:lnTo>
                  <a:pt x="6789" y="2774"/>
                </a:lnTo>
                <a:lnTo>
                  <a:pt x="6984" y="2166"/>
                </a:lnTo>
                <a:lnTo>
                  <a:pt x="7203" y="1558"/>
                </a:lnTo>
                <a:lnTo>
                  <a:pt x="7349" y="1217"/>
                </a:lnTo>
                <a:lnTo>
                  <a:pt x="7519" y="925"/>
                </a:lnTo>
                <a:close/>
                <a:moveTo>
                  <a:pt x="6497" y="6497"/>
                </a:moveTo>
                <a:lnTo>
                  <a:pt x="6522" y="6521"/>
                </a:lnTo>
                <a:lnTo>
                  <a:pt x="6716" y="6716"/>
                </a:lnTo>
                <a:lnTo>
                  <a:pt x="6643" y="6765"/>
                </a:lnTo>
                <a:lnTo>
                  <a:pt x="6595" y="6789"/>
                </a:lnTo>
                <a:lnTo>
                  <a:pt x="6497" y="6911"/>
                </a:lnTo>
                <a:lnTo>
                  <a:pt x="6400" y="7008"/>
                </a:lnTo>
                <a:lnTo>
                  <a:pt x="6327" y="7130"/>
                </a:lnTo>
                <a:lnTo>
                  <a:pt x="5986" y="7057"/>
                </a:lnTo>
                <a:lnTo>
                  <a:pt x="6059" y="7008"/>
                </a:lnTo>
                <a:lnTo>
                  <a:pt x="6132" y="6935"/>
                </a:lnTo>
                <a:lnTo>
                  <a:pt x="6254" y="6838"/>
                </a:lnTo>
                <a:lnTo>
                  <a:pt x="6497" y="6497"/>
                </a:lnTo>
                <a:close/>
                <a:moveTo>
                  <a:pt x="13286" y="6521"/>
                </a:moveTo>
                <a:lnTo>
                  <a:pt x="13627" y="6740"/>
                </a:lnTo>
                <a:lnTo>
                  <a:pt x="13967" y="6935"/>
                </a:lnTo>
                <a:lnTo>
                  <a:pt x="13870" y="7032"/>
                </a:lnTo>
                <a:lnTo>
                  <a:pt x="13724" y="7178"/>
                </a:lnTo>
                <a:lnTo>
                  <a:pt x="13578" y="7081"/>
                </a:lnTo>
                <a:lnTo>
                  <a:pt x="13456" y="7032"/>
                </a:lnTo>
                <a:lnTo>
                  <a:pt x="13164" y="6911"/>
                </a:lnTo>
                <a:lnTo>
                  <a:pt x="12897" y="6813"/>
                </a:lnTo>
                <a:lnTo>
                  <a:pt x="12653" y="6716"/>
                </a:lnTo>
                <a:lnTo>
                  <a:pt x="13286" y="6521"/>
                </a:lnTo>
                <a:close/>
                <a:moveTo>
                  <a:pt x="10171" y="5062"/>
                </a:moveTo>
                <a:lnTo>
                  <a:pt x="10220" y="5135"/>
                </a:lnTo>
                <a:lnTo>
                  <a:pt x="10196" y="5159"/>
                </a:lnTo>
                <a:lnTo>
                  <a:pt x="9587" y="5816"/>
                </a:lnTo>
                <a:lnTo>
                  <a:pt x="9003" y="6521"/>
                </a:lnTo>
                <a:lnTo>
                  <a:pt x="8809" y="6716"/>
                </a:lnTo>
                <a:lnTo>
                  <a:pt x="8590" y="6935"/>
                </a:lnTo>
                <a:lnTo>
                  <a:pt x="8371" y="7154"/>
                </a:lnTo>
                <a:lnTo>
                  <a:pt x="8152" y="7373"/>
                </a:lnTo>
                <a:lnTo>
                  <a:pt x="8200" y="6740"/>
                </a:lnTo>
                <a:lnTo>
                  <a:pt x="8444" y="6570"/>
                </a:lnTo>
                <a:lnTo>
                  <a:pt x="8663" y="6400"/>
                </a:lnTo>
                <a:lnTo>
                  <a:pt x="9101" y="6035"/>
                </a:lnTo>
                <a:lnTo>
                  <a:pt x="9660" y="5573"/>
                </a:lnTo>
                <a:lnTo>
                  <a:pt x="9928" y="5329"/>
                </a:lnTo>
                <a:lnTo>
                  <a:pt x="10171" y="5062"/>
                </a:lnTo>
                <a:close/>
                <a:moveTo>
                  <a:pt x="10488" y="5329"/>
                </a:moveTo>
                <a:lnTo>
                  <a:pt x="10731" y="5427"/>
                </a:lnTo>
                <a:lnTo>
                  <a:pt x="10999" y="5500"/>
                </a:lnTo>
                <a:lnTo>
                  <a:pt x="11510" y="5597"/>
                </a:lnTo>
                <a:lnTo>
                  <a:pt x="11850" y="5670"/>
                </a:lnTo>
                <a:lnTo>
                  <a:pt x="12167" y="5694"/>
                </a:lnTo>
                <a:lnTo>
                  <a:pt x="12824" y="5719"/>
                </a:lnTo>
                <a:lnTo>
                  <a:pt x="13529" y="5743"/>
                </a:lnTo>
                <a:lnTo>
                  <a:pt x="14235" y="5792"/>
                </a:lnTo>
                <a:lnTo>
                  <a:pt x="13505" y="6059"/>
                </a:lnTo>
                <a:lnTo>
                  <a:pt x="12799" y="6278"/>
                </a:lnTo>
                <a:lnTo>
                  <a:pt x="11339" y="6692"/>
                </a:lnTo>
                <a:lnTo>
                  <a:pt x="9612" y="7130"/>
                </a:lnTo>
                <a:lnTo>
                  <a:pt x="9149" y="7251"/>
                </a:lnTo>
                <a:lnTo>
                  <a:pt x="8663" y="7373"/>
                </a:lnTo>
                <a:lnTo>
                  <a:pt x="9101" y="6862"/>
                </a:lnTo>
                <a:lnTo>
                  <a:pt x="9758" y="6132"/>
                </a:lnTo>
                <a:lnTo>
                  <a:pt x="10098" y="5767"/>
                </a:lnTo>
                <a:lnTo>
                  <a:pt x="10439" y="5402"/>
                </a:lnTo>
                <a:lnTo>
                  <a:pt x="10488" y="5329"/>
                </a:lnTo>
                <a:close/>
                <a:moveTo>
                  <a:pt x="6862" y="6886"/>
                </a:moveTo>
                <a:lnTo>
                  <a:pt x="7349" y="7422"/>
                </a:lnTo>
                <a:lnTo>
                  <a:pt x="7349" y="7422"/>
                </a:lnTo>
                <a:lnTo>
                  <a:pt x="6570" y="7203"/>
                </a:lnTo>
                <a:lnTo>
                  <a:pt x="6668" y="7105"/>
                </a:lnTo>
                <a:lnTo>
                  <a:pt x="6765" y="7008"/>
                </a:lnTo>
                <a:lnTo>
                  <a:pt x="6862" y="6911"/>
                </a:lnTo>
                <a:lnTo>
                  <a:pt x="6862" y="6886"/>
                </a:lnTo>
                <a:close/>
                <a:moveTo>
                  <a:pt x="12386" y="6789"/>
                </a:moveTo>
                <a:lnTo>
                  <a:pt x="12483" y="6911"/>
                </a:lnTo>
                <a:lnTo>
                  <a:pt x="12629" y="7008"/>
                </a:lnTo>
                <a:lnTo>
                  <a:pt x="12775" y="7105"/>
                </a:lnTo>
                <a:lnTo>
                  <a:pt x="12921" y="7178"/>
                </a:lnTo>
                <a:lnTo>
                  <a:pt x="13432" y="7422"/>
                </a:lnTo>
                <a:lnTo>
                  <a:pt x="13140" y="7641"/>
                </a:lnTo>
                <a:lnTo>
                  <a:pt x="12970" y="7543"/>
                </a:lnTo>
                <a:lnTo>
                  <a:pt x="12799" y="7470"/>
                </a:lnTo>
                <a:lnTo>
                  <a:pt x="12483" y="7349"/>
                </a:lnTo>
                <a:lnTo>
                  <a:pt x="12045" y="7154"/>
                </a:lnTo>
                <a:lnTo>
                  <a:pt x="11826" y="7057"/>
                </a:lnTo>
                <a:lnTo>
                  <a:pt x="11607" y="7008"/>
                </a:lnTo>
                <a:lnTo>
                  <a:pt x="12386" y="6789"/>
                </a:lnTo>
                <a:close/>
                <a:moveTo>
                  <a:pt x="11461" y="7057"/>
                </a:moveTo>
                <a:lnTo>
                  <a:pt x="11534" y="7154"/>
                </a:lnTo>
                <a:lnTo>
                  <a:pt x="11631" y="7251"/>
                </a:lnTo>
                <a:lnTo>
                  <a:pt x="11850" y="7397"/>
                </a:lnTo>
                <a:lnTo>
                  <a:pt x="12069" y="7519"/>
                </a:lnTo>
                <a:lnTo>
                  <a:pt x="12313" y="7641"/>
                </a:lnTo>
                <a:lnTo>
                  <a:pt x="12532" y="7762"/>
                </a:lnTo>
                <a:lnTo>
                  <a:pt x="12799" y="7908"/>
                </a:lnTo>
                <a:lnTo>
                  <a:pt x="12483" y="8152"/>
                </a:lnTo>
                <a:lnTo>
                  <a:pt x="12410" y="8054"/>
                </a:lnTo>
                <a:lnTo>
                  <a:pt x="12337" y="7981"/>
                </a:lnTo>
                <a:lnTo>
                  <a:pt x="12240" y="7908"/>
                </a:lnTo>
                <a:lnTo>
                  <a:pt x="12118" y="7860"/>
                </a:lnTo>
                <a:lnTo>
                  <a:pt x="11875" y="7762"/>
                </a:lnTo>
                <a:lnTo>
                  <a:pt x="11656" y="7689"/>
                </a:lnTo>
                <a:lnTo>
                  <a:pt x="11145" y="7470"/>
                </a:lnTo>
                <a:lnTo>
                  <a:pt x="10901" y="7349"/>
                </a:lnTo>
                <a:lnTo>
                  <a:pt x="10634" y="7251"/>
                </a:lnTo>
                <a:lnTo>
                  <a:pt x="11437" y="7057"/>
                </a:lnTo>
                <a:close/>
                <a:moveTo>
                  <a:pt x="10439" y="7324"/>
                </a:moveTo>
                <a:lnTo>
                  <a:pt x="10512" y="7422"/>
                </a:lnTo>
                <a:lnTo>
                  <a:pt x="10609" y="7495"/>
                </a:lnTo>
                <a:lnTo>
                  <a:pt x="10828" y="7665"/>
                </a:lnTo>
                <a:lnTo>
                  <a:pt x="11047" y="7787"/>
                </a:lnTo>
                <a:lnTo>
                  <a:pt x="11291" y="7884"/>
                </a:lnTo>
                <a:lnTo>
                  <a:pt x="11996" y="8176"/>
                </a:lnTo>
                <a:lnTo>
                  <a:pt x="12167" y="8249"/>
                </a:lnTo>
                <a:lnTo>
                  <a:pt x="12215" y="8273"/>
                </a:lnTo>
                <a:lnTo>
                  <a:pt x="12288" y="8298"/>
                </a:lnTo>
                <a:lnTo>
                  <a:pt x="11996" y="8541"/>
                </a:lnTo>
                <a:lnTo>
                  <a:pt x="11972" y="8541"/>
                </a:lnTo>
                <a:lnTo>
                  <a:pt x="11583" y="8444"/>
                </a:lnTo>
                <a:lnTo>
                  <a:pt x="11218" y="8322"/>
                </a:lnTo>
                <a:lnTo>
                  <a:pt x="10853" y="8152"/>
                </a:lnTo>
                <a:lnTo>
                  <a:pt x="10512" y="7957"/>
                </a:lnTo>
                <a:lnTo>
                  <a:pt x="10098" y="7714"/>
                </a:lnTo>
                <a:lnTo>
                  <a:pt x="9879" y="7592"/>
                </a:lnTo>
                <a:lnTo>
                  <a:pt x="9660" y="7495"/>
                </a:lnTo>
                <a:lnTo>
                  <a:pt x="10439" y="7324"/>
                </a:lnTo>
                <a:close/>
                <a:moveTo>
                  <a:pt x="8225" y="8103"/>
                </a:moveTo>
                <a:lnTo>
                  <a:pt x="8638" y="8249"/>
                </a:lnTo>
                <a:lnTo>
                  <a:pt x="9028" y="8419"/>
                </a:lnTo>
                <a:lnTo>
                  <a:pt x="8930" y="8517"/>
                </a:lnTo>
                <a:lnTo>
                  <a:pt x="8784" y="8638"/>
                </a:lnTo>
                <a:lnTo>
                  <a:pt x="8711" y="8711"/>
                </a:lnTo>
                <a:lnTo>
                  <a:pt x="8687" y="8784"/>
                </a:lnTo>
                <a:lnTo>
                  <a:pt x="8225" y="8103"/>
                </a:lnTo>
                <a:close/>
                <a:moveTo>
                  <a:pt x="7689" y="8663"/>
                </a:moveTo>
                <a:lnTo>
                  <a:pt x="7714" y="9003"/>
                </a:lnTo>
                <a:lnTo>
                  <a:pt x="7689" y="9003"/>
                </a:lnTo>
                <a:lnTo>
                  <a:pt x="7519" y="8930"/>
                </a:lnTo>
                <a:lnTo>
                  <a:pt x="7665" y="8687"/>
                </a:lnTo>
                <a:lnTo>
                  <a:pt x="7689" y="8663"/>
                </a:lnTo>
                <a:close/>
                <a:moveTo>
                  <a:pt x="9344" y="7592"/>
                </a:moveTo>
                <a:lnTo>
                  <a:pt x="9612" y="7787"/>
                </a:lnTo>
                <a:lnTo>
                  <a:pt x="9904" y="7981"/>
                </a:lnTo>
                <a:lnTo>
                  <a:pt x="10463" y="8322"/>
                </a:lnTo>
                <a:lnTo>
                  <a:pt x="10755" y="8492"/>
                </a:lnTo>
                <a:lnTo>
                  <a:pt x="11047" y="8638"/>
                </a:lnTo>
                <a:lnTo>
                  <a:pt x="11364" y="8760"/>
                </a:lnTo>
                <a:lnTo>
                  <a:pt x="11680" y="8833"/>
                </a:lnTo>
                <a:lnTo>
                  <a:pt x="11510" y="9003"/>
                </a:lnTo>
                <a:lnTo>
                  <a:pt x="11485" y="9028"/>
                </a:lnTo>
                <a:lnTo>
                  <a:pt x="10463" y="8565"/>
                </a:lnTo>
                <a:lnTo>
                  <a:pt x="9952" y="8371"/>
                </a:lnTo>
                <a:lnTo>
                  <a:pt x="9417" y="8176"/>
                </a:lnTo>
                <a:lnTo>
                  <a:pt x="8979" y="7981"/>
                </a:lnTo>
                <a:lnTo>
                  <a:pt x="8736" y="7884"/>
                </a:lnTo>
                <a:lnTo>
                  <a:pt x="8468" y="7811"/>
                </a:lnTo>
                <a:lnTo>
                  <a:pt x="8906" y="7714"/>
                </a:lnTo>
                <a:lnTo>
                  <a:pt x="9344" y="7592"/>
                </a:lnTo>
                <a:close/>
                <a:moveTo>
                  <a:pt x="9368" y="8565"/>
                </a:moveTo>
                <a:lnTo>
                  <a:pt x="9733" y="8687"/>
                </a:lnTo>
                <a:lnTo>
                  <a:pt x="9660" y="8760"/>
                </a:lnTo>
                <a:lnTo>
                  <a:pt x="9198" y="9076"/>
                </a:lnTo>
                <a:lnTo>
                  <a:pt x="9101" y="9149"/>
                </a:lnTo>
                <a:lnTo>
                  <a:pt x="9003" y="9247"/>
                </a:lnTo>
                <a:lnTo>
                  <a:pt x="8760" y="8906"/>
                </a:lnTo>
                <a:lnTo>
                  <a:pt x="8784" y="8906"/>
                </a:lnTo>
                <a:lnTo>
                  <a:pt x="8930" y="8809"/>
                </a:lnTo>
                <a:lnTo>
                  <a:pt x="9052" y="8711"/>
                </a:lnTo>
                <a:lnTo>
                  <a:pt x="9174" y="8638"/>
                </a:lnTo>
                <a:lnTo>
                  <a:pt x="9344" y="8590"/>
                </a:lnTo>
                <a:lnTo>
                  <a:pt x="9368" y="8565"/>
                </a:lnTo>
                <a:close/>
                <a:moveTo>
                  <a:pt x="828" y="6181"/>
                </a:moveTo>
                <a:lnTo>
                  <a:pt x="1168" y="6302"/>
                </a:lnTo>
                <a:lnTo>
                  <a:pt x="1533" y="6400"/>
                </a:lnTo>
                <a:lnTo>
                  <a:pt x="2239" y="6546"/>
                </a:lnTo>
                <a:lnTo>
                  <a:pt x="2507" y="6570"/>
                </a:lnTo>
                <a:lnTo>
                  <a:pt x="2750" y="6594"/>
                </a:lnTo>
                <a:lnTo>
                  <a:pt x="3018" y="6619"/>
                </a:lnTo>
                <a:lnTo>
                  <a:pt x="3285" y="6643"/>
                </a:lnTo>
                <a:lnTo>
                  <a:pt x="4356" y="6911"/>
                </a:lnTo>
                <a:lnTo>
                  <a:pt x="5159" y="7081"/>
                </a:lnTo>
                <a:lnTo>
                  <a:pt x="5938" y="7300"/>
                </a:lnTo>
                <a:lnTo>
                  <a:pt x="7519" y="7762"/>
                </a:lnTo>
                <a:lnTo>
                  <a:pt x="6546" y="8273"/>
                </a:lnTo>
                <a:lnTo>
                  <a:pt x="5548" y="8736"/>
                </a:lnTo>
                <a:lnTo>
                  <a:pt x="4697" y="9076"/>
                </a:lnTo>
                <a:lnTo>
                  <a:pt x="4453" y="9198"/>
                </a:lnTo>
                <a:lnTo>
                  <a:pt x="4332" y="9271"/>
                </a:lnTo>
                <a:lnTo>
                  <a:pt x="4234" y="9368"/>
                </a:lnTo>
                <a:lnTo>
                  <a:pt x="4210" y="9320"/>
                </a:lnTo>
                <a:lnTo>
                  <a:pt x="3991" y="9003"/>
                </a:lnTo>
                <a:lnTo>
                  <a:pt x="3748" y="8687"/>
                </a:lnTo>
                <a:lnTo>
                  <a:pt x="3456" y="8395"/>
                </a:lnTo>
                <a:lnTo>
                  <a:pt x="3164" y="8127"/>
                </a:lnTo>
                <a:lnTo>
                  <a:pt x="2531" y="7616"/>
                </a:lnTo>
                <a:lnTo>
                  <a:pt x="2239" y="7373"/>
                </a:lnTo>
                <a:lnTo>
                  <a:pt x="1947" y="7105"/>
                </a:lnTo>
                <a:lnTo>
                  <a:pt x="1728" y="6911"/>
                </a:lnTo>
                <a:lnTo>
                  <a:pt x="1485" y="6716"/>
                </a:lnTo>
                <a:lnTo>
                  <a:pt x="1047" y="6375"/>
                </a:lnTo>
                <a:lnTo>
                  <a:pt x="828" y="6181"/>
                </a:lnTo>
                <a:close/>
                <a:moveTo>
                  <a:pt x="10098" y="8833"/>
                </a:moveTo>
                <a:lnTo>
                  <a:pt x="10658" y="9076"/>
                </a:lnTo>
                <a:lnTo>
                  <a:pt x="10366" y="9247"/>
                </a:lnTo>
                <a:lnTo>
                  <a:pt x="10098" y="9393"/>
                </a:lnTo>
                <a:lnTo>
                  <a:pt x="9758" y="9612"/>
                </a:lnTo>
                <a:lnTo>
                  <a:pt x="9612" y="9758"/>
                </a:lnTo>
                <a:lnTo>
                  <a:pt x="9466" y="9904"/>
                </a:lnTo>
                <a:lnTo>
                  <a:pt x="9125" y="9417"/>
                </a:lnTo>
                <a:lnTo>
                  <a:pt x="9198" y="9393"/>
                </a:lnTo>
                <a:lnTo>
                  <a:pt x="9271" y="9368"/>
                </a:lnTo>
                <a:lnTo>
                  <a:pt x="9417" y="9271"/>
                </a:lnTo>
                <a:lnTo>
                  <a:pt x="9660" y="9101"/>
                </a:lnTo>
                <a:lnTo>
                  <a:pt x="10098" y="8857"/>
                </a:lnTo>
                <a:lnTo>
                  <a:pt x="10098" y="8833"/>
                </a:lnTo>
                <a:close/>
                <a:moveTo>
                  <a:pt x="7324" y="9174"/>
                </a:moveTo>
                <a:lnTo>
                  <a:pt x="7446" y="9222"/>
                </a:lnTo>
                <a:lnTo>
                  <a:pt x="7519" y="9295"/>
                </a:lnTo>
                <a:lnTo>
                  <a:pt x="7738" y="9393"/>
                </a:lnTo>
                <a:lnTo>
                  <a:pt x="7738" y="9855"/>
                </a:lnTo>
                <a:lnTo>
                  <a:pt x="7738" y="10001"/>
                </a:lnTo>
                <a:lnTo>
                  <a:pt x="7495" y="9855"/>
                </a:lnTo>
                <a:lnTo>
                  <a:pt x="7251" y="9733"/>
                </a:lnTo>
                <a:lnTo>
                  <a:pt x="7105" y="9685"/>
                </a:lnTo>
                <a:lnTo>
                  <a:pt x="6984" y="9660"/>
                </a:lnTo>
                <a:lnTo>
                  <a:pt x="7324" y="9174"/>
                </a:lnTo>
                <a:close/>
                <a:moveTo>
                  <a:pt x="6911" y="9758"/>
                </a:moveTo>
                <a:lnTo>
                  <a:pt x="7008" y="9879"/>
                </a:lnTo>
                <a:lnTo>
                  <a:pt x="7130" y="10001"/>
                </a:lnTo>
                <a:lnTo>
                  <a:pt x="7373" y="10196"/>
                </a:lnTo>
                <a:lnTo>
                  <a:pt x="7543" y="10317"/>
                </a:lnTo>
                <a:lnTo>
                  <a:pt x="7762" y="10415"/>
                </a:lnTo>
                <a:lnTo>
                  <a:pt x="7762" y="10926"/>
                </a:lnTo>
                <a:lnTo>
                  <a:pt x="7470" y="10707"/>
                </a:lnTo>
                <a:lnTo>
                  <a:pt x="7203" y="10488"/>
                </a:lnTo>
                <a:lnTo>
                  <a:pt x="7057" y="10415"/>
                </a:lnTo>
                <a:lnTo>
                  <a:pt x="6911" y="10317"/>
                </a:lnTo>
                <a:lnTo>
                  <a:pt x="6741" y="10269"/>
                </a:lnTo>
                <a:lnTo>
                  <a:pt x="6570" y="10244"/>
                </a:lnTo>
                <a:lnTo>
                  <a:pt x="6911" y="9758"/>
                </a:lnTo>
                <a:close/>
                <a:moveTo>
                  <a:pt x="11072" y="9271"/>
                </a:moveTo>
                <a:lnTo>
                  <a:pt x="11291" y="9368"/>
                </a:lnTo>
                <a:lnTo>
                  <a:pt x="11266" y="9490"/>
                </a:lnTo>
                <a:lnTo>
                  <a:pt x="11266" y="9612"/>
                </a:lnTo>
                <a:lnTo>
                  <a:pt x="11096" y="9685"/>
                </a:lnTo>
                <a:lnTo>
                  <a:pt x="10950" y="9782"/>
                </a:lnTo>
                <a:lnTo>
                  <a:pt x="10658" y="9977"/>
                </a:lnTo>
                <a:lnTo>
                  <a:pt x="10293" y="10220"/>
                </a:lnTo>
                <a:lnTo>
                  <a:pt x="10123" y="10366"/>
                </a:lnTo>
                <a:lnTo>
                  <a:pt x="10050" y="10439"/>
                </a:lnTo>
                <a:lnTo>
                  <a:pt x="10001" y="10536"/>
                </a:lnTo>
                <a:lnTo>
                  <a:pt x="10001" y="10585"/>
                </a:lnTo>
                <a:lnTo>
                  <a:pt x="10025" y="10609"/>
                </a:lnTo>
                <a:lnTo>
                  <a:pt x="10123" y="10609"/>
                </a:lnTo>
                <a:lnTo>
                  <a:pt x="10220" y="10585"/>
                </a:lnTo>
                <a:lnTo>
                  <a:pt x="10390" y="10512"/>
                </a:lnTo>
                <a:lnTo>
                  <a:pt x="10561" y="10390"/>
                </a:lnTo>
                <a:lnTo>
                  <a:pt x="10731" y="10269"/>
                </a:lnTo>
                <a:lnTo>
                  <a:pt x="10999" y="10074"/>
                </a:lnTo>
                <a:lnTo>
                  <a:pt x="11291" y="9904"/>
                </a:lnTo>
                <a:lnTo>
                  <a:pt x="11339" y="10171"/>
                </a:lnTo>
                <a:lnTo>
                  <a:pt x="11412" y="10390"/>
                </a:lnTo>
                <a:lnTo>
                  <a:pt x="11145" y="10488"/>
                </a:lnTo>
                <a:lnTo>
                  <a:pt x="10877" y="10634"/>
                </a:lnTo>
                <a:lnTo>
                  <a:pt x="10731" y="10682"/>
                </a:lnTo>
                <a:lnTo>
                  <a:pt x="10561" y="10804"/>
                </a:lnTo>
                <a:lnTo>
                  <a:pt x="10415" y="10926"/>
                </a:lnTo>
                <a:lnTo>
                  <a:pt x="10342" y="10999"/>
                </a:lnTo>
                <a:lnTo>
                  <a:pt x="10317" y="11072"/>
                </a:lnTo>
                <a:lnTo>
                  <a:pt x="9879" y="10463"/>
                </a:lnTo>
                <a:lnTo>
                  <a:pt x="9587" y="10050"/>
                </a:lnTo>
                <a:lnTo>
                  <a:pt x="9733" y="10001"/>
                </a:lnTo>
                <a:lnTo>
                  <a:pt x="9904" y="9928"/>
                </a:lnTo>
                <a:lnTo>
                  <a:pt x="10196" y="9758"/>
                </a:lnTo>
                <a:lnTo>
                  <a:pt x="10634" y="9514"/>
                </a:lnTo>
                <a:lnTo>
                  <a:pt x="11047" y="9295"/>
                </a:lnTo>
                <a:lnTo>
                  <a:pt x="11072" y="9271"/>
                </a:lnTo>
                <a:close/>
                <a:moveTo>
                  <a:pt x="11534" y="10780"/>
                </a:moveTo>
                <a:lnTo>
                  <a:pt x="11656" y="11193"/>
                </a:lnTo>
                <a:lnTo>
                  <a:pt x="11631" y="11193"/>
                </a:lnTo>
                <a:lnTo>
                  <a:pt x="11437" y="11364"/>
                </a:lnTo>
                <a:lnTo>
                  <a:pt x="11218" y="11510"/>
                </a:lnTo>
                <a:lnTo>
                  <a:pt x="11023" y="11631"/>
                </a:lnTo>
                <a:lnTo>
                  <a:pt x="10828" y="11753"/>
                </a:lnTo>
                <a:lnTo>
                  <a:pt x="10804" y="11777"/>
                </a:lnTo>
                <a:lnTo>
                  <a:pt x="10439" y="11242"/>
                </a:lnTo>
                <a:lnTo>
                  <a:pt x="10512" y="11242"/>
                </a:lnTo>
                <a:lnTo>
                  <a:pt x="10585" y="11218"/>
                </a:lnTo>
                <a:lnTo>
                  <a:pt x="10731" y="11145"/>
                </a:lnTo>
                <a:lnTo>
                  <a:pt x="10999" y="10974"/>
                </a:lnTo>
                <a:lnTo>
                  <a:pt x="11534" y="10780"/>
                </a:lnTo>
                <a:close/>
                <a:moveTo>
                  <a:pt x="6522" y="10342"/>
                </a:moveTo>
                <a:lnTo>
                  <a:pt x="6668" y="10439"/>
                </a:lnTo>
                <a:lnTo>
                  <a:pt x="6838" y="10561"/>
                </a:lnTo>
                <a:lnTo>
                  <a:pt x="7105" y="10853"/>
                </a:lnTo>
                <a:lnTo>
                  <a:pt x="7251" y="10999"/>
                </a:lnTo>
                <a:lnTo>
                  <a:pt x="7397" y="11120"/>
                </a:lnTo>
                <a:lnTo>
                  <a:pt x="7568" y="11218"/>
                </a:lnTo>
                <a:lnTo>
                  <a:pt x="7738" y="11291"/>
                </a:lnTo>
                <a:lnTo>
                  <a:pt x="7762" y="11291"/>
                </a:lnTo>
                <a:lnTo>
                  <a:pt x="7762" y="12021"/>
                </a:lnTo>
                <a:lnTo>
                  <a:pt x="7665" y="11948"/>
                </a:lnTo>
                <a:lnTo>
                  <a:pt x="7568" y="11875"/>
                </a:lnTo>
                <a:lnTo>
                  <a:pt x="7397" y="11704"/>
                </a:lnTo>
                <a:lnTo>
                  <a:pt x="7057" y="11364"/>
                </a:lnTo>
                <a:lnTo>
                  <a:pt x="6862" y="11193"/>
                </a:lnTo>
                <a:lnTo>
                  <a:pt x="6619" y="11072"/>
                </a:lnTo>
                <a:lnTo>
                  <a:pt x="6376" y="10999"/>
                </a:lnTo>
                <a:lnTo>
                  <a:pt x="6132" y="10926"/>
                </a:lnTo>
                <a:lnTo>
                  <a:pt x="6522" y="10342"/>
                </a:lnTo>
                <a:close/>
                <a:moveTo>
                  <a:pt x="11753" y="11510"/>
                </a:moveTo>
                <a:lnTo>
                  <a:pt x="11826" y="11802"/>
                </a:lnTo>
                <a:lnTo>
                  <a:pt x="11704" y="11826"/>
                </a:lnTo>
                <a:lnTo>
                  <a:pt x="11607" y="11899"/>
                </a:lnTo>
                <a:lnTo>
                  <a:pt x="11412" y="12021"/>
                </a:lnTo>
                <a:lnTo>
                  <a:pt x="11291" y="12167"/>
                </a:lnTo>
                <a:lnTo>
                  <a:pt x="11218" y="12240"/>
                </a:lnTo>
                <a:lnTo>
                  <a:pt x="11193" y="12313"/>
                </a:lnTo>
                <a:lnTo>
                  <a:pt x="10901" y="11899"/>
                </a:lnTo>
                <a:lnTo>
                  <a:pt x="11120" y="11850"/>
                </a:lnTo>
                <a:lnTo>
                  <a:pt x="11339" y="11777"/>
                </a:lnTo>
                <a:lnTo>
                  <a:pt x="11558" y="11656"/>
                </a:lnTo>
                <a:lnTo>
                  <a:pt x="11753" y="11510"/>
                </a:lnTo>
                <a:close/>
                <a:moveTo>
                  <a:pt x="6059" y="11047"/>
                </a:moveTo>
                <a:lnTo>
                  <a:pt x="6303" y="11218"/>
                </a:lnTo>
                <a:lnTo>
                  <a:pt x="6546" y="11388"/>
                </a:lnTo>
                <a:lnTo>
                  <a:pt x="6789" y="11583"/>
                </a:lnTo>
                <a:lnTo>
                  <a:pt x="6984" y="11802"/>
                </a:lnTo>
                <a:lnTo>
                  <a:pt x="7251" y="12069"/>
                </a:lnTo>
                <a:lnTo>
                  <a:pt x="7397" y="12215"/>
                </a:lnTo>
                <a:lnTo>
                  <a:pt x="7543" y="12313"/>
                </a:lnTo>
                <a:lnTo>
                  <a:pt x="7276" y="12459"/>
                </a:lnTo>
                <a:lnTo>
                  <a:pt x="7154" y="12386"/>
                </a:lnTo>
                <a:lnTo>
                  <a:pt x="7008" y="12337"/>
                </a:lnTo>
                <a:lnTo>
                  <a:pt x="6765" y="12215"/>
                </a:lnTo>
                <a:lnTo>
                  <a:pt x="6522" y="12069"/>
                </a:lnTo>
                <a:lnTo>
                  <a:pt x="6327" y="11948"/>
                </a:lnTo>
                <a:lnTo>
                  <a:pt x="6157" y="11802"/>
                </a:lnTo>
                <a:lnTo>
                  <a:pt x="5962" y="11656"/>
                </a:lnTo>
                <a:lnTo>
                  <a:pt x="5767" y="11534"/>
                </a:lnTo>
                <a:lnTo>
                  <a:pt x="6059" y="11047"/>
                </a:lnTo>
                <a:close/>
                <a:moveTo>
                  <a:pt x="5670" y="11680"/>
                </a:moveTo>
                <a:lnTo>
                  <a:pt x="5719" y="11777"/>
                </a:lnTo>
                <a:lnTo>
                  <a:pt x="5792" y="11850"/>
                </a:lnTo>
                <a:lnTo>
                  <a:pt x="5938" y="12021"/>
                </a:lnTo>
                <a:lnTo>
                  <a:pt x="6108" y="12167"/>
                </a:lnTo>
                <a:lnTo>
                  <a:pt x="6278" y="12288"/>
                </a:lnTo>
                <a:lnTo>
                  <a:pt x="6546" y="12483"/>
                </a:lnTo>
                <a:lnTo>
                  <a:pt x="6716" y="12580"/>
                </a:lnTo>
                <a:lnTo>
                  <a:pt x="6887" y="12678"/>
                </a:lnTo>
                <a:lnTo>
                  <a:pt x="6522" y="12848"/>
                </a:lnTo>
                <a:lnTo>
                  <a:pt x="6230" y="12653"/>
                </a:lnTo>
                <a:lnTo>
                  <a:pt x="5938" y="12434"/>
                </a:lnTo>
                <a:lnTo>
                  <a:pt x="5694" y="12215"/>
                </a:lnTo>
                <a:lnTo>
                  <a:pt x="5475" y="12021"/>
                </a:lnTo>
                <a:lnTo>
                  <a:pt x="5621" y="11777"/>
                </a:lnTo>
                <a:lnTo>
                  <a:pt x="5670" y="11680"/>
                </a:lnTo>
                <a:close/>
                <a:moveTo>
                  <a:pt x="11899" y="12094"/>
                </a:moveTo>
                <a:lnTo>
                  <a:pt x="12021" y="12605"/>
                </a:lnTo>
                <a:lnTo>
                  <a:pt x="11899" y="12726"/>
                </a:lnTo>
                <a:lnTo>
                  <a:pt x="11777" y="12848"/>
                </a:lnTo>
                <a:lnTo>
                  <a:pt x="11729" y="12921"/>
                </a:lnTo>
                <a:lnTo>
                  <a:pt x="11680" y="12994"/>
                </a:lnTo>
                <a:lnTo>
                  <a:pt x="11680" y="13018"/>
                </a:lnTo>
                <a:lnTo>
                  <a:pt x="11266" y="12434"/>
                </a:lnTo>
                <a:lnTo>
                  <a:pt x="11412" y="12386"/>
                </a:lnTo>
                <a:lnTo>
                  <a:pt x="11558" y="12313"/>
                </a:lnTo>
                <a:lnTo>
                  <a:pt x="11729" y="12215"/>
                </a:lnTo>
                <a:lnTo>
                  <a:pt x="11899" y="12094"/>
                </a:lnTo>
                <a:close/>
                <a:moveTo>
                  <a:pt x="5329" y="12240"/>
                </a:moveTo>
                <a:lnTo>
                  <a:pt x="5402" y="12361"/>
                </a:lnTo>
                <a:lnTo>
                  <a:pt x="5500" y="12483"/>
                </a:lnTo>
                <a:lnTo>
                  <a:pt x="5670" y="12678"/>
                </a:lnTo>
                <a:lnTo>
                  <a:pt x="5913" y="12897"/>
                </a:lnTo>
                <a:lnTo>
                  <a:pt x="6157" y="13067"/>
                </a:lnTo>
                <a:lnTo>
                  <a:pt x="5743" y="13335"/>
                </a:lnTo>
                <a:lnTo>
                  <a:pt x="5646" y="13310"/>
                </a:lnTo>
                <a:lnTo>
                  <a:pt x="5475" y="13237"/>
                </a:lnTo>
                <a:lnTo>
                  <a:pt x="5305" y="13164"/>
                </a:lnTo>
                <a:lnTo>
                  <a:pt x="5135" y="13043"/>
                </a:lnTo>
                <a:lnTo>
                  <a:pt x="4940" y="12970"/>
                </a:lnTo>
                <a:lnTo>
                  <a:pt x="4891" y="12945"/>
                </a:lnTo>
                <a:lnTo>
                  <a:pt x="5110" y="12605"/>
                </a:lnTo>
                <a:lnTo>
                  <a:pt x="5329" y="12240"/>
                </a:lnTo>
                <a:close/>
                <a:moveTo>
                  <a:pt x="12094" y="13043"/>
                </a:moveTo>
                <a:lnTo>
                  <a:pt x="12215" y="13748"/>
                </a:lnTo>
                <a:lnTo>
                  <a:pt x="11802" y="13189"/>
                </a:lnTo>
                <a:lnTo>
                  <a:pt x="11850" y="13189"/>
                </a:lnTo>
                <a:lnTo>
                  <a:pt x="11923" y="13164"/>
                </a:lnTo>
                <a:lnTo>
                  <a:pt x="11972" y="13140"/>
                </a:lnTo>
                <a:lnTo>
                  <a:pt x="12094" y="13043"/>
                </a:lnTo>
                <a:close/>
                <a:moveTo>
                  <a:pt x="4745" y="13140"/>
                </a:moveTo>
                <a:lnTo>
                  <a:pt x="4891" y="13310"/>
                </a:lnTo>
                <a:lnTo>
                  <a:pt x="5062" y="13456"/>
                </a:lnTo>
                <a:lnTo>
                  <a:pt x="5305" y="13602"/>
                </a:lnTo>
                <a:lnTo>
                  <a:pt x="4964" y="13846"/>
                </a:lnTo>
                <a:lnTo>
                  <a:pt x="4891" y="13773"/>
                </a:lnTo>
                <a:lnTo>
                  <a:pt x="4818" y="13700"/>
                </a:lnTo>
                <a:lnTo>
                  <a:pt x="4648" y="13627"/>
                </a:lnTo>
                <a:lnTo>
                  <a:pt x="4551" y="13554"/>
                </a:lnTo>
                <a:lnTo>
                  <a:pt x="4405" y="13529"/>
                </a:lnTo>
                <a:lnTo>
                  <a:pt x="4575" y="13335"/>
                </a:lnTo>
                <a:lnTo>
                  <a:pt x="4745" y="13140"/>
                </a:lnTo>
                <a:close/>
                <a:moveTo>
                  <a:pt x="8200" y="8833"/>
                </a:moveTo>
                <a:lnTo>
                  <a:pt x="8371" y="9076"/>
                </a:lnTo>
                <a:lnTo>
                  <a:pt x="8663" y="9514"/>
                </a:lnTo>
                <a:lnTo>
                  <a:pt x="8979" y="9928"/>
                </a:lnTo>
                <a:lnTo>
                  <a:pt x="9587" y="10780"/>
                </a:lnTo>
                <a:lnTo>
                  <a:pt x="10171" y="11583"/>
                </a:lnTo>
                <a:lnTo>
                  <a:pt x="10731" y="12410"/>
                </a:lnTo>
                <a:lnTo>
                  <a:pt x="11291" y="13213"/>
                </a:lnTo>
                <a:lnTo>
                  <a:pt x="11850" y="13992"/>
                </a:lnTo>
                <a:lnTo>
                  <a:pt x="11729" y="13943"/>
                </a:lnTo>
                <a:lnTo>
                  <a:pt x="11072" y="13554"/>
                </a:lnTo>
                <a:lnTo>
                  <a:pt x="10415" y="13189"/>
                </a:lnTo>
                <a:lnTo>
                  <a:pt x="9831" y="12921"/>
                </a:lnTo>
                <a:lnTo>
                  <a:pt x="9539" y="12799"/>
                </a:lnTo>
                <a:lnTo>
                  <a:pt x="9222" y="12678"/>
                </a:lnTo>
                <a:lnTo>
                  <a:pt x="8760" y="12507"/>
                </a:lnTo>
                <a:lnTo>
                  <a:pt x="8517" y="12410"/>
                </a:lnTo>
                <a:lnTo>
                  <a:pt x="8273" y="12337"/>
                </a:lnTo>
                <a:lnTo>
                  <a:pt x="8273" y="12288"/>
                </a:lnTo>
                <a:lnTo>
                  <a:pt x="8322" y="11996"/>
                </a:lnTo>
                <a:lnTo>
                  <a:pt x="8346" y="11680"/>
                </a:lnTo>
                <a:lnTo>
                  <a:pt x="8346" y="11388"/>
                </a:lnTo>
                <a:lnTo>
                  <a:pt x="8322" y="11072"/>
                </a:lnTo>
                <a:lnTo>
                  <a:pt x="8273" y="10463"/>
                </a:lnTo>
                <a:lnTo>
                  <a:pt x="8225" y="9855"/>
                </a:lnTo>
                <a:lnTo>
                  <a:pt x="8200" y="8833"/>
                </a:lnTo>
                <a:close/>
                <a:moveTo>
                  <a:pt x="7324" y="8346"/>
                </a:moveTo>
                <a:lnTo>
                  <a:pt x="6935" y="8906"/>
                </a:lnTo>
                <a:lnTo>
                  <a:pt x="6570" y="9441"/>
                </a:lnTo>
                <a:lnTo>
                  <a:pt x="5962" y="10439"/>
                </a:lnTo>
                <a:lnTo>
                  <a:pt x="5354" y="11437"/>
                </a:lnTo>
                <a:lnTo>
                  <a:pt x="4818" y="12386"/>
                </a:lnTo>
                <a:lnTo>
                  <a:pt x="4502" y="12848"/>
                </a:lnTo>
                <a:lnTo>
                  <a:pt x="4356" y="13067"/>
                </a:lnTo>
                <a:lnTo>
                  <a:pt x="4161" y="13286"/>
                </a:lnTo>
                <a:lnTo>
                  <a:pt x="3967" y="13529"/>
                </a:lnTo>
                <a:lnTo>
                  <a:pt x="3796" y="13773"/>
                </a:lnTo>
                <a:lnTo>
                  <a:pt x="3650" y="14040"/>
                </a:lnTo>
                <a:lnTo>
                  <a:pt x="3504" y="14308"/>
                </a:lnTo>
                <a:lnTo>
                  <a:pt x="3577" y="13578"/>
                </a:lnTo>
                <a:lnTo>
                  <a:pt x="3699" y="12897"/>
                </a:lnTo>
                <a:lnTo>
                  <a:pt x="3821" y="12215"/>
                </a:lnTo>
                <a:lnTo>
                  <a:pt x="3967" y="11558"/>
                </a:lnTo>
                <a:lnTo>
                  <a:pt x="4113" y="10926"/>
                </a:lnTo>
                <a:lnTo>
                  <a:pt x="4234" y="10269"/>
                </a:lnTo>
                <a:lnTo>
                  <a:pt x="4332" y="9612"/>
                </a:lnTo>
                <a:lnTo>
                  <a:pt x="4307" y="9539"/>
                </a:lnTo>
                <a:lnTo>
                  <a:pt x="4453" y="9587"/>
                </a:lnTo>
                <a:lnTo>
                  <a:pt x="4624" y="9563"/>
                </a:lnTo>
                <a:lnTo>
                  <a:pt x="4818" y="9514"/>
                </a:lnTo>
                <a:lnTo>
                  <a:pt x="5013" y="9441"/>
                </a:lnTo>
                <a:lnTo>
                  <a:pt x="5354" y="9271"/>
                </a:lnTo>
                <a:lnTo>
                  <a:pt x="5646" y="9149"/>
                </a:lnTo>
                <a:lnTo>
                  <a:pt x="6497" y="8760"/>
                </a:lnTo>
                <a:lnTo>
                  <a:pt x="7324" y="8346"/>
                </a:lnTo>
                <a:close/>
                <a:moveTo>
                  <a:pt x="4234" y="13700"/>
                </a:moveTo>
                <a:lnTo>
                  <a:pt x="4307" y="13773"/>
                </a:lnTo>
                <a:lnTo>
                  <a:pt x="4380" y="13821"/>
                </a:lnTo>
                <a:lnTo>
                  <a:pt x="4551" y="13943"/>
                </a:lnTo>
                <a:lnTo>
                  <a:pt x="4697" y="14016"/>
                </a:lnTo>
                <a:lnTo>
                  <a:pt x="4307" y="14259"/>
                </a:lnTo>
                <a:lnTo>
                  <a:pt x="4161" y="14332"/>
                </a:lnTo>
                <a:lnTo>
                  <a:pt x="3991" y="14405"/>
                </a:lnTo>
                <a:lnTo>
                  <a:pt x="3650" y="14502"/>
                </a:lnTo>
                <a:lnTo>
                  <a:pt x="3748" y="14429"/>
                </a:lnTo>
                <a:lnTo>
                  <a:pt x="3821" y="14332"/>
                </a:lnTo>
                <a:lnTo>
                  <a:pt x="3967" y="14113"/>
                </a:lnTo>
                <a:lnTo>
                  <a:pt x="4113" y="13894"/>
                </a:lnTo>
                <a:lnTo>
                  <a:pt x="4234" y="13700"/>
                </a:lnTo>
                <a:close/>
                <a:moveTo>
                  <a:pt x="7835" y="0"/>
                </a:moveTo>
                <a:lnTo>
                  <a:pt x="7762" y="25"/>
                </a:lnTo>
                <a:lnTo>
                  <a:pt x="7689" y="73"/>
                </a:lnTo>
                <a:lnTo>
                  <a:pt x="7641" y="73"/>
                </a:lnTo>
                <a:lnTo>
                  <a:pt x="7495" y="146"/>
                </a:lnTo>
                <a:lnTo>
                  <a:pt x="7373" y="244"/>
                </a:lnTo>
                <a:lnTo>
                  <a:pt x="7276" y="341"/>
                </a:lnTo>
                <a:lnTo>
                  <a:pt x="7178" y="463"/>
                </a:lnTo>
                <a:lnTo>
                  <a:pt x="6984" y="730"/>
                </a:lnTo>
                <a:lnTo>
                  <a:pt x="6838" y="1047"/>
                </a:lnTo>
                <a:lnTo>
                  <a:pt x="6716" y="1387"/>
                </a:lnTo>
                <a:lnTo>
                  <a:pt x="6619" y="1704"/>
                </a:lnTo>
                <a:lnTo>
                  <a:pt x="6449" y="2288"/>
                </a:lnTo>
                <a:lnTo>
                  <a:pt x="6230" y="2920"/>
                </a:lnTo>
                <a:lnTo>
                  <a:pt x="6108" y="3237"/>
                </a:lnTo>
                <a:lnTo>
                  <a:pt x="5962" y="3529"/>
                </a:lnTo>
                <a:lnTo>
                  <a:pt x="5767" y="3845"/>
                </a:lnTo>
                <a:lnTo>
                  <a:pt x="5548" y="4161"/>
                </a:lnTo>
                <a:lnTo>
                  <a:pt x="5378" y="4478"/>
                </a:lnTo>
                <a:lnTo>
                  <a:pt x="5281" y="4648"/>
                </a:lnTo>
                <a:lnTo>
                  <a:pt x="5208" y="4818"/>
                </a:lnTo>
                <a:lnTo>
                  <a:pt x="4891" y="4916"/>
                </a:lnTo>
                <a:lnTo>
                  <a:pt x="4575" y="4989"/>
                </a:lnTo>
                <a:lnTo>
                  <a:pt x="3918" y="5110"/>
                </a:lnTo>
                <a:lnTo>
                  <a:pt x="2580" y="5305"/>
                </a:lnTo>
                <a:lnTo>
                  <a:pt x="1801" y="5402"/>
                </a:lnTo>
                <a:lnTo>
                  <a:pt x="998" y="5500"/>
                </a:lnTo>
                <a:lnTo>
                  <a:pt x="755" y="5524"/>
                </a:lnTo>
                <a:lnTo>
                  <a:pt x="511" y="5524"/>
                </a:lnTo>
                <a:lnTo>
                  <a:pt x="244" y="5548"/>
                </a:lnTo>
                <a:lnTo>
                  <a:pt x="146" y="5597"/>
                </a:lnTo>
                <a:lnTo>
                  <a:pt x="49" y="5646"/>
                </a:lnTo>
                <a:lnTo>
                  <a:pt x="0" y="5719"/>
                </a:lnTo>
                <a:lnTo>
                  <a:pt x="0" y="5792"/>
                </a:lnTo>
                <a:lnTo>
                  <a:pt x="0" y="5865"/>
                </a:lnTo>
                <a:lnTo>
                  <a:pt x="0" y="5962"/>
                </a:lnTo>
                <a:lnTo>
                  <a:pt x="49" y="6035"/>
                </a:lnTo>
                <a:lnTo>
                  <a:pt x="146" y="6229"/>
                </a:lnTo>
                <a:lnTo>
                  <a:pt x="292" y="6375"/>
                </a:lnTo>
                <a:lnTo>
                  <a:pt x="438" y="6497"/>
                </a:lnTo>
                <a:lnTo>
                  <a:pt x="682" y="6716"/>
                </a:lnTo>
                <a:lnTo>
                  <a:pt x="925" y="6935"/>
                </a:lnTo>
                <a:lnTo>
                  <a:pt x="1460" y="7349"/>
                </a:lnTo>
                <a:lnTo>
                  <a:pt x="1971" y="7811"/>
                </a:lnTo>
                <a:lnTo>
                  <a:pt x="2507" y="8273"/>
                </a:lnTo>
                <a:lnTo>
                  <a:pt x="2847" y="8565"/>
                </a:lnTo>
                <a:lnTo>
                  <a:pt x="3188" y="8882"/>
                </a:lnTo>
                <a:lnTo>
                  <a:pt x="3504" y="9222"/>
                </a:lnTo>
                <a:lnTo>
                  <a:pt x="3650" y="9417"/>
                </a:lnTo>
                <a:lnTo>
                  <a:pt x="3772" y="9612"/>
                </a:lnTo>
                <a:lnTo>
                  <a:pt x="3821" y="9685"/>
                </a:lnTo>
                <a:lnTo>
                  <a:pt x="3918" y="9709"/>
                </a:lnTo>
                <a:lnTo>
                  <a:pt x="3748" y="10342"/>
                </a:lnTo>
                <a:lnTo>
                  <a:pt x="3602" y="10974"/>
                </a:lnTo>
                <a:lnTo>
                  <a:pt x="3334" y="12264"/>
                </a:lnTo>
                <a:lnTo>
                  <a:pt x="3212" y="12872"/>
                </a:lnTo>
                <a:lnTo>
                  <a:pt x="3091" y="13529"/>
                </a:lnTo>
                <a:lnTo>
                  <a:pt x="3042" y="13870"/>
                </a:lnTo>
                <a:lnTo>
                  <a:pt x="2993" y="14186"/>
                </a:lnTo>
                <a:lnTo>
                  <a:pt x="2993" y="14502"/>
                </a:lnTo>
                <a:lnTo>
                  <a:pt x="3018" y="14819"/>
                </a:lnTo>
                <a:lnTo>
                  <a:pt x="3042" y="14916"/>
                </a:lnTo>
                <a:lnTo>
                  <a:pt x="3091" y="14965"/>
                </a:lnTo>
                <a:lnTo>
                  <a:pt x="3188" y="15013"/>
                </a:lnTo>
                <a:lnTo>
                  <a:pt x="3261" y="15013"/>
                </a:lnTo>
                <a:lnTo>
                  <a:pt x="3383" y="15038"/>
                </a:lnTo>
                <a:lnTo>
                  <a:pt x="3529" y="15062"/>
                </a:lnTo>
                <a:lnTo>
                  <a:pt x="3675" y="15038"/>
                </a:lnTo>
                <a:lnTo>
                  <a:pt x="3796" y="15013"/>
                </a:lnTo>
                <a:lnTo>
                  <a:pt x="4088" y="14940"/>
                </a:lnTo>
                <a:lnTo>
                  <a:pt x="4405" y="14794"/>
                </a:lnTo>
                <a:lnTo>
                  <a:pt x="4672" y="14624"/>
                </a:lnTo>
                <a:lnTo>
                  <a:pt x="4964" y="14454"/>
                </a:lnTo>
                <a:lnTo>
                  <a:pt x="5402" y="14138"/>
                </a:lnTo>
                <a:lnTo>
                  <a:pt x="5719" y="13943"/>
                </a:lnTo>
                <a:lnTo>
                  <a:pt x="6035" y="13748"/>
                </a:lnTo>
                <a:lnTo>
                  <a:pt x="6716" y="13383"/>
                </a:lnTo>
                <a:lnTo>
                  <a:pt x="7373" y="13018"/>
                </a:lnTo>
                <a:lnTo>
                  <a:pt x="7689" y="12824"/>
                </a:lnTo>
                <a:lnTo>
                  <a:pt x="8006" y="12629"/>
                </a:lnTo>
                <a:lnTo>
                  <a:pt x="8127" y="12726"/>
                </a:lnTo>
                <a:lnTo>
                  <a:pt x="8273" y="12799"/>
                </a:lnTo>
                <a:lnTo>
                  <a:pt x="8590" y="12945"/>
                </a:lnTo>
                <a:lnTo>
                  <a:pt x="9320" y="13213"/>
                </a:lnTo>
                <a:lnTo>
                  <a:pt x="9685" y="13383"/>
                </a:lnTo>
                <a:lnTo>
                  <a:pt x="10050" y="13554"/>
                </a:lnTo>
                <a:lnTo>
                  <a:pt x="10707" y="13894"/>
                </a:lnTo>
                <a:lnTo>
                  <a:pt x="11364" y="14283"/>
                </a:lnTo>
                <a:lnTo>
                  <a:pt x="11607" y="14454"/>
                </a:lnTo>
                <a:lnTo>
                  <a:pt x="11875" y="14624"/>
                </a:lnTo>
                <a:lnTo>
                  <a:pt x="12021" y="14697"/>
                </a:lnTo>
                <a:lnTo>
                  <a:pt x="12167" y="14770"/>
                </a:lnTo>
                <a:lnTo>
                  <a:pt x="12313" y="14794"/>
                </a:lnTo>
                <a:lnTo>
                  <a:pt x="12459" y="14770"/>
                </a:lnTo>
                <a:lnTo>
                  <a:pt x="12507" y="14770"/>
                </a:lnTo>
                <a:lnTo>
                  <a:pt x="12532" y="14721"/>
                </a:lnTo>
                <a:lnTo>
                  <a:pt x="12629" y="14697"/>
                </a:lnTo>
                <a:lnTo>
                  <a:pt x="12702" y="14648"/>
                </a:lnTo>
                <a:lnTo>
                  <a:pt x="12751" y="14575"/>
                </a:lnTo>
                <a:lnTo>
                  <a:pt x="12775" y="14478"/>
                </a:lnTo>
                <a:lnTo>
                  <a:pt x="12751" y="14065"/>
                </a:lnTo>
                <a:lnTo>
                  <a:pt x="12702" y="13651"/>
                </a:lnTo>
                <a:lnTo>
                  <a:pt x="12629" y="13262"/>
                </a:lnTo>
                <a:lnTo>
                  <a:pt x="12556" y="12848"/>
                </a:lnTo>
                <a:lnTo>
                  <a:pt x="12337" y="12045"/>
                </a:lnTo>
                <a:lnTo>
                  <a:pt x="12118" y="11242"/>
                </a:lnTo>
                <a:lnTo>
                  <a:pt x="11899" y="10463"/>
                </a:lnTo>
                <a:lnTo>
                  <a:pt x="11875" y="10390"/>
                </a:lnTo>
                <a:lnTo>
                  <a:pt x="11680" y="9685"/>
                </a:lnTo>
                <a:lnTo>
                  <a:pt x="11680" y="9636"/>
                </a:lnTo>
                <a:lnTo>
                  <a:pt x="11656" y="9563"/>
                </a:lnTo>
                <a:lnTo>
                  <a:pt x="11631" y="9514"/>
                </a:lnTo>
                <a:lnTo>
                  <a:pt x="11680" y="9490"/>
                </a:lnTo>
                <a:lnTo>
                  <a:pt x="11729" y="9466"/>
                </a:lnTo>
                <a:lnTo>
                  <a:pt x="11802" y="9393"/>
                </a:lnTo>
                <a:lnTo>
                  <a:pt x="11850" y="9344"/>
                </a:lnTo>
                <a:lnTo>
                  <a:pt x="12094" y="9101"/>
                </a:lnTo>
                <a:lnTo>
                  <a:pt x="12361" y="8882"/>
                </a:lnTo>
                <a:lnTo>
                  <a:pt x="12897" y="8419"/>
                </a:lnTo>
                <a:lnTo>
                  <a:pt x="13432" y="8006"/>
                </a:lnTo>
                <a:lnTo>
                  <a:pt x="13967" y="7568"/>
                </a:lnTo>
                <a:lnTo>
                  <a:pt x="14211" y="7324"/>
                </a:lnTo>
                <a:lnTo>
                  <a:pt x="14454" y="7105"/>
                </a:lnTo>
                <a:lnTo>
                  <a:pt x="14697" y="6838"/>
                </a:lnTo>
                <a:lnTo>
                  <a:pt x="14892" y="6570"/>
                </a:lnTo>
                <a:lnTo>
                  <a:pt x="15232" y="6205"/>
                </a:lnTo>
                <a:lnTo>
                  <a:pt x="15403" y="5986"/>
                </a:lnTo>
                <a:lnTo>
                  <a:pt x="15451" y="5889"/>
                </a:lnTo>
                <a:lnTo>
                  <a:pt x="15500" y="5767"/>
                </a:lnTo>
                <a:lnTo>
                  <a:pt x="15500" y="5743"/>
                </a:lnTo>
                <a:lnTo>
                  <a:pt x="15476" y="5646"/>
                </a:lnTo>
                <a:lnTo>
                  <a:pt x="15427" y="5573"/>
                </a:lnTo>
                <a:lnTo>
                  <a:pt x="15354" y="5475"/>
                </a:lnTo>
                <a:lnTo>
                  <a:pt x="15257" y="5427"/>
                </a:lnTo>
                <a:lnTo>
                  <a:pt x="15135" y="5378"/>
                </a:lnTo>
                <a:lnTo>
                  <a:pt x="15013" y="5354"/>
                </a:lnTo>
                <a:lnTo>
                  <a:pt x="14770" y="5329"/>
                </a:lnTo>
                <a:lnTo>
                  <a:pt x="14527" y="5305"/>
                </a:lnTo>
                <a:lnTo>
                  <a:pt x="13797" y="5256"/>
                </a:lnTo>
                <a:lnTo>
                  <a:pt x="13091" y="5208"/>
                </a:lnTo>
                <a:lnTo>
                  <a:pt x="12410" y="5208"/>
                </a:lnTo>
                <a:lnTo>
                  <a:pt x="11753" y="5159"/>
                </a:lnTo>
                <a:lnTo>
                  <a:pt x="11485" y="5135"/>
                </a:lnTo>
                <a:lnTo>
                  <a:pt x="11218" y="5086"/>
                </a:lnTo>
                <a:lnTo>
                  <a:pt x="10950" y="5013"/>
                </a:lnTo>
                <a:lnTo>
                  <a:pt x="10682" y="4989"/>
                </a:lnTo>
                <a:lnTo>
                  <a:pt x="10658" y="4940"/>
                </a:lnTo>
                <a:lnTo>
                  <a:pt x="10634" y="4867"/>
                </a:lnTo>
                <a:lnTo>
                  <a:pt x="10415" y="4599"/>
                </a:lnTo>
                <a:lnTo>
                  <a:pt x="10220" y="4332"/>
                </a:lnTo>
                <a:lnTo>
                  <a:pt x="10025" y="4040"/>
                </a:lnTo>
                <a:lnTo>
                  <a:pt x="9855" y="3748"/>
                </a:lnTo>
                <a:lnTo>
                  <a:pt x="9514" y="3164"/>
                </a:lnTo>
                <a:lnTo>
                  <a:pt x="9222" y="2531"/>
                </a:lnTo>
                <a:lnTo>
                  <a:pt x="8638" y="1290"/>
                </a:lnTo>
                <a:lnTo>
                  <a:pt x="8322" y="682"/>
                </a:lnTo>
                <a:lnTo>
                  <a:pt x="7981" y="73"/>
                </a:lnTo>
                <a:lnTo>
                  <a:pt x="7908" y="25"/>
                </a:lnTo>
                <a:lnTo>
                  <a:pt x="7835" y="0"/>
                </a:lnTo>
                <a:close/>
              </a:path>
            </a:pathLst>
          </a:custGeom>
          <a:solidFill>
            <a:srgbClr val="3C78D8"/>
          </a:solidFill>
          <a:ln>
            <a:noFill/>
          </a:ln>
        </p:spPr>
        <p:txBody>
          <a:bodyPr lIns="91425" tIns="91425" rIns="91425" bIns="91425" anchor="ctr" anchorCtr="0">
            <a:noAutofit/>
          </a:bodyPr>
          <a:lstStyle/>
          <a:p>
            <a:pPr lvl="0" rtl="0">
              <a:spcBef>
                <a:spcPts val="0"/>
              </a:spcBef>
              <a:buNone/>
            </a:pPr>
            <a:endParaRPr>
              <a:solidFill>
                <a:srgbClr val="6D9EEB"/>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537"/>
          <p:cNvSpPr txBox="1">
            <a:spLocks/>
          </p:cNvSpPr>
          <p:nvPr/>
        </p:nvSpPr>
        <p:spPr>
          <a:xfrm>
            <a:off x="625024" y="1081851"/>
            <a:ext cx="5301599" cy="11597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3C78D8"/>
              </a:buClr>
              <a:buSzPct val="100000"/>
              <a:buFont typeface="Sniglet"/>
              <a:buNone/>
              <a:defRPr sz="3700" b="0" i="0" u="none" strike="noStrike" cap="none">
                <a:solidFill>
                  <a:srgbClr val="3C78D8"/>
                </a:solidFill>
                <a:latin typeface="Sniglet"/>
                <a:ea typeface="Sniglet"/>
                <a:cs typeface="Sniglet"/>
                <a:sym typeface="Sniglet"/>
                <a:rtl val="0"/>
              </a:defRPr>
            </a:lvl1pPr>
            <a:lvl2pPr lvl="1" algn="r" rtl="0">
              <a:spcBef>
                <a:spcPts val="0"/>
              </a:spcBef>
              <a:buClr>
                <a:srgbClr val="3C78D8"/>
              </a:buClr>
              <a:buSzPct val="100000"/>
              <a:buFont typeface="Sniglet"/>
              <a:buNone/>
              <a:defRPr sz="3700" b="0">
                <a:solidFill>
                  <a:srgbClr val="3C78D8"/>
                </a:solidFill>
                <a:latin typeface="Sniglet"/>
                <a:ea typeface="Sniglet"/>
                <a:cs typeface="Sniglet"/>
                <a:sym typeface="Sniglet"/>
              </a:defRPr>
            </a:lvl2pPr>
            <a:lvl3pPr lvl="2" algn="r" rtl="0">
              <a:spcBef>
                <a:spcPts val="0"/>
              </a:spcBef>
              <a:buClr>
                <a:srgbClr val="3C78D8"/>
              </a:buClr>
              <a:buSzPct val="100000"/>
              <a:buFont typeface="Sniglet"/>
              <a:buNone/>
              <a:defRPr sz="3700" b="0">
                <a:solidFill>
                  <a:srgbClr val="3C78D8"/>
                </a:solidFill>
                <a:latin typeface="Sniglet"/>
                <a:ea typeface="Sniglet"/>
                <a:cs typeface="Sniglet"/>
                <a:sym typeface="Sniglet"/>
              </a:defRPr>
            </a:lvl3pPr>
            <a:lvl4pPr lvl="3" algn="r" rtl="0">
              <a:spcBef>
                <a:spcPts val="0"/>
              </a:spcBef>
              <a:buClr>
                <a:srgbClr val="3C78D8"/>
              </a:buClr>
              <a:buSzPct val="100000"/>
              <a:buFont typeface="Sniglet"/>
              <a:buNone/>
              <a:defRPr sz="3700" b="0">
                <a:solidFill>
                  <a:srgbClr val="3C78D8"/>
                </a:solidFill>
                <a:latin typeface="Sniglet"/>
                <a:ea typeface="Sniglet"/>
                <a:cs typeface="Sniglet"/>
                <a:sym typeface="Sniglet"/>
              </a:defRPr>
            </a:lvl4pPr>
            <a:lvl5pPr lvl="4" algn="r" rtl="0">
              <a:spcBef>
                <a:spcPts val="0"/>
              </a:spcBef>
              <a:buClr>
                <a:srgbClr val="3C78D8"/>
              </a:buClr>
              <a:buSzPct val="100000"/>
              <a:buFont typeface="Sniglet"/>
              <a:buNone/>
              <a:defRPr sz="3700" b="0">
                <a:solidFill>
                  <a:srgbClr val="3C78D8"/>
                </a:solidFill>
                <a:latin typeface="Sniglet"/>
                <a:ea typeface="Sniglet"/>
                <a:cs typeface="Sniglet"/>
                <a:sym typeface="Sniglet"/>
              </a:defRPr>
            </a:lvl5pPr>
            <a:lvl6pPr lvl="5" algn="r" rtl="0">
              <a:spcBef>
                <a:spcPts val="0"/>
              </a:spcBef>
              <a:buClr>
                <a:srgbClr val="3C78D8"/>
              </a:buClr>
              <a:buSzPct val="100000"/>
              <a:buFont typeface="Sniglet"/>
              <a:buNone/>
              <a:defRPr sz="3700" b="0">
                <a:solidFill>
                  <a:srgbClr val="3C78D8"/>
                </a:solidFill>
                <a:latin typeface="Sniglet"/>
                <a:ea typeface="Sniglet"/>
                <a:cs typeface="Sniglet"/>
                <a:sym typeface="Sniglet"/>
              </a:defRPr>
            </a:lvl6pPr>
            <a:lvl7pPr lvl="6" algn="r" rtl="0">
              <a:spcBef>
                <a:spcPts val="0"/>
              </a:spcBef>
              <a:buClr>
                <a:srgbClr val="3C78D8"/>
              </a:buClr>
              <a:buSzPct val="100000"/>
              <a:buFont typeface="Sniglet"/>
              <a:buNone/>
              <a:defRPr sz="3700" b="0">
                <a:solidFill>
                  <a:srgbClr val="3C78D8"/>
                </a:solidFill>
                <a:latin typeface="Sniglet"/>
                <a:ea typeface="Sniglet"/>
                <a:cs typeface="Sniglet"/>
                <a:sym typeface="Sniglet"/>
              </a:defRPr>
            </a:lvl7pPr>
            <a:lvl8pPr lvl="7" algn="r" rtl="0">
              <a:spcBef>
                <a:spcPts val="0"/>
              </a:spcBef>
              <a:buClr>
                <a:srgbClr val="3C78D8"/>
              </a:buClr>
              <a:buSzPct val="100000"/>
              <a:buFont typeface="Sniglet"/>
              <a:buNone/>
              <a:defRPr sz="3700" b="0">
                <a:solidFill>
                  <a:srgbClr val="3C78D8"/>
                </a:solidFill>
                <a:latin typeface="Sniglet"/>
                <a:ea typeface="Sniglet"/>
                <a:cs typeface="Sniglet"/>
                <a:sym typeface="Sniglet"/>
              </a:defRPr>
            </a:lvl8pPr>
            <a:lvl9pPr lvl="8" algn="r" rtl="0">
              <a:spcBef>
                <a:spcPts val="0"/>
              </a:spcBef>
              <a:buClr>
                <a:srgbClr val="3C78D8"/>
              </a:buClr>
              <a:buSzPct val="100000"/>
              <a:buFont typeface="Sniglet"/>
              <a:buNone/>
              <a:defRPr sz="3700" b="0">
                <a:solidFill>
                  <a:srgbClr val="3C78D8"/>
                </a:solidFill>
                <a:latin typeface="Sniglet"/>
                <a:ea typeface="Sniglet"/>
                <a:cs typeface="Sniglet"/>
                <a:sym typeface="Sniglet"/>
              </a:defRPr>
            </a:lvl9pPr>
          </a:lstStyle>
          <a:p>
            <a:pPr algn="l"/>
            <a:r>
              <a:rPr lang="en" sz="4000" b="1">
                <a:latin typeface="+mn-lt"/>
              </a:rPr>
              <a:t>Hoạt động 1</a:t>
            </a:r>
          </a:p>
        </p:txBody>
      </p:sp>
      <p:sp>
        <p:nvSpPr>
          <p:cNvPr id="5" name="Shape 538"/>
          <p:cNvSpPr txBox="1">
            <a:spLocks/>
          </p:cNvSpPr>
          <p:nvPr/>
        </p:nvSpPr>
        <p:spPr>
          <a:xfrm>
            <a:off x="625024" y="2575299"/>
            <a:ext cx="7358505" cy="784799"/>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1C4587"/>
              </a:buClr>
              <a:buSzPct val="100000"/>
              <a:buFont typeface="Dosis"/>
              <a:buNone/>
              <a:defRPr sz="2600" b="0" i="0" u="none" strike="noStrike" cap="none">
                <a:solidFill>
                  <a:srgbClr val="1C4587"/>
                </a:solidFill>
                <a:latin typeface="Dosis"/>
                <a:ea typeface="Dosis"/>
                <a:cs typeface="Dosis"/>
                <a:sym typeface="Dosis"/>
                <a:rtl val="0"/>
              </a:defRPr>
            </a:lvl1pPr>
            <a:lvl2pPr marR="0" lvl="1" algn="r" rtl="0">
              <a:lnSpc>
                <a:spcPct val="100000"/>
              </a:lnSpc>
              <a:spcBef>
                <a:spcPts val="0"/>
              </a:spcBef>
              <a:spcAft>
                <a:spcPts val="0"/>
              </a:spcAft>
              <a:buClr>
                <a:srgbClr val="1C4587"/>
              </a:buClr>
              <a:buSzPct val="100000"/>
              <a:buFont typeface="Dosis"/>
              <a:buNone/>
              <a:defRPr sz="3000" b="0" i="0" u="none" strike="noStrike" cap="none">
                <a:solidFill>
                  <a:srgbClr val="1C4587"/>
                </a:solidFill>
                <a:latin typeface="Dosis"/>
                <a:ea typeface="Dosis"/>
                <a:cs typeface="Dosis"/>
                <a:sym typeface="Dosis"/>
                <a:rtl val="0"/>
              </a:defRPr>
            </a:lvl2pPr>
            <a:lvl3pPr marR="0" lvl="2" algn="r" rtl="0">
              <a:lnSpc>
                <a:spcPct val="100000"/>
              </a:lnSpc>
              <a:spcBef>
                <a:spcPts val="0"/>
              </a:spcBef>
              <a:spcAft>
                <a:spcPts val="0"/>
              </a:spcAft>
              <a:buClr>
                <a:srgbClr val="1C4587"/>
              </a:buClr>
              <a:buSzPct val="100000"/>
              <a:buFont typeface="Dosis"/>
              <a:buNone/>
              <a:defRPr sz="3000" b="0" i="0" u="none" strike="noStrike" cap="none">
                <a:solidFill>
                  <a:srgbClr val="1C4587"/>
                </a:solidFill>
                <a:latin typeface="Dosis"/>
                <a:ea typeface="Dosis"/>
                <a:cs typeface="Dosis"/>
                <a:sym typeface="Dosis"/>
                <a:rtl val="0"/>
              </a:defRPr>
            </a:lvl3pPr>
            <a:lvl4pPr marR="0" lvl="3" algn="r" rtl="0">
              <a:lnSpc>
                <a:spcPct val="100000"/>
              </a:lnSpc>
              <a:spcBef>
                <a:spcPts val="0"/>
              </a:spcBef>
              <a:spcAft>
                <a:spcPts val="0"/>
              </a:spcAft>
              <a:buClr>
                <a:srgbClr val="1C4587"/>
              </a:buClr>
              <a:buSzPct val="100000"/>
              <a:buFont typeface="Dosis"/>
              <a:buNone/>
              <a:defRPr sz="3000" b="0" i="0" u="none" strike="noStrike" cap="none">
                <a:solidFill>
                  <a:srgbClr val="1C4587"/>
                </a:solidFill>
                <a:latin typeface="Dosis"/>
                <a:ea typeface="Dosis"/>
                <a:cs typeface="Dosis"/>
                <a:sym typeface="Dosis"/>
                <a:rtl val="0"/>
              </a:defRPr>
            </a:lvl4pPr>
            <a:lvl5pPr marR="0" lvl="4" algn="r" rtl="0">
              <a:lnSpc>
                <a:spcPct val="100000"/>
              </a:lnSpc>
              <a:spcBef>
                <a:spcPts val="0"/>
              </a:spcBef>
              <a:spcAft>
                <a:spcPts val="0"/>
              </a:spcAft>
              <a:buClr>
                <a:srgbClr val="1C4587"/>
              </a:buClr>
              <a:buSzPct val="100000"/>
              <a:buFont typeface="Dosis"/>
              <a:buNone/>
              <a:defRPr sz="3000" b="0" i="0" u="none" strike="noStrike" cap="none">
                <a:solidFill>
                  <a:srgbClr val="1C4587"/>
                </a:solidFill>
                <a:latin typeface="Dosis"/>
                <a:ea typeface="Dosis"/>
                <a:cs typeface="Dosis"/>
                <a:sym typeface="Dosis"/>
                <a:rtl val="0"/>
              </a:defRPr>
            </a:lvl5pPr>
            <a:lvl6pPr marR="0" lvl="5" algn="r" rtl="0">
              <a:lnSpc>
                <a:spcPct val="100000"/>
              </a:lnSpc>
              <a:spcBef>
                <a:spcPts val="0"/>
              </a:spcBef>
              <a:spcAft>
                <a:spcPts val="0"/>
              </a:spcAft>
              <a:buClr>
                <a:srgbClr val="1C4587"/>
              </a:buClr>
              <a:buSzPct val="100000"/>
              <a:buFont typeface="Dosis"/>
              <a:buNone/>
              <a:defRPr sz="3000" b="0" i="0" u="none" strike="noStrike" cap="none">
                <a:solidFill>
                  <a:srgbClr val="1C4587"/>
                </a:solidFill>
                <a:latin typeface="Dosis"/>
                <a:ea typeface="Dosis"/>
                <a:cs typeface="Dosis"/>
                <a:sym typeface="Dosis"/>
                <a:rtl val="0"/>
              </a:defRPr>
            </a:lvl6pPr>
            <a:lvl7pPr marR="0" lvl="6" algn="r" rtl="0">
              <a:lnSpc>
                <a:spcPct val="100000"/>
              </a:lnSpc>
              <a:spcBef>
                <a:spcPts val="0"/>
              </a:spcBef>
              <a:spcAft>
                <a:spcPts val="0"/>
              </a:spcAft>
              <a:buClr>
                <a:srgbClr val="1C4587"/>
              </a:buClr>
              <a:buSzPct val="100000"/>
              <a:buFont typeface="Dosis"/>
              <a:buNone/>
              <a:defRPr sz="3000" b="0" i="0" u="none" strike="noStrike" cap="none">
                <a:solidFill>
                  <a:srgbClr val="1C4587"/>
                </a:solidFill>
                <a:latin typeface="Dosis"/>
                <a:ea typeface="Dosis"/>
                <a:cs typeface="Dosis"/>
                <a:sym typeface="Dosis"/>
                <a:rtl val="0"/>
              </a:defRPr>
            </a:lvl7pPr>
            <a:lvl8pPr marR="0" lvl="7" algn="r" rtl="0">
              <a:lnSpc>
                <a:spcPct val="100000"/>
              </a:lnSpc>
              <a:spcBef>
                <a:spcPts val="0"/>
              </a:spcBef>
              <a:spcAft>
                <a:spcPts val="0"/>
              </a:spcAft>
              <a:buClr>
                <a:srgbClr val="1C4587"/>
              </a:buClr>
              <a:buSzPct val="100000"/>
              <a:buFont typeface="Dosis"/>
              <a:buNone/>
              <a:defRPr sz="3000" b="0" i="0" u="none" strike="noStrike" cap="none">
                <a:solidFill>
                  <a:srgbClr val="1C4587"/>
                </a:solidFill>
                <a:latin typeface="Dosis"/>
                <a:ea typeface="Dosis"/>
                <a:cs typeface="Dosis"/>
                <a:sym typeface="Dosis"/>
                <a:rtl val="0"/>
              </a:defRPr>
            </a:lvl8pPr>
            <a:lvl9pPr marR="0" lvl="8" algn="r" rtl="0">
              <a:lnSpc>
                <a:spcPct val="100000"/>
              </a:lnSpc>
              <a:spcBef>
                <a:spcPts val="0"/>
              </a:spcBef>
              <a:spcAft>
                <a:spcPts val="0"/>
              </a:spcAft>
              <a:buClr>
                <a:srgbClr val="1C4587"/>
              </a:buClr>
              <a:buSzPct val="100000"/>
              <a:buFont typeface="Dosis"/>
              <a:buNone/>
              <a:defRPr sz="3000" b="0" i="0" u="none" strike="noStrike" cap="none">
                <a:solidFill>
                  <a:srgbClr val="1C4587"/>
                </a:solidFill>
                <a:latin typeface="Dosis"/>
                <a:ea typeface="Dosis"/>
                <a:cs typeface="Dosis"/>
                <a:sym typeface="Dosis"/>
                <a:rtl val="0"/>
              </a:defRPr>
            </a:lvl9pPr>
          </a:lstStyle>
          <a:p>
            <a:pPr algn="l"/>
            <a:r>
              <a:rPr lang="en" sz="3200" b="1">
                <a:solidFill>
                  <a:srgbClr val="0070C0"/>
                </a:solidFill>
                <a:latin typeface="+mn-lt"/>
              </a:rPr>
              <a:t>Tìm hiểu giá trị của một con người</a:t>
            </a:r>
          </a:p>
        </p:txBody>
      </p:sp>
      <p:sp>
        <p:nvSpPr>
          <p:cNvPr id="6" name="Shape 806"/>
          <p:cNvSpPr/>
          <p:nvPr/>
        </p:nvSpPr>
        <p:spPr>
          <a:xfrm>
            <a:off x="7646374" y="147897"/>
            <a:ext cx="1104910" cy="1088367"/>
          </a:xfrm>
          <a:custGeom>
            <a:avLst/>
            <a:gdLst/>
            <a:ahLst/>
            <a:cxnLst/>
            <a:rect l="0" t="0" r="0" b="0"/>
            <a:pathLst>
              <a:path w="20975" h="20659" extrusionOk="0">
                <a:moveTo>
                  <a:pt x="10317" y="1704"/>
                </a:moveTo>
                <a:lnTo>
                  <a:pt x="10269" y="1728"/>
                </a:lnTo>
                <a:lnTo>
                  <a:pt x="10171" y="1825"/>
                </a:lnTo>
                <a:lnTo>
                  <a:pt x="10123" y="1947"/>
                </a:lnTo>
                <a:lnTo>
                  <a:pt x="10098" y="2069"/>
                </a:lnTo>
                <a:lnTo>
                  <a:pt x="10074" y="2190"/>
                </a:lnTo>
                <a:lnTo>
                  <a:pt x="10050" y="2336"/>
                </a:lnTo>
                <a:lnTo>
                  <a:pt x="10050" y="2482"/>
                </a:lnTo>
                <a:lnTo>
                  <a:pt x="10098" y="2653"/>
                </a:lnTo>
                <a:lnTo>
                  <a:pt x="10123" y="2701"/>
                </a:lnTo>
                <a:lnTo>
                  <a:pt x="10147" y="2774"/>
                </a:lnTo>
                <a:lnTo>
                  <a:pt x="10196" y="2799"/>
                </a:lnTo>
                <a:lnTo>
                  <a:pt x="10244" y="2823"/>
                </a:lnTo>
                <a:lnTo>
                  <a:pt x="10342" y="2823"/>
                </a:lnTo>
                <a:lnTo>
                  <a:pt x="10439" y="2774"/>
                </a:lnTo>
                <a:lnTo>
                  <a:pt x="10463" y="2726"/>
                </a:lnTo>
                <a:lnTo>
                  <a:pt x="10488" y="2677"/>
                </a:lnTo>
                <a:lnTo>
                  <a:pt x="10488" y="2580"/>
                </a:lnTo>
                <a:lnTo>
                  <a:pt x="10488" y="2482"/>
                </a:lnTo>
                <a:lnTo>
                  <a:pt x="10463" y="2263"/>
                </a:lnTo>
                <a:lnTo>
                  <a:pt x="10463" y="1850"/>
                </a:lnTo>
                <a:lnTo>
                  <a:pt x="10439" y="1777"/>
                </a:lnTo>
                <a:lnTo>
                  <a:pt x="10390" y="1728"/>
                </a:lnTo>
                <a:lnTo>
                  <a:pt x="10317" y="1704"/>
                </a:lnTo>
                <a:close/>
                <a:moveTo>
                  <a:pt x="8054" y="1"/>
                </a:moveTo>
                <a:lnTo>
                  <a:pt x="7981" y="25"/>
                </a:lnTo>
                <a:lnTo>
                  <a:pt x="7933" y="122"/>
                </a:lnTo>
                <a:lnTo>
                  <a:pt x="7908" y="220"/>
                </a:lnTo>
                <a:lnTo>
                  <a:pt x="7884" y="439"/>
                </a:lnTo>
                <a:lnTo>
                  <a:pt x="7908" y="852"/>
                </a:lnTo>
                <a:lnTo>
                  <a:pt x="7933" y="1071"/>
                </a:lnTo>
                <a:lnTo>
                  <a:pt x="7957" y="1290"/>
                </a:lnTo>
                <a:lnTo>
                  <a:pt x="8054" y="1704"/>
                </a:lnTo>
                <a:lnTo>
                  <a:pt x="8103" y="2044"/>
                </a:lnTo>
                <a:lnTo>
                  <a:pt x="8200" y="2458"/>
                </a:lnTo>
                <a:lnTo>
                  <a:pt x="8273" y="2653"/>
                </a:lnTo>
                <a:lnTo>
                  <a:pt x="8371" y="2823"/>
                </a:lnTo>
                <a:lnTo>
                  <a:pt x="8468" y="2969"/>
                </a:lnTo>
                <a:lnTo>
                  <a:pt x="8541" y="2993"/>
                </a:lnTo>
                <a:lnTo>
                  <a:pt x="8614" y="3042"/>
                </a:lnTo>
                <a:lnTo>
                  <a:pt x="8711" y="3042"/>
                </a:lnTo>
                <a:lnTo>
                  <a:pt x="8784" y="2993"/>
                </a:lnTo>
                <a:lnTo>
                  <a:pt x="8857" y="2920"/>
                </a:lnTo>
                <a:lnTo>
                  <a:pt x="8857" y="2847"/>
                </a:lnTo>
                <a:lnTo>
                  <a:pt x="8857" y="2726"/>
                </a:lnTo>
                <a:lnTo>
                  <a:pt x="8809" y="2604"/>
                </a:lnTo>
                <a:lnTo>
                  <a:pt x="8711" y="2385"/>
                </a:lnTo>
                <a:lnTo>
                  <a:pt x="8614" y="2044"/>
                </a:lnTo>
                <a:lnTo>
                  <a:pt x="8517" y="1704"/>
                </a:lnTo>
                <a:lnTo>
                  <a:pt x="8444" y="1290"/>
                </a:lnTo>
                <a:lnTo>
                  <a:pt x="8395" y="876"/>
                </a:lnTo>
                <a:lnTo>
                  <a:pt x="8322" y="487"/>
                </a:lnTo>
                <a:lnTo>
                  <a:pt x="8273" y="293"/>
                </a:lnTo>
                <a:lnTo>
                  <a:pt x="8225" y="98"/>
                </a:lnTo>
                <a:lnTo>
                  <a:pt x="8176" y="25"/>
                </a:lnTo>
                <a:lnTo>
                  <a:pt x="8103" y="1"/>
                </a:lnTo>
                <a:close/>
                <a:moveTo>
                  <a:pt x="12483" y="1"/>
                </a:moveTo>
                <a:lnTo>
                  <a:pt x="12337" y="122"/>
                </a:lnTo>
                <a:lnTo>
                  <a:pt x="12239" y="244"/>
                </a:lnTo>
                <a:lnTo>
                  <a:pt x="12142" y="414"/>
                </a:lnTo>
                <a:lnTo>
                  <a:pt x="12093" y="585"/>
                </a:lnTo>
                <a:lnTo>
                  <a:pt x="11996" y="949"/>
                </a:lnTo>
                <a:lnTo>
                  <a:pt x="11923" y="1290"/>
                </a:lnTo>
                <a:lnTo>
                  <a:pt x="11753" y="2166"/>
                </a:lnTo>
                <a:lnTo>
                  <a:pt x="11631" y="2531"/>
                </a:lnTo>
                <a:lnTo>
                  <a:pt x="11607" y="2701"/>
                </a:lnTo>
                <a:lnTo>
                  <a:pt x="11607" y="2799"/>
                </a:lnTo>
                <a:lnTo>
                  <a:pt x="11607" y="2872"/>
                </a:lnTo>
                <a:lnTo>
                  <a:pt x="11655" y="2969"/>
                </a:lnTo>
                <a:lnTo>
                  <a:pt x="11753" y="3018"/>
                </a:lnTo>
                <a:lnTo>
                  <a:pt x="11850" y="3042"/>
                </a:lnTo>
                <a:lnTo>
                  <a:pt x="11947" y="3018"/>
                </a:lnTo>
                <a:lnTo>
                  <a:pt x="12069" y="2920"/>
                </a:lnTo>
                <a:lnTo>
                  <a:pt x="12142" y="2774"/>
                </a:lnTo>
                <a:lnTo>
                  <a:pt x="12191" y="2604"/>
                </a:lnTo>
                <a:lnTo>
                  <a:pt x="12239" y="2434"/>
                </a:lnTo>
                <a:lnTo>
                  <a:pt x="12288" y="2069"/>
                </a:lnTo>
                <a:lnTo>
                  <a:pt x="12337" y="1752"/>
                </a:lnTo>
                <a:lnTo>
                  <a:pt x="12458" y="974"/>
                </a:lnTo>
                <a:lnTo>
                  <a:pt x="12556" y="585"/>
                </a:lnTo>
                <a:lnTo>
                  <a:pt x="12604" y="390"/>
                </a:lnTo>
                <a:lnTo>
                  <a:pt x="12677" y="220"/>
                </a:lnTo>
                <a:lnTo>
                  <a:pt x="12702" y="171"/>
                </a:lnTo>
                <a:lnTo>
                  <a:pt x="12702" y="122"/>
                </a:lnTo>
                <a:lnTo>
                  <a:pt x="12653" y="25"/>
                </a:lnTo>
                <a:lnTo>
                  <a:pt x="12629" y="1"/>
                </a:lnTo>
                <a:close/>
                <a:moveTo>
                  <a:pt x="14089" y="2507"/>
                </a:moveTo>
                <a:lnTo>
                  <a:pt x="13991" y="2555"/>
                </a:lnTo>
                <a:lnTo>
                  <a:pt x="13918" y="2628"/>
                </a:lnTo>
                <a:lnTo>
                  <a:pt x="13845" y="2726"/>
                </a:lnTo>
                <a:lnTo>
                  <a:pt x="13797" y="2847"/>
                </a:lnTo>
                <a:lnTo>
                  <a:pt x="13699" y="3066"/>
                </a:lnTo>
                <a:lnTo>
                  <a:pt x="13651" y="3212"/>
                </a:lnTo>
                <a:lnTo>
                  <a:pt x="13651" y="3334"/>
                </a:lnTo>
                <a:lnTo>
                  <a:pt x="13651" y="3383"/>
                </a:lnTo>
                <a:lnTo>
                  <a:pt x="13675" y="3431"/>
                </a:lnTo>
                <a:lnTo>
                  <a:pt x="13724" y="3456"/>
                </a:lnTo>
                <a:lnTo>
                  <a:pt x="13772" y="3480"/>
                </a:lnTo>
                <a:lnTo>
                  <a:pt x="13821" y="3504"/>
                </a:lnTo>
                <a:lnTo>
                  <a:pt x="13894" y="3480"/>
                </a:lnTo>
                <a:lnTo>
                  <a:pt x="13918" y="3456"/>
                </a:lnTo>
                <a:lnTo>
                  <a:pt x="13967" y="3407"/>
                </a:lnTo>
                <a:lnTo>
                  <a:pt x="14040" y="3212"/>
                </a:lnTo>
                <a:lnTo>
                  <a:pt x="14089" y="3018"/>
                </a:lnTo>
                <a:lnTo>
                  <a:pt x="14162" y="2799"/>
                </a:lnTo>
                <a:lnTo>
                  <a:pt x="14210" y="2701"/>
                </a:lnTo>
                <a:lnTo>
                  <a:pt x="14235" y="2604"/>
                </a:lnTo>
                <a:lnTo>
                  <a:pt x="14210" y="2555"/>
                </a:lnTo>
                <a:lnTo>
                  <a:pt x="14186" y="2531"/>
                </a:lnTo>
                <a:lnTo>
                  <a:pt x="14137" y="2507"/>
                </a:lnTo>
                <a:close/>
                <a:moveTo>
                  <a:pt x="6692" y="2385"/>
                </a:moveTo>
                <a:lnTo>
                  <a:pt x="6667" y="2409"/>
                </a:lnTo>
                <a:lnTo>
                  <a:pt x="6594" y="2507"/>
                </a:lnTo>
                <a:lnTo>
                  <a:pt x="6570" y="2628"/>
                </a:lnTo>
                <a:lnTo>
                  <a:pt x="6594" y="2774"/>
                </a:lnTo>
                <a:lnTo>
                  <a:pt x="6619" y="2920"/>
                </a:lnTo>
                <a:lnTo>
                  <a:pt x="6740" y="3188"/>
                </a:lnTo>
                <a:lnTo>
                  <a:pt x="6838" y="3431"/>
                </a:lnTo>
                <a:lnTo>
                  <a:pt x="6886" y="3504"/>
                </a:lnTo>
                <a:lnTo>
                  <a:pt x="6935" y="3553"/>
                </a:lnTo>
                <a:lnTo>
                  <a:pt x="7008" y="3553"/>
                </a:lnTo>
                <a:lnTo>
                  <a:pt x="7081" y="3529"/>
                </a:lnTo>
                <a:lnTo>
                  <a:pt x="7130" y="3504"/>
                </a:lnTo>
                <a:lnTo>
                  <a:pt x="7154" y="3456"/>
                </a:lnTo>
                <a:lnTo>
                  <a:pt x="7178" y="3383"/>
                </a:lnTo>
                <a:lnTo>
                  <a:pt x="7154" y="3310"/>
                </a:lnTo>
                <a:lnTo>
                  <a:pt x="6935" y="2823"/>
                </a:lnTo>
                <a:lnTo>
                  <a:pt x="6862" y="2604"/>
                </a:lnTo>
                <a:lnTo>
                  <a:pt x="6813" y="2507"/>
                </a:lnTo>
                <a:lnTo>
                  <a:pt x="6740" y="2409"/>
                </a:lnTo>
                <a:lnTo>
                  <a:pt x="6692" y="2385"/>
                </a:lnTo>
                <a:close/>
                <a:moveTo>
                  <a:pt x="16668" y="2020"/>
                </a:moveTo>
                <a:lnTo>
                  <a:pt x="16595" y="2044"/>
                </a:lnTo>
                <a:lnTo>
                  <a:pt x="16546" y="2093"/>
                </a:lnTo>
                <a:lnTo>
                  <a:pt x="16303" y="2409"/>
                </a:lnTo>
                <a:lnTo>
                  <a:pt x="16084" y="2726"/>
                </a:lnTo>
                <a:lnTo>
                  <a:pt x="15889" y="3042"/>
                </a:lnTo>
                <a:lnTo>
                  <a:pt x="15719" y="3383"/>
                </a:lnTo>
                <a:lnTo>
                  <a:pt x="15573" y="3626"/>
                </a:lnTo>
                <a:lnTo>
                  <a:pt x="15427" y="3894"/>
                </a:lnTo>
                <a:lnTo>
                  <a:pt x="15281" y="4137"/>
                </a:lnTo>
                <a:lnTo>
                  <a:pt x="15184" y="4380"/>
                </a:lnTo>
                <a:lnTo>
                  <a:pt x="15159" y="4453"/>
                </a:lnTo>
                <a:lnTo>
                  <a:pt x="15184" y="4502"/>
                </a:lnTo>
                <a:lnTo>
                  <a:pt x="15232" y="4575"/>
                </a:lnTo>
                <a:lnTo>
                  <a:pt x="15330" y="4624"/>
                </a:lnTo>
                <a:lnTo>
                  <a:pt x="15427" y="4624"/>
                </a:lnTo>
                <a:lnTo>
                  <a:pt x="15549" y="4575"/>
                </a:lnTo>
                <a:lnTo>
                  <a:pt x="15646" y="4502"/>
                </a:lnTo>
                <a:lnTo>
                  <a:pt x="15743" y="4380"/>
                </a:lnTo>
                <a:lnTo>
                  <a:pt x="15816" y="4259"/>
                </a:lnTo>
                <a:lnTo>
                  <a:pt x="15962" y="3991"/>
                </a:lnTo>
                <a:lnTo>
                  <a:pt x="16060" y="3723"/>
                </a:lnTo>
                <a:lnTo>
                  <a:pt x="16352" y="3091"/>
                </a:lnTo>
                <a:lnTo>
                  <a:pt x="16498" y="2872"/>
                </a:lnTo>
                <a:lnTo>
                  <a:pt x="16619" y="2677"/>
                </a:lnTo>
                <a:lnTo>
                  <a:pt x="16765" y="2458"/>
                </a:lnTo>
                <a:lnTo>
                  <a:pt x="16887" y="2239"/>
                </a:lnTo>
                <a:lnTo>
                  <a:pt x="16911" y="2166"/>
                </a:lnTo>
                <a:lnTo>
                  <a:pt x="16887" y="2117"/>
                </a:lnTo>
                <a:lnTo>
                  <a:pt x="16838" y="2069"/>
                </a:lnTo>
                <a:lnTo>
                  <a:pt x="16790" y="2044"/>
                </a:lnTo>
                <a:lnTo>
                  <a:pt x="16741" y="2020"/>
                </a:lnTo>
                <a:close/>
                <a:moveTo>
                  <a:pt x="3869" y="2020"/>
                </a:moveTo>
                <a:lnTo>
                  <a:pt x="3820" y="2044"/>
                </a:lnTo>
                <a:lnTo>
                  <a:pt x="3796" y="2044"/>
                </a:lnTo>
                <a:lnTo>
                  <a:pt x="3747" y="2093"/>
                </a:lnTo>
                <a:lnTo>
                  <a:pt x="3723" y="2190"/>
                </a:lnTo>
                <a:lnTo>
                  <a:pt x="3747" y="2263"/>
                </a:lnTo>
                <a:lnTo>
                  <a:pt x="3796" y="2312"/>
                </a:lnTo>
                <a:lnTo>
                  <a:pt x="3820" y="2385"/>
                </a:lnTo>
                <a:lnTo>
                  <a:pt x="3869" y="2531"/>
                </a:lnTo>
                <a:lnTo>
                  <a:pt x="3991" y="2799"/>
                </a:lnTo>
                <a:lnTo>
                  <a:pt x="4185" y="3188"/>
                </a:lnTo>
                <a:lnTo>
                  <a:pt x="4404" y="3577"/>
                </a:lnTo>
                <a:lnTo>
                  <a:pt x="4599" y="3869"/>
                </a:lnTo>
                <a:lnTo>
                  <a:pt x="4818" y="4161"/>
                </a:lnTo>
                <a:lnTo>
                  <a:pt x="5086" y="4405"/>
                </a:lnTo>
                <a:lnTo>
                  <a:pt x="5207" y="4526"/>
                </a:lnTo>
                <a:lnTo>
                  <a:pt x="5378" y="4624"/>
                </a:lnTo>
                <a:lnTo>
                  <a:pt x="5475" y="4648"/>
                </a:lnTo>
                <a:lnTo>
                  <a:pt x="5572" y="4648"/>
                </a:lnTo>
                <a:lnTo>
                  <a:pt x="5645" y="4599"/>
                </a:lnTo>
                <a:lnTo>
                  <a:pt x="5694" y="4526"/>
                </a:lnTo>
                <a:lnTo>
                  <a:pt x="5718" y="4453"/>
                </a:lnTo>
                <a:lnTo>
                  <a:pt x="5718" y="4356"/>
                </a:lnTo>
                <a:lnTo>
                  <a:pt x="5694" y="4283"/>
                </a:lnTo>
                <a:lnTo>
                  <a:pt x="5621" y="4210"/>
                </a:lnTo>
                <a:lnTo>
                  <a:pt x="5451" y="4088"/>
                </a:lnTo>
                <a:lnTo>
                  <a:pt x="5329" y="3991"/>
                </a:lnTo>
                <a:lnTo>
                  <a:pt x="5086" y="3723"/>
                </a:lnTo>
                <a:lnTo>
                  <a:pt x="4867" y="3431"/>
                </a:lnTo>
                <a:lnTo>
                  <a:pt x="4672" y="3139"/>
                </a:lnTo>
                <a:lnTo>
                  <a:pt x="4526" y="2847"/>
                </a:lnTo>
                <a:lnTo>
                  <a:pt x="4380" y="2580"/>
                </a:lnTo>
                <a:lnTo>
                  <a:pt x="4210" y="2288"/>
                </a:lnTo>
                <a:lnTo>
                  <a:pt x="4112" y="2166"/>
                </a:lnTo>
                <a:lnTo>
                  <a:pt x="4015" y="2069"/>
                </a:lnTo>
                <a:lnTo>
                  <a:pt x="3966" y="2044"/>
                </a:lnTo>
                <a:lnTo>
                  <a:pt x="3918" y="2020"/>
                </a:lnTo>
                <a:close/>
                <a:moveTo>
                  <a:pt x="3601" y="4843"/>
                </a:moveTo>
                <a:lnTo>
                  <a:pt x="3577" y="4891"/>
                </a:lnTo>
                <a:lnTo>
                  <a:pt x="3577" y="4916"/>
                </a:lnTo>
                <a:lnTo>
                  <a:pt x="3577" y="4964"/>
                </a:lnTo>
                <a:lnTo>
                  <a:pt x="3601" y="5062"/>
                </a:lnTo>
                <a:lnTo>
                  <a:pt x="3674" y="5135"/>
                </a:lnTo>
                <a:lnTo>
                  <a:pt x="3747" y="5183"/>
                </a:lnTo>
                <a:lnTo>
                  <a:pt x="3845" y="5281"/>
                </a:lnTo>
                <a:lnTo>
                  <a:pt x="3966" y="5354"/>
                </a:lnTo>
                <a:lnTo>
                  <a:pt x="4234" y="5500"/>
                </a:lnTo>
                <a:lnTo>
                  <a:pt x="4404" y="5500"/>
                </a:lnTo>
                <a:lnTo>
                  <a:pt x="4477" y="5451"/>
                </a:lnTo>
                <a:lnTo>
                  <a:pt x="4502" y="5402"/>
                </a:lnTo>
                <a:lnTo>
                  <a:pt x="4526" y="5329"/>
                </a:lnTo>
                <a:lnTo>
                  <a:pt x="4502" y="5256"/>
                </a:lnTo>
                <a:lnTo>
                  <a:pt x="4477" y="5183"/>
                </a:lnTo>
                <a:lnTo>
                  <a:pt x="4380" y="5135"/>
                </a:lnTo>
                <a:lnTo>
                  <a:pt x="4137" y="5013"/>
                </a:lnTo>
                <a:lnTo>
                  <a:pt x="3918" y="4891"/>
                </a:lnTo>
                <a:lnTo>
                  <a:pt x="3820" y="4867"/>
                </a:lnTo>
                <a:lnTo>
                  <a:pt x="3747" y="4843"/>
                </a:lnTo>
                <a:close/>
                <a:moveTo>
                  <a:pt x="17106" y="4891"/>
                </a:moveTo>
                <a:lnTo>
                  <a:pt x="16960" y="4940"/>
                </a:lnTo>
                <a:lnTo>
                  <a:pt x="16814" y="5037"/>
                </a:lnTo>
                <a:lnTo>
                  <a:pt x="16668" y="5159"/>
                </a:lnTo>
                <a:lnTo>
                  <a:pt x="16498" y="5305"/>
                </a:lnTo>
                <a:lnTo>
                  <a:pt x="16473" y="5354"/>
                </a:lnTo>
                <a:lnTo>
                  <a:pt x="16473" y="5402"/>
                </a:lnTo>
                <a:lnTo>
                  <a:pt x="16473" y="5451"/>
                </a:lnTo>
                <a:lnTo>
                  <a:pt x="16498" y="5500"/>
                </a:lnTo>
                <a:lnTo>
                  <a:pt x="16546" y="5524"/>
                </a:lnTo>
                <a:lnTo>
                  <a:pt x="16571" y="5548"/>
                </a:lnTo>
                <a:lnTo>
                  <a:pt x="16644" y="5548"/>
                </a:lnTo>
                <a:lnTo>
                  <a:pt x="16692" y="5524"/>
                </a:lnTo>
                <a:lnTo>
                  <a:pt x="16838" y="5402"/>
                </a:lnTo>
                <a:lnTo>
                  <a:pt x="17009" y="5256"/>
                </a:lnTo>
                <a:lnTo>
                  <a:pt x="17106" y="5135"/>
                </a:lnTo>
                <a:lnTo>
                  <a:pt x="17179" y="4964"/>
                </a:lnTo>
                <a:lnTo>
                  <a:pt x="17179" y="4940"/>
                </a:lnTo>
                <a:lnTo>
                  <a:pt x="17155" y="4916"/>
                </a:lnTo>
                <a:lnTo>
                  <a:pt x="17130" y="4891"/>
                </a:lnTo>
                <a:close/>
                <a:moveTo>
                  <a:pt x="19539" y="5500"/>
                </a:moveTo>
                <a:lnTo>
                  <a:pt x="19442" y="5524"/>
                </a:lnTo>
                <a:lnTo>
                  <a:pt x="19320" y="5548"/>
                </a:lnTo>
                <a:lnTo>
                  <a:pt x="19101" y="5646"/>
                </a:lnTo>
                <a:lnTo>
                  <a:pt x="18688" y="5865"/>
                </a:lnTo>
                <a:lnTo>
                  <a:pt x="18006" y="6157"/>
                </a:lnTo>
                <a:lnTo>
                  <a:pt x="17349" y="6497"/>
                </a:lnTo>
                <a:lnTo>
                  <a:pt x="17276" y="6546"/>
                </a:lnTo>
                <a:lnTo>
                  <a:pt x="17252" y="6619"/>
                </a:lnTo>
                <a:lnTo>
                  <a:pt x="17252" y="6692"/>
                </a:lnTo>
                <a:lnTo>
                  <a:pt x="17276" y="6765"/>
                </a:lnTo>
                <a:lnTo>
                  <a:pt x="17301" y="6814"/>
                </a:lnTo>
                <a:lnTo>
                  <a:pt x="17374" y="6862"/>
                </a:lnTo>
                <a:lnTo>
                  <a:pt x="17422" y="6887"/>
                </a:lnTo>
                <a:lnTo>
                  <a:pt x="17520" y="6887"/>
                </a:lnTo>
                <a:lnTo>
                  <a:pt x="18201" y="6595"/>
                </a:lnTo>
                <a:lnTo>
                  <a:pt x="18858" y="6303"/>
                </a:lnTo>
                <a:lnTo>
                  <a:pt x="19345" y="6132"/>
                </a:lnTo>
                <a:lnTo>
                  <a:pt x="19466" y="6084"/>
                </a:lnTo>
                <a:lnTo>
                  <a:pt x="19588" y="6011"/>
                </a:lnTo>
                <a:lnTo>
                  <a:pt x="19685" y="5938"/>
                </a:lnTo>
                <a:lnTo>
                  <a:pt x="19734" y="5865"/>
                </a:lnTo>
                <a:lnTo>
                  <a:pt x="19758" y="5792"/>
                </a:lnTo>
                <a:lnTo>
                  <a:pt x="19782" y="5743"/>
                </a:lnTo>
                <a:lnTo>
                  <a:pt x="19734" y="5621"/>
                </a:lnTo>
                <a:lnTo>
                  <a:pt x="19709" y="5573"/>
                </a:lnTo>
                <a:lnTo>
                  <a:pt x="19661" y="5548"/>
                </a:lnTo>
                <a:lnTo>
                  <a:pt x="19612" y="5524"/>
                </a:lnTo>
                <a:lnTo>
                  <a:pt x="19539" y="5500"/>
                </a:lnTo>
                <a:close/>
                <a:moveTo>
                  <a:pt x="998" y="5694"/>
                </a:moveTo>
                <a:lnTo>
                  <a:pt x="949" y="5719"/>
                </a:lnTo>
                <a:lnTo>
                  <a:pt x="925" y="5767"/>
                </a:lnTo>
                <a:lnTo>
                  <a:pt x="901" y="5865"/>
                </a:lnTo>
                <a:lnTo>
                  <a:pt x="925" y="5938"/>
                </a:lnTo>
                <a:lnTo>
                  <a:pt x="949" y="6011"/>
                </a:lnTo>
                <a:lnTo>
                  <a:pt x="1022" y="6084"/>
                </a:lnTo>
                <a:lnTo>
                  <a:pt x="1193" y="6230"/>
                </a:lnTo>
                <a:lnTo>
                  <a:pt x="1412" y="6327"/>
                </a:lnTo>
                <a:lnTo>
                  <a:pt x="1874" y="6522"/>
                </a:lnTo>
                <a:lnTo>
                  <a:pt x="2093" y="6595"/>
                </a:lnTo>
                <a:lnTo>
                  <a:pt x="2239" y="6643"/>
                </a:lnTo>
                <a:lnTo>
                  <a:pt x="2677" y="6887"/>
                </a:lnTo>
                <a:lnTo>
                  <a:pt x="3139" y="7130"/>
                </a:lnTo>
                <a:lnTo>
                  <a:pt x="3383" y="7276"/>
                </a:lnTo>
                <a:lnTo>
                  <a:pt x="3504" y="7325"/>
                </a:lnTo>
                <a:lnTo>
                  <a:pt x="3577" y="7325"/>
                </a:lnTo>
                <a:lnTo>
                  <a:pt x="3650" y="7300"/>
                </a:lnTo>
                <a:lnTo>
                  <a:pt x="3699" y="7252"/>
                </a:lnTo>
                <a:lnTo>
                  <a:pt x="3723" y="7203"/>
                </a:lnTo>
                <a:lnTo>
                  <a:pt x="3747" y="7130"/>
                </a:lnTo>
                <a:lnTo>
                  <a:pt x="3723" y="7057"/>
                </a:lnTo>
                <a:lnTo>
                  <a:pt x="3650" y="6935"/>
                </a:lnTo>
                <a:lnTo>
                  <a:pt x="3529" y="6814"/>
                </a:lnTo>
                <a:lnTo>
                  <a:pt x="3383" y="6692"/>
                </a:lnTo>
                <a:lnTo>
                  <a:pt x="3212" y="6595"/>
                </a:lnTo>
                <a:lnTo>
                  <a:pt x="2847" y="6424"/>
                </a:lnTo>
                <a:lnTo>
                  <a:pt x="2531" y="6278"/>
                </a:lnTo>
                <a:lnTo>
                  <a:pt x="2166" y="6108"/>
                </a:lnTo>
                <a:lnTo>
                  <a:pt x="1777" y="5962"/>
                </a:lnTo>
                <a:lnTo>
                  <a:pt x="1022" y="5694"/>
                </a:lnTo>
                <a:close/>
                <a:moveTo>
                  <a:pt x="18396" y="8274"/>
                </a:moveTo>
                <a:lnTo>
                  <a:pt x="18128" y="8298"/>
                </a:lnTo>
                <a:lnTo>
                  <a:pt x="17982" y="8322"/>
                </a:lnTo>
                <a:lnTo>
                  <a:pt x="17885" y="8371"/>
                </a:lnTo>
                <a:lnTo>
                  <a:pt x="17812" y="8420"/>
                </a:lnTo>
                <a:lnTo>
                  <a:pt x="17787" y="8468"/>
                </a:lnTo>
                <a:lnTo>
                  <a:pt x="17787" y="8541"/>
                </a:lnTo>
                <a:lnTo>
                  <a:pt x="17787" y="8590"/>
                </a:lnTo>
                <a:lnTo>
                  <a:pt x="17812" y="8663"/>
                </a:lnTo>
                <a:lnTo>
                  <a:pt x="17860" y="8712"/>
                </a:lnTo>
                <a:lnTo>
                  <a:pt x="17909" y="8736"/>
                </a:lnTo>
                <a:lnTo>
                  <a:pt x="17982" y="8736"/>
                </a:lnTo>
                <a:lnTo>
                  <a:pt x="18201" y="8712"/>
                </a:lnTo>
                <a:lnTo>
                  <a:pt x="18517" y="8663"/>
                </a:lnTo>
                <a:lnTo>
                  <a:pt x="18663" y="8590"/>
                </a:lnTo>
                <a:lnTo>
                  <a:pt x="18785" y="8541"/>
                </a:lnTo>
                <a:lnTo>
                  <a:pt x="18858" y="8468"/>
                </a:lnTo>
                <a:lnTo>
                  <a:pt x="18858" y="8420"/>
                </a:lnTo>
                <a:lnTo>
                  <a:pt x="18858" y="8395"/>
                </a:lnTo>
                <a:lnTo>
                  <a:pt x="18809" y="8347"/>
                </a:lnTo>
                <a:lnTo>
                  <a:pt x="18761" y="8322"/>
                </a:lnTo>
                <a:lnTo>
                  <a:pt x="18639" y="8274"/>
                </a:lnTo>
                <a:close/>
                <a:moveTo>
                  <a:pt x="2020" y="8201"/>
                </a:moveTo>
                <a:lnTo>
                  <a:pt x="1947" y="8225"/>
                </a:lnTo>
                <a:lnTo>
                  <a:pt x="1898" y="8249"/>
                </a:lnTo>
                <a:lnTo>
                  <a:pt x="1874" y="8274"/>
                </a:lnTo>
                <a:lnTo>
                  <a:pt x="1850" y="8322"/>
                </a:lnTo>
                <a:lnTo>
                  <a:pt x="1850" y="8395"/>
                </a:lnTo>
                <a:lnTo>
                  <a:pt x="1850" y="8444"/>
                </a:lnTo>
                <a:lnTo>
                  <a:pt x="1874" y="8493"/>
                </a:lnTo>
                <a:lnTo>
                  <a:pt x="1923" y="8517"/>
                </a:lnTo>
                <a:lnTo>
                  <a:pt x="2093" y="8614"/>
                </a:lnTo>
                <a:lnTo>
                  <a:pt x="2288" y="8687"/>
                </a:lnTo>
                <a:lnTo>
                  <a:pt x="2482" y="8736"/>
                </a:lnTo>
                <a:lnTo>
                  <a:pt x="2701" y="8760"/>
                </a:lnTo>
                <a:lnTo>
                  <a:pt x="2774" y="8760"/>
                </a:lnTo>
                <a:lnTo>
                  <a:pt x="2823" y="8712"/>
                </a:lnTo>
                <a:lnTo>
                  <a:pt x="2872" y="8663"/>
                </a:lnTo>
                <a:lnTo>
                  <a:pt x="2896" y="8590"/>
                </a:lnTo>
                <a:lnTo>
                  <a:pt x="2896" y="8517"/>
                </a:lnTo>
                <a:lnTo>
                  <a:pt x="2872" y="8444"/>
                </a:lnTo>
                <a:lnTo>
                  <a:pt x="2823" y="8395"/>
                </a:lnTo>
                <a:lnTo>
                  <a:pt x="2750" y="8347"/>
                </a:lnTo>
                <a:lnTo>
                  <a:pt x="2385" y="8274"/>
                </a:lnTo>
                <a:lnTo>
                  <a:pt x="2190" y="8225"/>
                </a:lnTo>
                <a:lnTo>
                  <a:pt x="2020" y="8201"/>
                </a:lnTo>
                <a:close/>
                <a:moveTo>
                  <a:pt x="18517" y="9904"/>
                </a:moveTo>
                <a:lnTo>
                  <a:pt x="18323" y="9928"/>
                </a:lnTo>
                <a:lnTo>
                  <a:pt x="18177" y="9952"/>
                </a:lnTo>
                <a:lnTo>
                  <a:pt x="18031" y="10050"/>
                </a:lnTo>
                <a:lnTo>
                  <a:pt x="18006" y="10074"/>
                </a:lnTo>
                <a:lnTo>
                  <a:pt x="18006" y="10123"/>
                </a:lnTo>
                <a:lnTo>
                  <a:pt x="18128" y="10220"/>
                </a:lnTo>
                <a:lnTo>
                  <a:pt x="18274" y="10293"/>
                </a:lnTo>
                <a:lnTo>
                  <a:pt x="18420" y="10317"/>
                </a:lnTo>
                <a:lnTo>
                  <a:pt x="18590" y="10342"/>
                </a:lnTo>
                <a:lnTo>
                  <a:pt x="18931" y="10366"/>
                </a:lnTo>
                <a:lnTo>
                  <a:pt x="19247" y="10366"/>
                </a:lnTo>
                <a:lnTo>
                  <a:pt x="19661" y="10390"/>
                </a:lnTo>
                <a:lnTo>
                  <a:pt x="20074" y="10415"/>
                </a:lnTo>
                <a:lnTo>
                  <a:pt x="20293" y="10415"/>
                </a:lnTo>
                <a:lnTo>
                  <a:pt x="20512" y="10390"/>
                </a:lnTo>
                <a:lnTo>
                  <a:pt x="20707" y="10366"/>
                </a:lnTo>
                <a:lnTo>
                  <a:pt x="20902" y="10293"/>
                </a:lnTo>
                <a:lnTo>
                  <a:pt x="20950" y="10269"/>
                </a:lnTo>
                <a:lnTo>
                  <a:pt x="20975" y="10220"/>
                </a:lnTo>
                <a:lnTo>
                  <a:pt x="20975" y="10123"/>
                </a:lnTo>
                <a:lnTo>
                  <a:pt x="20926" y="10050"/>
                </a:lnTo>
                <a:lnTo>
                  <a:pt x="20853" y="10001"/>
                </a:lnTo>
                <a:lnTo>
                  <a:pt x="20707" y="9952"/>
                </a:lnTo>
                <a:lnTo>
                  <a:pt x="20512" y="9904"/>
                </a:lnTo>
                <a:lnTo>
                  <a:pt x="20147" y="9904"/>
                </a:lnTo>
                <a:lnTo>
                  <a:pt x="19782" y="9928"/>
                </a:lnTo>
                <a:lnTo>
                  <a:pt x="19418" y="9952"/>
                </a:lnTo>
                <a:lnTo>
                  <a:pt x="19077" y="9928"/>
                </a:lnTo>
                <a:lnTo>
                  <a:pt x="18688" y="9904"/>
                </a:lnTo>
                <a:close/>
                <a:moveTo>
                  <a:pt x="365" y="10123"/>
                </a:moveTo>
                <a:lnTo>
                  <a:pt x="219" y="10147"/>
                </a:lnTo>
                <a:lnTo>
                  <a:pt x="98" y="10171"/>
                </a:lnTo>
                <a:lnTo>
                  <a:pt x="25" y="10220"/>
                </a:lnTo>
                <a:lnTo>
                  <a:pt x="0" y="10269"/>
                </a:lnTo>
                <a:lnTo>
                  <a:pt x="0" y="10317"/>
                </a:lnTo>
                <a:lnTo>
                  <a:pt x="25" y="10366"/>
                </a:lnTo>
                <a:lnTo>
                  <a:pt x="49" y="10415"/>
                </a:lnTo>
                <a:lnTo>
                  <a:pt x="146" y="10512"/>
                </a:lnTo>
                <a:lnTo>
                  <a:pt x="268" y="10561"/>
                </a:lnTo>
                <a:lnTo>
                  <a:pt x="414" y="10585"/>
                </a:lnTo>
                <a:lnTo>
                  <a:pt x="730" y="10609"/>
                </a:lnTo>
                <a:lnTo>
                  <a:pt x="974" y="10609"/>
                </a:lnTo>
                <a:lnTo>
                  <a:pt x="1923" y="10634"/>
                </a:lnTo>
                <a:lnTo>
                  <a:pt x="2847" y="10634"/>
                </a:lnTo>
                <a:lnTo>
                  <a:pt x="2945" y="10609"/>
                </a:lnTo>
                <a:lnTo>
                  <a:pt x="3018" y="10561"/>
                </a:lnTo>
                <a:lnTo>
                  <a:pt x="3066" y="10488"/>
                </a:lnTo>
                <a:lnTo>
                  <a:pt x="3066" y="10390"/>
                </a:lnTo>
                <a:lnTo>
                  <a:pt x="3066" y="10317"/>
                </a:lnTo>
                <a:lnTo>
                  <a:pt x="3018" y="10244"/>
                </a:lnTo>
                <a:lnTo>
                  <a:pt x="2945" y="10196"/>
                </a:lnTo>
                <a:lnTo>
                  <a:pt x="2847" y="10171"/>
                </a:lnTo>
                <a:lnTo>
                  <a:pt x="1850" y="10171"/>
                </a:lnTo>
                <a:lnTo>
                  <a:pt x="852" y="10147"/>
                </a:lnTo>
                <a:lnTo>
                  <a:pt x="657" y="10123"/>
                </a:lnTo>
                <a:close/>
                <a:moveTo>
                  <a:pt x="2677" y="11777"/>
                </a:moveTo>
                <a:lnTo>
                  <a:pt x="2409" y="11826"/>
                </a:lnTo>
                <a:lnTo>
                  <a:pt x="2288" y="11875"/>
                </a:lnTo>
                <a:lnTo>
                  <a:pt x="2166" y="11923"/>
                </a:lnTo>
                <a:lnTo>
                  <a:pt x="2069" y="11996"/>
                </a:lnTo>
                <a:lnTo>
                  <a:pt x="2020" y="12094"/>
                </a:lnTo>
                <a:lnTo>
                  <a:pt x="2020" y="12167"/>
                </a:lnTo>
                <a:lnTo>
                  <a:pt x="2069" y="12215"/>
                </a:lnTo>
                <a:lnTo>
                  <a:pt x="2190" y="12240"/>
                </a:lnTo>
                <a:lnTo>
                  <a:pt x="2312" y="12240"/>
                </a:lnTo>
                <a:lnTo>
                  <a:pt x="2580" y="12191"/>
                </a:lnTo>
                <a:lnTo>
                  <a:pt x="2872" y="12191"/>
                </a:lnTo>
                <a:lnTo>
                  <a:pt x="2993" y="12167"/>
                </a:lnTo>
                <a:lnTo>
                  <a:pt x="3066" y="12142"/>
                </a:lnTo>
                <a:lnTo>
                  <a:pt x="3115" y="12069"/>
                </a:lnTo>
                <a:lnTo>
                  <a:pt x="3139" y="12045"/>
                </a:lnTo>
                <a:lnTo>
                  <a:pt x="3139" y="11996"/>
                </a:lnTo>
                <a:lnTo>
                  <a:pt x="3115" y="11923"/>
                </a:lnTo>
                <a:lnTo>
                  <a:pt x="3091" y="11875"/>
                </a:lnTo>
                <a:lnTo>
                  <a:pt x="3066" y="11850"/>
                </a:lnTo>
                <a:lnTo>
                  <a:pt x="3018" y="11802"/>
                </a:lnTo>
                <a:lnTo>
                  <a:pt x="2920" y="11777"/>
                </a:lnTo>
                <a:close/>
                <a:moveTo>
                  <a:pt x="18006" y="11923"/>
                </a:moveTo>
                <a:lnTo>
                  <a:pt x="17860" y="11948"/>
                </a:lnTo>
                <a:lnTo>
                  <a:pt x="17812" y="11972"/>
                </a:lnTo>
                <a:lnTo>
                  <a:pt x="17763" y="11996"/>
                </a:lnTo>
                <a:lnTo>
                  <a:pt x="17763" y="12045"/>
                </a:lnTo>
                <a:lnTo>
                  <a:pt x="17763" y="12094"/>
                </a:lnTo>
                <a:lnTo>
                  <a:pt x="17787" y="12118"/>
                </a:lnTo>
                <a:lnTo>
                  <a:pt x="17860" y="12167"/>
                </a:lnTo>
                <a:lnTo>
                  <a:pt x="17933" y="12215"/>
                </a:lnTo>
                <a:lnTo>
                  <a:pt x="18006" y="12240"/>
                </a:lnTo>
                <a:lnTo>
                  <a:pt x="18152" y="12264"/>
                </a:lnTo>
                <a:lnTo>
                  <a:pt x="18444" y="12337"/>
                </a:lnTo>
                <a:lnTo>
                  <a:pt x="18761" y="12386"/>
                </a:lnTo>
                <a:lnTo>
                  <a:pt x="18834" y="12386"/>
                </a:lnTo>
                <a:lnTo>
                  <a:pt x="18882" y="12337"/>
                </a:lnTo>
                <a:lnTo>
                  <a:pt x="18931" y="12288"/>
                </a:lnTo>
                <a:lnTo>
                  <a:pt x="18955" y="12215"/>
                </a:lnTo>
                <a:lnTo>
                  <a:pt x="18931" y="12142"/>
                </a:lnTo>
                <a:lnTo>
                  <a:pt x="18931" y="12069"/>
                </a:lnTo>
                <a:lnTo>
                  <a:pt x="18882" y="12021"/>
                </a:lnTo>
                <a:lnTo>
                  <a:pt x="18809" y="11996"/>
                </a:lnTo>
                <a:lnTo>
                  <a:pt x="18566" y="11948"/>
                </a:lnTo>
                <a:lnTo>
                  <a:pt x="18201" y="11923"/>
                </a:lnTo>
                <a:close/>
                <a:moveTo>
                  <a:pt x="3358" y="13359"/>
                </a:moveTo>
                <a:lnTo>
                  <a:pt x="3261" y="13383"/>
                </a:lnTo>
                <a:lnTo>
                  <a:pt x="2434" y="13870"/>
                </a:lnTo>
                <a:lnTo>
                  <a:pt x="1582" y="14357"/>
                </a:lnTo>
                <a:lnTo>
                  <a:pt x="1241" y="14503"/>
                </a:lnTo>
                <a:lnTo>
                  <a:pt x="1095" y="14576"/>
                </a:lnTo>
                <a:lnTo>
                  <a:pt x="949" y="14697"/>
                </a:lnTo>
                <a:lnTo>
                  <a:pt x="925" y="14770"/>
                </a:lnTo>
                <a:lnTo>
                  <a:pt x="925" y="14843"/>
                </a:lnTo>
                <a:lnTo>
                  <a:pt x="949" y="14892"/>
                </a:lnTo>
                <a:lnTo>
                  <a:pt x="1022" y="14941"/>
                </a:lnTo>
                <a:lnTo>
                  <a:pt x="1120" y="14965"/>
                </a:lnTo>
                <a:lnTo>
                  <a:pt x="1217" y="14965"/>
                </a:lnTo>
                <a:lnTo>
                  <a:pt x="1412" y="14916"/>
                </a:lnTo>
                <a:lnTo>
                  <a:pt x="1606" y="14843"/>
                </a:lnTo>
                <a:lnTo>
                  <a:pt x="1801" y="14746"/>
                </a:lnTo>
                <a:lnTo>
                  <a:pt x="2239" y="14551"/>
                </a:lnTo>
                <a:lnTo>
                  <a:pt x="2677" y="14308"/>
                </a:lnTo>
                <a:lnTo>
                  <a:pt x="3504" y="13797"/>
                </a:lnTo>
                <a:lnTo>
                  <a:pt x="3577" y="13724"/>
                </a:lnTo>
                <a:lnTo>
                  <a:pt x="3626" y="13651"/>
                </a:lnTo>
                <a:lnTo>
                  <a:pt x="3626" y="13554"/>
                </a:lnTo>
                <a:lnTo>
                  <a:pt x="3577" y="13481"/>
                </a:lnTo>
                <a:lnTo>
                  <a:pt x="3529" y="13408"/>
                </a:lnTo>
                <a:lnTo>
                  <a:pt x="3456" y="13359"/>
                </a:lnTo>
                <a:close/>
                <a:moveTo>
                  <a:pt x="17325" y="13383"/>
                </a:moveTo>
                <a:lnTo>
                  <a:pt x="17179" y="13408"/>
                </a:lnTo>
                <a:lnTo>
                  <a:pt x="17130" y="13408"/>
                </a:lnTo>
                <a:lnTo>
                  <a:pt x="17130" y="13432"/>
                </a:lnTo>
                <a:lnTo>
                  <a:pt x="17130" y="13505"/>
                </a:lnTo>
                <a:lnTo>
                  <a:pt x="17252" y="13627"/>
                </a:lnTo>
                <a:lnTo>
                  <a:pt x="17398" y="13748"/>
                </a:lnTo>
                <a:lnTo>
                  <a:pt x="17690" y="13943"/>
                </a:lnTo>
                <a:lnTo>
                  <a:pt x="18006" y="14113"/>
                </a:lnTo>
                <a:lnTo>
                  <a:pt x="18323" y="14284"/>
                </a:lnTo>
                <a:lnTo>
                  <a:pt x="18907" y="14649"/>
                </a:lnTo>
                <a:lnTo>
                  <a:pt x="19199" y="14819"/>
                </a:lnTo>
                <a:lnTo>
                  <a:pt x="19515" y="14941"/>
                </a:lnTo>
                <a:lnTo>
                  <a:pt x="19612" y="14965"/>
                </a:lnTo>
                <a:lnTo>
                  <a:pt x="19709" y="14941"/>
                </a:lnTo>
                <a:lnTo>
                  <a:pt x="19758" y="14868"/>
                </a:lnTo>
                <a:lnTo>
                  <a:pt x="19807" y="14795"/>
                </a:lnTo>
                <a:lnTo>
                  <a:pt x="19807" y="14697"/>
                </a:lnTo>
                <a:lnTo>
                  <a:pt x="19782" y="14600"/>
                </a:lnTo>
                <a:lnTo>
                  <a:pt x="19734" y="14527"/>
                </a:lnTo>
                <a:lnTo>
                  <a:pt x="19636" y="14454"/>
                </a:lnTo>
                <a:lnTo>
                  <a:pt x="19272" y="14308"/>
                </a:lnTo>
                <a:lnTo>
                  <a:pt x="18931" y="14113"/>
                </a:lnTo>
                <a:lnTo>
                  <a:pt x="18590" y="13919"/>
                </a:lnTo>
                <a:lnTo>
                  <a:pt x="18250" y="13724"/>
                </a:lnTo>
                <a:lnTo>
                  <a:pt x="17982" y="13602"/>
                </a:lnTo>
                <a:lnTo>
                  <a:pt x="17739" y="13481"/>
                </a:lnTo>
                <a:lnTo>
                  <a:pt x="17593" y="13432"/>
                </a:lnTo>
                <a:lnTo>
                  <a:pt x="17447" y="13408"/>
                </a:lnTo>
                <a:lnTo>
                  <a:pt x="17325" y="13383"/>
                </a:lnTo>
                <a:close/>
                <a:moveTo>
                  <a:pt x="4234" y="14892"/>
                </a:moveTo>
                <a:lnTo>
                  <a:pt x="4161" y="14916"/>
                </a:lnTo>
                <a:lnTo>
                  <a:pt x="4088" y="14941"/>
                </a:lnTo>
                <a:lnTo>
                  <a:pt x="3942" y="15087"/>
                </a:lnTo>
                <a:lnTo>
                  <a:pt x="3820" y="15257"/>
                </a:lnTo>
                <a:lnTo>
                  <a:pt x="3723" y="15330"/>
                </a:lnTo>
                <a:lnTo>
                  <a:pt x="3650" y="15379"/>
                </a:lnTo>
                <a:lnTo>
                  <a:pt x="3650" y="15403"/>
                </a:lnTo>
                <a:lnTo>
                  <a:pt x="3601" y="15427"/>
                </a:lnTo>
                <a:lnTo>
                  <a:pt x="3577" y="15476"/>
                </a:lnTo>
                <a:lnTo>
                  <a:pt x="3553" y="15525"/>
                </a:lnTo>
                <a:lnTo>
                  <a:pt x="3553" y="15573"/>
                </a:lnTo>
                <a:lnTo>
                  <a:pt x="3577" y="15646"/>
                </a:lnTo>
                <a:lnTo>
                  <a:pt x="3626" y="15695"/>
                </a:lnTo>
                <a:lnTo>
                  <a:pt x="3699" y="15744"/>
                </a:lnTo>
                <a:lnTo>
                  <a:pt x="3772" y="15744"/>
                </a:lnTo>
                <a:lnTo>
                  <a:pt x="3845" y="15719"/>
                </a:lnTo>
                <a:lnTo>
                  <a:pt x="3991" y="15646"/>
                </a:lnTo>
                <a:lnTo>
                  <a:pt x="4088" y="15549"/>
                </a:lnTo>
                <a:lnTo>
                  <a:pt x="4258" y="15403"/>
                </a:lnTo>
                <a:lnTo>
                  <a:pt x="4429" y="15208"/>
                </a:lnTo>
                <a:lnTo>
                  <a:pt x="4453" y="15135"/>
                </a:lnTo>
                <a:lnTo>
                  <a:pt x="4453" y="15087"/>
                </a:lnTo>
                <a:lnTo>
                  <a:pt x="4429" y="15014"/>
                </a:lnTo>
                <a:lnTo>
                  <a:pt x="4380" y="14941"/>
                </a:lnTo>
                <a:lnTo>
                  <a:pt x="4307" y="14892"/>
                </a:lnTo>
                <a:close/>
                <a:moveTo>
                  <a:pt x="16376" y="14843"/>
                </a:moveTo>
                <a:lnTo>
                  <a:pt x="16303" y="14892"/>
                </a:lnTo>
                <a:lnTo>
                  <a:pt x="16279" y="14965"/>
                </a:lnTo>
                <a:lnTo>
                  <a:pt x="16303" y="15038"/>
                </a:lnTo>
                <a:lnTo>
                  <a:pt x="16400" y="15233"/>
                </a:lnTo>
                <a:lnTo>
                  <a:pt x="16522" y="15403"/>
                </a:lnTo>
                <a:lnTo>
                  <a:pt x="16668" y="15598"/>
                </a:lnTo>
                <a:lnTo>
                  <a:pt x="16765" y="15671"/>
                </a:lnTo>
                <a:lnTo>
                  <a:pt x="16863" y="15744"/>
                </a:lnTo>
                <a:lnTo>
                  <a:pt x="16936" y="15768"/>
                </a:lnTo>
                <a:lnTo>
                  <a:pt x="17009" y="15768"/>
                </a:lnTo>
                <a:lnTo>
                  <a:pt x="17082" y="15719"/>
                </a:lnTo>
                <a:lnTo>
                  <a:pt x="17130" y="15671"/>
                </a:lnTo>
                <a:lnTo>
                  <a:pt x="17155" y="15598"/>
                </a:lnTo>
                <a:lnTo>
                  <a:pt x="17155" y="15525"/>
                </a:lnTo>
                <a:lnTo>
                  <a:pt x="17130" y="15476"/>
                </a:lnTo>
                <a:lnTo>
                  <a:pt x="17057" y="15403"/>
                </a:lnTo>
                <a:lnTo>
                  <a:pt x="16911" y="15281"/>
                </a:lnTo>
                <a:lnTo>
                  <a:pt x="16790" y="15135"/>
                </a:lnTo>
                <a:lnTo>
                  <a:pt x="16644" y="14965"/>
                </a:lnTo>
                <a:lnTo>
                  <a:pt x="16546" y="14892"/>
                </a:lnTo>
                <a:lnTo>
                  <a:pt x="16449" y="14843"/>
                </a:lnTo>
                <a:close/>
                <a:moveTo>
                  <a:pt x="11169" y="3577"/>
                </a:moveTo>
                <a:lnTo>
                  <a:pt x="11582" y="3650"/>
                </a:lnTo>
                <a:lnTo>
                  <a:pt x="11996" y="3748"/>
                </a:lnTo>
                <a:lnTo>
                  <a:pt x="12410" y="3894"/>
                </a:lnTo>
                <a:lnTo>
                  <a:pt x="12799" y="4064"/>
                </a:lnTo>
                <a:lnTo>
                  <a:pt x="13188" y="4259"/>
                </a:lnTo>
                <a:lnTo>
                  <a:pt x="13578" y="4453"/>
                </a:lnTo>
                <a:lnTo>
                  <a:pt x="13943" y="4672"/>
                </a:lnTo>
                <a:lnTo>
                  <a:pt x="14235" y="4891"/>
                </a:lnTo>
                <a:lnTo>
                  <a:pt x="14502" y="5110"/>
                </a:lnTo>
                <a:lnTo>
                  <a:pt x="14770" y="5329"/>
                </a:lnTo>
                <a:lnTo>
                  <a:pt x="15038" y="5573"/>
                </a:lnTo>
                <a:lnTo>
                  <a:pt x="14989" y="5621"/>
                </a:lnTo>
                <a:lnTo>
                  <a:pt x="14916" y="5694"/>
                </a:lnTo>
                <a:lnTo>
                  <a:pt x="14916" y="5767"/>
                </a:lnTo>
                <a:lnTo>
                  <a:pt x="14892" y="5792"/>
                </a:lnTo>
                <a:lnTo>
                  <a:pt x="14892" y="5840"/>
                </a:lnTo>
                <a:lnTo>
                  <a:pt x="14940" y="5840"/>
                </a:lnTo>
                <a:lnTo>
                  <a:pt x="14989" y="5865"/>
                </a:lnTo>
                <a:lnTo>
                  <a:pt x="15086" y="5865"/>
                </a:lnTo>
                <a:lnTo>
                  <a:pt x="15159" y="5816"/>
                </a:lnTo>
                <a:lnTo>
                  <a:pt x="15232" y="5767"/>
                </a:lnTo>
                <a:lnTo>
                  <a:pt x="15354" y="5913"/>
                </a:lnTo>
                <a:lnTo>
                  <a:pt x="15257" y="5986"/>
                </a:lnTo>
                <a:lnTo>
                  <a:pt x="15208" y="6059"/>
                </a:lnTo>
                <a:lnTo>
                  <a:pt x="15159" y="6132"/>
                </a:lnTo>
                <a:lnTo>
                  <a:pt x="15184" y="6205"/>
                </a:lnTo>
                <a:lnTo>
                  <a:pt x="15208" y="6254"/>
                </a:lnTo>
                <a:lnTo>
                  <a:pt x="15330" y="6254"/>
                </a:lnTo>
                <a:lnTo>
                  <a:pt x="15427" y="6181"/>
                </a:lnTo>
                <a:lnTo>
                  <a:pt x="15524" y="6132"/>
                </a:lnTo>
                <a:lnTo>
                  <a:pt x="15719" y="6376"/>
                </a:lnTo>
                <a:lnTo>
                  <a:pt x="15695" y="6424"/>
                </a:lnTo>
                <a:lnTo>
                  <a:pt x="15573" y="6546"/>
                </a:lnTo>
                <a:lnTo>
                  <a:pt x="15549" y="6619"/>
                </a:lnTo>
                <a:lnTo>
                  <a:pt x="15524" y="6716"/>
                </a:lnTo>
                <a:lnTo>
                  <a:pt x="15549" y="6765"/>
                </a:lnTo>
                <a:lnTo>
                  <a:pt x="15597" y="6789"/>
                </a:lnTo>
                <a:lnTo>
                  <a:pt x="15768" y="6789"/>
                </a:lnTo>
                <a:lnTo>
                  <a:pt x="15865" y="6741"/>
                </a:lnTo>
                <a:lnTo>
                  <a:pt x="15914" y="6692"/>
                </a:lnTo>
                <a:lnTo>
                  <a:pt x="16060" y="6911"/>
                </a:lnTo>
                <a:lnTo>
                  <a:pt x="15962" y="7008"/>
                </a:lnTo>
                <a:lnTo>
                  <a:pt x="15889" y="7081"/>
                </a:lnTo>
                <a:lnTo>
                  <a:pt x="15841" y="7130"/>
                </a:lnTo>
                <a:lnTo>
                  <a:pt x="15841" y="7203"/>
                </a:lnTo>
                <a:lnTo>
                  <a:pt x="15865" y="7300"/>
                </a:lnTo>
                <a:lnTo>
                  <a:pt x="15914" y="7325"/>
                </a:lnTo>
                <a:lnTo>
                  <a:pt x="15962" y="7349"/>
                </a:lnTo>
                <a:lnTo>
                  <a:pt x="16060" y="7325"/>
                </a:lnTo>
                <a:lnTo>
                  <a:pt x="16157" y="7300"/>
                </a:lnTo>
                <a:lnTo>
                  <a:pt x="16254" y="7227"/>
                </a:lnTo>
                <a:lnTo>
                  <a:pt x="16400" y="7495"/>
                </a:lnTo>
                <a:lnTo>
                  <a:pt x="16327" y="7519"/>
                </a:lnTo>
                <a:lnTo>
                  <a:pt x="16254" y="7544"/>
                </a:lnTo>
                <a:lnTo>
                  <a:pt x="16157" y="7617"/>
                </a:lnTo>
                <a:lnTo>
                  <a:pt x="16060" y="7714"/>
                </a:lnTo>
                <a:lnTo>
                  <a:pt x="15987" y="7811"/>
                </a:lnTo>
                <a:lnTo>
                  <a:pt x="15938" y="7909"/>
                </a:lnTo>
                <a:lnTo>
                  <a:pt x="15938" y="7982"/>
                </a:lnTo>
                <a:lnTo>
                  <a:pt x="15962" y="8030"/>
                </a:lnTo>
                <a:lnTo>
                  <a:pt x="15987" y="8079"/>
                </a:lnTo>
                <a:lnTo>
                  <a:pt x="16060" y="8103"/>
                </a:lnTo>
                <a:lnTo>
                  <a:pt x="16108" y="8079"/>
                </a:lnTo>
                <a:lnTo>
                  <a:pt x="16181" y="8030"/>
                </a:lnTo>
                <a:lnTo>
                  <a:pt x="16303" y="7933"/>
                </a:lnTo>
                <a:lnTo>
                  <a:pt x="16449" y="7836"/>
                </a:lnTo>
                <a:lnTo>
                  <a:pt x="16522" y="7763"/>
                </a:lnTo>
                <a:lnTo>
                  <a:pt x="16692" y="8176"/>
                </a:lnTo>
                <a:lnTo>
                  <a:pt x="16619" y="8201"/>
                </a:lnTo>
                <a:lnTo>
                  <a:pt x="16571" y="8225"/>
                </a:lnTo>
                <a:lnTo>
                  <a:pt x="16473" y="8347"/>
                </a:lnTo>
                <a:lnTo>
                  <a:pt x="16254" y="8541"/>
                </a:lnTo>
                <a:lnTo>
                  <a:pt x="16181" y="8614"/>
                </a:lnTo>
                <a:lnTo>
                  <a:pt x="16108" y="8712"/>
                </a:lnTo>
                <a:lnTo>
                  <a:pt x="16084" y="8760"/>
                </a:lnTo>
                <a:lnTo>
                  <a:pt x="16060" y="8809"/>
                </a:lnTo>
                <a:lnTo>
                  <a:pt x="16060" y="8858"/>
                </a:lnTo>
                <a:lnTo>
                  <a:pt x="16108" y="8906"/>
                </a:lnTo>
                <a:lnTo>
                  <a:pt x="16157" y="8930"/>
                </a:lnTo>
                <a:lnTo>
                  <a:pt x="16206" y="8930"/>
                </a:lnTo>
                <a:lnTo>
                  <a:pt x="16327" y="8882"/>
                </a:lnTo>
                <a:lnTo>
                  <a:pt x="16425" y="8809"/>
                </a:lnTo>
                <a:lnTo>
                  <a:pt x="16522" y="8736"/>
                </a:lnTo>
                <a:lnTo>
                  <a:pt x="16668" y="8614"/>
                </a:lnTo>
                <a:lnTo>
                  <a:pt x="16790" y="8468"/>
                </a:lnTo>
                <a:lnTo>
                  <a:pt x="16887" y="8882"/>
                </a:lnTo>
                <a:lnTo>
                  <a:pt x="16790" y="8930"/>
                </a:lnTo>
                <a:lnTo>
                  <a:pt x="16692" y="8979"/>
                </a:lnTo>
                <a:lnTo>
                  <a:pt x="16498" y="9125"/>
                </a:lnTo>
                <a:lnTo>
                  <a:pt x="16230" y="9271"/>
                </a:lnTo>
                <a:lnTo>
                  <a:pt x="16108" y="9368"/>
                </a:lnTo>
                <a:lnTo>
                  <a:pt x="16011" y="9441"/>
                </a:lnTo>
                <a:lnTo>
                  <a:pt x="16011" y="9490"/>
                </a:lnTo>
                <a:lnTo>
                  <a:pt x="16035" y="9514"/>
                </a:lnTo>
                <a:lnTo>
                  <a:pt x="16181" y="9539"/>
                </a:lnTo>
                <a:lnTo>
                  <a:pt x="16327" y="9514"/>
                </a:lnTo>
                <a:lnTo>
                  <a:pt x="16619" y="9441"/>
                </a:lnTo>
                <a:lnTo>
                  <a:pt x="16790" y="9368"/>
                </a:lnTo>
                <a:lnTo>
                  <a:pt x="16960" y="9271"/>
                </a:lnTo>
                <a:lnTo>
                  <a:pt x="17009" y="9660"/>
                </a:lnTo>
                <a:lnTo>
                  <a:pt x="16522" y="9855"/>
                </a:lnTo>
                <a:lnTo>
                  <a:pt x="16254" y="9977"/>
                </a:lnTo>
                <a:lnTo>
                  <a:pt x="16108" y="10050"/>
                </a:lnTo>
                <a:lnTo>
                  <a:pt x="15987" y="10123"/>
                </a:lnTo>
                <a:lnTo>
                  <a:pt x="15962" y="10171"/>
                </a:lnTo>
                <a:lnTo>
                  <a:pt x="15962" y="10196"/>
                </a:lnTo>
                <a:lnTo>
                  <a:pt x="15987" y="10220"/>
                </a:lnTo>
                <a:lnTo>
                  <a:pt x="16011" y="10244"/>
                </a:lnTo>
                <a:lnTo>
                  <a:pt x="16279" y="10269"/>
                </a:lnTo>
                <a:lnTo>
                  <a:pt x="16522" y="10220"/>
                </a:lnTo>
                <a:lnTo>
                  <a:pt x="16765" y="10147"/>
                </a:lnTo>
                <a:lnTo>
                  <a:pt x="17033" y="10074"/>
                </a:lnTo>
                <a:lnTo>
                  <a:pt x="17009" y="10585"/>
                </a:lnTo>
                <a:lnTo>
                  <a:pt x="16765" y="10585"/>
                </a:lnTo>
                <a:lnTo>
                  <a:pt x="16546" y="10634"/>
                </a:lnTo>
                <a:lnTo>
                  <a:pt x="16108" y="10707"/>
                </a:lnTo>
                <a:lnTo>
                  <a:pt x="15914" y="10780"/>
                </a:lnTo>
                <a:lnTo>
                  <a:pt x="15719" y="10853"/>
                </a:lnTo>
                <a:lnTo>
                  <a:pt x="15695" y="10877"/>
                </a:lnTo>
                <a:lnTo>
                  <a:pt x="15719" y="10901"/>
                </a:lnTo>
                <a:lnTo>
                  <a:pt x="15889" y="10950"/>
                </a:lnTo>
                <a:lnTo>
                  <a:pt x="16060" y="10974"/>
                </a:lnTo>
                <a:lnTo>
                  <a:pt x="16425" y="10950"/>
                </a:lnTo>
                <a:lnTo>
                  <a:pt x="16814" y="10926"/>
                </a:lnTo>
                <a:lnTo>
                  <a:pt x="16984" y="10926"/>
                </a:lnTo>
                <a:lnTo>
                  <a:pt x="16887" y="11412"/>
                </a:lnTo>
                <a:lnTo>
                  <a:pt x="16765" y="11412"/>
                </a:lnTo>
                <a:lnTo>
                  <a:pt x="16619" y="11437"/>
                </a:lnTo>
                <a:lnTo>
                  <a:pt x="16352" y="11485"/>
                </a:lnTo>
                <a:lnTo>
                  <a:pt x="16035" y="11558"/>
                </a:lnTo>
                <a:lnTo>
                  <a:pt x="15889" y="11583"/>
                </a:lnTo>
                <a:lnTo>
                  <a:pt x="15719" y="11607"/>
                </a:lnTo>
                <a:lnTo>
                  <a:pt x="15695" y="11607"/>
                </a:lnTo>
                <a:lnTo>
                  <a:pt x="15670" y="11631"/>
                </a:lnTo>
                <a:lnTo>
                  <a:pt x="15670" y="11656"/>
                </a:lnTo>
                <a:lnTo>
                  <a:pt x="15695" y="11680"/>
                </a:lnTo>
                <a:lnTo>
                  <a:pt x="15962" y="11777"/>
                </a:lnTo>
                <a:lnTo>
                  <a:pt x="16108" y="11826"/>
                </a:lnTo>
                <a:lnTo>
                  <a:pt x="16254" y="11850"/>
                </a:lnTo>
                <a:lnTo>
                  <a:pt x="16522" y="11826"/>
                </a:lnTo>
                <a:lnTo>
                  <a:pt x="16814" y="11802"/>
                </a:lnTo>
                <a:lnTo>
                  <a:pt x="16668" y="12264"/>
                </a:lnTo>
                <a:lnTo>
                  <a:pt x="16498" y="12215"/>
                </a:lnTo>
                <a:lnTo>
                  <a:pt x="16303" y="12191"/>
                </a:lnTo>
                <a:lnTo>
                  <a:pt x="16108" y="12142"/>
                </a:lnTo>
                <a:lnTo>
                  <a:pt x="15914" y="12094"/>
                </a:lnTo>
                <a:lnTo>
                  <a:pt x="15695" y="12094"/>
                </a:lnTo>
                <a:lnTo>
                  <a:pt x="15476" y="12118"/>
                </a:lnTo>
                <a:lnTo>
                  <a:pt x="15451" y="12142"/>
                </a:lnTo>
                <a:lnTo>
                  <a:pt x="15451" y="12167"/>
                </a:lnTo>
                <a:lnTo>
                  <a:pt x="15476" y="12191"/>
                </a:lnTo>
                <a:lnTo>
                  <a:pt x="15646" y="12288"/>
                </a:lnTo>
                <a:lnTo>
                  <a:pt x="15816" y="12386"/>
                </a:lnTo>
                <a:lnTo>
                  <a:pt x="16230" y="12532"/>
                </a:lnTo>
                <a:lnTo>
                  <a:pt x="16546" y="12629"/>
                </a:lnTo>
                <a:lnTo>
                  <a:pt x="16376" y="13018"/>
                </a:lnTo>
                <a:lnTo>
                  <a:pt x="16060" y="12970"/>
                </a:lnTo>
                <a:lnTo>
                  <a:pt x="15743" y="12872"/>
                </a:lnTo>
                <a:lnTo>
                  <a:pt x="15573" y="12824"/>
                </a:lnTo>
                <a:lnTo>
                  <a:pt x="15476" y="12824"/>
                </a:lnTo>
                <a:lnTo>
                  <a:pt x="15451" y="12848"/>
                </a:lnTo>
                <a:lnTo>
                  <a:pt x="15427" y="12897"/>
                </a:lnTo>
                <a:lnTo>
                  <a:pt x="15427" y="12945"/>
                </a:lnTo>
                <a:lnTo>
                  <a:pt x="15451" y="12994"/>
                </a:lnTo>
                <a:lnTo>
                  <a:pt x="15524" y="13091"/>
                </a:lnTo>
                <a:lnTo>
                  <a:pt x="15743" y="13237"/>
                </a:lnTo>
                <a:lnTo>
                  <a:pt x="15938" y="13335"/>
                </a:lnTo>
                <a:lnTo>
                  <a:pt x="16181" y="13408"/>
                </a:lnTo>
                <a:lnTo>
                  <a:pt x="15914" y="13821"/>
                </a:lnTo>
                <a:lnTo>
                  <a:pt x="15865" y="13894"/>
                </a:lnTo>
                <a:lnTo>
                  <a:pt x="15841" y="13870"/>
                </a:lnTo>
                <a:lnTo>
                  <a:pt x="15719" y="13797"/>
                </a:lnTo>
                <a:lnTo>
                  <a:pt x="15597" y="13700"/>
                </a:lnTo>
                <a:lnTo>
                  <a:pt x="15330" y="13578"/>
                </a:lnTo>
                <a:lnTo>
                  <a:pt x="15013" y="13505"/>
                </a:lnTo>
                <a:lnTo>
                  <a:pt x="14721" y="13505"/>
                </a:lnTo>
                <a:lnTo>
                  <a:pt x="14697" y="13529"/>
                </a:lnTo>
                <a:lnTo>
                  <a:pt x="14673" y="13578"/>
                </a:lnTo>
                <a:lnTo>
                  <a:pt x="14697" y="13602"/>
                </a:lnTo>
                <a:lnTo>
                  <a:pt x="14794" y="13651"/>
                </a:lnTo>
                <a:lnTo>
                  <a:pt x="14892" y="13724"/>
                </a:lnTo>
                <a:lnTo>
                  <a:pt x="15111" y="13821"/>
                </a:lnTo>
                <a:lnTo>
                  <a:pt x="15378" y="13967"/>
                </a:lnTo>
                <a:lnTo>
                  <a:pt x="15622" y="14138"/>
                </a:lnTo>
                <a:lnTo>
                  <a:pt x="15670" y="14162"/>
                </a:lnTo>
                <a:lnTo>
                  <a:pt x="15451" y="14405"/>
                </a:lnTo>
                <a:lnTo>
                  <a:pt x="15330" y="14357"/>
                </a:lnTo>
                <a:lnTo>
                  <a:pt x="15208" y="14332"/>
                </a:lnTo>
                <a:lnTo>
                  <a:pt x="15086" y="14332"/>
                </a:lnTo>
                <a:lnTo>
                  <a:pt x="14989" y="14308"/>
                </a:lnTo>
                <a:lnTo>
                  <a:pt x="14794" y="14259"/>
                </a:lnTo>
                <a:lnTo>
                  <a:pt x="14624" y="14186"/>
                </a:lnTo>
                <a:lnTo>
                  <a:pt x="14454" y="14089"/>
                </a:lnTo>
                <a:lnTo>
                  <a:pt x="14308" y="14016"/>
                </a:lnTo>
                <a:lnTo>
                  <a:pt x="14137" y="14016"/>
                </a:lnTo>
                <a:lnTo>
                  <a:pt x="14089" y="14040"/>
                </a:lnTo>
                <a:lnTo>
                  <a:pt x="14064" y="14089"/>
                </a:lnTo>
                <a:lnTo>
                  <a:pt x="14089" y="14162"/>
                </a:lnTo>
                <a:lnTo>
                  <a:pt x="14162" y="14259"/>
                </a:lnTo>
                <a:lnTo>
                  <a:pt x="14308" y="14405"/>
                </a:lnTo>
                <a:lnTo>
                  <a:pt x="14478" y="14527"/>
                </a:lnTo>
                <a:lnTo>
                  <a:pt x="14648" y="14600"/>
                </a:lnTo>
                <a:lnTo>
                  <a:pt x="14843" y="14697"/>
                </a:lnTo>
                <a:lnTo>
                  <a:pt x="14965" y="14746"/>
                </a:lnTo>
                <a:lnTo>
                  <a:pt x="15086" y="14770"/>
                </a:lnTo>
                <a:lnTo>
                  <a:pt x="14819" y="14989"/>
                </a:lnTo>
                <a:lnTo>
                  <a:pt x="14527" y="15208"/>
                </a:lnTo>
                <a:lnTo>
                  <a:pt x="14454" y="15208"/>
                </a:lnTo>
                <a:lnTo>
                  <a:pt x="14332" y="15184"/>
                </a:lnTo>
                <a:lnTo>
                  <a:pt x="14235" y="15111"/>
                </a:lnTo>
                <a:lnTo>
                  <a:pt x="14064" y="14965"/>
                </a:lnTo>
                <a:lnTo>
                  <a:pt x="13918" y="14843"/>
                </a:lnTo>
                <a:lnTo>
                  <a:pt x="13748" y="14722"/>
                </a:lnTo>
                <a:lnTo>
                  <a:pt x="13651" y="14673"/>
                </a:lnTo>
                <a:lnTo>
                  <a:pt x="13578" y="14624"/>
                </a:lnTo>
                <a:lnTo>
                  <a:pt x="13383" y="14624"/>
                </a:lnTo>
                <a:lnTo>
                  <a:pt x="13359" y="14649"/>
                </a:lnTo>
                <a:lnTo>
                  <a:pt x="13359" y="14697"/>
                </a:lnTo>
                <a:lnTo>
                  <a:pt x="13456" y="14868"/>
                </a:lnTo>
                <a:lnTo>
                  <a:pt x="13602" y="15014"/>
                </a:lnTo>
                <a:lnTo>
                  <a:pt x="13894" y="15306"/>
                </a:lnTo>
                <a:lnTo>
                  <a:pt x="13991" y="15403"/>
                </a:lnTo>
                <a:lnTo>
                  <a:pt x="14113" y="15476"/>
                </a:lnTo>
                <a:lnTo>
                  <a:pt x="13748" y="15671"/>
                </a:lnTo>
                <a:lnTo>
                  <a:pt x="13553" y="15598"/>
                </a:lnTo>
                <a:lnTo>
                  <a:pt x="13456" y="15549"/>
                </a:lnTo>
                <a:lnTo>
                  <a:pt x="13359" y="15476"/>
                </a:lnTo>
                <a:lnTo>
                  <a:pt x="13164" y="15306"/>
                </a:lnTo>
                <a:lnTo>
                  <a:pt x="12872" y="15062"/>
                </a:lnTo>
                <a:lnTo>
                  <a:pt x="12726" y="14941"/>
                </a:lnTo>
                <a:lnTo>
                  <a:pt x="12556" y="14843"/>
                </a:lnTo>
                <a:lnTo>
                  <a:pt x="12507" y="14868"/>
                </a:lnTo>
                <a:lnTo>
                  <a:pt x="12483" y="14916"/>
                </a:lnTo>
                <a:lnTo>
                  <a:pt x="12580" y="15135"/>
                </a:lnTo>
                <a:lnTo>
                  <a:pt x="12726" y="15330"/>
                </a:lnTo>
                <a:lnTo>
                  <a:pt x="12896" y="15525"/>
                </a:lnTo>
                <a:lnTo>
                  <a:pt x="13067" y="15695"/>
                </a:lnTo>
                <a:lnTo>
                  <a:pt x="13310" y="15865"/>
                </a:lnTo>
                <a:lnTo>
                  <a:pt x="12702" y="16084"/>
                </a:lnTo>
                <a:lnTo>
                  <a:pt x="12239" y="15719"/>
                </a:lnTo>
                <a:lnTo>
                  <a:pt x="11972" y="15476"/>
                </a:lnTo>
                <a:lnTo>
                  <a:pt x="11826" y="15354"/>
                </a:lnTo>
                <a:lnTo>
                  <a:pt x="11655" y="15257"/>
                </a:lnTo>
                <a:lnTo>
                  <a:pt x="11631" y="15257"/>
                </a:lnTo>
                <a:lnTo>
                  <a:pt x="11607" y="15281"/>
                </a:lnTo>
                <a:lnTo>
                  <a:pt x="11607" y="15354"/>
                </a:lnTo>
                <a:lnTo>
                  <a:pt x="11631" y="15427"/>
                </a:lnTo>
                <a:lnTo>
                  <a:pt x="11704" y="15573"/>
                </a:lnTo>
                <a:lnTo>
                  <a:pt x="11801" y="15719"/>
                </a:lnTo>
                <a:lnTo>
                  <a:pt x="11899" y="15841"/>
                </a:lnTo>
                <a:lnTo>
                  <a:pt x="12093" y="16036"/>
                </a:lnTo>
                <a:lnTo>
                  <a:pt x="12312" y="16206"/>
                </a:lnTo>
                <a:lnTo>
                  <a:pt x="11826" y="16303"/>
                </a:lnTo>
                <a:lnTo>
                  <a:pt x="11801" y="16303"/>
                </a:lnTo>
                <a:lnTo>
                  <a:pt x="11558" y="16036"/>
                </a:lnTo>
                <a:lnTo>
                  <a:pt x="11291" y="15768"/>
                </a:lnTo>
                <a:lnTo>
                  <a:pt x="11169" y="15671"/>
                </a:lnTo>
                <a:lnTo>
                  <a:pt x="11047" y="15573"/>
                </a:lnTo>
                <a:lnTo>
                  <a:pt x="10901" y="15500"/>
                </a:lnTo>
                <a:lnTo>
                  <a:pt x="10828" y="15476"/>
                </a:lnTo>
                <a:lnTo>
                  <a:pt x="10731" y="15476"/>
                </a:lnTo>
                <a:lnTo>
                  <a:pt x="10731" y="15500"/>
                </a:lnTo>
                <a:lnTo>
                  <a:pt x="10780" y="15646"/>
                </a:lnTo>
                <a:lnTo>
                  <a:pt x="10853" y="15768"/>
                </a:lnTo>
                <a:lnTo>
                  <a:pt x="11072" y="15987"/>
                </a:lnTo>
                <a:lnTo>
                  <a:pt x="11437" y="16376"/>
                </a:lnTo>
                <a:lnTo>
                  <a:pt x="11072" y="16425"/>
                </a:lnTo>
                <a:lnTo>
                  <a:pt x="10682" y="16474"/>
                </a:lnTo>
                <a:lnTo>
                  <a:pt x="10682" y="16401"/>
                </a:lnTo>
                <a:lnTo>
                  <a:pt x="10634" y="16328"/>
                </a:lnTo>
                <a:lnTo>
                  <a:pt x="10463" y="16133"/>
                </a:lnTo>
                <a:lnTo>
                  <a:pt x="10269" y="15938"/>
                </a:lnTo>
                <a:lnTo>
                  <a:pt x="10050" y="15768"/>
                </a:lnTo>
                <a:lnTo>
                  <a:pt x="9831" y="15598"/>
                </a:lnTo>
                <a:lnTo>
                  <a:pt x="9806" y="15598"/>
                </a:lnTo>
                <a:lnTo>
                  <a:pt x="9782" y="15622"/>
                </a:lnTo>
                <a:lnTo>
                  <a:pt x="9806" y="15744"/>
                </a:lnTo>
                <a:lnTo>
                  <a:pt x="9855" y="15865"/>
                </a:lnTo>
                <a:lnTo>
                  <a:pt x="9904" y="15987"/>
                </a:lnTo>
                <a:lnTo>
                  <a:pt x="9977" y="16084"/>
                </a:lnTo>
                <a:lnTo>
                  <a:pt x="10123" y="16303"/>
                </a:lnTo>
                <a:lnTo>
                  <a:pt x="10317" y="16474"/>
                </a:lnTo>
                <a:lnTo>
                  <a:pt x="9685" y="16474"/>
                </a:lnTo>
                <a:lnTo>
                  <a:pt x="9612" y="16352"/>
                </a:lnTo>
                <a:lnTo>
                  <a:pt x="9563" y="16255"/>
                </a:lnTo>
                <a:lnTo>
                  <a:pt x="9393" y="16060"/>
                </a:lnTo>
                <a:lnTo>
                  <a:pt x="9222" y="15817"/>
                </a:lnTo>
                <a:lnTo>
                  <a:pt x="9125" y="15695"/>
                </a:lnTo>
                <a:lnTo>
                  <a:pt x="9028" y="15598"/>
                </a:lnTo>
                <a:lnTo>
                  <a:pt x="8979" y="15598"/>
                </a:lnTo>
                <a:lnTo>
                  <a:pt x="8955" y="15622"/>
                </a:lnTo>
                <a:lnTo>
                  <a:pt x="8955" y="15744"/>
                </a:lnTo>
                <a:lnTo>
                  <a:pt x="8979" y="15865"/>
                </a:lnTo>
                <a:lnTo>
                  <a:pt x="9003" y="15987"/>
                </a:lnTo>
                <a:lnTo>
                  <a:pt x="9052" y="16109"/>
                </a:lnTo>
                <a:lnTo>
                  <a:pt x="9247" y="16449"/>
                </a:lnTo>
                <a:lnTo>
                  <a:pt x="9247" y="16449"/>
                </a:lnTo>
                <a:lnTo>
                  <a:pt x="8687" y="16376"/>
                </a:lnTo>
                <a:lnTo>
                  <a:pt x="8614" y="16376"/>
                </a:lnTo>
                <a:lnTo>
                  <a:pt x="8590" y="16328"/>
                </a:lnTo>
                <a:lnTo>
                  <a:pt x="8492" y="16230"/>
                </a:lnTo>
                <a:lnTo>
                  <a:pt x="8419" y="16109"/>
                </a:lnTo>
                <a:lnTo>
                  <a:pt x="8346" y="15841"/>
                </a:lnTo>
                <a:lnTo>
                  <a:pt x="8273" y="15646"/>
                </a:lnTo>
                <a:lnTo>
                  <a:pt x="8200" y="15573"/>
                </a:lnTo>
                <a:lnTo>
                  <a:pt x="8152" y="15549"/>
                </a:lnTo>
                <a:lnTo>
                  <a:pt x="8103" y="15549"/>
                </a:lnTo>
                <a:lnTo>
                  <a:pt x="8079" y="15598"/>
                </a:lnTo>
                <a:lnTo>
                  <a:pt x="8054" y="15646"/>
                </a:lnTo>
                <a:lnTo>
                  <a:pt x="8054" y="15792"/>
                </a:lnTo>
                <a:lnTo>
                  <a:pt x="8079" y="15938"/>
                </a:lnTo>
                <a:lnTo>
                  <a:pt x="8103" y="16060"/>
                </a:lnTo>
                <a:lnTo>
                  <a:pt x="8176" y="16279"/>
                </a:lnTo>
                <a:lnTo>
                  <a:pt x="7762" y="16157"/>
                </a:lnTo>
                <a:lnTo>
                  <a:pt x="7714" y="16084"/>
                </a:lnTo>
                <a:lnTo>
                  <a:pt x="7665" y="15963"/>
                </a:lnTo>
                <a:lnTo>
                  <a:pt x="7592" y="15817"/>
                </a:lnTo>
                <a:lnTo>
                  <a:pt x="7543" y="15695"/>
                </a:lnTo>
                <a:lnTo>
                  <a:pt x="7519" y="15549"/>
                </a:lnTo>
                <a:lnTo>
                  <a:pt x="7495" y="15549"/>
                </a:lnTo>
                <a:lnTo>
                  <a:pt x="7470" y="15671"/>
                </a:lnTo>
                <a:lnTo>
                  <a:pt x="7446" y="15792"/>
                </a:lnTo>
                <a:lnTo>
                  <a:pt x="7446" y="15938"/>
                </a:lnTo>
                <a:lnTo>
                  <a:pt x="7470" y="16060"/>
                </a:lnTo>
                <a:lnTo>
                  <a:pt x="6984" y="15841"/>
                </a:lnTo>
                <a:lnTo>
                  <a:pt x="6984" y="15792"/>
                </a:lnTo>
                <a:lnTo>
                  <a:pt x="6911" y="15646"/>
                </a:lnTo>
                <a:lnTo>
                  <a:pt x="6813" y="15549"/>
                </a:lnTo>
                <a:lnTo>
                  <a:pt x="6789" y="15549"/>
                </a:lnTo>
                <a:lnTo>
                  <a:pt x="6740" y="15622"/>
                </a:lnTo>
                <a:lnTo>
                  <a:pt x="6716" y="15695"/>
                </a:lnTo>
                <a:lnTo>
                  <a:pt x="6375" y="15476"/>
                </a:lnTo>
                <a:lnTo>
                  <a:pt x="6035" y="15233"/>
                </a:lnTo>
                <a:lnTo>
                  <a:pt x="5718" y="14965"/>
                </a:lnTo>
                <a:lnTo>
                  <a:pt x="5451" y="14649"/>
                </a:lnTo>
                <a:lnTo>
                  <a:pt x="5159" y="14284"/>
                </a:lnTo>
                <a:lnTo>
                  <a:pt x="4915" y="13894"/>
                </a:lnTo>
                <a:lnTo>
                  <a:pt x="4696" y="13505"/>
                </a:lnTo>
                <a:lnTo>
                  <a:pt x="4502" y="13091"/>
                </a:lnTo>
                <a:lnTo>
                  <a:pt x="4356" y="12653"/>
                </a:lnTo>
                <a:lnTo>
                  <a:pt x="4234" y="12215"/>
                </a:lnTo>
                <a:lnTo>
                  <a:pt x="4112" y="11777"/>
                </a:lnTo>
                <a:lnTo>
                  <a:pt x="4064" y="11315"/>
                </a:lnTo>
                <a:lnTo>
                  <a:pt x="4015" y="10926"/>
                </a:lnTo>
                <a:lnTo>
                  <a:pt x="3991" y="10561"/>
                </a:lnTo>
                <a:lnTo>
                  <a:pt x="4015" y="10171"/>
                </a:lnTo>
                <a:lnTo>
                  <a:pt x="4039" y="9782"/>
                </a:lnTo>
                <a:lnTo>
                  <a:pt x="4088" y="9393"/>
                </a:lnTo>
                <a:lnTo>
                  <a:pt x="4137" y="9028"/>
                </a:lnTo>
                <a:lnTo>
                  <a:pt x="4234" y="8663"/>
                </a:lnTo>
                <a:lnTo>
                  <a:pt x="4331" y="8274"/>
                </a:lnTo>
                <a:lnTo>
                  <a:pt x="4453" y="7909"/>
                </a:lnTo>
                <a:lnTo>
                  <a:pt x="4599" y="7568"/>
                </a:lnTo>
                <a:lnTo>
                  <a:pt x="4769" y="7227"/>
                </a:lnTo>
                <a:lnTo>
                  <a:pt x="4940" y="6887"/>
                </a:lnTo>
                <a:lnTo>
                  <a:pt x="5134" y="6546"/>
                </a:lnTo>
                <a:lnTo>
                  <a:pt x="5353" y="6230"/>
                </a:lnTo>
                <a:lnTo>
                  <a:pt x="5597" y="5913"/>
                </a:lnTo>
                <a:lnTo>
                  <a:pt x="5840" y="5621"/>
                </a:lnTo>
                <a:lnTo>
                  <a:pt x="6083" y="5354"/>
                </a:lnTo>
                <a:lnTo>
                  <a:pt x="6351" y="5110"/>
                </a:lnTo>
                <a:lnTo>
                  <a:pt x="6643" y="4891"/>
                </a:lnTo>
                <a:lnTo>
                  <a:pt x="6935" y="4721"/>
                </a:lnTo>
                <a:lnTo>
                  <a:pt x="7227" y="4526"/>
                </a:lnTo>
                <a:lnTo>
                  <a:pt x="7543" y="4380"/>
                </a:lnTo>
                <a:lnTo>
                  <a:pt x="8225" y="4088"/>
                </a:lnTo>
                <a:lnTo>
                  <a:pt x="8784" y="3845"/>
                </a:lnTo>
                <a:lnTo>
                  <a:pt x="9368" y="3675"/>
                </a:lnTo>
                <a:lnTo>
                  <a:pt x="9636" y="3602"/>
                </a:lnTo>
                <a:lnTo>
                  <a:pt x="9660" y="3650"/>
                </a:lnTo>
                <a:lnTo>
                  <a:pt x="9685" y="3699"/>
                </a:lnTo>
                <a:lnTo>
                  <a:pt x="9733" y="3723"/>
                </a:lnTo>
                <a:lnTo>
                  <a:pt x="9806" y="3723"/>
                </a:lnTo>
                <a:lnTo>
                  <a:pt x="10171" y="3626"/>
                </a:lnTo>
                <a:lnTo>
                  <a:pt x="10536" y="3577"/>
                </a:lnTo>
                <a:lnTo>
                  <a:pt x="10585" y="3626"/>
                </a:lnTo>
                <a:lnTo>
                  <a:pt x="10634" y="3650"/>
                </a:lnTo>
                <a:lnTo>
                  <a:pt x="10682" y="3626"/>
                </a:lnTo>
                <a:lnTo>
                  <a:pt x="10707" y="3602"/>
                </a:lnTo>
                <a:lnTo>
                  <a:pt x="10731" y="3577"/>
                </a:lnTo>
                <a:close/>
                <a:moveTo>
                  <a:pt x="9977" y="3237"/>
                </a:moveTo>
                <a:lnTo>
                  <a:pt x="9733" y="3261"/>
                </a:lnTo>
                <a:lnTo>
                  <a:pt x="9490" y="3310"/>
                </a:lnTo>
                <a:lnTo>
                  <a:pt x="9028" y="3431"/>
                </a:lnTo>
                <a:lnTo>
                  <a:pt x="8638" y="3577"/>
                </a:lnTo>
                <a:lnTo>
                  <a:pt x="7957" y="3821"/>
                </a:lnTo>
                <a:lnTo>
                  <a:pt x="7324" y="4113"/>
                </a:lnTo>
                <a:lnTo>
                  <a:pt x="7008" y="4283"/>
                </a:lnTo>
                <a:lnTo>
                  <a:pt x="6692" y="4453"/>
                </a:lnTo>
                <a:lnTo>
                  <a:pt x="6400" y="4648"/>
                </a:lnTo>
                <a:lnTo>
                  <a:pt x="6108" y="4867"/>
                </a:lnTo>
                <a:lnTo>
                  <a:pt x="5791" y="5159"/>
                </a:lnTo>
                <a:lnTo>
                  <a:pt x="5499" y="5451"/>
                </a:lnTo>
                <a:lnTo>
                  <a:pt x="5232" y="5767"/>
                </a:lnTo>
                <a:lnTo>
                  <a:pt x="4988" y="6108"/>
                </a:lnTo>
                <a:lnTo>
                  <a:pt x="4745" y="6473"/>
                </a:lnTo>
                <a:lnTo>
                  <a:pt x="4526" y="6838"/>
                </a:lnTo>
                <a:lnTo>
                  <a:pt x="4356" y="7203"/>
                </a:lnTo>
                <a:lnTo>
                  <a:pt x="4185" y="7592"/>
                </a:lnTo>
                <a:lnTo>
                  <a:pt x="4039" y="8006"/>
                </a:lnTo>
                <a:lnTo>
                  <a:pt x="3918" y="8420"/>
                </a:lnTo>
                <a:lnTo>
                  <a:pt x="3796" y="8833"/>
                </a:lnTo>
                <a:lnTo>
                  <a:pt x="3723" y="9247"/>
                </a:lnTo>
                <a:lnTo>
                  <a:pt x="3674" y="9660"/>
                </a:lnTo>
                <a:lnTo>
                  <a:pt x="3626" y="10074"/>
                </a:lnTo>
                <a:lnTo>
                  <a:pt x="3626" y="10488"/>
                </a:lnTo>
                <a:lnTo>
                  <a:pt x="3626" y="10901"/>
                </a:lnTo>
                <a:lnTo>
                  <a:pt x="3650" y="11315"/>
                </a:lnTo>
                <a:lnTo>
                  <a:pt x="3699" y="11704"/>
                </a:lnTo>
                <a:lnTo>
                  <a:pt x="3772" y="12094"/>
                </a:lnTo>
                <a:lnTo>
                  <a:pt x="3869" y="12483"/>
                </a:lnTo>
                <a:lnTo>
                  <a:pt x="3991" y="12872"/>
                </a:lnTo>
                <a:lnTo>
                  <a:pt x="4137" y="13262"/>
                </a:lnTo>
                <a:lnTo>
                  <a:pt x="4307" y="13627"/>
                </a:lnTo>
                <a:lnTo>
                  <a:pt x="4477" y="13967"/>
                </a:lnTo>
                <a:lnTo>
                  <a:pt x="4696" y="14332"/>
                </a:lnTo>
                <a:lnTo>
                  <a:pt x="4915" y="14649"/>
                </a:lnTo>
                <a:lnTo>
                  <a:pt x="5183" y="14965"/>
                </a:lnTo>
                <a:lnTo>
                  <a:pt x="5451" y="15257"/>
                </a:lnTo>
                <a:lnTo>
                  <a:pt x="5743" y="15525"/>
                </a:lnTo>
                <a:lnTo>
                  <a:pt x="6035" y="15768"/>
                </a:lnTo>
                <a:lnTo>
                  <a:pt x="6375" y="15987"/>
                </a:lnTo>
                <a:lnTo>
                  <a:pt x="6716" y="16182"/>
                </a:lnTo>
                <a:lnTo>
                  <a:pt x="6765" y="16230"/>
                </a:lnTo>
                <a:lnTo>
                  <a:pt x="6838" y="16230"/>
                </a:lnTo>
                <a:lnTo>
                  <a:pt x="6862" y="16255"/>
                </a:lnTo>
                <a:lnTo>
                  <a:pt x="7276" y="16425"/>
                </a:lnTo>
                <a:lnTo>
                  <a:pt x="7738" y="16595"/>
                </a:lnTo>
                <a:lnTo>
                  <a:pt x="8176" y="16717"/>
                </a:lnTo>
                <a:lnTo>
                  <a:pt x="8638" y="16814"/>
                </a:lnTo>
                <a:lnTo>
                  <a:pt x="9101" y="16887"/>
                </a:lnTo>
                <a:lnTo>
                  <a:pt x="9563" y="16936"/>
                </a:lnTo>
                <a:lnTo>
                  <a:pt x="10025" y="16960"/>
                </a:lnTo>
                <a:lnTo>
                  <a:pt x="10488" y="16936"/>
                </a:lnTo>
                <a:lnTo>
                  <a:pt x="10974" y="16912"/>
                </a:lnTo>
                <a:lnTo>
                  <a:pt x="11437" y="16839"/>
                </a:lnTo>
                <a:lnTo>
                  <a:pt x="11899" y="16766"/>
                </a:lnTo>
                <a:lnTo>
                  <a:pt x="12337" y="16644"/>
                </a:lnTo>
                <a:lnTo>
                  <a:pt x="12799" y="16522"/>
                </a:lnTo>
                <a:lnTo>
                  <a:pt x="13237" y="16352"/>
                </a:lnTo>
                <a:lnTo>
                  <a:pt x="13675" y="16182"/>
                </a:lnTo>
                <a:lnTo>
                  <a:pt x="14089" y="15963"/>
                </a:lnTo>
                <a:lnTo>
                  <a:pt x="14575" y="15671"/>
                </a:lnTo>
                <a:lnTo>
                  <a:pt x="15038" y="15354"/>
                </a:lnTo>
                <a:lnTo>
                  <a:pt x="15451" y="15014"/>
                </a:lnTo>
                <a:lnTo>
                  <a:pt x="15816" y="14624"/>
                </a:lnTo>
                <a:lnTo>
                  <a:pt x="16157" y="14186"/>
                </a:lnTo>
                <a:lnTo>
                  <a:pt x="16473" y="13748"/>
                </a:lnTo>
                <a:lnTo>
                  <a:pt x="16741" y="13286"/>
                </a:lnTo>
                <a:lnTo>
                  <a:pt x="16960" y="12799"/>
                </a:lnTo>
                <a:lnTo>
                  <a:pt x="17155" y="12288"/>
                </a:lnTo>
                <a:lnTo>
                  <a:pt x="17301" y="11777"/>
                </a:lnTo>
                <a:lnTo>
                  <a:pt x="17398" y="11242"/>
                </a:lnTo>
                <a:lnTo>
                  <a:pt x="17447" y="10707"/>
                </a:lnTo>
                <a:lnTo>
                  <a:pt x="17471" y="10147"/>
                </a:lnTo>
                <a:lnTo>
                  <a:pt x="17447" y="9587"/>
                </a:lnTo>
                <a:lnTo>
                  <a:pt x="17374" y="9052"/>
                </a:lnTo>
                <a:lnTo>
                  <a:pt x="17276" y="8493"/>
                </a:lnTo>
                <a:lnTo>
                  <a:pt x="17106" y="7957"/>
                </a:lnTo>
                <a:lnTo>
                  <a:pt x="16887" y="7422"/>
                </a:lnTo>
                <a:lnTo>
                  <a:pt x="16619" y="6911"/>
                </a:lnTo>
                <a:lnTo>
                  <a:pt x="16327" y="6400"/>
                </a:lnTo>
                <a:lnTo>
                  <a:pt x="15987" y="5938"/>
                </a:lnTo>
                <a:lnTo>
                  <a:pt x="15597" y="5500"/>
                </a:lnTo>
                <a:lnTo>
                  <a:pt x="15184" y="5110"/>
                </a:lnTo>
                <a:lnTo>
                  <a:pt x="14746" y="4745"/>
                </a:lnTo>
                <a:lnTo>
                  <a:pt x="14502" y="4551"/>
                </a:lnTo>
                <a:lnTo>
                  <a:pt x="14235" y="4380"/>
                </a:lnTo>
                <a:lnTo>
                  <a:pt x="13651" y="4088"/>
                </a:lnTo>
                <a:lnTo>
                  <a:pt x="13067" y="3796"/>
                </a:lnTo>
                <a:lnTo>
                  <a:pt x="12483" y="3577"/>
                </a:lnTo>
                <a:lnTo>
                  <a:pt x="11996" y="3431"/>
                </a:lnTo>
                <a:lnTo>
                  <a:pt x="11461" y="3334"/>
                </a:lnTo>
                <a:lnTo>
                  <a:pt x="11218" y="3285"/>
                </a:lnTo>
                <a:lnTo>
                  <a:pt x="10415" y="3285"/>
                </a:lnTo>
                <a:lnTo>
                  <a:pt x="10196" y="3237"/>
                </a:lnTo>
                <a:close/>
                <a:moveTo>
                  <a:pt x="13675" y="16912"/>
                </a:moveTo>
                <a:lnTo>
                  <a:pt x="13626" y="16936"/>
                </a:lnTo>
                <a:lnTo>
                  <a:pt x="13578" y="16984"/>
                </a:lnTo>
                <a:lnTo>
                  <a:pt x="13553" y="17057"/>
                </a:lnTo>
                <a:lnTo>
                  <a:pt x="13553" y="17106"/>
                </a:lnTo>
                <a:lnTo>
                  <a:pt x="13578" y="17252"/>
                </a:lnTo>
                <a:lnTo>
                  <a:pt x="13724" y="17495"/>
                </a:lnTo>
                <a:lnTo>
                  <a:pt x="13772" y="17666"/>
                </a:lnTo>
                <a:lnTo>
                  <a:pt x="13870" y="17812"/>
                </a:lnTo>
                <a:lnTo>
                  <a:pt x="13943" y="17885"/>
                </a:lnTo>
                <a:lnTo>
                  <a:pt x="13991" y="17958"/>
                </a:lnTo>
                <a:lnTo>
                  <a:pt x="14089" y="17982"/>
                </a:lnTo>
                <a:lnTo>
                  <a:pt x="14162" y="18006"/>
                </a:lnTo>
                <a:lnTo>
                  <a:pt x="14210" y="17982"/>
                </a:lnTo>
                <a:lnTo>
                  <a:pt x="14259" y="17958"/>
                </a:lnTo>
                <a:lnTo>
                  <a:pt x="14332" y="17885"/>
                </a:lnTo>
                <a:lnTo>
                  <a:pt x="14356" y="17787"/>
                </a:lnTo>
                <a:lnTo>
                  <a:pt x="14356" y="17739"/>
                </a:lnTo>
                <a:lnTo>
                  <a:pt x="14332" y="17690"/>
                </a:lnTo>
                <a:lnTo>
                  <a:pt x="14259" y="17593"/>
                </a:lnTo>
                <a:lnTo>
                  <a:pt x="14162" y="17495"/>
                </a:lnTo>
                <a:lnTo>
                  <a:pt x="13991" y="17228"/>
                </a:lnTo>
                <a:lnTo>
                  <a:pt x="13918" y="17082"/>
                </a:lnTo>
                <a:lnTo>
                  <a:pt x="13870" y="17033"/>
                </a:lnTo>
                <a:lnTo>
                  <a:pt x="13821" y="16960"/>
                </a:lnTo>
                <a:lnTo>
                  <a:pt x="13748" y="16936"/>
                </a:lnTo>
                <a:lnTo>
                  <a:pt x="13675" y="16912"/>
                </a:lnTo>
                <a:close/>
                <a:moveTo>
                  <a:pt x="7008" y="17009"/>
                </a:moveTo>
                <a:lnTo>
                  <a:pt x="6911" y="17057"/>
                </a:lnTo>
                <a:lnTo>
                  <a:pt x="6813" y="17155"/>
                </a:lnTo>
                <a:lnTo>
                  <a:pt x="6716" y="17374"/>
                </a:lnTo>
                <a:lnTo>
                  <a:pt x="6570" y="17666"/>
                </a:lnTo>
                <a:lnTo>
                  <a:pt x="6521" y="17812"/>
                </a:lnTo>
                <a:lnTo>
                  <a:pt x="6497" y="17885"/>
                </a:lnTo>
                <a:lnTo>
                  <a:pt x="6521" y="17958"/>
                </a:lnTo>
                <a:lnTo>
                  <a:pt x="6546" y="18006"/>
                </a:lnTo>
                <a:lnTo>
                  <a:pt x="6594" y="18055"/>
                </a:lnTo>
                <a:lnTo>
                  <a:pt x="6667" y="18079"/>
                </a:lnTo>
                <a:lnTo>
                  <a:pt x="6740" y="18079"/>
                </a:lnTo>
                <a:lnTo>
                  <a:pt x="6789" y="18055"/>
                </a:lnTo>
                <a:lnTo>
                  <a:pt x="6862" y="18006"/>
                </a:lnTo>
                <a:lnTo>
                  <a:pt x="6935" y="17885"/>
                </a:lnTo>
                <a:lnTo>
                  <a:pt x="7008" y="17739"/>
                </a:lnTo>
                <a:lnTo>
                  <a:pt x="7057" y="17593"/>
                </a:lnTo>
                <a:lnTo>
                  <a:pt x="7154" y="17349"/>
                </a:lnTo>
                <a:lnTo>
                  <a:pt x="7178" y="17228"/>
                </a:lnTo>
                <a:lnTo>
                  <a:pt x="7178" y="17106"/>
                </a:lnTo>
                <a:lnTo>
                  <a:pt x="7154" y="17057"/>
                </a:lnTo>
                <a:lnTo>
                  <a:pt x="7105" y="17033"/>
                </a:lnTo>
                <a:lnTo>
                  <a:pt x="7057" y="17009"/>
                </a:lnTo>
                <a:close/>
                <a:moveTo>
                  <a:pt x="5694" y="16328"/>
                </a:moveTo>
                <a:lnTo>
                  <a:pt x="5597" y="16352"/>
                </a:lnTo>
                <a:lnTo>
                  <a:pt x="5524" y="16425"/>
                </a:lnTo>
                <a:lnTo>
                  <a:pt x="5159" y="16887"/>
                </a:lnTo>
                <a:lnTo>
                  <a:pt x="4745" y="17349"/>
                </a:lnTo>
                <a:lnTo>
                  <a:pt x="4307" y="17787"/>
                </a:lnTo>
                <a:lnTo>
                  <a:pt x="3869" y="18225"/>
                </a:lnTo>
                <a:lnTo>
                  <a:pt x="3820" y="18250"/>
                </a:lnTo>
                <a:lnTo>
                  <a:pt x="3820" y="18298"/>
                </a:lnTo>
                <a:lnTo>
                  <a:pt x="3820" y="18347"/>
                </a:lnTo>
                <a:lnTo>
                  <a:pt x="3845" y="18396"/>
                </a:lnTo>
                <a:lnTo>
                  <a:pt x="3893" y="18444"/>
                </a:lnTo>
                <a:lnTo>
                  <a:pt x="3942" y="18469"/>
                </a:lnTo>
                <a:lnTo>
                  <a:pt x="3991" y="18469"/>
                </a:lnTo>
                <a:lnTo>
                  <a:pt x="4161" y="18420"/>
                </a:lnTo>
                <a:lnTo>
                  <a:pt x="4283" y="18347"/>
                </a:lnTo>
                <a:lnTo>
                  <a:pt x="4429" y="18250"/>
                </a:lnTo>
                <a:lnTo>
                  <a:pt x="4550" y="18152"/>
                </a:lnTo>
                <a:lnTo>
                  <a:pt x="4794" y="17909"/>
                </a:lnTo>
                <a:lnTo>
                  <a:pt x="5013" y="17690"/>
                </a:lnTo>
                <a:lnTo>
                  <a:pt x="5499" y="17203"/>
                </a:lnTo>
                <a:lnTo>
                  <a:pt x="5718" y="16936"/>
                </a:lnTo>
                <a:lnTo>
                  <a:pt x="5937" y="16668"/>
                </a:lnTo>
                <a:lnTo>
                  <a:pt x="5986" y="16571"/>
                </a:lnTo>
                <a:lnTo>
                  <a:pt x="5962" y="16498"/>
                </a:lnTo>
                <a:lnTo>
                  <a:pt x="5937" y="16425"/>
                </a:lnTo>
                <a:lnTo>
                  <a:pt x="5864" y="16376"/>
                </a:lnTo>
                <a:lnTo>
                  <a:pt x="5791" y="16328"/>
                </a:lnTo>
                <a:close/>
                <a:moveTo>
                  <a:pt x="15013" y="15987"/>
                </a:moveTo>
                <a:lnTo>
                  <a:pt x="14965" y="16011"/>
                </a:lnTo>
                <a:lnTo>
                  <a:pt x="14940" y="16084"/>
                </a:lnTo>
                <a:lnTo>
                  <a:pt x="14940" y="16133"/>
                </a:lnTo>
                <a:lnTo>
                  <a:pt x="14989" y="16303"/>
                </a:lnTo>
                <a:lnTo>
                  <a:pt x="15038" y="16449"/>
                </a:lnTo>
                <a:lnTo>
                  <a:pt x="15208" y="16717"/>
                </a:lnTo>
                <a:lnTo>
                  <a:pt x="15427" y="17082"/>
                </a:lnTo>
                <a:lnTo>
                  <a:pt x="15524" y="17252"/>
                </a:lnTo>
                <a:lnTo>
                  <a:pt x="15646" y="17422"/>
                </a:lnTo>
                <a:lnTo>
                  <a:pt x="16108" y="17933"/>
                </a:lnTo>
                <a:lnTo>
                  <a:pt x="16327" y="18225"/>
                </a:lnTo>
                <a:lnTo>
                  <a:pt x="16400" y="18371"/>
                </a:lnTo>
                <a:lnTo>
                  <a:pt x="16473" y="18517"/>
                </a:lnTo>
                <a:lnTo>
                  <a:pt x="16522" y="18590"/>
                </a:lnTo>
                <a:lnTo>
                  <a:pt x="16595" y="18639"/>
                </a:lnTo>
                <a:lnTo>
                  <a:pt x="16668" y="18688"/>
                </a:lnTo>
                <a:lnTo>
                  <a:pt x="16765" y="18688"/>
                </a:lnTo>
                <a:lnTo>
                  <a:pt x="16838" y="18663"/>
                </a:lnTo>
                <a:lnTo>
                  <a:pt x="16887" y="18615"/>
                </a:lnTo>
                <a:lnTo>
                  <a:pt x="16936" y="18566"/>
                </a:lnTo>
                <a:lnTo>
                  <a:pt x="16936" y="18469"/>
                </a:lnTo>
                <a:lnTo>
                  <a:pt x="16911" y="18298"/>
                </a:lnTo>
                <a:lnTo>
                  <a:pt x="16838" y="18128"/>
                </a:lnTo>
                <a:lnTo>
                  <a:pt x="16765" y="17982"/>
                </a:lnTo>
                <a:lnTo>
                  <a:pt x="16668" y="17836"/>
                </a:lnTo>
                <a:lnTo>
                  <a:pt x="16449" y="17568"/>
                </a:lnTo>
                <a:lnTo>
                  <a:pt x="16206" y="17325"/>
                </a:lnTo>
                <a:lnTo>
                  <a:pt x="16060" y="17155"/>
                </a:lnTo>
                <a:lnTo>
                  <a:pt x="15938" y="16984"/>
                </a:lnTo>
                <a:lnTo>
                  <a:pt x="15695" y="16595"/>
                </a:lnTo>
                <a:lnTo>
                  <a:pt x="15573" y="16401"/>
                </a:lnTo>
                <a:lnTo>
                  <a:pt x="15427" y="16230"/>
                </a:lnTo>
                <a:lnTo>
                  <a:pt x="15281" y="16109"/>
                </a:lnTo>
                <a:lnTo>
                  <a:pt x="15086" y="15987"/>
                </a:lnTo>
                <a:close/>
                <a:moveTo>
                  <a:pt x="10439" y="17666"/>
                </a:moveTo>
                <a:lnTo>
                  <a:pt x="10342" y="17787"/>
                </a:lnTo>
                <a:lnTo>
                  <a:pt x="10293" y="17909"/>
                </a:lnTo>
                <a:lnTo>
                  <a:pt x="10244" y="18055"/>
                </a:lnTo>
                <a:lnTo>
                  <a:pt x="10244" y="18201"/>
                </a:lnTo>
                <a:lnTo>
                  <a:pt x="10196" y="18517"/>
                </a:lnTo>
                <a:lnTo>
                  <a:pt x="10196" y="18688"/>
                </a:lnTo>
                <a:lnTo>
                  <a:pt x="10244" y="18834"/>
                </a:lnTo>
                <a:lnTo>
                  <a:pt x="10293" y="18882"/>
                </a:lnTo>
                <a:lnTo>
                  <a:pt x="10342" y="18907"/>
                </a:lnTo>
                <a:lnTo>
                  <a:pt x="10415" y="18882"/>
                </a:lnTo>
                <a:lnTo>
                  <a:pt x="10463" y="18858"/>
                </a:lnTo>
                <a:lnTo>
                  <a:pt x="10512" y="18809"/>
                </a:lnTo>
                <a:lnTo>
                  <a:pt x="10561" y="18736"/>
                </a:lnTo>
                <a:lnTo>
                  <a:pt x="10585" y="18615"/>
                </a:lnTo>
                <a:lnTo>
                  <a:pt x="10585" y="18323"/>
                </a:lnTo>
                <a:lnTo>
                  <a:pt x="10609" y="18031"/>
                </a:lnTo>
                <a:lnTo>
                  <a:pt x="10609" y="17885"/>
                </a:lnTo>
                <a:lnTo>
                  <a:pt x="10585" y="17739"/>
                </a:lnTo>
                <a:lnTo>
                  <a:pt x="10561" y="17690"/>
                </a:lnTo>
                <a:lnTo>
                  <a:pt x="10536" y="17666"/>
                </a:lnTo>
                <a:close/>
                <a:moveTo>
                  <a:pt x="8638" y="17349"/>
                </a:moveTo>
                <a:lnTo>
                  <a:pt x="8492" y="17471"/>
                </a:lnTo>
                <a:lnTo>
                  <a:pt x="8395" y="17593"/>
                </a:lnTo>
                <a:lnTo>
                  <a:pt x="8322" y="17739"/>
                </a:lnTo>
                <a:lnTo>
                  <a:pt x="8249" y="17909"/>
                </a:lnTo>
                <a:lnTo>
                  <a:pt x="8176" y="18250"/>
                </a:lnTo>
                <a:lnTo>
                  <a:pt x="8103" y="18590"/>
                </a:lnTo>
                <a:lnTo>
                  <a:pt x="7908" y="19369"/>
                </a:lnTo>
                <a:lnTo>
                  <a:pt x="7860" y="19758"/>
                </a:lnTo>
                <a:lnTo>
                  <a:pt x="7835" y="19953"/>
                </a:lnTo>
                <a:lnTo>
                  <a:pt x="7835" y="20148"/>
                </a:lnTo>
                <a:lnTo>
                  <a:pt x="7860" y="20221"/>
                </a:lnTo>
                <a:lnTo>
                  <a:pt x="7908" y="20269"/>
                </a:lnTo>
                <a:lnTo>
                  <a:pt x="7933" y="20318"/>
                </a:lnTo>
                <a:lnTo>
                  <a:pt x="8006" y="20342"/>
                </a:lnTo>
                <a:lnTo>
                  <a:pt x="8103" y="20342"/>
                </a:lnTo>
                <a:lnTo>
                  <a:pt x="8176" y="20318"/>
                </a:lnTo>
                <a:lnTo>
                  <a:pt x="8200" y="20245"/>
                </a:lnTo>
                <a:lnTo>
                  <a:pt x="8273" y="20099"/>
                </a:lnTo>
                <a:lnTo>
                  <a:pt x="8346" y="19929"/>
                </a:lnTo>
                <a:lnTo>
                  <a:pt x="8419" y="19588"/>
                </a:lnTo>
                <a:lnTo>
                  <a:pt x="8517" y="18882"/>
                </a:lnTo>
                <a:lnTo>
                  <a:pt x="8614" y="18517"/>
                </a:lnTo>
                <a:lnTo>
                  <a:pt x="8711" y="18152"/>
                </a:lnTo>
                <a:lnTo>
                  <a:pt x="8760" y="17958"/>
                </a:lnTo>
                <a:lnTo>
                  <a:pt x="8784" y="17763"/>
                </a:lnTo>
                <a:lnTo>
                  <a:pt x="8784" y="17593"/>
                </a:lnTo>
                <a:lnTo>
                  <a:pt x="8784" y="17422"/>
                </a:lnTo>
                <a:lnTo>
                  <a:pt x="8760" y="17374"/>
                </a:lnTo>
                <a:lnTo>
                  <a:pt x="8711" y="17349"/>
                </a:lnTo>
                <a:close/>
                <a:moveTo>
                  <a:pt x="12093" y="17374"/>
                </a:moveTo>
                <a:lnTo>
                  <a:pt x="12045" y="17398"/>
                </a:lnTo>
                <a:lnTo>
                  <a:pt x="11996" y="17398"/>
                </a:lnTo>
                <a:lnTo>
                  <a:pt x="11947" y="17447"/>
                </a:lnTo>
                <a:lnTo>
                  <a:pt x="11923" y="17495"/>
                </a:lnTo>
                <a:lnTo>
                  <a:pt x="11923" y="17544"/>
                </a:lnTo>
                <a:lnTo>
                  <a:pt x="11947" y="17836"/>
                </a:lnTo>
                <a:lnTo>
                  <a:pt x="11972" y="18152"/>
                </a:lnTo>
                <a:lnTo>
                  <a:pt x="12093" y="18761"/>
                </a:lnTo>
                <a:lnTo>
                  <a:pt x="12166" y="19199"/>
                </a:lnTo>
                <a:lnTo>
                  <a:pt x="12215" y="19661"/>
                </a:lnTo>
                <a:lnTo>
                  <a:pt x="12239" y="19904"/>
                </a:lnTo>
                <a:lnTo>
                  <a:pt x="12288" y="20123"/>
                </a:lnTo>
                <a:lnTo>
                  <a:pt x="12337" y="20342"/>
                </a:lnTo>
                <a:lnTo>
                  <a:pt x="12434" y="20561"/>
                </a:lnTo>
                <a:lnTo>
                  <a:pt x="12483" y="20610"/>
                </a:lnTo>
                <a:lnTo>
                  <a:pt x="12556" y="20659"/>
                </a:lnTo>
                <a:lnTo>
                  <a:pt x="12629" y="20659"/>
                </a:lnTo>
                <a:lnTo>
                  <a:pt x="12702" y="20634"/>
                </a:lnTo>
                <a:lnTo>
                  <a:pt x="12775" y="20610"/>
                </a:lnTo>
                <a:lnTo>
                  <a:pt x="12823" y="20537"/>
                </a:lnTo>
                <a:lnTo>
                  <a:pt x="12848" y="20464"/>
                </a:lnTo>
                <a:lnTo>
                  <a:pt x="12848" y="20391"/>
                </a:lnTo>
                <a:lnTo>
                  <a:pt x="12750" y="19953"/>
                </a:lnTo>
                <a:lnTo>
                  <a:pt x="12702" y="19491"/>
                </a:lnTo>
                <a:lnTo>
                  <a:pt x="12629" y="19053"/>
                </a:lnTo>
                <a:lnTo>
                  <a:pt x="12556" y="18639"/>
                </a:lnTo>
                <a:lnTo>
                  <a:pt x="12483" y="18323"/>
                </a:lnTo>
                <a:lnTo>
                  <a:pt x="12434" y="18031"/>
                </a:lnTo>
                <a:lnTo>
                  <a:pt x="12361" y="17739"/>
                </a:lnTo>
                <a:lnTo>
                  <a:pt x="12288" y="17593"/>
                </a:lnTo>
                <a:lnTo>
                  <a:pt x="12239" y="17471"/>
                </a:lnTo>
                <a:lnTo>
                  <a:pt x="12191" y="17422"/>
                </a:lnTo>
                <a:lnTo>
                  <a:pt x="12142" y="17398"/>
                </a:lnTo>
                <a:lnTo>
                  <a:pt x="12093" y="17374"/>
                </a:lnTo>
                <a:close/>
              </a:path>
            </a:pathLst>
          </a:custGeom>
          <a:solidFill>
            <a:srgbClr val="FF9900"/>
          </a:solidFill>
          <a:ln>
            <a:noFill/>
          </a:ln>
        </p:spPr>
        <p:txBody>
          <a:bodyPr lIns="91425" tIns="91425" rIns="91425" bIns="91425" anchor="ctr" anchorCtr="0">
            <a:noAutofit/>
          </a:bodyPr>
          <a:lstStyle/>
          <a:p>
            <a:pPr lvl="0">
              <a:spcBef>
                <a:spcPts val="0"/>
              </a:spcBef>
              <a:buNone/>
            </a:pPr>
            <a:endParaRPr/>
          </a:p>
        </p:txBody>
      </p:sp>
      <p:sp>
        <p:nvSpPr>
          <p:cNvPr id="7" name="Shape 808"/>
          <p:cNvSpPr/>
          <p:nvPr/>
        </p:nvSpPr>
        <p:spPr>
          <a:xfrm>
            <a:off x="8091609" y="656157"/>
            <a:ext cx="1052391" cy="643569"/>
          </a:xfrm>
          <a:custGeom>
            <a:avLst/>
            <a:gdLst/>
            <a:ahLst/>
            <a:cxnLst/>
            <a:rect l="0" t="0" r="0" b="0"/>
            <a:pathLst>
              <a:path w="19978" h="12216" extrusionOk="0">
                <a:moveTo>
                  <a:pt x="8128" y="560"/>
                </a:moveTo>
                <a:lnTo>
                  <a:pt x="8517" y="609"/>
                </a:lnTo>
                <a:lnTo>
                  <a:pt x="8055" y="925"/>
                </a:lnTo>
                <a:lnTo>
                  <a:pt x="7617" y="1193"/>
                </a:lnTo>
                <a:lnTo>
                  <a:pt x="7422" y="1339"/>
                </a:lnTo>
                <a:lnTo>
                  <a:pt x="7325" y="1436"/>
                </a:lnTo>
                <a:lnTo>
                  <a:pt x="7252" y="1534"/>
                </a:lnTo>
                <a:lnTo>
                  <a:pt x="7252" y="1582"/>
                </a:lnTo>
                <a:lnTo>
                  <a:pt x="7252" y="1655"/>
                </a:lnTo>
                <a:lnTo>
                  <a:pt x="7300" y="1680"/>
                </a:lnTo>
                <a:lnTo>
                  <a:pt x="7349" y="1704"/>
                </a:lnTo>
                <a:lnTo>
                  <a:pt x="7471" y="1704"/>
                </a:lnTo>
                <a:lnTo>
                  <a:pt x="7592" y="1680"/>
                </a:lnTo>
                <a:lnTo>
                  <a:pt x="7836" y="1582"/>
                </a:lnTo>
                <a:lnTo>
                  <a:pt x="8055" y="1436"/>
                </a:lnTo>
                <a:lnTo>
                  <a:pt x="8274" y="1315"/>
                </a:lnTo>
                <a:lnTo>
                  <a:pt x="8711" y="1023"/>
                </a:lnTo>
                <a:lnTo>
                  <a:pt x="9149" y="731"/>
                </a:lnTo>
                <a:lnTo>
                  <a:pt x="9393" y="828"/>
                </a:lnTo>
                <a:lnTo>
                  <a:pt x="9660" y="925"/>
                </a:lnTo>
                <a:lnTo>
                  <a:pt x="9320" y="1071"/>
                </a:lnTo>
                <a:lnTo>
                  <a:pt x="9003" y="1217"/>
                </a:lnTo>
                <a:lnTo>
                  <a:pt x="8736" y="1339"/>
                </a:lnTo>
                <a:lnTo>
                  <a:pt x="8492" y="1509"/>
                </a:lnTo>
                <a:lnTo>
                  <a:pt x="8371" y="1607"/>
                </a:lnTo>
                <a:lnTo>
                  <a:pt x="8274" y="1728"/>
                </a:lnTo>
                <a:lnTo>
                  <a:pt x="8201" y="1850"/>
                </a:lnTo>
                <a:lnTo>
                  <a:pt x="8152" y="1996"/>
                </a:lnTo>
                <a:lnTo>
                  <a:pt x="8152" y="2045"/>
                </a:lnTo>
                <a:lnTo>
                  <a:pt x="8176" y="2045"/>
                </a:lnTo>
                <a:lnTo>
                  <a:pt x="8201" y="2069"/>
                </a:lnTo>
                <a:lnTo>
                  <a:pt x="8225" y="2069"/>
                </a:lnTo>
                <a:lnTo>
                  <a:pt x="8492" y="1947"/>
                </a:lnTo>
                <a:lnTo>
                  <a:pt x="8711" y="1801"/>
                </a:lnTo>
                <a:lnTo>
                  <a:pt x="8955" y="1680"/>
                </a:lnTo>
                <a:lnTo>
                  <a:pt x="9198" y="1558"/>
                </a:lnTo>
                <a:lnTo>
                  <a:pt x="9417" y="1485"/>
                </a:lnTo>
                <a:lnTo>
                  <a:pt x="9660" y="1412"/>
                </a:lnTo>
                <a:lnTo>
                  <a:pt x="9904" y="1339"/>
                </a:lnTo>
                <a:lnTo>
                  <a:pt x="10123" y="1266"/>
                </a:lnTo>
                <a:lnTo>
                  <a:pt x="10463" y="1558"/>
                </a:lnTo>
                <a:lnTo>
                  <a:pt x="10269" y="1582"/>
                </a:lnTo>
                <a:lnTo>
                  <a:pt x="10050" y="1631"/>
                </a:lnTo>
                <a:lnTo>
                  <a:pt x="9660" y="1777"/>
                </a:lnTo>
                <a:lnTo>
                  <a:pt x="9490" y="1874"/>
                </a:lnTo>
                <a:lnTo>
                  <a:pt x="9295" y="1947"/>
                </a:lnTo>
                <a:lnTo>
                  <a:pt x="9101" y="2045"/>
                </a:lnTo>
                <a:lnTo>
                  <a:pt x="8955" y="2191"/>
                </a:lnTo>
                <a:lnTo>
                  <a:pt x="8930" y="2239"/>
                </a:lnTo>
                <a:lnTo>
                  <a:pt x="8930" y="2264"/>
                </a:lnTo>
                <a:lnTo>
                  <a:pt x="8930" y="2337"/>
                </a:lnTo>
                <a:lnTo>
                  <a:pt x="9003" y="2410"/>
                </a:lnTo>
                <a:lnTo>
                  <a:pt x="9076" y="2410"/>
                </a:lnTo>
                <a:lnTo>
                  <a:pt x="9320" y="2361"/>
                </a:lnTo>
                <a:lnTo>
                  <a:pt x="9539" y="2288"/>
                </a:lnTo>
                <a:lnTo>
                  <a:pt x="9977" y="2093"/>
                </a:lnTo>
                <a:lnTo>
                  <a:pt x="10147" y="2045"/>
                </a:lnTo>
                <a:lnTo>
                  <a:pt x="10317" y="1947"/>
                </a:lnTo>
                <a:lnTo>
                  <a:pt x="10463" y="1850"/>
                </a:lnTo>
                <a:lnTo>
                  <a:pt x="10585" y="1704"/>
                </a:lnTo>
                <a:lnTo>
                  <a:pt x="10804" y="1972"/>
                </a:lnTo>
                <a:lnTo>
                  <a:pt x="10390" y="2191"/>
                </a:lnTo>
                <a:lnTo>
                  <a:pt x="10196" y="2288"/>
                </a:lnTo>
                <a:lnTo>
                  <a:pt x="10001" y="2385"/>
                </a:lnTo>
                <a:lnTo>
                  <a:pt x="9904" y="2434"/>
                </a:lnTo>
                <a:lnTo>
                  <a:pt x="9831" y="2507"/>
                </a:lnTo>
                <a:lnTo>
                  <a:pt x="9758" y="2604"/>
                </a:lnTo>
                <a:lnTo>
                  <a:pt x="9709" y="2702"/>
                </a:lnTo>
                <a:lnTo>
                  <a:pt x="9709" y="2726"/>
                </a:lnTo>
                <a:lnTo>
                  <a:pt x="9733" y="2750"/>
                </a:lnTo>
                <a:lnTo>
                  <a:pt x="9782" y="2775"/>
                </a:lnTo>
                <a:lnTo>
                  <a:pt x="10001" y="2775"/>
                </a:lnTo>
                <a:lnTo>
                  <a:pt x="10220" y="2702"/>
                </a:lnTo>
                <a:lnTo>
                  <a:pt x="10634" y="2507"/>
                </a:lnTo>
                <a:lnTo>
                  <a:pt x="10853" y="2434"/>
                </a:lnTo>
                <a:lnTo>
                  <a:pt x="11072" y="2361"/>
                </a:lnTo>
                <a:lnTo>
                  <a:pt x="11096" y="2361"/>
                </a:lnTo>
                <a:lnTo>
                  <a:pt x="11145" y="2458"/>
                </a:lnTo>
                <a:lnTo>
                  <a:pt x="10926" y="2556"/>
                </a:lnTo>
                <a:lnTo>
                  <a:pt x="10707" y="2677"/>
                </a:lnTo>
                <a:lnTo>
                  <a:pt x="10269" y="2945"/>
                </a:lnTo>
                <a:lnTo>
                  <a:pt x="10244" y="2994"/>
                </a:lnTo>
                <a:lnTo>
                  <a:pt x="10244" y="3042"/>
                </a:lnTo>
                <a:lnTo>
                  <a:pt x="10269" y="3067"/>
                </a:lnTo>
                <a:lnTo>
                  <a:pt x="10317" y="3091"/>
                </a:lnTo>
                <a:lnTo>
                  <a:pt x="10561" y="3067"/>
                </a:lnTo>
                <a:lnTo>
                  <a:pt x="10804" y="2994"/>
                </a:lnTo>
                <a:lnTo>
                  <a:pt x="11047" y="2896"/>
                </a:lnTo>
                <a:lnTo>
                  <a:pt x="11291" y="2775"/>
                </a:lnTo>
                <a:lnTo>
                  <a:pt x="11388" y="3091"/>
                </a:lnTo>
                <a:lnTo>
                  <a:pt x="11291" y="3091"/>
                </a:lnTo>
                <a:lnTo>
                  <a:pt x="11218" y="3115"/>
                </a:lnTo>
                <a:lnTo>
                  <a:pt x="11047" y="3164"/>
                </a:lnTo>
                <a:lnTo>
                  <a:pt x="10853" y="3286"/>
                </a:lnTo>
                <a:lnTo>
                  <a:pt x="10780" y="3334"/>
                </a:lnTo>
                <a:lnTo>
                  <a:pt x="10707" y="3432"/>
                </a:lnTo>
                <a:lnTo>
                  <a:pt x="10707" y="3505"/>
                </a:lnTo>
                <a:lnTo>
                  <a:pt x="10731" y="3553"/>
                </a:lnTo>
                <a:lnTo>
                  <a:pt x="10780" y="3602"/>
                </a:lnTo>
                <a:lnTo>
                  <a:pt x="10828" y="3602"/>
                </a:lnTo>
                <a:lnTo>
                  <a:pt x="10999" y="3553"/>
                </a:lnTo>
                <a:lnTo>
                  <a:pt x="11169" y="3505"/>
                </a:lnTo>
                <a:lnTo>
                  <a:pt x="11339" y="3456"/>
                </a:lnTo>
                <a:lnTo>
                  <a:pt x="11412" y="3432"/>
                </a:lnTo>
                <a:lnTo>
                  <a:pt x="11461" y="3383"/>
                </a:lnTo>
                <a:lnTo>
                  <a:pt x="11534" y="3602"/>
                </a:lnTo>
                <a:lnTo>
                  <a:pt x="11461" y="3626"/>
                </a:lnTo>
                <a:lnTo>
                  <a:pt x="11388" y="3675"/>
                </a:lnTo>
                <a:lnTo>
                  <a:pt x="11291" y="3724"/>
                </a:lnTo>
                <a:lnTo>
                  <a:pt x="11193" y="3772"/>
                </a:lnTo>
                <a:lnTo>
                  <a:pt x="11193" y="3821"/>
                </a:lnTo>
                <a:lnTo>
                  <a:pt x="11193" y="3845"/>
                </a:lnTo>
                <a:lnTo>
                  <a:pt x="11291" y="3894"/>
                </a:lnTo>
                <a:lnTo>
                  <a:pt x="11412" y="3943"/>
                </a:lnTo>
                <a:lnTo>
                  <a:pt x="11534" y="3943"/>
                </a:lnTo>
                <a:lnTo>
                  <a:pt x="11631" y="3894"/>
                </a:lnTo>
                <a:lnTo>
                  <a:pt x="11680" y="3967"/>
                </a:lnTo>
                <a:lnTo>
                  <a:pt x="11777" y="4016"/>
                </a:lnTo>
                <a:lnTo>
                  <a:pt x="11850" y="4040"/>
                </a:lnTo>
                <a:lnTo>
                  <a:pt x="11948" y="4040"/>
                </a:lnTo>
                <a:lnTo>
                  <a:pt x="12021" y="4016"/>
                </a:lnTo>
                <a:lnTo>
                  <a:pt x="12094" y="3967"/>
                </a:lnTo>
                <a:lnTo>
                  <a:pt x="12142" y="3894"/>
                </a:lnTo>
                <a:lnTo>
                  <a:pt x="12142" y="3797"/>
                </a:lnTo>
                <a:lnTo>
                  <a:pt x="12069" y="3359"/>
                </a:lnTo>
                <a:lnTo>
                  <a:pt x="11972" y="2945"/>
                </a:lnTo>
                <a:lnTo>
                  <a:pt x="12240" y="2726"/>
                </a:lnTo>
                <a:lnTo>
                  <a:pt x="12507" y="2531"/>
                </a:lnTo>
                <a:lnTo>
                  <a:pt x="12653" y="2458"/>
                </a:lnTo>
                <a:lnTo>
                  <a:pt x="12824" y="2410"/>
                </a:lnTo>
                <a:lnTo>
                  <a:pt x="12994" y="2361"/>
                </a:lnTo>
                <a:lnTo>
                  <a:pt x="13164" y="2337"/>
                </a:lnTo>
                <a:lnTo>
                  <a:pt x="13383" y="2337"/>
                </a:lnTo>
                <a:lnTo>
                  <a:pt x="13627" y="2385"/>
                </a:lnTo>
                <a:lnTo>
                  <a:pt x="13481" y="2458"/>
                </a:lnTo>
                <a:lnTo>
                  <a:pt x="13359" y="2556"/>
                </a:lnTo>
                <a:lnTo>
                  <a:pt x="13262" y="2702"/>
                </a:lnTo>
                <a:lnTo>
                  <a:pt x="13237" y="2775"/>
                </a:lnTo>
                <a:lnTo>
                  <a:pt x="13213" y="2848"/>
                </a:lnTo>
                <a:lnTo>
                  <a:pt x="13213" y="2896"/>
                </a:lnTo>
                <a:lnTo>
                  <a:pt x="13237" y="2921"/>
                </a:lnTo>
                <a:lnTo>
                  <a:pt x="13286" y="2945"/>
                </a:lnTo>
                <a:lnTo>
                  <a:pt x="13310" y="2921"/>
                </a:lnTo>
                <a:lnTo>
                  <a:pt x="13602" y="2750"/>
                </a:lnTo>
                <a:lnTo>
                  <a:pt x="13870" y="2604"/>
                </a:lnTo>
                <a:lnTo>
                  <a:pt x="14065" y="2507"/>
                </a:lnTo>
                <a:lnTo>
                  <a:pt x="14308" y="2629"/>
                </a:lnTo>
                <a:lnTo>
                  <a:pt x="14551" y="2750"/>
                </a:lnTo>
                <a:lnTo>
                  <a:pt x="14405" y="2775"/>
                </a:lnTo>
                <a:lnTo>
                  <a:pt x="14259" y="2823"/>
                </a:lnTo>
                <a:lnTo>
                  <a:pt x="14113" y="2872"/>
                </a:lnTo>
                <a:lnTo>
                  <a:pt x="13967" y="2945"/>
                </a:lnTo>
                <a:lnTo>
                  <a:pt x="13846" y="3018"/>
                </a:lnTo>
                <a:lnTo>
                  <a:pt x="13724" y="3115"/>
                </a:lnTo>
                <a:lnTo>
                  <a:pt x="13627" y="3213"/>
                </a:lnTo>
                <a:lnTo>
                  <a:pt x="13554" y="3310"/>
                </a:lnTo>
                <a:lnTo>
                  <a:pt x="13554" y="3359"/>
                </a:lnTo>
                <a:lnTo>
                  <a:pt x="13554" y="3407"/>
                </a:lnTo>
                <a:lnTo>
                  <a:pt x="13602" y="3456"/>
                </a:lnTo>
                <a:lnTo>
                  <a:pt x="13651" y="3480"/>
                </a:lnTo>
                <a:lnTo>
                  <a:pt x="13797" y="3456"/>
                </a:lnTo>
                <a:lnTo>
                  <a:pt x="13943" y="3407"/>
                </a:lnTo>
                <a:lnTo>
                  <a:pt x="14211" y="3286"/>
                </a:lnTo>
                <a:lnTo>
                  <a:pt x="14381" y="3237"/>
                </a:lnTo>
                <a:lnTo>
                  <a:pt x="14527" y="3188"/>
                </a:lnTo>
                <a:lnTo>
                  <a:pt x="14697" y="3140"/>
                </a:lnTo>
                <a:lnTo>
                  <a:pt x="14843" y="3091"/>
                </a:lnTo>
                <a:lnTo>
                  <a:pt x="14892" y="3067"/>
                </a:lnTo>
                <a:lnTo>
                  <a:pt x="14916" y="3018"/>
                </a:lnTo>
                <a:lnTo>
                  <a:pt x="15038" y="3140"/>
                </a:lnTo>
                <a:lnTo>
                  <a:pt x="14770" y="3213"/>
                </a:lnTo>
                <a:lnTo>
                  <a:pt x="14551" y="3261"/>
                </a:lnTo>
                <a:lnTo>
                  <a:pt x="14332" y="3359"/>
                </a:lnTo>
                <a:lnTo>
                  <a:pt x="14211" y="3432"/>
                </a:lnTo>
                <a:lnTo>
                  <a:pt x="14113" y="3505"/>
                </a:lnTo>
                <a:lnTo>
                  <a:pt x="14040" y="3578"/>
                </a:lnTo>
                <a:lnTo>
                  <a:pt x="13992" y="3675"/>
                </a:lnTo>
                <a:lnTo>
                  <a:pt x="13967" y="3748"/>
                </a:lnTo>
                <a:lnTo>
                  <a:pt x="13992" y="3821"/>
                </a:lnTo>
                <a:lnTo>
                  <a:pt x="14040" y="3845"/>
                </a:lnTo>
                <a:lnTo>
                  <a:pt x="14113" y="3845"/>
                </a:lnTo>
                <a:lnTo>
                  <a:pt x="14551" y="3724"/>
                </a:lnTo>
                <a:lnTo>
                  <a:pt x="14989" y="3602"/>
                </a:lnTo>
                <a:lnTo>
                  <a:pt x="15184" y="3578"/>
                </a:lnTo>
                <a:lnTo>
                  <a:pt x="15379" y="3505"/>
                </a:lnTo>
                <a:lnTo>
                  <a:pt x="15452" y="3602"/>
                </a:lnTo>
                <a:lnTo>
                  <a:pt x="15208" y="3675"/>
                </a:lnTo>
                <a:lnTo>
                  <a:pt x="15014" y="3748"/>
                </a:lnTo>
                <a:lnTo>
                  <a:pt x="14843" y="3845"/>
                </a:lnTo>
                <a:lnTo>
                  <a:pt x="14673" y="3967"/>
                </a:lnTo>
                <a:lnTo>
                  <a:pt x="14503" y="4089"/>
                </a:lnTo>
                <a:lnTo>
                  <a:pt x="14478" y="4113"/>
                </a:lnTo>
                <a:lnTo>
                  <a:pt x="14478" y="4162"/>
                </a:lnTo>
                <a:lnTo>
                  <a:pt x="14503" y="4210"/>
                </a:lnTo>
                <a:lnTo>
                  <a:pt x="14551" y="4259"/>
                </a:lnTo>
                <a:lnTo>
                  <a:pt x="14600" y="4259"/>
                </a:lnTo>
                <a:lnTo>
                  <a:pt x="15452" y="4016"/>
                </a:lnTo>
                <a:lnTo>
                  <a:pt x="15671" y="3967"/>
                </a:lnTo>
                <a:lnTo>
                  <a:pt x="15768" y="4186"/>
                </a:lnTo>
                <a:lnTo>
                  <a:pt x="15549" y="4259"/>
                </a:lnTo>
                <a:lnTo>
                  <a:pt x="15330" y="4332"/>
                </a:lnTo>
                <a:lnTo>
                  <a:pt x="15111" y="4429"/>
                </a:lnTo>
                <a:lnTo>
                  <a:pt x="14916" y="4551"/>
                </a:lnTo>
                <a:lnTo>
                  <a:pt x="14892" y="4600"/>
                </a:lnTo>
                <a:lnTo>
                  <a:pt x="14916" y="4648"/>
                </a:lnTo>
                <a:lnTo>
                  <a:pt x="14941" y="4697"/>
                </a:lnTo>
                <a:lnTo>
                  <a:pt x="15014" y="4697"/>
                </a:lnTo>
                <a:lnTo>
                  <a:pt x="15354" y="4624"/>
                </a:lnTo>
                <a:lnTo>
                  <a:pt x="15719" y="4551"/>
                </a:lnTo>
                <a:lnTo>
                  <a:pt x="15500" y="4648"/>
                </a:lnTo>
                <a:lnTo>
                  <a:pt x="15281" y="4746"/>
                </a:lnTo>
                <a:lnTo>
                  <a:pt x="15257" y="4770"/>
                </a:lnTo>
                <a:lnTo>
                  <a:pt x="15233" y="4819"/>
                </a:lnTo>
                <a:lnTo>
                  <a:pt x="15233" y="4867"/>
                </a:lnTo>
                <a:lnTo>
                  <a:pt x="15281" y="4940"/>
                </a:lnTo>
                <a:lnTo>
                  <a:pt x="15354" y="4940"/>
                </a:lnTo>
                <a:lnTo>
                  <a:pt x="15841" y="4867"/>
                </a:lnTo>
                <a:lnTo>
                  <a:pt x="15841" y="4989"/>
                </a:lnTo>
                <a:lnTo>
                  <a:pt x="15695" y="5013"/>
                </a:lnTo>
                <a:lnTo>
                  <a:pt x="15598" y="5038"/>
                </a:lnTo>
                <a:lnTo>
                  <a:pt x="15525" y="5086"/>
                </a:lnTo>
                <a:lnTo>
                  <a:pt x="15379" y="5208"/>
                </a:lnTo>
                <a:lnTo>
                  <a:pt x="15354" y="5281"/>
                </a:lnTo>
                <a:lnTo>
                  <a:pt x="15379" y="5330"/>
                </a:lnTo>
                <a:lnTo>
                  <a:pt x="15427" y="5378"/>
                </a:lnTo>
                <a:lnTo>
                  <a:pt x="15476" y="5378"/>
                </a:lnTo>
                <a:lnTo>
                  <a:pt x="15622" y="5354"/>
                </a:lnTo>
                <a:lnTo>
                  <a:pt x="15768" y="5378"/>
                </a:lnTo>
                <a:lnTo>
                  <a:pt x="15768" y="5427"/>
                </a:lnTo>
                <a:lnTo>
                  <a:pt x="15768" y="5524"/>
                </a:lnTo>
                <a:lnTo>
                  <a:pt x="15792" y="5622"/>
                </a:lnTo>
                <a:lnTo>
                  <a:pt x="15865" y="5695"/>
                </a:lnTo>
                <a:lnTo>
                  <a:pt x="15938" y="5768"/>
                </a:lnTo>
                <a:lnTo>
                  <a:pt x="16036" y="5792"/>
                </a:lnTo>
                <a:lnTo>
                  <a:pt x="16133" y="5792"/>
                </a:lnTo>
                <a:lnTo>
                  <a:pt x="16206" y="5768"/>
                </a:lnTo>
                <a:lnTo>
                  <a:pt x="16279" y="5695"/>
                </a:lnTo>
                <a:lnTo>
                  <a:pt x="16328" y="5695"/>
                </a:lnTo>
                <a:lnTo>
                  <a:pt x="16619" y="5622"/>
                </a:lnTo>
                <a:lnTo>
                  <a:pt x="16911" y="5597"/>
                </a:lnTo>
                <a:lnTo>
                  <a:pt x="17179" y="5597"/>
                </a:lnTo>
                <a:lnTo>
                  <a:pt x="17422" y="5646"/>
                </a:lnTo>
                <a:lnTo>
                  <a:pt x="17276" y="5695"/>
                </a:lnTo>
                <a:lnTo>
                  <a:pt x="17106" y="5768"/>
                </a:lnTo>
                <a:lnTo>
                  <a:pt x="16936" y="5865"/>
                </a:lnTo>
                <a:lnTo>
                  <a:pt x="16814" y="5987"/>
                </a:lnTo>
                <a:lnTo>
                  <a:pt x="16765" y="6060"/>
                </a:lnTo>
                <a:lnTo>
                  <a:pt x="16717" y="6133"/>
                </a:lnTo>
                <a:lnTo>
                  <a:pt x="16717" y="6206"/>
                </a:lnTo>
                <a:lnTo>
                  <a:pt x="16765" y="6279"/>
                </a:lnTo>
                <a:lnTo>
                  <a:pt x="16838" y="6303"/>
                </a:lnTo>
                <a:lnTo>
                  <a:pt x="16911" y="6279"/>
                </a:lnTo>
                <a:lnTo>
                  <a:pt x="17179" y="6157"/>
                </a:lnTo>
                <a:lnTo>
                  <a:pt x="17447" y="6060"/>
                </a:lnTo>
                <a:lnTo>
                  <a:pt x="17739" y="6011"/>
                </a:lnTo>
                <a:lnTo>
                  <a:pt x="17909" y="5962"/>
                </a:lnTo>
                <a:lnTo>
                  <a:pt x="18031" y="5914"/>
                </a:lnTo>
                <a:lnTo>
                  <a:pt x="18298" y="6133"/>
                </a:lnTo>
                <a:lnTo>
                  <a:pt x="18152" y="6181"/>
                </a:lnTo>
                <a:lnTo>
                  <a:pt x="17933" y="6254"/>
                </a:lnTo>
                <a:lnTo>
                  <a:pt x="17739" y="6352"/>
                </a:lnTo>
                <a:lnTo>
                  <a:pt x="17544" y="6473"/>
                </a:lnTo>
                <a:lnTo>
                  <a:pt x="17349" y="6595"/>
                </a:lnTo>
                <a:lnTo>
                  <a:pt x="17325" y="6668"/>
                </a:lnTo>
                <a:lnTo>
                  <a:pt x="17325" y="6741"/>
                </a:lnTo>
                <a:lnTo>
                  <a:pt x="17374" y="6790"/>
                </a:lnTo>
                <a:lnTo>
                  <a:pt x="17422" y="6814"/>
                </a:lnTo>
                <a:lnTo>
                  <a:pt x="17641" y="6765"/>
                </a:lnTo>
                <a:lnTo>
                  <a:pt x="17860" y="6717"/>
                </a:lnTo>
                <a:lnTo>
                  <a:pt x="18274" y="6595"/>
                </a:lnTo>
                <a:lnTo>
                  <a:pt x="18639" y="6473"/>
                </a:lnTo>
                <a:lnTo>
                  <a:pt x="18761" y="6644"/>
                </a:lnTo>
                <a:lnTo>
                  <a:pt x="18493" y="6717"/>
                </a:lnTo>
                <a:lnTo>
                  <a:pt x="18250" y="6814"/>
                </a:lnTo>
                <a:lnTo>
                  <a:pt x="18006" y="6960"/>
                </a:lnTo>
                <a:lnTo>
                  <a:pt x="17812" y="7130"/>
                </a:lnTo>
                <a:lnTo>
                  <a:pt x="17787" y="7155"/>
                </a:lnTo>
                <a:lnTo>
                  <a:pt x="17787" y="7179"/>
                </a:lnTo>
                <a:lnTo>
                  <a:pt x="17812" y="7252"/>
                </a:lnTo>
                <a:lnTo>
                  <a:pt x="17860" y="7276"/>
                </a:lnTo>
                <a:lnTo>
                  <a:pt x="17933" y="7276"/>
                </a:lnTo>
                <a:lnTo>
                  <a:pt x="18177" y="7179"/>
                </a:lnTo>
                <a:lnTo>
                  <a:pt x="18444" y="7130"/>
                </a:lnTo>
                <a:lnTo>
                  <a:pt x="18955" y="7033"/>
                </a:lnTo>
                <a:lnTo>
                  <a:pt x="19004" y="7106"/>
                </a:lnTo>
                <a:lnTo>
                  <a:pt x="18785" y="7155"/>
                </a:lnTo>
                <a:lnTo>
                  <a:pt x="18566" y="7203"/>
                </a:lnTo>
                <a:lnTo>
                  <a:pt x="18371" y="7301"/>
                </a:lnTo>
                <a:lnTo>
                  <a:pt x="18177" y="7398"/>
                </a:lnTo>
                <a:lnTo>
                  <a:pt x="18177" y="7447"/>
                </a:lnTo>
                <a:lnTo>
                  <a:pt x="18177" y="7471"/>
                </a:lnTo>
                <a:lnTo>
                  <a:pt x="18201" y="7471"/>
                </a:lnTo>
                <a:lnTo>
                  <a:pt x="18396" y="7495"/>
                </a:lnTo>
                <a:lnTo>
                  <a:pt x="18590" y="7495"/>
                </a:lnTo>
                <a:lnTo>
                  <a:pt x="18955" y="7447"/>
                </a:lnTo>
                <a:lnTo>
                  <a:pt x="19126" y="7422"/>
                </a:lnTo>
                <a:lnTo>
                  <a:pt x="19174" y="7544"/>
                </a:lnTo>
                <a:lnTo>
                  <a:pt x="18980" y="7568"/>
                </a:lnTo>
                <a:lnTo>
                  <a:pt x="18761" y="7617"/>
                </a:lnTo>
                <a:lnTo>
                  <a:pt x="18444" y="7714"/>
                </a:lnTo>
                <a:lnTo>
                  <a:pt x="18396" y="7763"/>
                </a:lnTo>
                <a:lnTo>
                  <a:pt x="18371" y="7836"/>
                </a:lnTo>
                <a:lnTo>
                  <a:pt x="18371" y="7909"/>
                </a:lnTo>
                <a:lnTo>
                  <a:pt x="18396" y="7933"/>
                </a:lnTo>
                <a:lnTo>
                  <a:pt x="18444" y="7957"/>
                </a:lnTo>
                <a:lnTo>
                  <a:pt x="18809" y="7982"/>
                </a:lnTo>
                <a:lnTo>
                  <a:pt x="19296" y="7982"/>
                </a:lnTo>
                <a:lnTo>
                  <a:pt x="19320" y="8201"/>
                </a:lnTo>
                <a:lnTo>
                  <a:pt x="19272" y="8201"/>
                </a:lnTo>
                <a:lnTo>
                  <a:pt x="19101" y="8176"/>
                </a:lnTo>
                <a:lnTo>
                  <a:pt x="18907" y="8201"/>
                </a:lnTo>
                <a:lnTo>
                  <a:pt x="18736" y="8225"/>
                </a:lnTo>
                <a:lnTo>
                  <a:pt x="18566" y="8274"/>
                </a:lnTo>
                <a:lnTo>
                  <a:pt x="18542" y="8298"/>
                </a:lnTo>
                <a:lnTo>
                  <a:pt x="18517" y="8322"/>
                </a:lnTo>
                <a:lnTo>
                  <a:pt x="18493" y="8420"/>
                </a:lnTo>
                <a:lnTo>
                  <a:pt x="18542" y="8468"/>
                </a:lnTo>
                <a:lnTo>
                  <a:pt x="18566" y="8493"/>
                </a:lnTo>
                <a:lnTo>
                  <a:pt x="18907" y="8493"/>
                </a:lnTo>
                <a:lnTo>
                  <a:pt x="19223" y="8517"/>
                </a:lnTo>
                <a:lnTo>
                  <a:pt x="19345" y="8541"/>
                </a:lnTo>
                <a:lnTo>
                  <a:pt x="19345" y="8833"/>
                </a:lnTo>
                <a:lnTo>
                  <a:pt x="19199" y="8785"/>
                </a:lnTo>
                <a:lnTo>
                  <a:pt x="18882" y="8785"/>
                </a:lnTo>
                <a:lnTo>
                  <a:pt x="18736" y="8809"/>
                </a:lnTo>
                <a:lnTo>
                  <a:pt x="18688" y="8833"/>
                </a:lnTo>
                <a:lnTo>
                  <a:pt x="18663" y="8858"/>
                </a:lnTo>
                <a:lnTo>
                  <a:pt x="18663" y="8931"/>
                </a:lnTo>
                <a:lnTo>
                  <a:pt x="18688" y="9004"/>
                </a:lnTo>
                <a:lnTo>
                  <a:pt x="18712" y="9004"/>
                </a:lnTo>
                <a:lnTo>
                  <a:pt x="18761" y="9028"/>
                </a:lnTo>
                <a:lnTo>
                  <a:pt x="18882" y="9028"/>
                </a:lnTo>
                <a:lnTo>
                  <a:pt x="19028" y="9077"/>
                </a:lnTo>
                <a:lnTo>
                  <a:pt x="19150" y="9125"/>
                </a:lnTo>
                <a:lnTo>
                  <a:pt x="19296" y="9174"/>
                </a:lnTo>
                <a:lnTo>
                  <a:pt x="19199" y="9466"/>
                </a:lnTo>
                <a:lnTo>
                  <a:pt x="18980" y="9417"/>
                </a:lnTo>
                <a:lnTo>
                  <a:pt x="18736" y="9417"/>
                </a:lnTo>
                <a:lnTo>
                  <a:pt x="18688" y="9442"/>
                </a:lnTo>
                <a:lnTo>
                  <a:pt x="18663" y="9466"/>
                </a:lnTo>
                <a:lnTo>
                  <a:pt x="18663" y="9515"/>
                </a:lnTo>
                <a:lnTo>
                  <a:pt x="18663" y="9563"/>
                </a:lnTo>
                <a:lnTo>
                  <a:pt x="18663" y="9612"/>
                </a:lnTo>
                <a:lnTo>
                  <a:pt x="18712" y="9636"/>
                </a:lnTo>
                <a:lnTo>
                  <a:pt x="18736" y="9661"/>
                </a:lnTo>
                <a:lnTo>
                  <a:pt x="18907" y="9709"/>
                </a:lnTo>
                <a:lnTo>
                  <a:pt x="19053" y="9758"/>
                </a:lnTo>
                <a:lnTo>
                  <a:pt x="18955" y="9928"/>
                </a:lnTo>
                <a:lnTo>
                  <a:pt x="18834" y="10099"/>
                </a:lnTo>
                <a:lnTo>
                  <a:pt x="18663" y="10074"/>
                </a:lnTo>
                <a:lnTo>
                  <a:pt x="18444" y="10074"/>
                </a:lnTo>
                <a:lnTo>
                  <a:pt x="18420" y="10099"/>
                </a:lnTo>
                <a:lnTo>
                  <a:pt x="18396" y="10172"/>
                </a:lnTo>
                <a:lnTo>
                  <a:pt x="18420" y="10220"/>
                </a:lnTo>
                <a:lnTo>
                  <a:pt x="18444" y="10245"/>
                </a:lnTo>
                <a:lnTo>
                  <a:pt x="18493" y="10245"/>
                </a:lnTo>
                <a:lnTo>
                  <a:pt x="18663" y="10269"/>
                </a:lnTo>
                <a:lnTo>
                  <a:pt x="18542" y="10391"/>
                </a:lnTo>
                <a:lnTo>
                  <a:pt x="18371" y="10512"/>
                </a:lnTo>
                <a:lnTo>
                  <a:pt x="18274" y="10464"/>
                </a:lnTo>
                <a:lnTo>
                  <a:pt x="18225" y="10439"/>
                </a:lnTo>
                <a:lnTo>
                  <a:pt x="18152" y="10439"/>
                </a:lnTo>
                <a:lnTo>
                  <a:pt x="18104" y="10488"/>
                </a:lnTo>
                <a:lnTo>
                  <a:pt x="18079" y="10537"/>
                </a:lnTo>
                <a:lnTo>
                  <a:pt x="18079" y="10610"/>
                </a:lnTo>
                <a:lnTo>
                  <a:pt x="18104" y="10658"/>
                </a:lnTo>
                <a:lnTo>
                  <a:pt x="17739" y="10829"/>
                </a:lnTo>
                <a:lnTo>
                  <a:pt x="17349" y="10950"/>
                </a:lnTo>
                <a:lnTo>
                  <a:pt x="16960" y="11023"/>
                </a:lnTo>
                <a:lnTo>
                  <a:pt x="16546" y="11096"/>
                </a:lnTo>
                <a:lnTo>
                  <a:pt x="16133" y="11121"/>
                </a:lnTo>
                <a:lnTo>
                  <a:pt x="15719" y="11145"/>
                </a:lnTo>
                <a:lnTo>
                  <a:pt x="14916" y="11169"/>
                </a:lnTo>
                <a:lnTo>
                  <a:pt x="13140" y="11194"/>
                </a:lnTo>
                <a:lnTo>
                  <a:pt x="12264" y="11242"/>
                </a:lnTo>
                <a:lnTo>
                  <a:pt x="11364" y="11340"/>
                </a:lnTo>
                <a:lnTo>
                  <a:pt x="10244" y="11461"/>
                </a:lnTo>
                <a:lnTo>
                  <a:pt x="9125" y="11559"/>
                </a:lnTo>
                <a:lnTo>
                  <a:pt x="8565" y="11583"/>
                </a:lnTo>
                <a:lnTo>
                  <a:pt x="8006" y="11583"/>
                </a:lnTo>
                <a:lnTo>
                  <a:pt x="7446" y="11559"/>
                </a:lnTo>
                <a:lnTo>
                  <a:pt x="6862" y="11510"/>
                </a:lnTo>
                <a:lnTo>
                  <a:pt x="5086" y="11364"/>
                </a:lnTo>
                <a:lnTo>
                  <a:pt x="4210" y="11242"/>
                </a:lnTo>
                <a:lnTo>
                  <a:pt x="3772" y="11169"/>
                </a:lnTo>
                <a:lnTo>
                  <a:pt x="3334" y="11072"/>
                </a:lnTo>
                <a:lnTo>
                  <a:pt x="2993" y="10999"/>
                </a:lnTo>
                <a:lnTo>
                  <a:pt x="2653" y="10877"/>
                </a:lnTo>
                <a:lnTo>
                  <a:pt x="2336" y="10756"/>
                </a:lnTo>
                <a:lnTo>
                  <a:pt x="2020" y="10610"/>
                </a:lnTo>
                <a:lnTo>
                  <a:pt x="1704" y="10439"/>
                </a:lnTo>
                <a:lnTo>
                  <a:pt x="1436" y="10245"/>
                </a:lnTo>
                <a:lnTo>
                  <a:pt x="1168" y="10001"/>
                </a:lnTo>
                <a:lnTo>
                  <a:pt x="949" y="9734"/>
                </a:lnTo>
                <a:lnTo>
                  <a:pt x="852" y="9588"/>
                </a:lnTo>
                <a:lnTo>
                  <a:pt x="779" y="9417"/>
                </a:lnTo>
                <a:lnTo>
                  <a:pt x="706" y="9271"/>
                </a:lnTo>
                <a:lnTo>
                  <a:pt x="657" y="9101"/>
                </a:lnTo>
                <a:lnTo>
                  <a:pt x="633" y="8931"/>
                </a:lnTo>
                <a:lnTo>
                  <a:pt x="609" y="8760"/>
                </a:lnTo>
                <a:lnTo>
                  <a:pt x="633" y="8420"/>
                </a:lnTo>
                <a:lnTo>
                  <a:pt x="682" y="8103"/>
                </a:lnTo>
                <a:lnTo>
                  <a:pt x="803" y="7763"/>
                </a:lnTo>
                <a:lnTo>
                  <a:pt x="949" y="7447"/>
                </a:lnTo>
                <a:lnTo>
                  <a:pt x="1120" y="7155"/>
                </a:lnTo>
                <a:lnTo>
                  <a:pt x="1387" y="6814"/>
                </a:lnTo>
                <a:lnTo>
                  <a:pt x="1679" y="6498"/>
                </a:lnTo>
                <a:lnTo>
                  <a:pt x="1996" y="6230"/>
                </a:lnTo>
                <a:lnTo>
                  <a:pt x="2336" y="5962"/>
                </a:lnTo>
                <a:lnTo>
                  <a:pt x="2336" y="5962"/>
                </a:lnTo>
                <a:lnTo>
                  <a:pt x="2117" y="6279"/>
                </a:lnTo>
                <a:lnTo>
                  <a:pt x="1898" y="6571"/>
                </a:lnTo>
                <a:lnTo>
                  <a:pt x="1874" y="6644"/>
                </a:lnTo>
                <a:lnTo>
                  <a:pt x="1898" y="6717"/>
                </a:lnTo>
                <a:lnTo>
                  <a:pt x="1947" y="6765"/>
                </a:lnTo>
                <a:lnTo>
                  <a:pt x="2044" y="6765"/>
                </a:lnTo>
                <a:lnTo>
                  <a:pt x="2117" y="6741"/>
                </a:lnTo>
                <a:lnTo>
                  <a:pt x="2190" y="6692"/>
                </a:lnTo>
                <a:lnTo>
                  <a:pt x="2336" y="6595"/>
                </a:lnTo>
                <a:lnTo>
                  <a:pt x="2458" y="6449"/>
                </a:lnTo>
                <a:lnTo>
                  <a:pt x="2555" y="6303"/>
                </a:lnTo>
                <a:lnTo>
                  <a:pt x="2847" y="5987"/>
                </a:lnTo>
                <a:lnTo>
                  <a:pt x="3164" y="5695"/>
                </a:lnTo>
                <a:lnTo>
                  <a:pt x="3188" y="5646"/>
                </a:lnTo>
                <a:lnTo>
                  <a:pt x="3212" y="5646"/>
                </a:lnTo>
                <a:lnTo>
                  <a:pt x="3091" y="5792"/>
                </a:lnTo>
                <a:lnTo>
                  <a:pt x="2847" y="6133"/>
                </a:lnTo>
                <a:lnTo>
                  <a:pt x="2774" y="6303"/>
                </a:lnTo>
                <a:lnTo>
                  <a:pt x="2677" y="6498"/>
                </a:lnTo>
                <a:lnTo>
                  <a:pt x="2677" y="6546"/>
                </a:lnTo>
                <a:lnTo>
                  <a:pt x="2726" y="6546"/>
                </a:lnTo>
                <a:lnTo>
                  <a:pt x="2896" y="6449"/>
                </a:lnTo>
                <a:lnTo>
                  <a:pt x="3066" y="6327"/>
                </a:lnTo>
                <a:lnTo>
                  <a:pt x="3212" y="6206"/>
                </a:lnTo>
                <a:lnTo>
                  <a:pt x="3334" y="6035"/>
                </a:lnTo>
                <a:lnTo>
                  <a:pt x="3480" y="5889"/>
                </a:lnTo>
                <a:lnTo>
                  <a:pt x="3626" y="5695"/>
                </a:lnTo>
                <a:lnTo>
                  <a:pt x="3650" y="5719"/>
                </a:lnTo>
                <a:lnTo>
                  <a:pt x="3699" y="5816"/>
                </a:lnTo>
                <a:lnTo>
                  <a:pt x="3577" y="5938"/>
                </a:lnTo>
                <a:lnTo>
                  <a:pt x="3456" y="6108"/>
                </a:lnTo>
                <a:lnTo>
                  <a:pt x="3407" y="6230"/>
                </a:lnTo>
                <a:lnTo>
                  <a:pt x="3407" y="6327"/>
                </a:lnTo>
                <a:lnTo>
                  <a:pt x="3407" y="6352"/>
                </a:lnTo>
                <a:lnTo>
                  <a:pt x="3456" y="6376"/>
                </a:lnTo>
                <a:lnTo>
                  <a:pt x="3529" y="6376"/>
                </a:lnTo>
                <a:lnTo>
                  <a:pt x="3626" y="6327"/>
                </a:lnTo>
                <a:lnTo>
                  <a:pt x="3772" y="6206"/>
                </a:lnTo>
                <a:lnTo>
                  <a:pt x="3869" y="6108"/>
                </a:lnTo>
                <a:lnTo>
                  <a:pt x="3967" y="6157"/>
                </a:lnTo>
                <a:lnTo>
                  <a:pt x="4064" y="6181"/>
                </a:lnTo>
                <a:lnTo>
                  <a:pt x="4186" y="6157"/>
                </a:lnTo>
                <a:lnTo>
                  <a:pt x="4283" y="6084"/>
                </a:lnTo>
                <a:lnTo>
                  <a:pt x="4307" y="6035"/>
                </a:lnTo>
                <a:lnTo>
                  <a:pt x="4307" y="5987"/>
                </a:lnTo>
                <a:lnTo>
                  <a:pt x="4137" y="5719"/>
                </a:lnTo>
                <a:lnTo>
                  <a:pt x="4015" y="5403"/>
                </a:lnTo>
                <a:lnTo>
                  <a:pt x="3918" y="5062"/>
                </a:lnTo>
                <a:lnTo>
                  <a:pt x="3845" y="4697"/>
                </a:lnTo>
                <a:lnTo>
                  <a:pt x="3821" y="4356"/>
                </a:lnTo>
                <a:lnTo>
                  <a:pt x="3821" y="3991"/>
                </a:lnTo>
                <a:lnTo>
                  <a:pt x="3845" y="3651"/>
                </a:lnTo>
                <a:lnTo>
                  <a:pt x="3894" y="3334"/>
                </a:lnTo>
                <a:lnTo>
                  <a:pt x="3942" y="3115"/>
                </a:lnTo>
                <a:lnTo>
                  <a:pt x="4015" y="2896"/>
                </a:lnTo>
                <a:lnTo>
                  <a:pt x="4113" y="2677"/>
                </a:lnTo>
                <a:lnTo>
                  <a:pt x="4210" y="2483"/>
                </a:lnTo>
                <a:lnTo>
                  <a:pt x="4332" y="2288"/>
                </a:lnTo>
                <a:lnTo>
                  <a:pt x="4478" y="2093"/>
                </a:lnTo>
                <a:lnTo>
                  <a:pt x="4599" y="1923"/>
                </a:lnTo>
                <a:lnTo>
                  <a:pt x="4770" y="1753"/>
                </a:lnTo>
                <a:lnTo>
                  <a:pt x="5110" y="1461"/>
                </a:lnTo>
                <a:lnTo>
                  <a:pt x="5475" y="1193"/>
                </a:lnTo>
                <a:lnTo>
                  <a:pt x="5865" y="974"/>
                </a:lnTo>
                <a:lnTo>
                  <a:pt x="6303" y="828"/>
                </a:lnTo>
                <a:lnTo>
                  <a:pt x="6716" y="706"/>
                </a:lnTo>
                <a:lnTo>
                  <a:pt x="7179" y="633"/>
                </a:lnTo>
                <a:lnTo>
                  <a:pt x="7008" y="731"/>
                </a:lnTo>
                <a:lnTo>
                  <a:pt x="6789" y="852"/>
                </a:lnTo>
                <a:lnTo>
                  <a:pt x="6546" y="998"/>
                </a:lnTo>
                <a:lnTo>
                  <a:pt x="6424" y="1071"/>
                </a:lnTo>
                <a:lnTo>
                  <a:pt x="6327" y="1169"/>
                </a:lnTo>
                <a:lnTo>
                  <a:pt x="6278" y="1266"/>
                </a:lnTo>
                <a:lnTo>
                  <a:pt x="6230" y="1363"/>
                </a:lnTo>
                <a:lnTo>
                  <a:pt x="6254" y="1412"/>
                </a:lnTo>
                <a:lnTo>
                  <a:pt x="6303" y="1461"/>
                </a:lnTo>
                <a:lnTo>
                  <a:pt x="6400" y="1485"/>
                </a:lnTo>
                <a:lnTo>
                  <a:pt x="6522" y="1461"/>
                </a:lnTo>
                <a:lnTo>
                  <a:pt x="6643" y="1436"/>
                </a:lnTo>
                <a:lnTo>
                  <a:pt x="6765" y="1363"/>
                </a:lnTo>
                <a:lnTo>
                  <a:pt x="7033" y="1217"/>
                </a:lnTo>
                <a:lnTo>
                  <a:pt x="7203" y="1096"/>
                </a:lnTo>
                <a:lnTo>
                  <a:pt x="7811" y="779"/>
                </a:lnTo>
                <a:lnTo>
                  <a:pt x="7982" y="682"/>
                </a:lnTo>
                <a:lnTo>
                  <a:pt x="8055" y="633"/>
                </a:lnTo>
                <a:lnTo>
                  <a:pt x="8128" y="560"/>
                </a:lnTo>
                <a:close/>
                <a:moveTo>
                  <a:pt x="7933" y="1"/>
                </a:moveTo>
                <a:lnTo>
                  <a:pt x="7349" y="49"/>
                </a:lnTo>
                <a:lnTo>
                  <a:pt x="6789" y="147"/>
                </a:lnTo>
                <a:lnTo>
                  <a:pt x="6254" y="268"/>
                </a:lnTo>
                <a:lnTo>
                  <a:pt x="5767" y="439"/>
                </a:lnTo>
                <a:lnTo>
                  <a:pt x="5524" y="536"/>
                </a:lnTo>
                <a:lnTo>
                  <a:pt x="5281" y="658"/>
                </a:lnTo>
                <a:lnTo>
                  <a:pt x="5062" y="804"/>
                </a:lnTo>
                <a:lnTo>
                  <a:pt x="4843" y="950"/>
                </a:lnTo>
                <a:lnTo>
                  <a:pt x="4624" y="1120"/>
                </a:lnTo>
                <a:lnTo>
                  <a:pt x="4429" y="1315"/>
                </a:lnTo>
                <a:lnTo>
                  <a:pt x="4259" y="1509"/>
                </a:lnTo>
                <a:lnTo>
                  <a:pt x="4088" y="1728"/>
                </a:lnTo>
                <a:lnTo>
                  <a:pt x="3942" y="1947"/>
                </a:lnTo>
                <a:lnTo>
                  <a:pt x="3796" y="2166"/>
                </a:lnTo>
                <a:lnTo>
                  <a:pt x="3675" y="2410"/>
                </a:lnTo>
                <a:lnTo>
                  <a:pt x="3577" y="2653"/>
                </a:lnTo>
                <a:lnTo>
                  <a:pt x="3480" y="2896"/>
                </a:lnTo>
                <a:lnTo>
                  <a:pt x="3407" y="3164"/>
                </a:lnTo>
                <a:lnTo>
                  <a:pt x="3358" y="3407"/>
                </a:lnTo>
                <a:lnTo>
                  <a:pt x="3310" y="3675"/>
                </a:lnTo>
                <a:lnTo>
                  <a:pt x="3310" y="3870"/>
                </a:lnTo>
                <a:lnTo>
                  <a:pt x="3334" y="4210"/>
                </a:lnTo>
                <a:lnTo>
                  <a:pt x="3383" y="4624"/>
                </a:lnTo>
                <a:lnTo>
                  <a:pt x="3480" y="5086"/>
                </a:lnTo>
                <a:lnTo>
                  <a:pt x="3285" y="5086"/>
                </a:lnTo>
                <a:lnTo>
                  <a:pt x="3115" y="5111"/>
                </a:lnTo>
                <a:lnTo>
                  <a:pt x="2726" y="5184"/>
                </a:lnTo>
                <a:lnTo>
                  <a:pt x="2409" y="5305"/>
                </a:lnTo>
                <a:lnTo>
                  <a:pt x="2166" y="5427"/>
                </a:lnTo>
                <a:lnTo>
                  <a:pt x="1825" y="5622"/>
                </a:lnTo>
                <a:lnTo>
                  <a:pt x="1485" y="5889"/>
                </a:lnTo>
                <a:lnTo>
                  <a:pt x="1193" y="6157"/>
                </a:lnTo>
                <a:lnTo>
                  <a:pt x="901" y="6473"/>
                </a:lnTo>
                <a:lnTo>
                  <a:pt x="657" y="6814"/>
                </a:lnTo>
                <a:lnTo>
                  <a:pt x="439" y="7179"/>
                </a:lnTo>
                <a:lnTo>
                  <a:pt x="268" y="7544"/>
                </a:lnTo>
                <a:lnTo>
                  <a:pt x="122" y="7909"/>
                </a:lnTo>
                <a:lnTo>
                  <a:pt x="25" y="8274"/>
                </a:lnTo>
                <a:lnTo>
                  <a:pt x="1" y="8614"/>
                </a:lnTo>
                <a:lnTo>
                  <a:pt x="1" y="8931"/>
                </a:lnTo>
                <a:lnTo>
                  <a:pt x="74" y="9247"/>
                </a:lnTo>
                <a:lnTo>
                  <a:pt x="171" y="9539"/>
                </a:lnTo>
                <a:lnTo>
                  <a:pt x="293" y="9807"/>
                </a:lnTo>
                <a:lnTo>
                  <a:pt x="487" y="10074"/>
                </a:lnTo>
                <a:lnTo>
                  <a:pt x="682" y="10318"/>
                </a:lnTo>
                <a:lnTo>
                  <a:pt x="925" y="10561"/>
                </a:lnTo>
                <a:lnTo>
                  <a:pt x="1168" y="10756"/>
                </a:lnTo>
                <a:lnTo>
                  <a:pt x="1436" y="10950"/>
                </a:lnTo>
                <a:lnTo>
                  <a:pt x="1728" y="11121"/>
                </a:lnTo>
                <a:lnTo>
                  <a:pt x="2020" y="11267"/>
                </a:lnTo>
                <a:lnTo>
                  <a:pt x="2336" y="11413"/>
                </a:lnTo>
                <a:lnTo>
                  <a:pt x="2628" y="11534"/>
                </a:lnTo>
                <a:lnTo>
                  <a:pt x="2945" y="11632"/>
                </a:lnTo>
                <a:lnTo>
                  <a:pt x="3334" y="11729"/>
                </a:lnTo>
                <a:lnTo>
                  <a:pt x="3723" y="11802"/>
                </a:lnTo>
                <a:lnTo>
                  <a:pt x="4526" y="11924"/>
                </a:lnTo>
                <a:lnTo>
                  <a:pt x="6132" y="12070"/>
                </a:lnTo>
                <a:lnTo>
                  <a:pt x="7276" y="12167"/>
                </a:lnTo>
                <a:lnTo>
                  <a:pt x="7836" y="12191"/>
                </a:lnTo>
                <a:lnTo>
                  <a:pt x="8395" y="12216"/>
                </a:lnTo>
                <a:lnTo>
                  <a:pt x="8955" y="12191"/>
                </a:lnTo>
                <a:lnTo>
                  <a:pt x="9514" y="12167"/>
                </a:lnTo>
                <a:lnTo>
                  <a:pt x="10098" y="12118"/>
                </a:lnTo>
                <a:lnTo>
                  <a:pt x="10658" y="12070"/>
                </a:lnTo>
                <a:lnTo>
                  <a:pt x="11583" y="11948"/>
                </a:lnTo>
                <a:lnTo>
                  <a:pt x="12507" y="11875"/>
                </a:lnTo>
                <a:lnTo>
                  <a:pt x="13432" y="11826"/>
                </a:lnTo>
                <a:lnTo>
                  <a:pt x="14357" y="11802"/>
                </a:lnTo>
                <a:lnTo>
                  <a:pt x="15208" y="11802"/>
                </a:lnTo>
                <a:lnTo>
                  <a:pt x="16060" y="11753"/>
                </a:lnTo>
                <a:lnTo>
                  <a:pt x="16498" y="11729"/>
                </a:lnTo>
                <a:lnTo>
                  <a:pt x="16911" y="11656"/>
                </a:lnTo>
                <a:lnTo>
                  <a:pt x="17325" y="11583"/>
                </a:lnTo>
                <a:lnTo>
                  <a:pt x="17739" y="11486"/>
                </a:lnTo>
                <a:lnTo>
                  <a:pt x="18079" y="11364"/>
                </a:lnTo>
                <a:lnTo>
                  <a:pt x="18396" y="11218"/>
                </a:lnTo>
                <a:lnTo>
                  <a:pt x="18688" y="11048"/>
                </a:lnTo>
                <a:lnTo>
                  <a:pt x="18931" y="10853"/>
                </a:lnTo>
                <a:lnTo>
                  <a:pt x="19174" y="10634"/>
                </a:lnTo>
                <a:lnTo>
                  <a:pt x="19369" y="10415"/>
                </a:lnTo>
                <a:lnTo>
                  <a:pt x="19539" y="10147"/>
                </a:lnTo>
                <a:lnTo>
                  <a:pt x="19685" y="9880"/>
                </a:lnTo>
                <a:lnTo>
                  <a:pt x="19807" y="9588"/>
                </a:lnTo>
                <a:lnTo>
                  <a:pt x="19904" y="9296"/>
                </a:lnTo>
                <a:lnTo>
                  <a:pt x="19953" y="8979"/>
                </a:lnTo>
                <a:lnTo>
                  <a:pt x="19977" y="8663"/>
                </a:lnTo>
                <a:lnTo>
                  <a:pt x="19977" y="8322"/>
                </a:lnTo>
                <a:lnTo>
                  <a:pt x="19953" y="8006"/>
                </a:lnTo>
                <a:lnTo>
                  <a:pt x="19880" y="7665"/>
                </a:lnTo>
                <a:lnTo>
                  <a:pt x="19783" y="7325"/>
                </a:lnTo>
                <a:lnTo>
                  <a:pt x="19710" y="7057"/>
                </a:lnTo>
                <a:lnTo>
                  <a:pt x="19588" y="6790"/>
                </a:lnTo>
                <a:lnTo>
                  <a:pt x="19442" y="6546"/>
                </a:lnTo>
                <a:lnTo>
                  <a:pt x="19296" y="6303"/>
                </a:lnTo>
                <a:lnTo>
                  <a:pt x="19126" y="6060"/>
                </a:lnTo>
                <a:lnTo>
                  <a:pt x="18955" y="5865"/>
                </a:lnTo>
                <a:lnTo>
                  <a:pt x="18761" y="5670"/>
                </a:lnTo>
                <a:lnTo>
                  <a:pt x="18542" y="5476"/>
                </a:lnTo>
                <a:lnTo>
                  <a:pt x="18323" y="5330"/>
                </a:lnTo>
                <a:lnTo>
                  <a:pt x="18104" y="5208"/>
                </a:lnTo>
                <a:lnTo>
                  <a:pt x="17860" y="5086"/>
                </a:lnTo>
                <a:lnTo>
                  <a:pt x="17593" y="5013"/>
                </a:lnTo>
                <a:lnTo>
                  <a:pt x="17325" y="4965"/>
                </a:lnTo>
                <a:lnTo>
                  <a:pt x="17057" y="4940"/>
                </a:lnTo>
                <a:lnTo>
                  <a:pt x="16790" y="4965"/>
                </a:lnTo>
                <a:lnTo>
                  <a:pt x="16522" y="5013"/>
                </a:lnTo>
                <a:lnTo>
                  <a:pt x="16522" y="4794"/>
                </a:lnTo>
                <a:lnTo>
                  <a:pt x="16522" y="4600"/>
                </a:lnTo>
                <a:lnTo>
                  <a:pt x="16473" y="4381"/>
                </a:lnTo>
                <a:lnTo>
                  <a:pt x="16425" y="4186"/>
                </a:lnTo>
                <a:lnTo>
                  <a:pt x="16352" y="3991"/>
                </a:lnTo>
                <a:lnTo>
                  <a:pt x="16279" y="3797"/>
                </a:lnTo>
                <a:lnTo>
                  <a:pt x="16182" y="3602"/>
                </a:lnTo>
                <a:lnTo>
                  <a:pt x="16060" y="3407"/>
                </a:lnTo>
                <a:lnTo>
                  <a:pt x="15792" y="3067"/>
                </a:lnTo>
                <a:lnTo>
                  <a:pt x="15500" y="2750"/>
                </a:lnTo>
                <a:lnTo>
                  <a:pt x="15184" y="2483"/>
                </a:lnTo>
                <a:lnTo>
                  <a:pt x="14843" y="2239"/>
                </a:lnTo>
                <a:lnTo>
                  <a:pt x="14673" y="2142"/>
                </a:lnTo>
                <a:lnTo>
                  <a:pt x="14478" y="2045"/>
                </a:lnTo>
                <a:lnTo>
                  <a:pt x="14284" y="1972"/>
                </a:lnTo>
                <a:lnTo>
                  <a:pt x="14089" y="1899"/>
                </a:lnTo>
                <a:lnTo>
                  <a:pt x="13870" y="1850"/>
                </a:lnTo>
                <a:lnTo>
                  <a:pt x="13651" y="1801"/>
                </a:lnTo>
                <a:lnTo>
                  <a:pt x="13432" y="1777"/>
                </a:lnTo>
                <a:lnTo>
                  <a:pt x="13213" y="1777"/>
                </a:lnTo>
                <a:lnTo>
                  <a:pt x="12994" y="1801"/>
                </a:lnTo>
                <a:lnTo>
                  <a:pt x="12775" y="1826"/>
                </a:lnTo>
                <a:lnTo>
                  <a:pt x="12580" y="1899"/>
                </a:lnTo>
                <a:lnTo>
                  <a:pt x="12386" y="1972"/>
                </a:lnTo>
                <a:lnTo>
                  <a:pt x="12215" y="2069"/>
                </a:lnTo>
                <a:lnTo>
                  <a:pt x="12069" y="2191"/>
                </a:lnTo>
                <a:lnTo>
                  <a:pt x="11923" y="2361"/>
                </a:lnTo>
                <a:lnTo>
                  <a:pt x="11802" y="2531"/>
                </a:lnTo>
                <a:lnTo>
                  <a:pt x="11656" y="2239"/>
                </a:lnTo>
                <a:lnTo>
                  <a:pt x="11485" y="1947"/>
                </a:lnTo>
                <a:lnTo>
                  <a:pt x="11291" y="1680"/>
                </a:lnTo>
                <a:lnTo>
                  <a:pt x="11072" y="1412"/>
                </a:lnTo>
                <a:lnTo>
                  <a:pt x="10828" y="1169"/>
                </a:lnTo>
                <a:lnTo>
                  <a:pt x="10585" y="925"/>
                </a:lnTo>
                <a:lnTo>
                  <a:pt x="10317" y="731"/>
                </a:lnTo>
                <a:lnTo>
                  <a:pt x="10050" y="536"/>
                </a:lnTo>
                <a:lnTo>
                  <a:pt x="9806" y="390"/>
                </a:lnTo>
                <a:lnTo>
                  <a:pt x="9563" y="268"/>
                </a:lnTo>
                <a:lnTo>
                  <a:pt x="9320" y="195"/>
                </a:lnTo>
                <a:lnTo>
                  <a:pt x="9052" y="122"/>
                </a:lnTo>
                <a:lnTo>
                  <a:pt x="8784" y="74"/>
                </a:lnTo>
                <a:lnTo>
                  <a:pt x="8492" y="25"/>
                </a:lnTo>
                <a:lnTo>
                  <a:pt x="8225" y="1"/>
                </a:lnTo>
                <a:close/>
              </a:path>
            </a:pathLst>
          </a:custGeom>
          <a:solidFill>
            <a:srgbClr val="6FA8DC"/>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92444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11" name="Cloud Callout 10"/>
          <p:cNvSpPr/>
          <p:nvPr/>
        </p:nvSpPr>
        <p:spPr>
          <a:xfrm rot="20933748" flipV="1">
            <a:off x="4165596" y="3396524"/>
            <a:ext cx="3519907" cy="1772988"/>
          </a:xfrm>
          <a:prstGeom prst="cloudCallout">
            <a:avLst/>
          </a:prstGeom>
          <a:solidFill>
            <a:srgbClr val="92D050"/>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33265" y="1222310"/>
            <a:ext cx="7175241" cy="1909305"/>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21211530">
            <a:off x="4630170" y="3839971"/>
            <a:ext cx="2878265" cy="1194561"/>
          </a:xfrm>
          <a:prstGeom prst="rect">
            <a:avLst/>
          </a:prstGeom>
        </p:spPr>
        <p:txBody>
          <a:bodyPr wrap="square">
            <a:spAutoFit/>
          </a:bodyPr>
          <a:lstStyle/>
          <a:p>
            <a:pPr algn="ctr"/>
            <a:r>
              <a:rPr lang="nl-NL"/>
              <a:t>+ Vì sao gia đình còn rất khó khăn mà bố mẹ Hi</a:t>
            </a:r>
            <a:r>
              <a:rPr lang="vi-VN"/>
              <a:t>ề</a:t>
            </a:r>
            <a:r>
              <a:rPr lang="nl-NL"/>
              <a:t>n vẫn quyết định trả lại phong bì tiền? Giá trị nào đã ch</a:t>
            </a:r>
            <a:r>
              <a:rPr lang="vi-VN"/>
              <a:t>i</a:t>
            </a:r>
            <a:r>
              <a:rPr lang="nl-NL"/>
              <a:t> phối hành động trả lại tiền của bố mẹ Hi</a:t>
            </a:r>
            <a:r>
              <a:rPr lang="vi-VN"/>
              <a:t>ề</a:t>
            </a:r>
            <a:r>
              <a:rPr lang="nl-NL"/>
              <a:t>n?</a:t>
            </a:r>
            <a:endParaRPr lang="vi-VN"/>
          </a:p>
        </p:txBody>
      </p:sp>
      <p:sp>
        <p:nvSpPr>
          <p:cNvPr id="6" name="Rectangle 5"/>
          <p:cNvSpPr/>
          <p:nvPr/>
        </p:nvSpPr>
        <p:spPr>
          <a:xfrm>
            <a:off x="161366" y="241765"/>
            <a:ext cx="7655858" cy="400110"/>
          </a:xfrm>
          <a:prstGeom prst="rect">
            <a:avLst/>
          </a:prstGeom>
        </p:spPr>
        <p:txBody>
          <a:bodyPr wrap="square">
            <a:spAutoFit/>
          </a:bodyPr>
          <a:lstStyle/>
          <a:p>
            <a:pPr lvl="0" algn="just" eaLnBrk="0" fontAlgn="base" hangingPunct="0">
              <a:spcBef>
                <a:spcPct val="0"/>
              </a:spcBef>
              <a:spcAft>
                <a:spcPct val="0"/>
              </a:spcAft>
            </a:pPr>
            <a:r>
              <a:rPr lang="vi-VN" sz="2000">
                <a:solidFill>
                  <a:srgbClr val="0070C0"/>
                </a:solidFill>
                <a:latin typeface="Arial" pitchFamily="34" charset="0"/>
                <a:cs typeface="Arial" pitchFamily="34" charset="0"/>
              </a:rPr>
              <a:t>Phân tích trường hợp dưới đây để làm rõ giá trị của bố mẹ Hiền</a:t>
            </a:r>
          </a:p>
        </p:txBody>
      </p:sp>
      <p:sp>
        <p:nvSpPr>
          <p:cNvPr id="7" name="Rectangle 6"/>
          <p:cNvSpPr/>
          <p:nvPr/>
        </p:nvSpPr>
        <p:spPr>
          <a:xfrm>
            <a:off x="336610" y="1226176"/>
            <a:ext cx="7100596" cy="1938992"/>
          </a:xfrm>
          <a:prstGeom prst="rect">
            <a:avLst/>
          </a:prstGeom>
        </p:spPr>
        <p:txBody>
          <a:bodyPr wrap="square">
            <a:spAutoFit/>
          </a:bodyPr>
          <a:lstStyle/>
          <a:p>
            <a:pPr algn="just">
              <a:lnSpc>
                <a:spcPct val="150000"/>
              </a:lnSpc>
            </a:pPr>
            <a:r>
              <a:rPr lang="vi-VN" sz="1600"/>
              <a:t>Bố mẹ Hiền làm nghề thu mua phế liệu. Một lần, trong lúc phân loại phế liệu, bố mẹ Hiền phát hiện một chiếc phong bì trong đống sách báo cũ. Khi mở ra, bố mẹ Hiền sửng sốt vì thấy trong phong bì có rất nhiều tiền. Do dự một lúc, mặc dù gia đình Hiền rất nghèo nhưng bố mẹ Hiền vẫn quyết định mang trả lại</a:t>
            </a:r>
            <a:endParaRPr lang="en-US" sz="1600"/>
          </a:p>
        </p:txBody>
      </p:sp>
      <p:sp>
        <p:nvSpPr>
          <p:cNvPr id="10" name="TextBox 9"/>
          <p:cNvSpPr txBox="1"/>
          <p:nvPr/>
        </p:nvSpPr>
        <p:spPr>
          <a:xfrm>
            <a:off x="3378390" y="706249"/>
            <a:ext cx="1221809" cy="338554"/>
          </a:xfrm>
          <a:prstGeom prst="rect">
            <a:avLst/>
          </a:prstGeom>
          <a:solidFill>
            <a:schemeClr val="accent4">
              <a:lumMod val="60000"/>
              <a:lumOff val="40000"/>
            </a:schemeClr>
          </a:solidFill>
        </p:spPr>
        <p:txBody>
          <a:bodyPr wrap="none" rtlCol="0">
            <a:spAutoFit/>
          </a:bodyPr>
          <a:lstStyle/>
          <a:p>
            <a:r>
              <a:rPr lang="vi-VN" sz="1600">
                <a:solidFill>
                  <a:srgbClr val="1C4587"/>
                </a:solidFill>
              </a:rPr>
              <a:t>Tình huống</a:t>
            </a:r>
            <a:endParaRPr lang="en-US" sz="1600">
              <a:solidFill>
                <a:srgbClr val="1C4587"/>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247" r="21447"/>
          <a:stretch/>
        </p:blipFill>
        <p:spPr bwMode="auto">
          <a:xfrm>
            <a:off x="-261672" y="3356046"/>
            <a:ext cx="1162152" cy="1135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Trả Lời Câu Hỏi Của Cô Gái Giơ Tay Lên Hình ảnh | Định dạng hình ảnh PNG  400329502| vn.lovepik.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3957" y="3546306"/>
            <a:ext cx="1135287" cy="1135287"/>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914830" y="3165167"/>
            <a:ext cx="3112981" cy="1847989"/>
            <a:chOff x="2496364" y="4834679"/>
            <a:chExt cx="2705546" cy="1423554"/>
          </a:xfrm>
        </p:grpSpPr>
        <p:sp>
          <p:nvSpPr>
            <p:cNvPr id="13" name="Cloud Callout 12"/>
            <p:cNvSpPr/>
            <p:nvPr/>
          </p:nvSpPr>
          <p:spPr>
            <a:xfrm flipH="1">
              <a:off x="2500274" y="4834679"/>
              <a:ext cx="2701636" cy="1423554"/>
            </a:xfrm>
            <a:prstGeom prst="cloudCallou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496364" y="5095291"/>
              <a:ext cx="2576946" cy="954107"/>
            </a:xfrm>
            <a:prstGeom prst="rect">
              <a:avLst/>
            </a:prstGeom>
            <a:noFill/>
          </p:spPr>
          <p:txBody>
            <a:bodyPr wrap="square" rtlCol="0">
              <a:spAutoFit/>
            </a:bodyPr>
            <a:lstStyle/>
            <a:p>
              <a:pPr algn="ctr"/>
              <a:r>
                <a:rPr lang="vi-VN"/>
                <a:t>Vì bố mẹ Hiền là người trong sạch, liêm khiết, không phải tiền của mình thì phải trả lại cho người đã làm mất. </a:t>
              </a:r>
              <a:endParaRPr lang="en-US"/>
            </a:p>
          </p:txBody>
        </p:sp>
      </p:gr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circle(in)">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027"/>
                                        </p:tgtEl>
                                        <p:attrNameLst>
                                          <p:attrName>style.visibility</p:attrName>
                                        </p:attrNameLst>
                                      </p:cBhvr>
                                      <p:to>
                                        <p:strVal val="visible"/>
                                      </p:to>
                                    </p:set>
                                    <p:animEffect transition="in" filter="wheel(1)">
                                      <p:cBhvr>
                                        <p:cTn id="40" dur="2000"/>
                                        <p:tgtEl>
                                          <p:spTgt spid="102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barn(inVertical)">
                                      <p:cBhvr>
                                        <p:cTn id="45" dur="500"/>
                                        <p:tgtEl>
                                          <p:spTgt spid="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barn(inVertical)">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102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5"/>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029"/>
                                        </p:tgtEl>
                                        <p:attrNameLst>
                                          <p:attrName>style.visibility</p:attrName>
                                        </p:attrNameLst>
                                      </p:cBhvr>
                                      <p:to>
                                        <p:strVal val="visible"/>
                                      </p:to>
                                    </p:set>
                                    <p:animEffect transition="in" filter="fade">
                                      <p:cBhvr>
                                        <p:cTn id="61" dur="1000"/>
                                        <p:tgtEl>
                                          <p:spTgt spid="1029"/>
                                        </p:tgtEl>
                                      </p:cBhvr>
                                    </p:animEffect>
                                    <p:anim calcmode="lin" valueType="num">
                                      <p:cBhvr>
                                        <p:cTn id="62" dur="1000" fill="hold"/>
                                        <p:tgtEl>
                                          <p:spTgt spid="1029"/>
                                        </p:tgtEl>
                                        <p:attrNameLst>
                                          <p:attrName>ppt_x</p:attrName>
                                        </p:attrNameLst>
                                      </p:cBhvr>
                                      <p:tavLst>
                                        <p:tav tm="0">
                                          <p:val>
                                            <p:strVal val="#ppt_x"/>
                                          </p:val>
                                        </p:tav>
                                        <p:tav tm="100000">
                                          <p:val>
                                            <p:strVal val="#ppt_x"/>
                                          </p:val>
                                        </p:tav>
                                      </p:tavLst>
                                    </p:anim>
                                    <p:anim calcmode="lin" valueType="num">
                                      <p:cBhvr>
                                        <p:cTn id="63" dur="1000" fill="hold"/>
                                        <p:tgtEl>
                                          <p:spTgt spid="1029"/>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1000"/>
                                        <p:tgtEl>
                                          <p:spTgt spid="14"/>
                                        </p:tgtEl>
                                      </p:cBhvr>
                                    </p:animEffect>
                                    <p:anim calcmode="lin" valueType="num">
                                      <p:cBhvr>
                                        <p:cTn id="67" dur="1000" fill="hold"/>
                                        <p:tgtEl>
                                          <p:spTgt spid="14"/>
                                        </p:tgtEl>
                                        <p:attrNameLst>
                                          <p:attrName>ppt_x</p:attrName>
                                        </p:attrNameLst>
                                      </p:cBhvr>
                                      <p:tavLst>
                                        <p:tav tm="0">
                                          <p:val>
                                            <p:strVal val="#ppt_x"/>
                                          </p:val>
                                        </p:tav>
                                        <p:tav tm="100000">
                                          <p:val>
                                            <p:strVal val="#ppt_x"/>
                                          </p:val>
                                        </p:tav>
                                      </p:tavLst>
                                    </p:anim>
                                    <p:anim calcmode="lin" valueType="num">
                                      <p:cBhvr>
                                        <p:cTn id="6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8" grpId="0" animBg="1"/>
      <p:bldP spid="5" grpId="0"/>
      <p:bldP spid="5" grpId="1"/>
      <p:bldP spid="6" grpId="0"/>
      <p:bldP spid="7"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p:cNvSpPr/>
          <p:nvPr/>
        </p:nvSpPr>
        <p:spPr>
          <a:xfrm>
            <a:off x="4941735" y="2465027"/>
            <a:ext cx="3397827" cy="1791059"/>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loud Callout 10"/>
          <p:cNvSpPr/>
          <p:nvPr/>
        </p:nvSpPr>
        <p:spPr>
          <a:xfrm flipH="1">
            <a:off x="1194954" y="2443773"/>
            <a:ext cx="3208622" cy="1801597"/>
          </a:xfrm>
          <a:prstGeom prst="cloudCallout">
            <a:avLst/>
          </a:prstGeom>
          <a:solidFill>
            <a:schemeClr val="accent6">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964990" y="380945"/>
            <a:ext cx="1313591" cy="400110"/>
          </a:xfrm>
          <a:prstGeom prst="rect">
            <a:avLst/>
          </a:prstGeom>
          <a:solidFill>
            <a:schemeClr val="accent4">
              <a:lumMod val="60000"/>
              <a:lumOff val="40000"/>
            </a:schemeClr>
          </a:solidFill>
        </p:spPr>
        <p:txBody>
          <a:bodyPr wrap="square" rtlCol="0">
            <a:spAutoFit/>
          </a:bodyPr>
          <a:lstStyle/>
          <a:p>
            <a:r>
              <a:rPr lang="vi-VN" sz="2000">
                <a:solidFill>
                  <a:srgbClr val="1C4587"/>
                </a:solidFill>
              </a:rPr>
              <a:t>Thảo luận</a:t>
            </a:r>
            <a:endParaRPr lang="en-US" sz="2000">
              <a:solidFill>
                <a:srgbClr val="1C4587"/>
              </a:solidFill>
            </a:endParaRPr>
          </a:p>
        </p:txBody>
      </p:sp>
      <p:sp>
        <p:nvSpPr>
          <p:cNvPr id="7" name="Freeform 6"/>
          <p:cNvSpPr/>
          <p:nvPr/>
        </p:nvSpPr>
        <p:spPr>
          <a:xfrm>
            <a:off x="1988125" y="1292881"/>
            <a:ext cx="1823169" cy="561599"/>
          </a:xfrm>
          <a:custGeom>
            <a:avLst/>
            <a:gdLst>
              <a:gd name="connsiteX0" fmla="*/ 0 w 5256506"/>
              <a:gd name="connsiteY0" fmla="*/ 93602 h 561599"/>
              <a:gd name="connsiteX1" fmla="*/ 93602 w 5256506"/>
              <a:gd name="connsiteY1" fmla="*/ 0 h 561599"/>
              <a:gd name="connsiteX2" fmla="*/ 5162904 w 5256506"/>
              <a:gd name="connsiteY2" fmla="*/ 0 h 561599"/>
              <a:gd name="connsiteX3" fmla="*/ 5256506 w 5256506"/>
              <a:gd name="connsiteY3" fmla="*/ 93602 h 561599"/>
              <a:gd name="connsiteX4" fmla="*/ 5256506 w 5256506"/>
              <a:gd name="connsiteY4" fmla="*/ 467997 h 561599"/>
              <a:gd name="connsiteX5" fmla="*/ 5162904 w 5256506"/>
              <a:gd name="connsiteY5" fmla="*/ 561599 h 561599"/>
              <a:gd name="connsiteX6" fmla="*/ 93602 w 5256506"/>
              <a:gd name="connsiteY6" fmla="*/ 561599 h 561599"/>
              <a:gd name="connsiteX7" fmla="*/ 0 w 5256506"/>
              <a:gd name="connsiteY7" fmla="*/ 467997 h 561599"/>
              <a:gd name="connsiteX8" fmla="*/ 0 w 5256506"/>
              <a:gd name="connsiteY8" fmla="*/ 93602 h 56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06" h="561599">
                <a:moveTo>
                  <a:pt x="0" y="93602"/>
                </a:moveTo>
                <a:cubicBezTo>
                  <a:pt x="0" y="41907"/>
                  <a:pt x="41907" y="0"/>
                  <a:pt x="93602" y="0"/>
                </a:cubicBezTo>
                <a:lnTo>
                  <a:pt x="5162904" y="0"/>
                </a:lnTo>
                <a:cubicBezTo>
                  <a:pt x="5214599" y="0"/>
                  <a:pt x="5256506" y="41907"/>
                  <a:pt x="5256506" y="93602"/>
                </a:cubicBezTo>
                <a:lnTo>
                  <a:pt x="5256506" y="467997"/>
                </a:lnTo>
                <a:cubicBezTo>
                  <a:pt x="5256506" y="519692"/>
                  <a:pt x="5214599" y="561599"/>
                  <a:pt x="5162904" y="561599"/>
                </a:cubicBezTo>
                <a:lnTo>
                  <a:pt x="93602" y="561599"/>
                </a:lnTo>
                <a:cubicBezTo>
                  <a:pt x="41907" y="561599"/>
                  <a:pt x="0" y="519692"/>
                  <a:pt x="0" y="467997"/>
                </a:cubicBezTo>
                <a:lnTo>
                  <a:pt x="0" y="936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855" tIns="118855" rIns="118855" bIns="118855" numCol="1" spcCol="1270" anchor="ctr" anchorCtr="0">
            <a:noAutofit/>
          </a:bodyPr>
          <a:lstStyle/>
          <a:p>
            <a:pPr lvl="0" algn="ctr" defTabSz="1066800">
              <a:lnSpc>
                <a:spcPct val="90000"/>
              </a:lnSpc>
              <a:spcBef>
                <a:spcPct val="0"/>
              </a:spcBef>
              <a:spcAft>
                <a:spcPct val="35000"/>
              </a:spcAft>
            </a:pPr>
            <a:r>
              <a:rPr lang="vi-VN" sz="2400" kern="1200"/>
              <a:t>Nhóm 1</a:t>
            </a:r>
            <a:endParaRPr lang="en-US" sz="2400" kern="1200"/>
          </a:p>
        </p:txBody>
      </p:sp>
      <p:sp>
        <p:nvSpPr>
          <p:cNvPr id="8" name="Freeform 7"/>
          <p:cNvSpPr/>
          <p:nvPr/>
        </p:nvSpPr>
        <p:spPr>
          <a:xfrm>
            <a:off x="1613647" y="2602495"/>
            <a:ext cx="2235100" cy="484380"/>
          </a:xfrm>
          <a:custGeom>
            <a:avLst/>
            <a:gdLst>
              <a:gd name="connsiteX0" fmla="*/ 0 w 5256506"/>
              <a:gd name="connsiteY0" fmla="*/ 0 h 484380"/>
              <a:gd name="connsiteX1" fmla="*/ 5256506 w 5256506"/>
              <a:gd name="connsiteY1" fmla="*/ 0 h 484380"/>
              <a:gd name="connsiteX2" fmla="*/ 5256506 w 5256506"/>
              <a:gd name="connsiteY2" fmla="*/ 484380 h 484380"/>
              <a:gd name="connsiteX3" fmla="*/ 0 w 5256506"/>
              <a:gd name="connsiteY3" fmla="*/ 484380 h 484380"/>
              <a:gd name="connsiteX4" fmla="*/ 0 w 5256506"/>
              <a:gd name="connsiteY4" fmla="*/ 0 h 48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506" h="484380">
                <a:moveTo>
                  <a:pt x="0" y="0"/>
                </a:moveTo>
                <a:lnTo>
                  <a:pt x="5256506" y="0"/>
                </a:lnTo>
                <a:lnTo>
                  <a:pt x="5256506" y="484380"/>
                </a:lnTo>
                <a:lnTo>
                  <a:pt x="0" y="4843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6894" tIns="30480" rIns="170688" bIns="30480" numCol="1" spcCol="1270" anchor="t" anchorCtr="0">
            <a:noAutofit/>
          </a:bodyPr>
          <a:lstStyle/>
          <a:p>
            <a:pPr lvl="1" algn="ctr" defTabSz="844550">
              <a:lnSpc>
                <a:spcPct val="150000"/>
              </a:lnSpc>
              <a:spcBef>
                <a:spcPct val="0"/>
              </a:spcBef>
              <a:spcAft>
                <a:spcPct val="20000"/>
              </a:spcAft>
            </a:pPr>
            <a:r>
              <a:rPr lang="nl-NL" sz="2000" kern="1200"/>
              <a:t>Theo em, thế nào là giá trị của một người?</a:t>
            </a:r>
            <a:endParaRPr lang="en-US" sz="2000" kern="1200"/>
          </a:p>
        </p:txBody>
      </p:sp>
      <p:sp>
        <p:nvSpPr>
          <p:cNvPr id="9" name="Freeform 8"/>
          <p:cNvSpPr/>
          <p:nvPr/>
        </p:nvSpPr>
        <p:spPr>
          <a:xfrm>
            <a:off x="5695512" y="1292880"/>
            <a:ext cx="1823169" cy="561599"/>
          </a:xfrm>
          <a:custGeom>
            <a:avLst/>
            <a:gdLst>
              <a:gd name="connsiteX0" fmla="*/ 0 w 5256506"/>
              <a:gd name="connsiteY0" fmla="*/ 93602 h 561599"/>
              <a:gd name="connsiteX1" fmla="*/ 93602 w 5256506"/>
              <a:gd name="connsiteY1" fmla="*/ 0 h 561599"/>
              <a:gd name="connsiteX2" fmla="*/ 5162904 w 5256506"/>
              <a:gd name="connsiteY2" fmla="*/ 0 h 561599"/>
              <a:gd name="connsiteX3" fmla="*/ 5256506 w 5256506"/>
              <a:gd name="connsiteY3" fmla="*/ 93602 h 561599"/>
              <a:gd name="connsiteX4" fmla="*/ 5256506 w 5256506"/>
              <a:gd name="connsiteY4" fmla="*/ 467997 h 561599"/>
              <a:gd name="connsiteX5" fmla="*/ 5162904 w 5256506"/>
              <a:gd name="connsiteY5" fmla="*/ 561599 h 561599"/>
              <a:gd name="connsiteX6" fmla="*/ 93602 w 5256506"/>
              <a:gd name="connsiteY6" fmla="*/ 561599 h 561599"/>
              <a:gd name="connsiteX7" fmla="*/ 0 w 5256506"/>
              <a:gd name="connsiteY7" fmla="*/ 467997 h 561599"/>
              <a:gd name="connsiteX8" fmla="*/ 0 w 5256506"/>
              <a:gd name="connsiteY8" fmla="*/ 93602 h 561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56506" h="561599">
                <a:moveTo>
                  <a:pt x="0" y="93602"/>
                </a:moveTo>
                <a:cubicBezTo>
                  <a:pt x="0" y="41907"/>
                  <a:pt x="41907" y="0"/>
                  <a:pt x="93602" y="0"/>
                </a:cubicBezTo>
                <a:lnTo>
                  <a:pt x="5162904" y="0"/>
                </a:lnTo>
                <a:cubicBezTo>
                  <a:pt x="5214599" y="0"/>
                  <a:pt x="5256506" y="41907"/>
                  <a:pt x="5256506" y="93602"/>
                </a:cubicBezTo>
                <a:lnTo>
                  <a:pt x="5256506" y="467997"/>
                </a:lnTo>
                <a:cubicBezTo>
                  <a:pt x="5256506" y="519692"/>
                  <a:pt x="5214599" y="561599"/>
                  <a:pt x="5162904" y="561599"/>
                </a:cubicBezTo>
                <a:lnTo>
                  <a:pt x="93602" y="561599"/>
                </a:lnTo>
                <a:cubicBezTo>
                  <a:pt x="41907" y="561599"/>
                  <a:pt x="0" y="519692"/>
                  <a:pt x="0" y="467997"/>
                </a:cubicBezTo>
                <a:lnTo>
                  <a:pt x="0" y="9360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855" tIns="118855" rIns="118855" bIns="118855" numCol="1" spcCol="1270" anchor="ctr" anchorCtr="0">
            <a:noAutofit/>
          </a:bodyPr>
          <a:lstStyle/>
          <a:p>
            <a:pPr lvl="0" algn="ctr" defTabSz="1066800">
              <a:lnSpc>
                <a:spcPct val="90000"/>
              </a:lnSpc>
              <a:spcBef>
                <a:spcPct val="0"/>
              </a:spcBef>
              <a:spcAft>
                <a:spcPct val="35000"/>
              </a:spcAft>
            </a:pPr>
            <a:r>
              <a:rPr lang="vi-VN" sz="2400" kern="1200"/>
              <a:t>Nhóm 2</a:t>
            </a:r>
            <a:endParaRPr lang="en-US" sz="2400" kern="1200"/>
          </a:p>
        </p:txBody>
      </p:sp>
      <p:sp>
        <p:nvSpPr>
          <p:cNvPr id="10" name="Freeform 9"/>
          <p:cNvSpPr/>
          <p:nvPr/>
        </p:nvSpPr>
        <p:spPr>
          <a:xfrm>
            <a:off x="5278581" y="2824715"/>
            <a:ext cx="2774374" cy="894240"/>
          </a:xfrm>
          <a:custGeom>
            <a:avLst/>
            <a:gdLst>
              <a:gd name="connsiteX0" fmla="*/ 0 w 5256506"/>
              <a:gd name="connsiteY0" fmla="*/ 0 h 894240"/>
              <a:gd name="connsiteX1" fmla="*/ 5256506 w 5256506"/>
              <a:gd name="connsiteY1" fmla="*/ 0 h 894240"/>
              <a:gd name="connsiteX2" fmla="*/ 5256506 w 5256506"/>
              <a:gd name="connsiteY2" fmla="*/ 894240 h 894240"/>
              <a:gd name="connsiteX3" fmla="*/ 0 w 5256506"/>
              <a:gd name="connsiteY3" fmla="*/ 894240 h 894240"/>
              <a:gd name="connsiteX4" fmla="*/ 0 w 5256506"/>
              <a:gd name="connsiteY4" fmla="*/ 0 h 89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6506" h="894240">
                <a:moveTo>
                  <a:pt x="0" y="0"/>
                </a:moveTo>
                <a:lnTo>
                  <a:pt x="5256506" y="0"/>
                </a:lnTo>
                <a:lnTo>
                  <a:pt x="5256506" y="894240"/>
                </a:lnTo>
                <a:lnTo>
                  <a:pt x="0" y="8942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6894" tIns="30480" rIns="170688" bIns="30480" numCol="1" spcCol="1270" anchor="t" anchorCtr="0">
            <a:noAutofit/>
          </a:bodyPr>
          <a:lstStyle/>
          <a:p>
            <a:pPr lvl="1" algn="ctr" defTabSz="844550">
              <a:lnSpc>
                <a:spcPct val="150000"/>
              </a:lnSpc>
              <a:spcBef>
                <a:spcPct val="0"/>
              </a:spcBef>
              <a:spcAft>
                <a:spcPct val="20000"/>
              </a:spcAft>
            </a:pPr>
            <a:r>
              <a:rPr lang="nl-NL" sz="1800" kern="1200"/>
              <a:t>Muốn xác định giá trị của một người cần dựa vào đâu?</a:t>
            </a:r>
            <a:endParaRPr lang="en-US" sz="1800" kern="1200"/>
          </a:p>
        </p:txBody>
      </p:sp>
      <p:cxnSp>
        <p:nvCxnSpPr>
          <p:cNvPr id="14" name="Straight Arrow Connector 13"/>
          <p:cNvCxnSpPr>
            <a:stCxn id="3" idx="2"/>
          </p:cNvCxnSpPr>
          <p:nvPr/>
        </p:nvCxnSpPr>
        <p:spPr>
          <a:xfrm flipH="1">
            <a:off x="2899709" y="781055"/>
            <a:ext cx="1722077" cy="511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3" idx="2"/>
          </p:cNvCxnSpPr>
          <p:nvPr/>
        </p:nvCxnSpPr>
        <p:spPr>
          <a:xfrm>
            <a:off x="4621786" y="781055"/>
            <a:ext cx="1985310" cy="5118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Down Arrow 16"/>
          <p:cNvSpPr/>
          <p:nvPr/>
        </p:nvSpPr>
        <p:spPr>
          <a:xfrm>
            <a:off x="6489980" y="2085462"/>
            <a:ext cx="301336" cy="379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2749041" y="2112806"/>
            <a:ext cx="301336" cy="3795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11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par>
                                <p:cTn id="13" presetID="2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2000"/>
                                        <p:tgtEl>
                                          <p:spTgt spid="18"/>
                                        </p:tgtEl>
                                      </p:cBhvr>
                                    </p:animEffect>
                                    <p:anim calcmode="lin" valueType="num">
                                      <p:cBhvr>
                                        <p:cTn id="29" dur="2000" fill="hold"/>
                                        <p:tgtEl>
                                          <p:spTgt spid="18"/>
                                        </p:tgtEl>
                                        <p:attrNameLst>
                                          <p:attrName>ppt_w</p:attrName>
                                        </p:attrNameLst>
                                      </p:cBhvr>
                                      <p:tavLst>
                                        <p:tav tm="0" fmla="#ppt_w*sin(2.5*pi*$)">
                                          <p:val>
                                            <p:fltVal val="0"/>
                                          </p:val>
                                        </p:tav>
                                        <p:tav tm="100000">
                                          <p:val>
                                            <p:fltVal val="1"/>
                                          </p:val>
                                        </p:tav>
                                      </p:tavLst>
                                    </p:anim>
                                    <p:anim calcmode="lin" valueType="num">
                                      <p:cBhvr>
                                        <p:cTn id="30" dur="2000" fill="hold"/>
                                        <p:tgtEl>
                                          <p:spTgt spid="18"/>
                                        </p:tgtEl>
                                        <p:attrNameLst>
                                          <p:attrName>ppt_h</p:attrName>
                                        </p:attrNameLst>
                                      </p:cBhvr>
                                      <p:tavLst>
                                        <p:tav tm="0">
                                          <p:val>
                                            <p:strVal val="#ppt_h"/>
                                          </p:val>
                                        </p:tav>
                                        <p:tav tm="100000">
                                          <p:val>
                                            <p:strVal val="#ppt_h"/>
                                          </p:val>
                                        </p:tav>
                                      </p:tavLst>
                                    </p:anim>
                                  </p:childTnLst>
                                </p:cTn>
                              </p:par>
                              <p:par>
                                <p:cTn id="31" presetID="45"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000"/>
                                        <p:tgtEl>
                                          <p:spTgt spid="17"/>
                                        </p:tgtEl>
                                      </p:cBhvr>
                                    </p:animEffect>
                                    <p:anim calcmode="lin" valueType="num">
                                      <p:cBhvr>
                                        <p:cTn id="34" dur="2000" fill="hold"/>
                                        <p:tgtEl>
                                          <p:spTgt spid="17"/>
                                        </p:tgtEl>
                                        <p:attrNameLst>
                                          <p:attrName>ppt_w</p:attrName>
                                        </p:attrNameLst>
                                      </p:cBhvr>
                                      <p:tavLst>
                                        <p:tav tm="0" fmla="#ppt_w*sin(2.5*pi*$)">
                                          <p:val>
                                            <p:fltVal val="0"/>
                                          </p:val>
                                        </p:tav>
                                        <p:tav tm="100000">
                                          <p:val>
                                            <p:fltVal val="1"/>
                                          </p:val>
                                        </p:tav>
                                      </p:tavLst>
                                    </p:anim>
                                    <p:anim calcmode="lin" valueType="num">
                                      <p:cBhvr>
                                        <p:cTn id="35"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additive="base">
                                        <p:cTn id="44" dur="500" fill="hold"/>
                                        <p:tgtEl>
                                          <p:spTgt spid="10"/>
                                        </p:tgtEl>
                                        <p:attrNameLst>
                                          <p:attrName>ppt_x</p:attrName>
                                        </p:attrNameLst>
                                      </p:cBhvr>
                                      <p:tavLst>
                                        <p:tav tm="0">
                                          <p:val>
                                            <p:strVal val="#ppt_x"/>
                                          </p:val>
                                        </p:tav>
                                        <p:tav tm="100000">
                                          <p:val>
                                            <p:strVal val="#ppt_x"/>
                                          </p:val>
                                        </p:tav>
                                      </p:tavLst>
                                    </p:anim>
                                    <p:anim calcmode="lin" valueType="num">
                                      <p:cBhvr additive="base">
                                        <p:cTn id="45" dur="500" fill="hold"/>
                                        <p:tgtEl>
                                          <p:spTgt spid="10"/>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3" grpId="0" animBg="1"/>
      <p:bldP spid="7" grpId="0" animBg="1"/>
      <p:bldP spid="8" grpId="0"/>
      <p:bldP spid="9" grpId="0" animBg="1"/>
      <p:bldP spid="10" grpId="0"/>
      <p:bldP spid="17" grpId="0" animBg="1"/>
      <p:bldP spid="18" grpId="0" animBg="1"/>
    </p:bldLst>
  </p:timing>
</p:sld>
</file>

<file path=ppt/theme/theme1.xml><?xml version="1.0" encoding="utf-8"?>
<a:theme xmlns:a="http://schemas.openxmlformats.org/drawingml/2006/main" name="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814</Words>
  <Application>Microsoft Office PowerPoint</Application>
  <PresentationFormat>On-screen Show (16:9)</PresentationFormat>
  <Paragraphs>57</Paragraphs>
  <Slides>22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Sniglet</vt:lpstr>
      <vt:lpstr>Calibri</vt:lpstr>
      <vt:lpstr>Public Sans Bold</vt:lpstr>
      <vt:lpstr>Dosis</vt:lpstr>
      <vt:lpstr>Friar template</vt:lpstr>
      <vt:lpstr>PowerPoint Presentation</vt:lpstr>
      <vt:lpstr>KHỞI ĐỘNG</vt:lpstr>
      <vt:lpstr>PowerPoint Presentation</vt:lpstr>
      <vt:lpstr>Tuần 7:  NHỮNG GIÁ TRỊ BẢN THÂN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2</vt:lpstr>
      <vt:lpstr>PowerPoint Presentation</vt:lpstr>
      <vt:lpstr>PowerPoint Presentation</vt:lpstr>
      <vt:lpstr>PowerPoint Presentation</vt:lpstr>
      <vt:lpstr>PowerPoint Presentation</vt:lpstr>
      <vt:lpstr>PowerPoint Presentation</vt:lpstr>
      <vt:lpstr>KẾT LUẬN CHUNG</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tailieugiaovien.edu.vn</dc:creator>
  <cp:lastModifiedBy>Windows 10</cp:lastModifiedBy>
  <cp:revision>6</cp:revision>
  <dcterms:modified xsi:type="dcterms:W3CDTF">2025-04-19T09:44:57Z</dcterms:modified>
</cp:coreProperties>
</file>