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70" r:id="rId2"/>
    <p:sldId id="268" r:id="rId3"/>
    <p:sldId id="267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73" r:id="rId12"/>
    <p:sldId id="276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4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78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41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6371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75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68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24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38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8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3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37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8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51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1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96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43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B419-FF10-4B1A-ACF4-A90B728DFC1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7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C10B419-FF10-4B1A-ACF4-A90B728DFC1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E3DEF7-8BFF-473F-BBF9-2145226EC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1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slide" Target="slide4.xml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slide" Target="slide4.xml"/><Relationship Id="rId12" Type="http://schemas.microsoft.com/office/2007/relationships/hdphoto" Target="../media/hdphoto2.wdp"/><Relationship Id="rId17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image" Target="../media/image15.png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microsoft.com/office/2007/relationships/hdphoto" Target="../media/hdphoto3.wdp"/><Relationship Id="rId10" Type="http://schemas.openxmlformats.org/officeDocument/2006/relationships/image" Target="../media/image11.png"/><Relationship Id="rId4" Type="http://schemas.openxmlformats.org/officeDocument/2006/relationships/image" Target="../media/image7.jpe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4.png"/><Relationship Id="rId18" Type="http://schemas.openxmlformats.org/officeDocument/2006/relationships/slide" Target="slide8.xml"/><Relationship Id="rId3" Type="http://schemas.openxmlformats.org/officeDocument/2006/relationships/image" Target="../media/image18.gif"/><Relationship Id="rId21" Type="http://schemas.microsoft.com/office/2007/relationships/hdphoto" Target="../media/hdphoto6.wdp"/><Relationship Id="rId7" Type="http://schemas.openxmlformats.org/officeDocument/2006/relationships/image" Target="../media/image22.png"/><Relationship Id="rId12" Type="http://schemas.openxmlformats.org/officeDocument/2006/relationships/image" Target="../media/image23.png"/><Relationship Id="rId17" Type="http://schemas.openxmlformats.org/officeDocument/2006/relationships/slide" Target="slide7.xml"/><Relationship Id="rId2" Type="http://schemas.openxmlformats.org/officeDocument/2006/relationships/image" Target="../media/image17.png"/><Relationship Id="rId16" Type="http://schemas.openxmlformats.org/officeDocument/2006/relationships/slide" Target="slide6.xml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11" Type="http://schemas.microsoft.com/office/2007/relationships/hdphoto" Target="../media/hdphoto3.wdp"/><Relationship Id="rId5" Type="http://schemas.openxmlformats.org/officeDocument/2006/relationships/image" Target="../media/image20.gif"/><Relationship Id="rId15" Type="http://schemas.openxmlformats.org/officeDocument/2006/relationships/slide" Target="slide5.xml"/><Relationship Id="rId23" Type="http://schemas.openxmlformats.org/officeDocument/2006/relationships/slide" Target="slide10.xml"/><Relationship Id="rId10" Type="http://schemas.openxmlformats.org/officeDocument/2006/relationships/image" Target="../media/image14.png"/><Relationship Id="rId19" Type="http://schemas.openxmlformats.org/officeDocument/2006/relationships/image" Target="../media/image10.png"/><Relationship Id="rId4" Type="http://schemas.openxmlformats.org/officeDocument/2006/relationships/image" Target="../media/image19.gif"/><Relationship Id="rId9" Type="http://schemas.openxmlformats.org/officeDocument/2006/relationships/image" Target="../media/image13.png"/><Relationship Id="rId14" Type="http://schemas.microsoft.com/office/2007/relationships/hdphoto" Target="../media/hdphoto5.wdp"/><Relationship Id="rId22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slide" Target="slide4.xml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slide" Target="slide4.xml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slide" Target="slide4.xml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slide" Target="slide4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slide" Target="slide4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F5D2C-1406-4F6E-097E-303766C96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A98C81-BE7E-5F5D-C74D-4994AB8878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421" y="-220065"/>
            <a:ext cx="12706066" cy="7298129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F37E5CF-10B7-EDA9-C742-D54E9135DEFB}"/>
              </a:ext>
            </a:extLst>
          </p:cNvPr>
          <p:cNvSpPr/>
          <p:nvPr/>
        </p:nvSpPr>
        <p:spPr>
          <a:xfrm>
            <a:off x="838200" y="1906608"/>
            <a:ext cx="10298373" cy="197270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VÀ CÁC EM HỌC SINH ĐẾN VỚI TIẾT HỌC NGỮ VĂN</a:t>
            </a:r>
            <a:endParaRPr lang="vi-VN" altLang="en-US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D583E0-48BF-2ADF-22D5-08C0157967A3}"/>
              </a:ext>
            </a:extLst>
          </p:cNvPr>
          <p:cNvSpPr txBox="1"/>
          <p:nvPr/>
        </p:nvSpPr>
        <p:spPr>
          <a:xfrm>
            <a:off x="3703710" y="4095235"/>
            <a:ext cx="6722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Ngô Thị Kim Liên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THCS Tân Hội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11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3172064" y="1305609"/>
            <a:ext cx="58478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 được mệnh danh là “nữ hoàng truyện trinh thám”.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3501438" y="4789079"/>
            <a:ext cx="5209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A-ga-thơ Crít-xti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75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F5D2C-1406-4F6E-097E-303766C96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A98C81-BE7E-5F5D-C74D-4994AB8878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421" y="-220065"/>
            <a:ext cx="12706066" cy="7298129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F37E5CF-10B7-EDA9-C742-D54E9135DEFB}"/>
              </a:ext>
            </a:extLst>
          </p:cNvPr>
          <p:cNvSpPr/>
          <p:nvPr/>
        </p:nvSpPr>
        <p:spPr>
          <a:xfrm>
            <a:off x="838200" y="1906608"/>
            <a:ext cx="10298373" cy="197270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5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TIẾT: ĐỌC MỞ RỘNG</a:t>
            </a:r>
            <a:endParaRPr lang="vi-VN" altLang="en-US" sz="8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624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3970A-7CB7-74BE-F877-93AAF0012F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56656" y="2364966"/>
            <a:ext cx="10363826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 </a:t>
            </a:r>
            <a:r>
              <a:rPr lang="en-US" sz="3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chia </a:t>
            </a:r>
            <a:r>
              <a:rPr lang="en-US" sz="3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trinh</a:t>
            </a:r>
            <a:r>
              <a:rPr lang="en-US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thám</a:t>
            </a:r>
            <a:r>
              <a:rPr lang="en-US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cap="none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cap="none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ình ảnh đã tải lên">
            <a:extLst>
              <a:ext uri="{FF2B5EF4-FFF2-40B4-BE49-F238E27FC236}">
                <a16:creationId xmlns:a16="http://schemas.microsoft.com/office/drawing/2014/main" id="{C7BFEE4A-EA8A-5AA1-8D18-6A61E9070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3" y="-2264823"/>
            <a:ext cx="12856191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A8CFFC6-F3CC-B496-28E7-2C8D6C490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7290" y="980846"/>
            <a:ext cx="7165074" cy="647062"/>
          </a:xfrm>
        </p:spPr>
        <p:txBody>
          <a:bodyPr>
            <a:normAutofit/>
          </a:bodyPr>
          <a:lstStyle/>
          <a:p>
            <a:r>
              <a:rPr lang="vi-VN" b="1" cap="none" dirty="0">
                <a:solidFill>
                  <a:srgbClr val="0070C0"/>
                </a:solidFill>
              </a:rPr>
              <a:t>Vận dụng và tìm tòi mở rộng</a:t>
            </a:r>
            <a:endParaRPr lang="en-US" cap="non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83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75A6B-C454-FF0D-F7E7-73624B9EED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3084849"/>
            <a:ext cx="10363826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Hoàn 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8. 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tri.</a:t>
            </a:r>
          </a:p>
        </p:txBody>
      </p:sp>
      <p:pic>
        <p:nvPicPr>
          <p:cNvPr id="8" name="Picture 2" descr="Hình ảnh đã tải lên">
            <a:extLst>
              <a:ext uri="{FF2B5EF4-FFF2-40B4-BE49-F238E27FC236}">
                <a16:creationId xmlns:a16="http://schemas.microsoft.com/office/drawing/2014/main" id="{AB838E71-26EC-5B45-146E-D1F610B81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509" y="-2011312"/>
            <a:ext cx="845082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16B199A-16AE-B790-D19A-96296FE03133}"/>
              </a:ext>
            </a:extLst>
          </p:cNvPr>
          <p:cNvSpPr txBox="1">
            <a:spLocks/>
          </p:cNvSpPr>
          <p:nvPr/>
        </p:nvSpPr>
        <p:spPr>
          <a:xfrm>
            <a:off x="3600752" y="1232081"/>
            <a:ext cx="4572000" cy="647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cap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400" b="1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400" b="1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400" b="1" cap="none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87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538" y="-1"/>
            <a:ext cx="4549962" cy="4895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-67220"/>
            <a:ext cx="5238749" cy="50302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" y="5257800"/>
            <a:ext cx="11468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233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3317"/>
            <a:ext cx="5410200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82675" y="314860"/>
            <a:ext cx="32127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 SẠCH</a:t>
            </a:r>
          </a:p>
          <a:p>
            <a:pPr algn="ctr"/>
            <a:r>
              <a:rPr lang="en-US" sz="4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DƯƠNG</a:t>
            </a:r>
          </a:p>
        </p:txBody>
      </p:sp>
      <p:pic>
        <p:nvPicPr>
          <p:cNvPr id="11" name="Picture 11" descr="C:\Users\ADMIN\Desktop\Tai nguyen thiet ke tro choi\Angry birds epic birds\1505573783630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111" y="2178633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1637457" y="5123798"/>
            <a:ext cx="1727927" cy="23429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1387">
            <a:off x="9200453" y="5062699"/>
            <a:ext cx="1715896" cy="21448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38777">
            <a:off x="5396279" y="5227721"/>
            <a:ext cx="2589561" cy="17736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0153" flipH="1">
            <a:off x="10649414" y="1707823"/>
            <a:ext cx="328167" cy="11813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9917">
            <a:off x="4248134" y="5310300"/>
            <a:ext cx="1303137" cy="13031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4553">
            <a:off x="1888679" y="998238"/>
            <a:ext cx="399481" cy="693836"/>
          </a:xfrm>
          <a:prstGeom prst="rect">
            <a:avLst/>
          </a:prstGeom>
        </p:spPr>
      </p:pic>
      <p:pic>
        <p:nvPicPr>
          <p:cNvPr id="2" name="Zen Garden In-Game - Laura Shigihara - NhacCuaTu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643743" y="59904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6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numSld="5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8768"/>
            <a:ext cx="12191999" cy="6858000"/>
          </a:xfrm>
          <a:prstGeom prst="rect">
            <a:avLst/>
          </a:prstGeom>
        </p:spPr>
      </p:pic>
      <p:pic>
        <p:nvPicPr>
          <p:cNvPr id="15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86912" y="582264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9114" y="2717483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47369" y="3174660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9700" y="1327991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9806" y="3681568"/>
            <a:ext cx="1127806" cy="5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725" y="459784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8267" flipH="1">
            <a:off x="7278701" y="1349553"/>
            <a:ext cx="292597" cy="105334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9917">
            <a:off x="854730" y="723010"/>
            <a:ext cx="1303137" cy="130313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6014">
            <a:off x="3497594" y="2588488"/>
            <a:ext cx="409605" cy="71141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5967" y1="3237" x2="39227" y2="5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18793">
            <a:off x="10503370" y="2351793"/>
            <a:ext cx="626354" cy="962025"/>
          </a:xfrm>
          <a:prstGeom prst="rect">
            <a:avLst/>
          </a:prstGeom>
        </p:spPr>
      </p:pic>
      <p:sp>
        <p:nvSpPr>
          <p:cNvPr id="39" name="8-Point Star 38">
            <a:hlinkClick r:id="rId15" action="ppaction://hlinksldjump"/>
          </p:cNvPr>
          <p:cNvSpPr/>
          <p:nvPr/>
        </p:nvSpPr>
        <p:spPr>
          <a:xfrm>
            <a:off x="1150326" y="220409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0" name="8-Point Star 39">
            <a:hlinkClick r:id="rId16" action="ppaction://hlinksldjump"/>
          </p:cNvPr>
          <p:cNvSpPr/>
          <p:nvPr/>
        </p:nvSpPr>
        <p:spPr>
          <a:xfrm>
            <a:off x="3340322" y="1726239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41" name="8-Point Star 40">
            <a:hlinkClick r:id="rId17" action="ppaction://hlinksldjump"/>
          </p:cNvPr>
          <p:cNvSpPr/>
          <p:nvPr/>
        </p:nvSpPr>
        <p:spPr>
          <a:xfrm>
            <a:off x="6958062" y="1053883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42" name="8-Point Star 41">
            <a:hlinkClick r:id="rId18" action="ppaction://hlinksldjump"/>
          </p:cNvPr>
          <p:cNvSpPr/>
          <p:nvPr/>
        </p:nvSpPr>
        <p:spPr>
          <a:xfrm>
            <a:off x="10388005" y="1581489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4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8235078" y="5027125"/>
            <a:ext cx="1157288" cy="156920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52266" y="5193988"/>
            <a:ext cx="1717727" cy="1176525"/>
          </a:xfrm>
          <a:prstGeom prst="rect">
            <a:avLst/>
          </a:prstGeom>
        </p:spPr>
      </p:pic>
      <p:sp>
        <p:nvSpPr>
          <p:cNvPr id="49" name="8-Point Star 48">
            <a:hlinkClick r:id="rId22" action="ppaction://hlinksldjump"/>
          </p:cNvPr>
          <p:cNvSpPr/>
          <p:nvPr/>
        </p:nvSpPr>
        <p:spPr>
          <a:xfrm>
            <a:off x="4779762" y="4597841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50" name="8-Point Star 49">
            <a:hlinkClick r:id="rId23" action="ppaction://hlinksldjump"/>
          </p:cNvPr>
          <p:cNvSpPr/>
          <p:nvPr/>
        </p:nvSpPr>
        <p:spPr>
          <a:xfrm>
            <a:off x="8457750" y="4475773"/>
            <a:ext cx="711944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661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6" dur="2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8" dur="3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10" dur="3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1.15638 0.02453 " pathEditMode="relative" rAng="0" ptsTypes="AA">
                                      <p:cBhvr>
                                        <p:cTn id="12" dur="3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26" y="122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95 0.03306 L 1.19827 -0.04109 " pathEditMode="relative" rAng="0" ptsTypes="AA">
                                      <p:cBhvr>
                                        <p:cTn id="14" dur="3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16" y="-370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16" dur="3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9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3172064" y="1305609"/>
            <a:ext cx="58478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800" b="1" dirty="0">
                <a:latin typeface="+mj-lt"/>
              </a:rPr>
              <a:t>Ông là nhà thơ, nhà văn, nhà viết kịch tài năng.</a:t>
            </a:r>
            <a:endParaRPr lang="en-US" sz="2800" b="1" dirty="0">
              <a:latin typeface="+mj-lt"/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4154021" y="4790385"/>
            <a:ext cx="4334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Lưu Quang Vũ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00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3172064" y="1305609"/>
            <a:ext cx="58478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800" dirty="0">
                <a:latin typeface="+mj-lt"/>
              </a:rPr>
              <a:t>Ông được đánh giá là vua truyện trinh thám Việt Nam đầu thế kỉ XX.</a:t>
            </a:r>
            <a:endParaRPr lang="en-US" sz="2800" dirty="0">
              <a:latin typeface="+mj-lt"/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3501438" y="4789079"/>
            <a:ext cx="5209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96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3172064" y="1305609"/>
            <a:ext cx="58478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 là nhà văn người Xcốt-len, nổi tiếng trên toàn thế giới với truyện trinh thám.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4673417" y="4837972"/>
            <a:ext cx="2573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Cô-nan Đoi-lơ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16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3049235" y="1262360"/>
            <a:ext cx="58478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 là tác giả bài thơ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Miền quê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3501438" y="4789079"/>
            <a:ext cx="5209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88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4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13" y="190500"/>
            <a:ext cx="8416572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3005256" y="971144"/>
            <a:ext cx="61814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 là nhà thơ nổi tiếng từ phong trào Thơ mới, thơ ông thể hiện tình yêu với làng quê và văn hoá truyền thống dân tộc.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63" y="3628784"/>
            <a:ext cx="6494287" cy="284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Box 36"/>
          <p:cNvSpPr txBox="1"/>
          <p:nvPr/>
        </p:nvSpPr>
        <p:spPr>
          <a:xfrm>
            <a:off x="3501438" y="4789079"/>
            <a:ext cx="5209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2" descr="C:\Users\ADMIN\Desktop\Phan Thi Do Uyen\Giai cuu dai duong\Picture2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156" y="5082773"/>
            <a:ext cx="1799657" cy="177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08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</TotalTime>
  <Words>250</Words>
  <Application>Microsoft Office PowerPoint</Application>
  <PresentationFormat>Widescreen</PresentationFormat>
  <Paragraphs>30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Times New Roman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 và tìm tòi mở rộng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Anh</dc:creator>
  <cp:lastModifiedBy>MyPC</cp:lastModifiedBy>
  <cp:revision>16</cp:revision>
  <dcterms:created xsi:type="dcterms:W3CDTF">2018-04-07T09:22:02Z</dcterms:created>
  <dcterms:modified xsi:type="dcterms:W3CDTF">2025-04-22T15:49:39Z</dcterms:modified>
</cp:coreProperties>
</file>