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  <p:sldMasterId id="2147483697" r:id="rId2"/>
  </p:sldMasterIdLst>
  <p:notesMasterIdLst>
    <p:notesMasterId r:id="rId32"/>
  </p:notesMasterIdLst>
  <p:sldIdLst>
    <p:sldId id="430" r:id="rId3"/>
    <p:sldId id="431" r:id="rId4"/>
    <p:sldId id="377" r:id="rId5"/>
    <p:sldId id="433" r:id="rId6"/>
    <p:sldId id="382" r:id="rId7"/>
    <p:sldId id="344" r:id="rId8"/>
    <p:sldId id="349" r:id="rId9"/>
    <p:sldId id="436" r:id="rId10"/>
    <p:sldId id="395" r:id="rId11"/>
    <p:sldId id="435" r:id="rId12"/>
    <p:sldId id="421" r:id="rId13"/>
    <p:sldId id="444" r:id="rId14"/>
    <p:sldId id="403" r:id="rId15"/>
    <p:sldId id="406" r:id="rId16"/>
    <p:sldId id="437" r:id="rId17"/>
    <p:sldId id="412" r:id="rId18"/>
    <p:sldId id="438" r:id="rId19"/>
    <p:sldId id="427" r:id="rId20"/>
    <p:sldId id="418" r:id="rId21"/>
    <p:sldId id="417" r:id="rId22"/>
    <p:sldId id="439" r:id="rId23"/>
    <p:sldId id="419" r:id="rId24"/>
    <p:sldId id="379" r:id="rId25"/>
    <p:sldId id="399" r:id="rId26"/>
    <p:sldId id="401" r:id="rId27"/>
    <p:sldId id="441" r:id="rId28"/>
    <p:sldId id="442" r:id="rId29"/>
    <p:sldId id="443" r:id="rId30"/>
    <p:sldId id="440" r:id="rId31"/>
  </p:sldIdLst>
  <p:sldSz cx="12192000" cy="6858000"/>
  <p:notesSz cx="6858000" cy="9144000"/>
  <p:embeddedFontLs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Calibri Light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1" clrIdx="0">
    <p:extLst>
      <p:ext uri="{19B8F6BF-5375-455C-9EA6-DF929625EA0E}">
        <p15:presenceInfo xmlns:p15="http://schemas.microsoft.com/office/powerpoint/2012/main" xmlns="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DF7F9"/>
    <a:srgbClr val="BDC2FF"/>
    <a:srgbClr val="D99594"/>
    <a:srgbClr val="FFEFF0"/>
    <a:srgbClr val="DAF9FC"/>
    <a:srgbClr val="DDE2FF"/>
    <a:srgbClr val="8BCFD8"/>
    <a:srgbClr val="8BCED7"/>
    <a:srgbClr val="F6F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3" autoAdjust="0"/>
    <p:restoredTop sz="94660"/>
  </p:normalViewPr>
  <p:slideViewPr>
    <p:cSldViewPr snapToGrid="0">
      <p:cViewPr>
        <p:scale>
          <a:sx n="76" d="100"/>
          <a:sy n="76" d="100"/>
        </p:scale>
        <p:origin x="-594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CE6CC-C979-43A6-B9DF-21787470583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64DA5-3944-401D-95FC-A65BDC7A9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5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đăng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18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đăng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68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đăng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3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https://www.facebook.com/baokefb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fb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https://www.facebook.com/baokefb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fb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07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https://www.facebook.com/baokefb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fb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22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https://www.facebook.com/baokefb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fb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01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https://www.facebook.com/baokefb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fb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4DA5-3944-401D-95FC-A65BDC7A9A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87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E32574B-35B2-4701-ADC2-3DEB3E98E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63FB405C-8826-403A-8436-620AF2BA6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4AE7113-0F71-49CE-8615-C35DC68E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DFA01-5CEB-440B-8882-9222DA81B865}" type="datetimeFigureOut">
              <a:rPr lang="en-BZ"/>
              <a:pPr>
                <a:defRPr/>
              </a:pPr>
              <a:t>04/10/2021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A360AFD-FB3D-4B82-BC9B-8316FE5B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28CCAC2-52DA-4D63-A280-04707D63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4BB3B-83F8-4DF2-B1B4-5096CBA9F1E6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2198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47A5D72-0B5E-4B9B-B265-14D28CC69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D2AEC7D-0F47-448E-AD49-F7C92CBEB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F52990D-32C0-4B4D-BF0F-DC7354C9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07E2B-C218-4EEA-8226-20CAF500A13A}" type="datetimeFigureOut">
              <a:rPr lang="en-BZ"/>
              <a:pPr>
                <a:defRPr/>
              </a:pPr>
              <a:t>04/10/2021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5555AEC-400F-44D5-9395-CD88157B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3792933-53EA-4BD4-BC75-63EF62F4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1B76E-5189-49E2-9D68-3FB972712299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093593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292B06E8-ACC6-4CFB-8F6B-5A8D6FA7DD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341ADBE2-0194-4FCE-8576-09AFB5835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69DA0FC-EC18-47BD-8D0C-40546DBF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3E51C-443D-49D4-A6CF-600CC1B711C8}" type="datetimeFigureOut">
              <a:rPr lang="en-BZ"/>
              <a:pPr>
                <a:defRPr/>
              </a:pPr>
              <a:t>04/10/2021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F4DD566-2DF8-40D9-97FE-77A2E567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1E2061A-560B-4267-90E8-EA029B43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C6293-681B-4D72-B878-A214B5640F2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22506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66D2E30-35F7-4A4C-8E28-9F3D4D7ED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9F096AA8-D251-4EF8-8CB0-B1606277E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58E62B5-FA25-48F9-8C49-AB202383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04/10/2021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50F63D8-F407-4BB7-B6BA-2F979AC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7249A79-8699-4F2F-A2E4-C60EABE3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217370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10FA4A5-C16D-4D46-B730-7E955780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246BBD7-E1A4-43DA-ABA6-47D6437B3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A40327F-8147-41DB-B93C-D00AD3E05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04/10/2021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4A98E2F-1375-4798-886F-1A5848B5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2644FFB-D1A7-48C5-829F-AB164C44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817759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59694CB-3274-47E0-A469-0F08979A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AADC79B9-20C9-4268-9B25-AF709F255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0F77A26-2262-4FF9-8A37-2DBF5C27B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04/10/2021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3FF2D4C-0D05-4525-82FD-4F7F3873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ADD022B-6CA7-45FF-A869-966F1F0C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8062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F28429C-E3A5-4FED-894D-90BC10E8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FCDEBEC-03A2-4ACE-A4D2-8B27D536B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2C074CD-045A-4D54-8CA8-2774A4FAE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F460413-1AF1-4495-8AE4-969F42929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04/10/2021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0039F40-71E6-49BD-842A-E255E20F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DCB0EA0-F3FC-4464-88DA-37EC3899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503660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FD9F9F6-D88F-4E2F-9844-F9088AC3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6427614-2CEF-4A1E-9084-8442544A1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5B0E8249-888A-46F2-9EAB-AAC09AC00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679DFD60-E15C-41F7-BFD7-F29F8DE86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4E92A02E-3C42-4214-9E59-A1DE57324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B83FCC3C-86F0-4A9B-B5B6-6421002AC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04/10/2021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5D8D7A1A-E806-446C-B57F-B37C42AC5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9D16B8BE-5E64-4AEC-9D66-A70D0F389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07332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6CD0DB8-7F67-4F57-9B71-E4F07399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147F7742-67FE-452B-94C8-EFAD2A252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04/10/2021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25FE7105-FDC3-4202-B271-7C3CB2C5D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1C26344-659A-4975-970B-51FF576A9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6661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27ECC24A-14AF-40E8-8559-89CD87AB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04/10/2021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347467A1-595A-4FAC-B5D1-78F59BB0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578BFBA-E5F7-4895-B795-797947FD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04166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4584B70-CFC6-4B29-A5D9-3B131832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DB399298-795D-4B02-BD8A-8029751FD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3C8588F6-38A9-494D-BC74-41AEDE46D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A2C8C32-7274-41D1-8CF0-D5194C0B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04/10/2021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2BFB0AB-E7FC-45A8-B86B-492FED486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62103B6-20A5-462B-AF85-BB3A88A1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181634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2A0E710-97BB-4E39-A062-25CA5AB3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AE225200-FFC1-4CED-B6AE-A873C33ED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23266E0-87AE-469E-8CD5-5C228E4B0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D0085-B3D1-420C-909D-A37165E8F8A6}" type="datetimeFigureOut">
              <a:rPr lang="en-BZ"/>
              <a:pPr>
                <a:defRPr/>
              </a:pPr>
              <a:t>04/10/2021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0131918-56DA-46E6-820C-7BB51794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09CEF63-BB1B-4DF4-BB36-664C5991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CDD05-EA21-4CBB-BDB2-D01FDEF46A60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653282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938E6A2-D086-4673-BFB5-71FB01CE5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2764B1BF-00D4-446C-ABF9-3F3EC6692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9DD529A-64C6-4785-B6A2-C9EE0AAFC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5D7EE10-3337-4BDB-8786-6A375C85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04/10/2021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966FE15-B3A7-4384-A6F3-8D5CD201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9055F01-9D97-4CD0-9BCD-8BB5A309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70175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FAA0D24-DDF4-4332-B6B4-B9B29EE0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F744A31-985B-4673-AEEE-43399DDE2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8CF9EE0-D81D-48AB-A11F-E81F1677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04/10/2021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7A79E52-0F11-4349-A54F-0522B5FB4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889AEBD-E2A3-4EAA-B82E-F2CF7E79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429790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ACC7E20E-9A7B-4D1B-9D46-295B26659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F7F114F-EF07-497F-BE35-F835E3B81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E3C0A2F-53C3-40F8-8B8F-158629299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04/10/2021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F63B138-D2A2-497F-8D13-7D3ED0A8A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68F0E6C-C4C5-4F71-B725-6F10AFFC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0385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F9F85E8-FF81-4245-92E7-5A6CBF12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70D6B6E-2CA8-47B4-9319-A4BC710EA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7ED3C9E-8754-420A-A0D5-BFD48003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A303-4B5B-4CB2-BB2B-92AF5317EE4B}" type="datetimeFigureOut">
              <a:rPr lang="en-BZ"/>
              <a:pPr>
                <a:defRPr/>
              </a:pPr>
              <a:t>04/10/2021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0BAD6A3-206B-4A8B-9591-72BC230C0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96CB826-B0D2-4474-A96A-E4ED83B6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BA7D9-AF73-4254-979F-31C51F0A8553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3775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6EE5BC9-553B-4C16-8A37-839737D9E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B1F79F3-C754-4610-BA5C-3FD255CA9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073E7FE-9D82-4C1D-9B07-DC64CFD1C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8144D41E-95C5-43FA-B8A2-EB6323E96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27731-D99F-407D-A5F7-A9B04536C4D4}" type="datetimeFigureOut">
              <a:rPr lang="en-BZ"/>
              <a:pPr>
                <a:defRPr/>
              </a:pPr>
              <a:t>04/10/2021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xmlns="" id="{B42D1E9C-3EBA-4D44-86FA-768CB0D9B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E55FE8CD-1295-4FAC-A00E-5C4EE567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B812D-1585-4AEF-847C-25EC7BCC454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8202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0299C33-9FE2-4D61-BE9A-82879475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C10488D-45B5-4B4B-B2BF-FBBEDCBC8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3BAA457C-A1C1-4294-85AB-3B1C5C74F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AF935FFE-614A-4A73-813B-37BF0CF49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BE0A11D0-058D-47F9-ABD1-C6C01DFA4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3">
            <a:extLst>
              <a:ext uri="{FF2B5EF4-FFF2-40B4-BE49-F238E27FC236}">
                <a16:creationId xmlns:a16="http://schemas.microsoft.com/office/drawing/2014/main" xmlns="" id="{53D946C9-A6D9-4513-8FFA-E7233DED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BDA56-757E-4913-9256-A346FF1E85D8}" type="datetimeFigureOut">
              <a:rPr lang="en-BZ"/>
              <a:pPr>
                <a:defRPr/>
              </a:pPr>
              <a:t>04/10/2021</a:t>
            </a:fld>
            <a:endParaRPr lang="en-BZ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xmlns="" id="{851194A5-E075-414D-B76A-2CB0499AD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:a16="http://schemas.microsoft.com/office/drawing/2014/main" xmlns="" id="{A9DADFC9-873F-448D-8C1F-23B4FAEE8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F9896-130A-40A3-8734-09168E1D2EA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87941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97F2E13-8CF6-41E1-ACB4-CBB40AC7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3">
            <a:extLst>
              <a:ext uri="{FF2B5EF4-FFF2-40B4-BE49-F238E27FC236}">
                <a16:creationId xmlns:a16="http://schemas.microsoft.com/office/drawing/2014/main" xmlns="" id="{4C75609E-0EDF-4907-B69D-66B6B3C06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3E207-4D14-4CEF-A99D-83FAD958FED8}" type="datetimeFigureOut">
              <a:rPr lang="en-BZ"/>
              <a:pPr>
                <a:defRPr/>
              </a:pPr>
              <a:t>04/10/2021</a:t>
            </a:fld>
            <a:endParaRPr lang="en-BZ"/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:a16="http://schemas.microsoft.com/office/drawing/2014/main" xmlns="" id="{554D4D44-A1F8-4029-909E-CE4B2242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5" name="Chỗ dành sẵn cho Số hiệu Bản chiếu 5">
            <a:extLst>
              <a:ext uri="{FF2B5EF4-FFF2-40B4-BE49-F238E27FC236}">
                <a16:creationId xmlns:a16="http://schemas.microsoft.com/office/drawing/2014/main" xmlns="" id="{B512D667-57F9-4068-AC28-104132C3F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B21C2-167E-4D8B-85A9-43CF67394189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661266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>
            <a:extLst>
              <a:ext uri="{FF2B5EF4-FFF2-40B4-BE49-F238E27FC236}">
                <a16:creationId xmlns:a16="http://schemas.microsoft.com/office/drawing/2014/main" xmlns="" id="{23906AFA-85BA-4693-9512-EBA0F8C56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7E330-06E3-4343-A2E6-7BBBFB4480BC}" type="datetimeFigureOut">
              <a:rPr lang="en-BZ"/>
              <a:pPr>
                <a:defRPr/>
              </a:pPr>
              <a:t>04/10/2021</a:t>
            </a:fld>
            <a:endParaRPr lang="en-BZ"/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:a16="http://schemas.microsoft.com/office/drawing/2014/main" xmlns="" id="{DFD4BF86-D2C6-4B38-8EED-36A7A1916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4" name="Chỗ dành sẵn cho Số hiệu Bản chiếu 5">
            <a:extLst>
              <a:ext uri="{FF2B5EF4-FFF2-40B4-BE49-F238E27FC236}">
                <a16:creationId xmlns:a16="http://schemas.microsoft.com/office/drawing/2014/main" xmlns="" id="{5FDA37B7-945D-4700-AD0E-C140A5FA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7343-8BB0-4E57-9CE3-AE5008204BB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67232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E12B1BD-E40F-4C01-9BD7-96588802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852B517-5E52-4D66-BBE2-ABF2E87BE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43DABF3-61EC-4381-BD7B-A9D4796DA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3BFA7164-6ADA-4239-92AE-50F18B415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B927B-055C-44C0-A405-84152022F4D5}" type="datetimeFigureOut">
              <a:rPr lang="en-BZ"/>
              <a:pPr>
                <a:defRPr/>
              </a:pPr>
              <a:t>04/10/2021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xmlns="" id="{8102B6F4-047A-48D3-94C2-EF3BD3B99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63F1478F-08FF-4EBA-A580-3ADB9F2F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30B08-1F7B-4093-8196-01DC621587E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74741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BE1C958-8D9B-4F31-B355-684827621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B5FA7C13-CE2F-4D38-8226-B21438F1B2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BZ" noProof="0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D766519-E23E-457D-AC40-3B7E69BAB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B2F6416D-A71A-4B9D-B14D-24354531B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8D70B-D548-4E0C-AA99-9F100C51A8E3}" type="datetimeFigureOut">
              <a:rPr lang="en-BZ"/>
              <a:pPr>
                <a:defRPr/>
              </a:pPr>
              <a:t>04/10/2021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xmlns="" id="{F6FCD0AA-3C0B-4B49-9F3D-C71C8084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BFDDA006-BA45-4EC3-A392-59F9E05E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CD10C-49A9-4AA6-A0BD-0CE6B0B4728B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847491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hỗ dành sẵn cho Tiêu đề 1">
            <a:extLst>
              <a:ext uri="{FF2B5EF4-FFF2-40B4-BE49-F238E27FC236}">
                <a16:creationId xmlns:a16="http://schemas.microsoft.com/office/drawing/2014/main" xmlns="" id="{69B2923D-8656-432B-9021-EAC56751A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BZ" alt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F05C896A-CE58-4342-8656-28431E959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AE52DEF-B615-40CD-B03E-486348A94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C0A5FE-3CC2-4815-BBDA-8EDCFBF96279}" type="datetimeFigureOut">
              <a:rPr lang="en-BZ"/>
              <a:pPr>
                <a:defRPr/>
              </a:pPr>
              <a:t>04/10/2021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2F27E8A-7A33-4E66-A074-11FEECB2A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E7D18D5-4725-4E73-B130-137D1D8FB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28F160-6355-4B22-93B8-4482D36DDCA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834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A50C2078-E57D-4926-9B42-D07682E0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0AECE9E-B344-482B-95BD-1A7268118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965F352-ADA6-4922-AE15-2FCD29504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1E1AC-FD91-42BC-AE3D-8B67244F4A3E}" type="datetimeFigureOut">
              <a:rPr lang="en-BZ" smtClean="0"/>
              <a:t>04/10/2021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EA5D59F-2563-41B7-B6B1-3AC7012CB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CF9EA34-D560-431D-90C6-2AC8C81F0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2922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BB7C0E06-6EE7-4DC1-8358-E6A2581DF3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toys&#10;&#10;Description automatically generated with low confidence">
            <a:extLst>
              <a:ext uri="{FF2B5EF4-FFF2-40B4-BE49-F238E27FC236}">
                <a16:creationId xmlns:a16="http://schemas.microsoft.com/office/drawing/2014/main" xmlns="" id="{D643850C-904F-CE43-A3C9-E06336997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r="8264" b="-1"/>
          <a:stretch/>
        </p:blipFill>
        <p:spPr>
          <a:xfrm>
            <a:off x="0" y="970062"/>
            <a:ext cx="4578238" cy="4917875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06AB05E-AEF9-774A-9E34-DD08EE4E8A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r="3657"/>
          <a:stretch/>
        </p:blipFill>
        <p:spPr>
          <a:xfrm>
            <a:off x="4394313" y="-427519"/>
            <a:ext cx="7300382" cy="7814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7AF373-024E-3F46-9387-65F95CF51F03}"/>
              </a:ext>
            </a:extLst>
          </p:cNvPr>
          <p:cNvSpPr txBox="1"/>
          <p:nvPr/>
        </p:nvSpPr>
        <p:spPr>
          <a:xfrm>
            <a:off x="5534526" y="1732953"/>
            <a:ext cx="55104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lần,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x-none" sz="3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3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83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xmlns="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CF9A6B-B51B-4A36-A79C-EB9687093107}"/>
              </a:ext>
            </a:extLst>
          </p:cNvPr>
          <p:cNvSpPr txBox="1"/>
          <p:nvPr/>
        </p:nvSpPr>
        <p:spPr>
          <a:xfrm>
            <a:off x="2212110" y="2364862"/>
            <a:ext cx="7472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SG" sz="5400" dirty="0" smtClean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CHI TIẾT</a:t>
            </a:r>
            <a:endParaRPr lang="vi-VN" sz="54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6841958" y="228924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6841958" y="2364862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2986262" y="441924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2981644" y="448852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753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xmlns="" id="{28DBA7D7-941E-8245-9185-1FB98E10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6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3692" y="-3494622"/>
            <a:ext cx="6797407" cy="14389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9EAA64-2846-4356-8172-C72FB0DE95DB}"/>
              </a:ext>
            </a:extLst>
          </p:cNvPr>
          <p:cNvSpPr txBox="1"/>
          <p:nvPr/>
        </p:nvSpPr>
        <p:spPr>
          <a:xfrm>
            <a:off x="2299368" y="2090172"/>
            <a:ext cx="75932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55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xmlns="" id="{525E68DB-4E9A-314B-9E22-D293F6D5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A2449EF9-787B-CF44-B6C2-7593F65DC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241715"/>
              </p:ext>
            </p:extLst>
          </p:nvPr>
        </p:nvGraphicFramePr>
        <p:xfrm>
          <a:off x="1216526" y="528275"/>
          <a:ext cx="9758948" cy="5881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9474">
                  <a:extLst>
                    <a:ext uri="{9D8B030D-6E8A-4147-A177-3AD203B41FA5}">
                      <a16:colId xmlns:a16="http://schemas.microsoft.com/office/drawing/2014/main" xmlns="" val="2258042801"/>
                    </a:ext>
                  </a:extLst>
                </a:gridCol>
                <a:gridCol w="4879474">
                  <a:extLst>
                    <a:ext uri="{9D8B030D-6E8A-4147-A177-3AD203B41FA5}">
                      <a16:colId xmlns:a16="http://schemas.microsoft.com/office/drawing/2014/main" xmlns="" val="685384151"/>
                    </a:ext>
                  </a:extLst>
                </a:gridCol>
              </a:tblGrid>
              <a:tr h="1951422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giới “trên mây”</a:t>
                      </a:r>
                    </a:p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giới “trong sóng”</a:t>
                      </a:r>
                    </a:p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6566432"/>
                  </a:ext>
                </a:extLst>
              </a:tr>
              <a:tr h="2229591"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0663037"/>
                  </a:ext>
                </a:extLst>
              </a:tr>
              <a:tr h="1426817">
                <a:tc gridSpan="2">
                  <a:txBody>
                    <a:bodyPr/>
                    <a:lstStyle/>
                    <a:p>
                      <a:pPr algn="just"/>
                      <a:r>
                        <a:rPr lang="x-none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33573980"/>
                  </a:ext>
                </a:extLst>
              </a:tr>
            </a:tbl>
          </a:graphicData>
        </a:graphic>
      </p:graphicFrame>
      <p:pic>
        <p:nvPicPr>
          <p:cNvPr id="1026" name="Picture 2" descr="Ngàn năm mây trắng bây giờ còn bay | Báo Công an nhân dân điện tử">
            <a:extLst>
              <a:ext uri="{FF2B5EF4-FFF2-40B4-BE49-F238E27FC236}">
                <a16:creationId xmlns:a16="http://schemas.microsoft.com/office/drawing/2014/main" xmlns="" id="{159B8DCD-652F-6045-98EE-FE422D381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531" y="1081841"/>
            <a:ext cx="3041985" cy="164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ân tích 2 khổ đầu bài Sóng hay nhất (13 mẫu) - Văn 12">
            <a:extLst>
              <a:ext uri="{FF2B5EF4-FFF2-40B4-BE49-F238E27FC236}">
                <a16:creationId xmlns:a16="http://schemas.microsoft.com/office/drawing/2014/main" xmlns="" id="{368109BA-ED53-6646-85D1-971143B58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68" y="1036424"/>
            <a:ext cx="3041985" cy="159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xmlns="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2FE16552-CF9D-6242-BABC-E8C358E43C7C}"/>
              </a:ext>
            </a:extLst>
          </p:cNvPr>
          <p:cNvSpPr/>
          <p:nvPr/>
        </p:nvSpPr>
        <p:spPr>
          <a:xfrm>
            <a:off x="2201778" y="243751"/>
            <a:ext cx="9119936" cy="2069431"/>
          </a:xfrm>
          <a:prstGeom prst="roundRect">
            <a:avLst/>
          </a:prstGeom>
          <a:solidFill>
            <a:srgbClr val="DAF9FC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của những người sống “trên mây”: </a:t>
            </a:r>
          </a:p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Rực rỡ, lung linh, huyền ảo </a:t>
            </a:r>
          </a:p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(ánh sáng mặt trời vàng buổi bình minh, </a:t>
            </a:r>
          </a:p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ánh sáng vầng trăng bạc khi đêm về) 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32493B9B-95DE-4547-9A0C-BCB8DE1C4C08}"/>
              </a:ext>
            </a:extLst>
          </p:cNvPr>
          <p:cNvSpPr/>
          <p:nvPr/>
        </p:nvSpPr>
        <p:spPr>
          <a:xfrm>
            <a:off x="2201778" y="2683488"/>
            <a:ext cx="9119936" cy="2069431"/>
          </a:xfrm>
          <a:prstGeom prst="roundRect">
            <a:avLst/>
          </a:prstGeom>
          <a:solidFill>
            <a:srgbClr val="FFEFF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của những người sống “trên mây”: </a:t>
            </a:r>
          </a:p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Rực rỡ, lung linh, huyền ảo </a:t>
            </a:r>
          </a:p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(ánh sáng mặt trời vàng buổi bình minh, </a:t>
            </a:r>
          </a:p>
          <a:p>
            <a:pPr algn="ctr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ánh sáng vầng trăng bạc khi đêm về)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151A650-85BF-ED45-B18A-ABC9A34CF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167432" y="2411569"/>
            <a:ext cx="2863514" cy="2341350"/>
          </a:xfrm>
          <a:prstGeom prst="rect">
            <a:avLst/>
          </a:prstGeom>
        </p:spPr>
      </p:pic>
      <p:sp>
        <p:nvSpPr>
          <p:cNvPr id="30" name="Rectangle: Rounded Corners 15">
            <a:extLst>
              <a:ext uri="{FF2B5EF4-FFF2-40B4-BE49-F238E27FC236}">
                <a16:creationId xmlns:a16="http://schemas.microsoft.com/office/drawing/2014/main" xmlns="" id="{6A6E33C2-8231-4142-9252-D199B623898F}"/>
              </a:ext>
            </a:extLst>
          </p:cNvPr>
          <p:cNvSpPr/>
          <p:nvPr/>
        </p:nvSpPr>
        <p:spPr>
          <a:xfrm>
            <a:off x="2201778" y="5171728"/>
            <a:ext cx="9119936" cy="1270714"/>
          </a:xfrm>
          <a:prstGeom prst="roundRect">
            <a:avLst/>
          </a:prstGeom>
          <a:solidFill>
            <a:srgbClr val="BD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 xôi, cao rộng, rực rỡ sắc màu, chứa đựng biết bao điều bí ẩn</a:t>
            </a:r>
            <a:endParaRPr lang="en-B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C7A399E-3320-434D-88C7-E349578339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75412" r="4071"/>
          <a:stretch/>
        </p:blipFill>
        <p:spPr>
          <a:xfrm>
            <a:off x="-288758" y="243751"/>
            <a:ext cx="4002003" cy="2643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6F560C7-94F8-1F45-B001-2BD2C733D4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1" y="4953337"/>
            <a:ext cx="1819475" cy="18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04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xmlns="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xmlns="" id="{D7955111-7803-4E9D-B80D-FC391D43F459}"/>
              </a:ext>
            </a:extLst>
          </p:cNvPr>
          <p:cNvSpPr/>
          <p:nvPr/>
        </p:nvSpPr>
        <p:spPr>
          <a:xfrm>
            <a:off x="2838075" y="667838"/>
            <a:ext cx="7701588" cy="1350492"/>
          </a:xfrm>
          <a:prstGeom prst="roundRect">
            <a:avLst>
              <a:gd name="adj" fmla="val 50000"/>
            </a:avLst>
          </a:prstGeom>
          <a:solidFill>
            <a:srgbClr val="DD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r">
              <a:spcBef>
                <a:spcPct val="50000"/>
              </a:spcBef>
            </a:pP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ra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B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D82F0C9-E91E-4E88-B299-E391FF485F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60" b="73333"/>
          <a:stretch/>
        </p:blipFill>
        <p:spPr>
          <a:xfrm>
            <a:off x="1464882" y="311374"/>
            <a:ext cx="2746385" cy="2046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01FD39-A1F0-FC4C-A6E6-875E70B7D2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4" t="13928" r="-15727" b="5721"/>
          <a:stretch/>
        </p:blipFill>
        <p:spPr>
          <a:xfrm>
            <a:off x="-1" y="2216304"/>
            <a:ext cx="4838699" cy="5513082"/>
          </a:xfrm>
          <a:prstGeom prst="rect">
            <a:avLst/>
          </a:prstGeom>
        </p:spPr>
      </p:pic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xmlns="" id="{0C462AF8-7018-7345-A85F-1FD215EB71AC}"/>
              </a:ext>
            </a:extLst>
          </p:cNvPr>
          <p:cNvSpPr/>
          <p:nvPr/>
        </p:nvSpPr>
        <p:spPr>
          <a:xfrm>
            <a:off x="4429737" y="3771083"/>
            <a:ext cx="5847133" cy="2419079"/>
          </a:xfrm>
          <a:prstGeom prst="roundRect">
            <a:avLst/>
          </a:prstGeom>
          <a:solidFill>
            <a:srgbClr val="DA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x-none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35F2FCD-313A-7349-AFAD-C4060B2C1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5460">
            <a:off x="6339674" y="2083957"/>
            <a:ext cx="1819475" cy="18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57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xmlns="" id="{28DBA7D7-941E-8245-9185-1FB98E10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6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8220" y="-2065871"/>
            <a:ext cx="5775158" cy="11531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9EAA64-2846-4356-8172-C72FB0DE95DB}"/>
              </a:ext>
            </a:extLst>
          </p:cNvPr>
          <p:cNvSpPr txBox="1"/>
          <p:nvPr/>
        </p:nvSpPr>
        <p:spPr>
          <a:xfrm>
            <a:off x="2299368" y="2791987"/>
            <a:ext cx="75932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242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xmlns="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F35C8C46-752E-4387-98F1-5C3CC07C577A}"/>
              </a:ext>
            </a:extLst>
          </p:cNvPr>
          <p:cNvSpPr/>
          <p:nvPr/>
        </p:nvSpPr>
        <p:spPr>
          <a:xfrm>
            <a:off x="875840" y="272498"/>
            <a:ext cx="3756991" cy="3558208"/>
          </a:xfrm>
          <a:prstGeom prst="ellipse">
            <a:avLst/>
          </a:prstGeom>
          <a:solidFill>
            <a:srgbClr val="F9EDF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74FF206D-10D0-4CA1-A73D-41FBD286B37D}"/>
              </a:ext>
            </a:extLst>
          </p:cNvPr>
          <p:cNvSpPr/>
          <p:nvPr/>
        </p:nvSpPr>
        <p:spPr>
          <a:xfrm>
            <a:off x="1197382" y="551869"/>
            <a:ext cx="3113903" cy="299946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bé băn khoăn</a:t>
            </a:r>
            <a:endParaRPr lang="en-US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角 6">
            <a:extLst>
              <a:ext uri="{FF2B5EF4-FFF2-40B4-BE49-F238E27FC236}">
                <a16:creationId xmlns:a16="http://schemas.microsoft.com/office/drawing/2014/main" xmlns="" id="{9C1A5DD4-0D58-4DF6-AE6C-F0EEFD11E5EC}"/>
              </a:ext>
            </a:extLst>
          </p:cNvPr>
          <p:cNvSpPr/>
          <p:nvPr/>
        </p:nvSpPr>
        <p:spPr>
          <a:xfrm>
            <a:off x="5901871" y="413295"/>
            <a:ext cx="5627915" cy="1601758"/>
          </a:xfrm>
          <a:prstGeom prst="roundRect">
            <a:avLst>
              <a:gd name="adj" fmla="val 50000"/>
            </a:avLst>
          </a:prstGeom>
          <a:solidFill>
            <a:srgbClr val="FFEF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alt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: 圆角 6">
            <a:extLst>
              <a:ext uri="{FF2B5EF4-FFF2-40B4-BE49-F238E27FC236}">
                <a16:creationId xmlns:a16="http://schemas.microsoft.com/office/drawing/2014/main" xmlns="" id="{E509D931-9489-4F5C-8597-45ED77CCD0E4}"/>
              </a:ext>
            </a:extLst>
          </p:cNvPr>
          <p:cNvSpPr/>
          <p:nvPr/>
        </p:nvSpPr>
        <p:spPr>
          <a:xfrm>
            <a:off x="5901867" y="2228948"/>
            <a:ext cx="5627915" cy="1601758"/>
          </a:xfrm>
          <a:prstGeom prst="roundRect">
            <a:avLst>
              <a:gd name="adj" fmla="val 50000"/>
            </a:avLst>
          </a:prstGeom>
          <a:solidFill>
            <a:srgbClr val="FFEF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BZ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7D2BAA-FA9B-4720-90BF-541DBF716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531688" y="2016284"/>
            <a:ext cx="2328122" cy="1815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3EDAA9-ECEB-824C-B9A4-91130F7B40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416264" y="180714"/>
            <a:ext cx="2328122" cy="18156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20FB8D9-74CD-0B45-946A-4E49BF196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36" y="801678"/>
            <a:ext cx="2431917" cy="2390573"/>
          </a:xfrm>
          <a:prstGeom prst="rect">
            <a:avLst/>
          </a:prstGeom>
        </p:spPr>
      </p:pic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xmlns="" id="{E72C8308-4233-D747-9DAD-8DCDDBF31D07}"/>
              </a:ext>
            </a:extLst>
          </p:cNvPr>
          <p:cNvSpPr/>
          <p:nvPr/>
        </p:nvSpPr>
        <p:spPr>
          <a:xfrm>
            <a:off x="1840829" y="4043370"/>
            <a:ext cx="10022667" cy="1270714"/>
          </a:xfrm>
          <a:prstGeom prst="roundRect">
            <a:avLst/>
          </a:prstGeom>
          <a:solidFill>
            <a:srgbClr val="BD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có những khao khát khám phá thế giới bên ngoài, vừa muốn ở nhà với mẹ </a:t>
            </a:r>
            <a:endParaRPr lang="en-B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4318E1F-131E-3D4B-8B67-DC880ED2E7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3" y="3824979"/>
            <a:ext cx="1819475" cy="1819475"/>
          </a:xfrm>
          <a:prstGeom prst="rect">
            <a:avLst/>
          </a:prstGeom>
        </p:spPr>
      </p:pic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xmlns="" id="{6D3A4AC5-53A4-4A4F-9762-22F2A6420601}"/>
              </a:ext>
            </a:extLst>
          </p:cNvPr>
          <p:cNvSpPr/>
          <p:nvPr/>
        </p:nvSpPr>
        <p:spPr>
          <a:xfrm>
            <a:off x="1848476" y="5593611"/>
            <a:ext cx="10022667" cy="9495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 tinh tế tâm lí trẻ thơ </a:t>
            </a:r>
            <a:endParaRPr lang="en-B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B2FEADC-ADFF-8944-A7BE-82CEA48970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6" y="5178597"/>
            <a:ext cx="1819475" cy="18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07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xmlns="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F35C8C46-752E-4387-98F1-5C3CC07C577A}"/>
              </a:ext>
            </a:extLst>
          </p:cNvPr>
          <p:cNvSpPr/>
          <p:nvPr/>
        </p:nvSpPr>
        <p:spPr>
          <a:xfrm>
            <a:off x="875840" y="272498"/>
            <a:ext cx="3756991" cy="3558208"/>
          </a:xfrm>
          <a:prstGeom prst="ellipse">
            <a:avLst/>
          </a:prstGeom>
          <a:solidFill>
            <a:srgbClr val="F9EDF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74FF206D-10D0-4CA1-A73D-41FBD286B37D}"/>
              </a:ext>
            </a:extLst>
          </p:cNvPr>
          <p:cNvSpPr/>
          <p:nvPr/>
        </p:nvSpPr>
        <p:spPr>
          <a:xfrm>
            <a:off x="1197382" y="551869"/>
            <a:ext cx="3113903" cy="299946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4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từ chối của em bé</a:t>
            </a:r>
            <a:endParaRPr lang="en-US" sz="4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角 6">
            <a:extLst>
              <a:ext uri="{FF2B5EF4-FFF2-40B4-BE49-F238E27FC236}">
                <a16:creationId xmlns:a16="http://schemas.microsoft.com/office/drawing/2014/main" xmlns="" id="{9C1A5DD4-0D58-4DF6-AE6C-F0EEFD11E5EC}"/>
              </a:ext>
            </a:extLst>
          </p:cNvPr>
          <p:cNvSpPr/>
          <p:nvPr/>
        </p:nvSpPr>
        <p:spPr>
          <a:xfrm>
            <a:off x="5901871" y="413295"/>
            <a:ext cx="5627915" cy="1601758"/>
          </a:xfrm>
          <a:prstGeom prst="roundRect">
            <a:avLst>
              <a:gd name="adj" fmla="val 50000"/>
            </a:avLst>
          </a:prstGeom>
          <a:solidFill>
            <a:srgbClr val="FFEF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矩形: 圆角 6">
            <a:extLst>
              <a:ext uri="{FF2B5EF4-FFF2-40B4-BE49-F238E27FC236}">
                <a16:creationId xmlns:a16="http://schemas.microsoft.com/office/drawing/2014/main" xmlns="" id="{E509D931-9489-4F5C-8597-45ED77CCD0E4}"/>
              </a:ext>
            </a:extLst>
          </p:cNvPr>
          <p:cNvSpPr/>
          <p:nvPr/>
        </p:nvSpPr>
        <p:spPr>
          <a:xfrm>
            <a:off x="5901867" y="2228948"/>
            <a:ext cx="5627915" cy="1601758"/>
          </a:xfrm>
          <a:prstGeom prst="roundRect">
            <a:avLst>
              <a:gd name="adj" fmla="val 50000"/>
            </a:avLst>
          </a:prstGeom>
          <a:solidFill>
            <a:srgbClr val="FFEF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BZ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7D2BAA-FA9B-4720-90BF-541DBF716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531688" y="2016284"/>
            <a:ext cx="2328122" cy="1815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3EDAA9-ECEB-824C-B9A4-91130F7B40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416264" y="180714"/>
            <a:ext cx="2328122" cy="18156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20FB8D9-74CD-0B45-946A-4E49BF196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36" y="801678"/>
            <a:ext cx="2431917" cy="2390573"/>
          </a:xfrm>
          <a:prstGeom prst="rect">
            <a:avLst/>
          </a:prstGeom>
        </p:spPr>
      </p:pic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xmlns="" id="{E72C8308-4233-D747-9DAD-8DCDDBF31D07}"/>
              </a:ext>
            </a:extLst>
          </p:cNvPr>
          <p:cNvSpPr/>
          <p:nvPr/>
        </p:nvSpPr>
        <p:spPr>
          <a:xfrm>
            <a:off x="1840829" y="4043370"/>
            <a:ext cx="10022667" cy="1270714"/>
          </a:xfrm>
          <a:prstGeom prst="roundRect">
            <a:avLst/>
          </a:prstGeom>
          <a:solidFill>
            <a:srgbClr val="BD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mong mỏi, chờ đợi của em về nhà đã chiến thắng những cuộc phiêu du</a:t>
            </a:r>
            <a:endParaRPr lang="en-B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4318E1F-131E-3D4B-8B67-DC880ED2E7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3" y="3824979"/>
            <a:ext cx="1819475" cy="1819475"/>
          </a:xfrm>
          <a:prstGeom prst="rect">
            <a:avLst/>
          </a:prstGeom>
        </p:spPr>
      </p:pic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xmlns="" id="{6D3A4AC5-53A4-4A4F-9762-22F2A6420601}"/>
              </a:ext>
            </a:extLst>
          </p:cNvPr>
          <p:cNvSpPr/>
          <p:nvPr/>
        </p:nvSpPr>
        <p:spPr>
          <a:xfrm>
            <a:off x="1840828" y="5492124"/>
            <a:ext cx="10022667" cy="12875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được ở bên mẹ, làm mẹ vui và được mẹ yêu thương, che chở</a:t>
            </a:r>
            <a:endParaRPr lang="en-B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B2FEADC-ADFF-8944-A7BE-82CEA48970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6" y="5178597"/>
            <a:ext cx="1819475" cy="18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67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xmlns="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9945" y="-3719644"/>
            <a:ext cx="6797407" cy="14389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9EAA64-2846-4356-8172-C72FB0DE95DB}"/>
              </a:ext>
            </a:extLst>
          </p:cNvPr>
          <p:cNvSpPr txBox="1"/>
          <p:nvPr/>
        </p:nvSpPr>
        <p:spPr>
          <a:xfrm>
            <a:off x="3060700" y="1925935"/>
            <a:ext cx="642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9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7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3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xmlns="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hỗ dành sẵn cho Nội dung 4" descr="Ảnh có chứa trong nhà, phòng, cuộc sống, bàn&#10;&#10;Mô tả được tạo tự động">
            <a:extLst>
              <a:ext uri="{FF2B5EF4-FFF2-40B4-BE49-F238E27FC236}">
                <a16:creationId xmlns:a16="http://schemas.microsoft.com/office/drawing/2014/main" xmlns="" id="{9B901397-A432-4E66-84E2-4143CFACC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r="13287" b="3"/>
          <a:stretch/>
        </p:blipFill>
        <p:spPr>
          <a:xfrm>
            <a:off x="6741195" y="977090"/>
            <a:ext cx="5180918" cy="4925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Tiêu đề 1">
            <a:extLst>
              <a:ext uri="{FF2B5EF4-FFF2-40B4-BE49-F238E27FC236}">
                <a16:creationId xmlns:a16="http://schemas.microsoft.com/office/drawing/2014/main" xmlns="" id="{B2884A83-083D-4BE9-A5CF-E5EE9CD370B0}"/>
              </a:ext>
            </a:extLst>
          </p:cNvPr>
          <p:cNvSpPr txBox="1">
            <a:spLocks/>
          </p:cNvSpPr>
          <p:nvPr/>
        </p:nvSpPr>
        <p:spPr>
          <a:xfrm>
            <a:off x="-336385" y="232315"/>
            <a:ext cx="7077580" cy="13459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BZ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099789C7-B65C-9443-902A-20992BF2AB9D}"/>
              </a:ext>
            </a:extLst>
          </p:cNvPr>
          <p:cNvSpPr/>
          <p:nvPr/>
        </p:nvSpPr>
        <p:spPr>
          <a:xfrm>
            <a:off x="385010" y="1268302"/>
            <a:ext cx="6086297" cy="1670214"/>
          </a:xfrm>
          <a:prstGeom prst="roundRect">
            <a:avLst/>
          </a:prstGeom>
          <a:solidFill>
            <a:srgbClr val="BDC2FF"/>
          </a:solidFill>
          <a:ln w="5715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1,4: </a:t>
            </a:r>
            <a:r>
              <a:rPr lang="x-none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thơ, em bé đã tổ chức mấy trò chơi? Đó là những trò chơi gì?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E3553DBD-2F3F-5B43-B71B-EF63211628E6}"/>
              </a:ext>
            </a:extLst>
          </p:cNvPr>
          <p:cNvSpPr/>
          <p:nvPr/>
        </p:nvSpPr>
        <p:spPr>
          <a:xfrm>
            <a:off x="385010" y="5067495"/>
            <a:ext cx="6086297" cy="1670214"/>
          </a:xfrm>
          <a:prstGeom prst="roundRect">
            <a:avLst/>
          </a:prstGeom>
          <a:solidFill>
            <a:srgbClr val="BDC2FF"/>
          </a:solidFill>
          <a:ln w="5715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3,6:</a:t>
            </a:r>
            <a:r>
              <a:rPr lang="x-none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cảm nhận được gì về tình cảm mẹ con được thể hiện qua những trò chơi ấy?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57F2590-943A-0B4F-A857-2AF7EC92FC95}"/>
              </a:ext>
            </a:extLst>
          </p:cNvPr>
          <p:cNvSpPr/>
          <p:nvPr/>
        </p:nvSpPr>
        <p:spPr>
          <a:xfrm>
            <a:off x="385010" y="3167898"/>
            <a:ext cx="6086297" cy="1670214"/>
          </a:xfrm>
          <a:prstGeom prst="roundRect">
            <a:avLst/>
          </a:prstGeom>
          <a:solidFill>
            <a:srgbClr val="BDC2FF"/>
          </a:solidFill>
          <a:ln w="5715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2,5:</a:t>
            </a:r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trò chơi ấy, em bé phân vai như thế nào? Theo em, sự phân vai ấy có phù hợp không? Vì sao?</a:t>
            </a:r>
          </a:p>
        </p:txBody>
      </p:sp>
    </p:spTree>
    <p:extLst>
      <p:ext uri="{BB962C8B-B14F-4D97-AF65-F5344CB8AC3E}">
        <p14:creationId xmlns:p14="http://schemas.microsoft.com/office/powerpoint/2010/main" val="3494582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ện Cổ Tích Thỏ Con Không Vâng Lời - Kể Chuyện Cổ Tích Việt Nam Tập 2.mp4" descr="Truyện Cổ Tích Thỏ Con Không Vâng Lời - Kể Chuyện Cổ Tích Việt Nam Tập 2.mp4">
            <a:hlinkClick r:id="" action="ppaction://media"/>
            <a:extLst>
              <a:ext uri="{FF2B5EF4-FFF2-40B4-BE49-F238E27FC236}">
                <a16:creationId xmlns:a16="http://schemas.microsoft.com/office/drawing/2014/main" xmlns="" id="{C46C69D7-3CB0-6449-A38E-1C015FB6AB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100" y="381000"/>
            <a:ext cx="10845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1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xmlns="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6" descr="Ảnh có chứa trải, giường, cô bé, con mèo&#10;&#10;Mô tả được tạo tự động">
            <a:extLst>
              <a:ext uri="{FF2B5EF4-FFF2-40B4-BE49-F238E27FC236}">
                <a16:creationId xmlns:a16="http://schemas.microsoft.com/office/drawing/2014/main" xmlns="" id="{D73FDBFF-BA9F-4E3D-AD7E-99F2294D3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r="32671" b="-1"/>
          <a:stretch/>
        </p:blipFill>
        <p:spPr>
          <a:xfrm>
            <a:off x="6986797" y="563449"/>
            <a:ext cx="4961206" cy="5731102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FE51CF-E42E-4012-A4AB-2CBD854BA717}"/>
              </a:ext>
            </a:extLst>
          </p:cNvPr>
          <p:cNvSpPr/>
          <p:nvPr/>
        </p:nvSpPr>
        <p:spPr>
          <a:xfrm>
            <a:off x="239312" y="1138200"/>
            <a:ext cx="6503488" cy="1195409"/>
          </a:xfrm>
          <a:prstGeom prst="rect">
            <a:avLst/>
          </a:prstGeom>
          <a:solidFill>
            <a:srgbClr val="7D574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x-non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ở bên chăm sóc, chở che, vỗ về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2A83643-D78D-4E61-B28E-B7770EA2DAC9}"/>
              </a:ext>
            </a:extLst>
          </p:cNvPr>
          <p:cNvGrpSpPr/>
          <p:nvPr/>
        </p:nvGrpSpPr>
        <p:grpSpPr>
          <a:xfrm rot="5400000">
            <a:off x="3071978" y="4665948"/>
            <a:ext cx="546016" cy="91440"/>
            <a:chOff x="2509135" y="1900721"/>
            <a:chExt cx="546016" cy="91440"/>
          </a:xfrm>
        </p:grpSpPr>
        <p:sp>
          <p:nvSpPr>
            <p:cNvPr id="20" name="Straight Connector 3">
              <a:extLst>
                <a:ext uri="{FF2B5EF4-FFF2-40B4-BE49-F238E27FC236}">
                  <a16:creationId xmlns:a16="http://schemas.microsoft.com/office/drawing/2014/main" xmlns="" id="{CE4A11AC-9C65-4425-98C4-C20B099594E4}"/>
                </a:ext>
              </a:extLst>
            </p:cNvPr>
            <p:cNvSpPr/>
            <p:nvPr/>
          </p:nvSpPr>
          <p:spPr>
            <a:xfrm>
              <a:off x="2509135" y="1900721"/>
              <a:ext cx="546016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46016" y="45720"/>
                  </a:lnTo>
                </a:path>
              </a:pathLst>
            </a:custGeom>
            <a:noFill/>
            <a:ln w="38100">
              <a:solidFill>
                <a:srgbClr val="7D5743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Straight Connector 4">
              <a:extLst>
                <a:ext uri="{FF2B5EF4-FFF2-40B4-BE49-F238E27FC236}">
                  <a16:creationId xmlns:a16="http://schemas.microsoft.com/office/drawing/2014/main" xmlns="" id="{B89B7FE5-21D4-4A31-B7C4-DB748501461C}"/>
                </a:ext>
              </a:extLst>
            </p:cNvPr>
            <p:cNvSpPr txBox="1"/>
            <p:nvPr/>
          </p:nvSpPr>
          <p:spPr>
            <a:xfrm>
              <a:off x="2767728" y="1943555"/>
              <a:ext cx="28830" cy="5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BZ" sz="500" kern="12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3757608-EE13-40B9-B3A0-56F623FA24B6}"/>
              </a:ext>
            </a:extLst>
          </p:cNvPr>
          <p:cNvGrpSpPr/>
          <p:nvPr/>
        </p:nvGrpSpPr>
        <p:grpSpPr>
          <a:xfrm>
            <a:off x="1335351" y="8285591"/>
            <a:ext cx="4225312" cy="546016"/>
            <a:chOff x="1257421" y="3278911"/>
            <a:chExt cx="3083643" cy="546016"/>
          </a:xfrm>
        </p:grpSpPr>
        <p:sp>
          <p:nvSpPr>
            <p:cNvPr id="23" name="Straight Connector 3">
              <a:extLst>
                <a:ext uri="{FF2B5EF4-FFF2-40B4-BE49-F238E27FC236}">
                  <a16:creationId xmlns:a16="http://schemas.microsoft.com/office/drawing/2014/main" xmlns="" id="{FE7E8089-6C64-4C2D-9127-C6F489000AEA}"/>
                </a:ext>
              </a:extLst>
            </p:cNvPr>
            <p:cNvSpPr/>
            <p:nvPr/>
          </p:nvSpPr>
          <p:spPr>
            <a:xfrm>
              <a:off x="1257421" y="3278911"/>
              <a:ext cx="3083643" cy="5460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083643" y="0"/>
                  </a:moveTo>
                  <a:lnTo>
                    <a:pt x="3083643" y="290108"/>
                  </a:lnTo>
                  <a:lnTo>
                    <a:pt x="0" y="290108"/>
                  </a:lnTo>
                  <a:lnTo>
                    <a:pt x="0" y="546016"/>
                  </a:lnTo>
                </a:path>
              </a:pathLst>
            </a:custGeom>
            <a:noFill/>
            <a:ln w="38100">
              <a:solidFill>
                <a:srgbClr val="7D5743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Straight Connector 4">
              <a:extLst>
                <a:ext uri="{FF2B5EF4-FFF2-40B4-BE49-F238E27FC236}">
                  <a16:creationId xmlns:a16="http://schemas.microsoft.com/office/drawing/2014/main" xmlns="" id="{546FF624-4EC4-4F5F-A533-E30572DBE97E}"/>
                </a:ext>
              </a:extLst>
            </p:cNvPr>
            <p:cNvSpPr txBox="1"/>
            <p:nvPr/>
          </p:nvSpPr>
          <p:spPr>
            <a:xfrm>
              <a:off x="2720816" y="3549034"/>
              <a:ext cx="156854" cy="5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BZ" sz="500" kern="1200"/>
            </a:p>
          </p:txBody>
        </p:sp>
      </p:grpSp>
      <p:sp>
        <p:nvSpPr>
          <p:cNvPr id="25" name="Tiêu đề 1">
            <a:extLst>
              <a:ext uri="{FF2B5EF4-FFF2-40B4-BE49-F238E27FC236}">
                <a16:creationId xmlns:a16="http://schemas.microsoft.com/office/drawing/2014/main" xmlns="" id="{040839BA-5ACE-4242-94E3-1C8DC5CE6C77}"/>
              </a:ext>
            </a:extLst>
          </p:cNvPr>
          <p:cNvSpPr txBox="1">
            <a:spLocks/>
          </p:cNvSpPr>
          <p:nvPr/>
        </p:nvSpPr>
        <p:spPr>
          <a:xfrm>
            <a:off x="-90783" y="-81404"/>
            <a:ext cx="7077580" cy="13459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BZ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F50E1C6-B395-E54A-A5D7-7BAEFFFA2357}"/>
              </a:ext>
            </a:extLst>
          </p:cNvPr>
          <p:cNvSpPr/>
          <p:nvPr/>
        </p:nvSpPr>
        <p:spPr>
          <a:xfrm>
            <a:off x="196263" y="2543596"/>
            <a:ext cx="6503488" cy="1748218"/>
          </a:xfrm>
          <a:prstGeom prst="rect">
            <a:avLst/>
          </a:prstGeom>
          <a:solidFill>
            <a:srgbClr val="7D574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x-non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như ánh trăng dịu hiền soi sáng bước chân con, bờ biển bao dung </a:t>
            </a:r>
          </a:p>
          <a:p>
            <a:pPr algn="ctr"/>
            <a:r>
              <a:rPr lang="x-non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 ấp vỗ về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841A0DC-E209-DE4B-9642-304F46DC8164}"/>
              </a:ext>
            </a:extLst>
          </p:cNvPr>
          <p:cNvSpPr/>
          <p:nvPr/>
        </p:nvSpPr>
        <p:spPr>
          <a:xfrm>
            <a:off x="239312" y="5131523"/>
            <a:ext cx="6503488" cy="1163028"/>
          </a:xfrm>
          <a:prstGeom prst="rect">
            <a:avLst/>
          </a:prstGeom>
          <a:solidFill>
            <a:srgbClr val="7D574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x-non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ngợi, tôn vinh tình mẫu tử bao la, thiêng liêng và vĩnh cửu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22F962A-B42E-F041-8325-BBD13544053F}"/>
              </a:ext>
            </a:extLst>
          </p:cNvPr>
          <p:cNvGrpSpPr/>
          <p:nvPr/>
        </p:nvGrpSpPr>
        <p:grpSpPr>
          <a:xfrm rot="5400000">
            <a:off x="3368803" y="4651533"/>
            <a:ext cx="546016" cy="91440"/>
            <a:chOff x="2509135" y="1900721"/>
            <a:chExt cx="546016" cy="91440"/>
          </a:xfrm>
        </p:grpSpPr>
        <p:sp>
          <p:nvSpPr>
            <p:cNvPr id="29" name="Straight Connector 3">
              <a:extLst>
                <a:ext uri="{FF2B5EF4-FFF2-40B4-BE49-F238E27FC236}">
                  <a16:creationId xmlns:a16="http://schemas.microsoft.com/office/drawing/2014/main" xmlns="" id="{DB34432F-CC7D-614B-B257-8985F89E8E5B}"/>
                </a:ext>
              </a:extLst>
            </p:cNvPr>
            <p:cNvSpPr/>
            <p:nvPr/>
          </p:nvSpPr>
          <p:spPr>
            <a:xfrm>
              <a:off x="2509135" y="1900721"/>
              <a:ext cx="546016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46016" y="45720"/>
                  </a:lnTo>
                </a:path>
              </a:pathLst>
            </a:custGeom>
            <a:noFill/>
            <a:ln w="38100">
              <a:solidFill>
                <a:srgbClr val="7D5743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Straight Connector 4">
              <a:extLst>
                <a:ext uri="{FF2B5EF4-FFF2-40B4-BE49-F238E27FC236}">
                  <a16:creationId xmlns:a16="http://schemas.microsoft.com/office/drawing/2014/main" xmlns="" id="{64A8C61C-36B3-6843-80F2-B7B268BCD1B5}"/>
                </a:ext>
              </a:extLst>
            </p:cNvPr>
            <p:cNvSpPr txBox="1"/>
            <p:nvPr/>
          </p:nvSpPr>
          <p:spPr>
            <a:xfrm>
              <a:off x="2767728" y="1943555"/>
              <a:ext cx="28830" cy="5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BZ" sz="5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892983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xmlns="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9945" y="-3719644"/>
            <a:ext cx="6797407" cy="14389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9EAA64-2846-4356-8172-C72FB0DE95DB}"/>
              </a:ext>
            </a:extLst>
          </p:cNvPr>
          <p:cNvSpPr txBox="1"/>
          <p:nvPr/>
        </p:nvSpPr>
        <p:spPr>
          <a:xfrm>
            <a:off x="3060700" y="1925935"/>
            <a:ext cx="642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9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7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410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xmlns="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ết quả hình ảnh cho माँ और बच्चा">
            <a:extLst>
              <a:ext uri="{FF2B5EF4-FFF2-40B4-BE49-F238E27FC236}">
                <a16:creationId xmlns:a16="http://schemas.microsoft.com/office/drawing/2014/main" xmlns="" id="{12C53C8A-E768-4EED-96BD-D74545094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2" b="9152"/>
          <a:stretch/>
        </p:blipFill>
        <p:spPr bwMode="auto">
          <a:xfrm>
            <a:off x="9036386" y="456265"/>
            <a:ext cx="2711784" cy="2711784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CA4126B4-DE32-EA4B-96F4-72638FFFB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699778"/>
              </p:ext>
            </p:extLst>
          </p:nvPr>
        </p:nvGraphicFramePr>
        <p:xfrm>
          <a:off x="443831" y="286529"/>
          <a:ext cx="7954212" cy="6282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1404">
                  <a:extLst>
                    <a:ext uri="{9D8B030D-6E8A-4147-A177-3AD203B41FA5}">
                      <a16:colId xmlns:a16="http://schemas.microsoft.com/office/drawing/2014/main" xmlns="" val="1618837232"/>
                    </a:ext>
                  </a:extLst>
                </a:gridCol>
                <a:gridCol w="2651404">
                  <a:extLst>
                    <a:ext uri="{9D8B030D-6E8A-4147-A177-3AD203B41FA5}">
                      <a16:colId xmlns:a16="http://schemas.microsoft.com/office/drawing/2014/main" xmlns="" val="2991047054"/>
                    </a:ext>
                  </a:extLst>
                </a:gridCol>
                <a:gridCol w="2651404">
                  <a:extLst>
                    <a:ext uri="{9D8B030D-6E8A-4147-A177-3AD203B41FA5}">
                      <a16:colId xmlns:a16="http://schemas.microsoft.com/office/drawing/2014/main" xmlns="" val="116848923"/>
                    </a:ext>
                  </a:extLst>
                </a:gridCol>
              </a:tblGrid>
              <a:tr h="1047119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nhau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 cổ tích về loài người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 và sóng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5543368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x-none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tiếng trong các dòng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48919242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x-none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dòng trong một bài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74063488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x-none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79419800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x-none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92645441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x-none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77838169"/>
                  </a:ext>
                </a:extLst>
              </a:tr>
            </a:tbl>
          </a:graphicData>
        </a:graphic>
      </p:graphicFrame>
      <p:pic>
        <p:nvPicPr>
          <p:cNvPr id="8" name="Picture 2" descr="Kết quả hình ảnh cho माँ और बच्चा">
            <a:extLst>
              <a:ext uri="{FF2B5EF4-FFF2-40B4-BE49-F238E27FC236}">
                <a16:creationId xmlns:a16="http://schemas.microsoft.com/office/drawing/2014/main" xmlns="" id="{C0D06A0B-20C4-3C43-AD02-3E1382B22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 r="-3" b="28555"/>
          <a:stretch/>
        </p:blipFill>
        <p:spPr bwMode="auto">
          <a:xfrm>
            <a:off x="9071677" y="3689951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607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yalty Free Background Stock Photos | rawpixel">
            <a:extLst>
              <a:ext uri="{FF2B5EF4-FFF2-40B4-BE49-F238E27FC236}">
                <a16:creationId xmlns:a16="http://schemas.microsoft.com/office/drawing/2014/main" xmlns="" id="{B2A06A01-D1B4-4019-9F02-AA1F7409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38100">
            <a:solidFill>
              <a:srgbClr val="FFC3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CF9A6B-B51B-4A36-A79C-EB9687093107}"/>
              </a:ext>
            </a:extLst>
          </p:cNvPr>
          <p:cNvSpPr txBox="1"/>
          <p:nvPr/>
        </p:nvSpPr>
        <p:spPr>
          <a:xfrm>
            <a:off x="2276766" y="2863457"/>
            <a:ext cx="74722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7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SG" sz="7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SG" sz="7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vi-VN" sz="7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6867313" y="262832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6867313" y="2703946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2724804" y="4266161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2720186" y="433543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286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ầu Trời đầy Màu Sắc Pastel đẹp, Màu Sắc, Màu Sắc, Xinh đẹp Hình nền Vector  để tải xuống miễn phí">
            <a:extLst>
              <a:ext uri="{FF2B5EF4-FFF2-40B4-BE49-F238E27FC236}">
                <a16:creationId xmlns:a16="http://schemas.microsoft.com/office/drawing/2014/main" xmlns="" id="{FAC81344-9124-6343-8FFC-28D99368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CA000CC-B214-4B35-8381-1A2D218A6333}"/>
              </a:ext>
            </a:extLst>
          </p:cNvPr>
          <p:cNvSpPr/>
          <p:nvPr/>
        </p:nvSpPr>
        <p:spPr>
          <a:xfrm>
            <a:off x="766618" y="1995231"/>
            <a:ext cx="2844800" cy="2867538"/>
          </a:xfrm>
          <a:prstGeom prst="ellipse">
            <a:avLst/>
          </a:prstGeom>
          <a:solidFill>
            <a:srgbClr val="FDF7F9">
              <a:alpha val="7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1F02935-8C28-4C13-B7A8-472BE684EB21}"/>
              </a:ext>
            </a:extLst>
          </p:cNvPr>
          <p:cNvSpPr/>
          <p:nvPr/>
        </p:nvSpPr>
        <p:spPr>
          <a:xfrm>
            <a:off x="577211" y="2383256"/>
            <a:ext cx="31586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C0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1C35F08-FC19-4439-89BB-B6E246162F1D}"/>
              </a:ext>
            </a:extLst>
          </p:cNvPr>
          <p:cNvSpPr/>
          <p:nvPr/>
        </p:nvSpPr>
        <p:spPr>
          <a:xfrm>
            <a:off x="4683832" y="937154"/>
            <a:ext cx="6675582" cy="1446102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xmlns="" id="{506AE7DB-CD3E-44D6-8439-43620A9321E1}"/>
              </a:ext>
            </a:extLst>
          </p:cNvPr>
          <p:cNvSpPr txBox="1"/>
          <p:nvPr/>
        </p:nvSpPr>
        <p:spPr>
          <a:xfrm>
            <a:off x="4888126" y="1135880"/>
            <a:ext cx="6241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B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CBA605-3595-4E7A-9F81-AF3E8448A28A}"/>
              </a:ext>
            </a:extLst>
          </p:cNvPr>
          <p:cNvSpPr/>
          <p:nvPr/>
        </p:nvSpPr>
        <p:spPr>
          <a:xfrm>
            <a:off x="4692872" y="2745718"/>
            <a:ext cx="6675582" cy="144610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xmlns="" id="{2A51475B-83BA-4FD4-994B-884848ADBA5B}"/>
              </a:ext>
            </a:extLst>
          </p:cNvPr>
          <p:cNvSpPr txBox="1"/>
          <p:nvPr/>
        </p:nvSpPr>
        <p:spPr>
          <a:xfrm>
            <a:off x="4903002" y="2985648"/>
            <a:ext cx="6241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B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E72F575-E0BA-43B7-8BBF-DFA773F1C0B2}"/>
              </a:ext>
            </a:extLst>
          </p:cNvPr>
          <p:cNvSpPr/>
          <p:nvPr/>
        </p:nvSpPr>
        <p:spPr>
          <a:xfrm>
            <a:off x="4683832" y="4605756"/>
            <a:ext cx="6675582" cy="1446102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xmlns="" id="{192749A0-9477-4A22-ABF2-4533705F2DE2}"/>
              </a:ext>
            </a:extLst>
          </p:cNvPr>
          <p:cNvSpPr txBox="1"/>
          <p:nvPr/>
        </p:nvSpPr>
        <p:spPr>
          <a:xfrm>
            <a:off x="4888126" y="4804482"/>
            <a:ext cx="6241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B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074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8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ầu Trời đầy Màu Sắc Pastel đẹp, Màu Sắc, Màu Sắc, Xinh đẹp Hình nền Vector  để tải xuống miễn phí">
            <a:extLst>
              <a:ext uri="{FF2B5EF4-FFF2-40B4-BE49-F238E27FC236}">
                <a16:creationId xmlns:a16="http://schemas.microsoft.com/office/drawing/2014/main" xmlns="" id="{D9793021-7A7A-D347-8A85-ACD67AA30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CA000CC-B214-4B35-8381-1A2D218A6333}"/>
              </a:ext>
            </a:extLst>
          </p:cNvPr>
          <p:cNvSpPr/>
          <p:nvPr/>
        </p:nvSpPr>
        <p:spPr>
          <a:xfrm>
            <a:off x="1560945" y="561462"/>
            <a:ext cx="3158641" cy="1759529"/>
          </a:xfrm>
          <a:prstGeom prst="ellipse">
            <a:avLst/>
          </a:prstGeom>
          <a:solidFill>
            <a:srgbClr val="FDF7F9">
              <a:alpha val="7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1F02935-8C28-4C13-B7A8-472BE684EB21}"/>
              </a:ext>
            </a:extLst>
          </p:cNvPr>
          <p:cNvSpPr/>
          <p:nvPr/>
        </p:nvSpPr>
        <p:spPr>
          <a:xfrm>
            <a:off x="1560945" y="494422"/>
            <a:ext cx="315864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C0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CF282EF-B042-41CF-BF9D-C1375C6EC57B}"/>
              </a:ext>
            </a:extLst>
          </p:cNvPr>
          <p:cNvSpPr/>
          <p:nvPr/>
        </p:nvSpPr>
        <p:spPr>
          <a:xfrm>
            <a:off x="1819564" y="3172891"/>
            <a:ext cx="5957454" cy="3137262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CAD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1C35F08-FC19-4439-89BB-B6E246162F1D}"/>
              </a:ext>
            </a:extLst>
          </p:cNvPr>
          <p:cNvSpPr/>
          <p:nvPr/>
        </p:nvSpPr>
        <p:spPr>
          <a:xfrm>
            <a:off x="6511441" y="820335"/>
            <a:ext cx="4913941" cy="2929629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xmlns="" id="{0ED2499D-F0F1-4C02-A589-D3B1A90FACB7}"/>
              </a:ext>
            </a:extLst>
          </p:cNvPr>
          <p:cNvSpPr txBox="1"/>
          <p:nvPr/>
        </p:nvSpPr>
        <p:spPr>
          <a:xfrm>
            <a:off x="2142376" y="3715892"/>
            <a:ext cx="5330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cảm yêu mến thiết tha với trẻ em của nhà thơ, với thiên nhiên, cuộc đời bình dị</a:t>
            </a:r>
            <a:endParaRPr lang="en-B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xmlns="" id="{506AE7DB-CD3E-44D6-8439-43620A9321E1}"/>
              </a:ext>
            </a:extLst>
          </p:cNvPr>
          <p:cNvSpPr txBox="1"/>
          <p:nvPr/>
        </p:nvSpPr>
        <p:spPr>
          <a:xfrm>
            <a:off x="6675383" y="886213"/>
            <a:ext cx="460426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endParaRPr lang="en-BZ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7" grpId="0" animBg="1"/>
      <p:bldP spid="18" grpId="0" animBg="1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yalty Free Background Stock Photos | rawpixel">
            <a:extLst>
              <a:ext uri="{FF2B5EF4-FFF2-40B4-BE49-F238E27FC236}">
                <a16:creationId xmlns:a16="http://schemas.microsoft.com/office/drawing/2014/main" xmlns="" id="{B2A06A01-D1B4-4019-9F02-AA1F7409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38100">
            <a:solidFill>
              <a:srgbClr val="FFC3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CF9A6B-B51B-4A36-A79C-EB9687093107}"/>
              </a:ext>
            </a:extLst>
          </p:cNvPr>
          <p:cNvSpPr txBox="1"/>
          <p:nvPr/>
        </p:nvSpPr>
        <p:spPr>
          <a:xfrm>
            <a:off x="2276766" y="2863457"/>
            <a:ext cx="74722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7600" dirty="0" smtClean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SG" sz="7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SG" sz="7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7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6867313" y="262832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6867313" y="2703946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2724804" y="4266161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2720186" y="433543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56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CC4BDB-5B81-4023-B967-7DF04BC133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him trên Designer">
            <a:extLst>
              <a:ext uri="{FF2B5EF4-FFF2-40B4-BE49-F238E27FC236}">
                <a16:creationId xmlns:a16="http://schemas.microsoft.com/office/drawing/2014/main" xmlns="" id="{67E0241F-981F-F748-9BEF-4D2032BC1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0" r="-1" b="-1"/>
          <a:stretch/>
        </p:blipFill>
        <p:spPr bwMode="auto">
          <a:xfrm>
            <a:off x="2" y="10"/>
            <a:ext cx="12191271" cy="6857989"/>
          </a:xfrm>
          <a:custGeom>
            <a:avLst/>
            <a:gdLst/>
            <a:ahLst/>
            <a:cxnLst/>
            <a:rect l="l" t="t" r="r" b="b"/>
            <a:pathLst>
              <a:path w="12191271" h="6850048">
                <a:moveTo>
                  <a:pt x="636938" y="0"/>
                </a:moveTo>
                <a:lnTo>
                  <a:pt x="12191271" y="0"/>
                </a:lnTo>
                <a:lnTo>
                  <a:pt x="12191271" y="34"/>
                </a:lnTo>
                <a:lnTo>
                  <a:pt x="12188836" y="26696"/>
                </a:lnTo>
                <a:cubicBezTo>
                  <a:pt x="12159738" y="43228"/>
                  <a:pt x="12151834" y="118002"/>
                  <a:pt x="12131136" y="168244"/>
                </a:cubicBezTo>
                <a:cubicBezTo>
                  <a:pt x="12124808" y="199505"/>
                  <a:pt x="12149886" y="254732"/>
                  <a:pt x="12134482" y="260696"/>
                </a:cubicBezTo>
                <a:cubicBezTo>
                  <a:pt x="12141738" y="278745"/>
                  <a:pt x="12126232" y="287417"/>
                  <a:pt x="12123358" y="303160"/>
                </a:cubicBezTo>
                <a:cubicBezTo>
                  <a:pt x="12127622" y="318147"/>
                  <a:pt x="12122174" y="322795"/>
                  <a:pt x="12119930" y="334153"/>
                </a:cubicBezTo>
                <a:cubicBezTo>
                  <a:pt x="12122824" y="340739"/>
                  <a:pt x="12121652" y="350621"/>
                  <a:pt x="12117292" y="352523"/>
                </a:cubicBezTo>
                <a:cubicBezTo>
                  <a:pt x="12108502" y="344302"/>
                  <a:pt x="12109672" y="380554"/>
                  <a:pt x="12103022" y="380764"/>
                </a:cubicBezTo>
                <a:cubicBezTo>
                  <a:pt x="12099682" y="400323"/>
                  <a:pt x="12099092" y="490383"/>
                  <a:pt x="12087384" y="501357"/>
                </a:cubicBezTo>
                <a:cubicBezTo>
                  <a:pt x="12078470" y="540103"/>
                  <a:pt x="12088892" y="604695"/>
                  <a:pt x="12086884" y="621818"/>
                </a:cubicBezTo>
                <a:cubicBezTo>
                  <a:pt x="12103872" y="645808"/>
                  <a:pt x="12046274" y="710838"/>
                  <a:pt x="12037912" y="783603"/>
                </a:cubicBezTo>
                <a:cubicBezTo>
                  <a:pt x="12038728" y="794128"/>
                  <a:pt x="12038178" y="799388"/>
                  <a:pt x="12033652" y="800460"/>
                </a:cubicBezTo>
                <a:cubicBezTo>
                  <a:pt x="12030680" y="822866"/>
                  <a:pt x="12018000" y="839465"/>
                  <a:pt x="12021616" y="857543"/>
                </a:cubicBezTo>
                <a:cubicBezTo>
                  <a:pt x="12012916" y="850673"/>
                  <a:pt x="12020790" y="891755"/>
                  <a:pt x="12011726" y="892266"/>
                </a:cubicBezTo>
                <a:cubicBezTo>
                  <a:pt x="12007210" y="905052"/>
                  <a:pt x="11997872" y="927582"/>
                  <a:pt x="11994512" y="934260"/>
                </a:cubicBezTo>
                <a:lnTo>
                  <a:pt x="11991560" y="932336"/>
                </a:lnTo>
                <a:lnTo>
                  <a:pt x="11990514" y="940487"/>
                </a:lnTo>
                <a:lnTo>
                  <a:pt x="11988602" y="958836"/>
                </a:lnTo>
                <a:cubicBezTo>
                  <a:pt x="11985966" y="966456"/>
                  <a:pt x="11975758" y="977088"/>
                  <a:pt x="11974700" y="986207"/>
                </a:cubicBezTo>
                <a:cubicBezTo>
                  <a:pt x="11970938" y="1004735"/>
                  <a:pt x="11977876" y="1007075"/>
                  <a:pt x="11982258" y="1013556"/>
                </a:cubicBezTo>
                <a:cubicBezTo>
                  <a:pt x="11981214" y="1026451"/>
                  <a:pt x="11971950" y="1050442"/>
                  <a:pt x="11968448" y="1063580"/>
                </a:cubicBezTo>
                <a:cubicBezTo>
                  <a:pt x="11964708" y="1069989"/>
                  <a:pt x="11969836" y="1093522"/>
                  <a:pt x="11961240" y="1092388"/>
                </a:cubicBezTo>
                <a:cubicBezTo>
                  <a:pt x="11960426" y="1105603"/>
                  <a:pt x="11958786" y="1112923"/>
                  <a:pt x="11957400" y="1120089"/>
                </a:cubicBezTo>
                <a:lnTo>
                  <a:pt x="11952458" y="1136369"/>
                </a:lnTo>
                <a:cubicBezTo>
                  <a:pt x="11950090" y="1140925"/>
                  <a:pt x="11948538" y="1146011"/>
                  <a:pt x="11948726" y="1152132"/>
                </a:cubicBezTo>
                <a:lnTo>
                  <a:pt x="11949742" y="1158140"/>
                </a:lnTo>
                <a:lnTo>
                  <a:pt x="11948154" y="1158608"/>
                </a:lnTo>
                <a:cubicBezTo>
                  <a:pt x="11945686" y="1158803"/>
                  <a:pt x="11928734" y="1161056"/>
                  <a:pt x="11927260" y="1180442"/>
                </a:cubicBezTo>
                <a:cubicBezTo>
                  <a:pt x="11921496" y="1192709"/>
                  <a:pt x="11919204" y="1203402"/>
                  <a:pt x="11915994" y="1221353"/>
                </a:cubicBezTo>
                <a:cubicBezTo>
                  <a:pt x="11915516" y="1232713"/>
                  <a:pt x="11926308" y="1235102"/>
                  <a:pt x="11924388" y="1248604"/>
                </a:cubicBezTo>
                <a:cubicBezTo>
                  <a:pt x="11911346" y="1301115"/>
                  <a:pt x="11929638" y="1279167"/>
                  <a:pt x="11916648" y="1307095"/>
                </a:cubicBezTo>
                <a:cubicBezTo>
                  <a:pt x="11915436" y="1312439"/>
                  <a:pt x="11915606" y="1317191"/>
                  <a:pt x="11916360" y="1321583"/>
                </a:cubicBezTo>
                <a:lnTo>
                  <a:pt x="11918132" y="1328373"/>
                </a:lnTo>
                <a:lnTo>
                  <a:pt x="11911374" y="1349635"/>
                </a:lnTo>
                <a:cubicBezTo>
                  <a:pt x="11908688" y="1360345"/>
                  <a:pt x="11906470" y="1371840"/>
                  <a:pt x="11904778" y="1383852"/>
                </a:cubicBezTo>
                <a:cubicBezTo>
                  <a:pt x="11907652" y="1387748"/>
                  <a:pt x="11902226" y="1395665"/>
                  <a:pt x="11900890" y="1399838"/>
                </a:cubicBezTo>
                <a:cubicBezTo>
                  <a:pt x="11902940" y="1400643"/>
                  <a:pt x="11902928" y="1410976"/>
                  <a:pt x="11900874" y="1413889"/>
                </a:cubicBezTo>
                <a:cubicBezTo>
                  <a:pt x="11886092" y="1485537"/>
                  <a:pt x="11909474" y="1450776"/>
                  <a:pt x="11893500" y="1491153"/>
                </a:cubicBezTo>
                <a:cubicBezTo>
                  <a:pt x="11892154" y="1498399"/>
                  <a:pt x="11892622" y="1504376"/>
                  <a:pt x="11893858" y="1509677"/>
                </a:cubicBezTo>
                <a:lnTo>
                  <a:pt x="11897264" y="1519651"/>
                </a:lnTo>
                <a:lnTo>
                  <a:pt x="11895090" y="1525679"/>
                </a:lnTo>
                <a:cubicBezTo>
                  <a:pt x="11892484" y="1550498"/>
                  <a:pt x="11896104" y="1559433"/>
                  <a:pt x="11890274" y="1572282"/>
                </a:cubicBezTo>
                <a:cubicBezTo>
                  <a:pt x="11897250" y="1597020"/>
                  <a:pt x="11889764" y="1586796"/>
                  <a:pt x="11886744" y="1602539"/>
                </a:cubicBezTo>
                <a:cubicBezTo>
                  <a:pt x="11883642" y="1614697"/>
                  <a:pt x="11882502" y="1589859"/>
                  <a:pt x="11880728" y="1602238"/>
                </a:cubicBezTo>
                <a:cubicBezTo>
                  <a:pt x="11881720" y="1616707"/>
                  <a:pt x="11874476" y="1613372"/>
                  <a:pt x="11875940" y="1628576"/>
                </a:cubicBezTo>
                <a:cubicBezTo>
                  <a:pt x="11881788" y="1627172"/>
                  <a:pt x="11872080" y="1656092"/>
                  <a:pt x="11876794" y="1658841"/>
                </a:cubicBezTo>
                <a:lnTo>
                  <a:pt x="11876694" y="1659046"/>
                </a:lnTo>
                <a:cubicBezTo>
                  <a:pt x="11866634" y="1667627"/>
                  <a:pt x="11851866" y="1763404"/>
                  <a:pt x="11841806" y="1771984"/>
                </a:cubicBezTo>
                <a:cubicBezTo>
                  <a:pt x="11810410" y="1824881"/>
                  <a:pt x="11780100" y="1952023"/>
                  <a:pt x="11765636" y="2016516"/>
                </a:cubicBezTo>
                <a:cubicBezTo>
                  <a:pt x="11751172" y="2081009"/>
                  <a:pt x="11756430" y="2114985"/>
                  <a:pt x="11755018" y="2158942"/>
                </a:cubicBezTo>
                <a:lnTo>
                  <a:pt x="11756288" y="2240371"/>
                </a:lnTo>
                <a:lnTo>
                  <a:pt x="11751858" y="2253578"/>
                </a:lnTo>
                <a:cubicBezTo>
                  <a:pt x="11750642" y="2255242"/>
                  <a:pt x="11750294" y="2257858"/>
                  <a:pt x="11752262" y="2273603"/>
                </a:cubicBezTo>
                <a:cubicBezTo>
                  <a:pt x="11740738" y="2308149"/>
                  <a:pt x="11737736" y="2368195"/>
                  <a:pt x="11722998" y="2393147"/>
                </a:cubicBezTo>
                <a:cubicBezTo>
                  <a:pt x="11727870" y="2391170"/>
                  <a:pt x="11729790" y="2408227"/>
                  <a:pt x="11726462" y="2418325"/>
                </a:cubicBezTo>
                <a:cubicBezTo>
                  <a:pt x="11745428" y="2412080"/>
                  <a:pt x="11706204" y="2455637"/>
                  <a:pt x="11717312" y="2469703"/>
                </a:cubicBezTo>
                <a:cubicBezTo>
                  <a:pt x="11706060" y="2466046"/>
                  <a:pt x="11682162" y="2507996"/>
                  <a:pt x="11689052" y="2534428"/>
                </a:cubicBezTo>
                <a:cubicBezTo>
                  <a:pt x="11683298" y="2568704"/>
                  <a:pt x="11671550" y="2590146"/>
                  <a:pt x="11671572" y="2628315"/>
                </a:cubicBezTo>
                <a:cubicBezTo>
                  <a:pt x="11669958" y="2628904"/>
                  <a:pt x="11668516" y="2630315"/>
                  <a:pt x="11667202" y="2632291"/>
                </a:cubicBezTo>
                <a:lnTo>
                  <a:pt x="11663792" y="2639275"/>
                </a:lnTo>
                <a:lnTo>
                  <a:pt x="11663828" y="2640882"/>
                </a:lnTo>
                <a:cubicBezTo>
                  <a:pt x="11663260" y="2646928"/>
                  <a:pt x="11662318" y="2649787"/>
                  <a:pt x="11661216" y="2651232"/>
                </a:cubicBezTo>
                <a:lnTo>
                  <a:pt x="11659736" y="2651998"/>
                </a:lnTo>
                <a:lnTo>
                  <a:pt x="11657658" y="2658628"/>
                </a:lnTo>
                <a:lnTo>
                  <a:pt x="11652798" y="2670425"/>
                </a:lnTo>
                <a:lnTo>
                  <a:pt x="11652608" y="2673819"/>
                </a:lnTo>
                <a:lnTo>
                  <a:pt x="11646398" y="2693461"/>
                </a:lnTo>
                <a:lnTo>
                  <a:pt x="11646654" y="2694295"/>
                </a:lnTo>
                <a:cubicBezTo>
                  <a:pt x="11647086" y="2696613"/>
                  <a:pt x="11647138" y="2699170"/>
                  <a:pt x="11646396" y="2702293"/>
                </a:cubicBezTo>
                <a:cubicBezTo>
                  <a:pt x="11652536" y="2705759"/>
                  <a:pt x="11647852" y="2707391"/>
                  <a:pt x="11645122" y="2716295"/>
                </a:cubicBezTo>
                <a:cubicBezTo>
                  <a:pt x="11654048" y="2723663"/>
                  <a:pt x="11643268" y="2743972"/>
                  <a:pt x="11646406" y="2755554"/>
                </a:cubicBezTo>
                <a:cubicBezTo>
                  <a:pt x="11644200" y="2761932"/>
                  <a:pt x="11642026" y="2768809"/>
                  <a:pt x="11639970" y="2776095"/>
                </a:cubicBezTo>
                <a:lnTo>
                  <a:pt x="11638858" y="2780546"/>
                </a:lnTo>
                <a:lnTo>
                  <a:pt x="11638912" y="2780766"/>
                </a:lnTo>
                <a:cubicBezTo>
                  <a:pt x="11638832" y="2782014"/>
                  <a:pt x="11638528" y="2783583"/>
                  <a:pt x="11637890" y="2785722"/>
                </a:cubicBezTo>
                <a:lnTo>
                  <a:pt x="11636832" y="2788662"/>
                </a:lnTo>
                <a:lnTo>
                  <a:pt x="11634674" y="2797295"/>
                </a:lnTo>
                <a:lnTo>
                  <a:pt x="11634434" y="2801139"/>
                </a:lnTo>
                <a:cubicBezTo>
                  <a:pt x="11635286" y="2816294"/>
                  <a:pt x="11647702" y="2823339"/>
                  <a:pt x="11638528" y="2839295"/>
                </a:cubicBezTo>
                <a:cubicBezTo>
                  <a:pt x="11636094" y="2865138"/>
                  <a:pt x="11641034" y="2884181"/>
                  <a:pt x="11634070" y="2906237"/>
                </a:cubicBezTo>
                <a:cubicBezTo>
                  <a:pt x="11631818" y="2930445"/>
                  <a:pt x="11632514" y="2952380"/>
                  <a:pt x="11628506" y="2972091"/>
                </a:cubicBezTo>
                <a:cubicBezTo>
                  <a:pt x="11629844" y="2981191"/>
                  <a:pt x="11625508" y="2988486"/>
                  <a:pt x="11625932" y="2995729"/>
                </a:cubicBezTo>
                <a:cubicBezTo>
                  <a:pt x="11626358" y="3002972"/>
                  <a:pt x="11636102" y="3002605"/>
                  <a:pt x="11631060" y="3015551"/>
                </a:cubicBezTo>
                <a:cubicBezTo>
                  <a:pt x="11639036" y="3026970"/>
                  <a:pt x="11634852" y="3046550"/>
                  <a:pt x="11634862" y="3052653"/>
                </a:cubicBezTo>
                <a:lnTo>
                  <a:pt x="11638472" y="3085161"/>
                </a:lnTo>
                <a:lnTo>
                  <a:pt x="11617590" y="3113393"/>
                </a:lnTo>
                <a:cubicBezTo>
                  <a:pt x="11621846" y="3121866"/>
                  <a:pt x="11613122" y="3148828"/>
                  <a:pt x="11622718" y="3149063"/>
                </a:cubicBezTo>
                <a:cubicBezTo>
                  <a:pt x="11620874" y="3159401"/>
                  <a:pt x="11616380" y="3164407"/>
                  <a:pt x="11622820" y="3163072"/>
                </a:cubicBezTo>
                <a:cubicBezTo>
                  <a:pt x="11622276" y="3170605"/>
                  <a:pt x="11620826" y="3184783"/>
                  <a:pt x="11619438" y="3194257"/>
                </a:cubicBezTo>
                <a:lnTo>
                  <a:pt x="11614494" y="3219915"/>
                </a:lnTo>
                <a:lnTo>
                  <a:pt x="11613098" y="3221731"/>
                </a:lnTo>
                <a:cubicBezTo>
                  <a:pt x="11612634" y="3224213"/>
                  <a:pt x="11612392" y="3231115"/>
                  <a:pt x="11611708" y="3234801"/>
                </a:cubicBezTo>
                <a:lnTo>
                  <a:pt x="11609006" y="3243851"/>
                </a:lnTo>
                <a:cubicBezTo>
                  <a:pt x="11607894" y="3246676"/>
                  <a:pt x="11606598" y="3249062"/>
                  <a:pt x="11605054" y="3250812"/>
                </a:cubicBezTo>
                <a:cubicBezTo>
                  <a:pt x="11608816" y="3286401"/>
                  <a:pt x="11599242" y="3315146"/>
                  <a:pt x="11596882" y="3351401"/>
                </a:cubicBezTo>
                <a:cubicBezTo>
                  <a:pt x="11606320" y="3370932"/>
                  <a:pt x="11574486" y="3407777"/>
                  <a:pt x="11562942" y="3412738"/>
                </a:cubicBezTo>
                <a:cubicBezTo>
                  <a:pt x="11558508" y="3443835"/>
                  <a:pt x="11567878" y="3479425"/>
                  <a:pt x="11562930" y="3515212"/>
                </a:cubicBezTo>
                <a:lnTo>
                  <a:pt x="11545452" y="3647527"/>
                </a:lnTo>
                <a:cubicBezTo>
                  <a:pt x="11538634" y="3726778"/>
                  <a:pt x="11536610" y="3789073"/>
                  <a:pt x="11537114" y="3864465"/>
                </a:cubicBezTo>
                <a:cubicBezTo>
                  <a:pt x="11537618" y="3939858"/>
                  <a:pt x="11535598" y="4034053"/>
                  <a:pt x="11548476" y="4099881"/>
                </a:cubicBezTo>
                <a:lnTo>
                  <a:pt x="11552432" y="4165133"/>
                </a:lnTo>
                <a:lnTo>
                  <a:pt x="11552732" y="4173457"/>
                </a:lnTo>
                <a:cubicBezTo>
                  <a:pt x="11546540" y="4200651"/>
                  <a:pt x="11557802" y="4228513"/>
                  <a:pt x="11553200" y="4250383"/>
                </a:cubicBezTo>
                <a:cubicBezTo>
                  <a:pt x="11552922" y="4256452"/>
                  <a:pt x="11553192" y="4261667"/>
                  <a:pt x="11553798" y="4266324"/>
                </a:cubicBezTo>
                <a:lnTo>
                  <a:pt x="11556298" y="4278290"/>
                </a:lnTo>
                <a:lnTo>
                  <a:pt x="11558608" y="4279552"/>
                </a:lnTo>
                <a:lnTo>
                  <a:pt x="11559256" y="4288041"/>
                </a:lnTo>
                <a:lnTo>
                  <a:pt x="11559842" y="4289935"/>
                </a:lnTo>
                <a:cubicBezTo>
                  <a:pt x="11559766" y="4297619"/>
                  <a:pt x="11558376" y="4321255"/>
                  <a:pt x="11558794" y="4334153"/>
                </a:cubicBezTo>
                <a:cubicBezTo>
                  <a:pt x="11561310" y="4357137"/>
                  <a:pt x="11552162" y="4349289"/>
                  <a:pt x="11562346" y="4367326"/>
                </a:cubicBezTo>
                <a:cubicBezTo>
                  <a:pt x="11559750" y="4411719"/>
                  <a:pt x="11572402" y="4426587"/>
                  <a:pt x="11564954" y="4468612"/>
                </a:cubicBezTo>
                <a:cubicBezTo>
                  <a:pt x="11563988" y="4505670"/>
                  <a:pt x="11581512" y="4533280"/>
                  <a:pt x="11580786" y="4546196"/>
                </a:cubicBezTo>
                <a:cubicBezTo>
                  <a:pt x="11581754" y="4580683"/>
                  <a:pt x="11563866" y="4624484"/>
                  <a:pt x="11563432" y="4665534"/>
                </a:cubicBezTo>
                <a:cubicBezTo>
                  <a:pt x="11565794" y="4700759"/>
                  <a:pt x="11560190" y="4735452"/>
                  <a:pt x="11568406" y="4764690"/>
                </a:cubicBezTo>
                <a:cubicBezTo>
                  <a:pt x="11567130" y="4767647"/>
                  <a:pt x="11566180" y="4770968"/>
                  <a:pt x="11565462" y="4774527"/>
                </a:cubicBezTo>
                <a:lnTo>
                  <a:pt x="11564000" y="4785178"/>
                </a:lnTo>
                <a:lnTo>
                  <a:pt x="11564328" y="4798347"/>
                </a:lnTo>
                <a:lnTo>
                  <a:pt x="11563206" y="4801234"/>
                </a:lnTo>
                <a:lnTo>
                  <a:pt x="11561136" y="4826142"/>
                </a:lnTo>
                <a:lnTo>
                  <a:pt x="11561700" y="4829040"/>
                </a:lnTo>
                <a:lnTo>
                  <a:pt x="11560522" y="4853748"/>
                </a:lnTo>
                <a:lnTo>
                  <a:pt x="11560924" y="4853991"/>
                </a:lnTo>
                <a:cubicBezTo>
                  <a:pt x="11561796" y="4855098"/>
                  <a:pt x="11562390" y="4856978"/>
                  <a:pt x="11562416" y="4860528"/>
                </a:cubicBezTo>
                <a:cubicBezTo>
                  <a:pt x="11568496" y="4853650"/>
                  <a:pt x="11564776" y="4862172"/>
                  <a:pt x="11564316" y="4873245"/>
                </a:cubicBezTo>
                <a:lnTo>
                  <a:pt x="11572682" y="4927107"/>
                </a:lnTo>
                <a:lnTo>
                  <a:pt x="11572672" y="4932248"/>
                </a:lnTo>
                <a:cubicBezTo>
                  <a:pt x="11572704" y="4932275"/>
                  <a:pt x="11572734" y="4932305"/>
                  <a:pt x="11572766" y="4932333"/>
                </a:cubicBezTo>
                <a:cubicBezTo>
                  <a:pt x="11572964" y="4933414"/>
                  <a:pt x="11573036" y="4935090"/>
                  <a:pt x="11572942" y="4937721"/>
                </a:cubicBezTo>
                <a:lnTo>
                  <a:pt x="11577402" y="4975055"/>
                </a:lnTo>
                <a:cubicBezTo>
                  <a:pt x="11574168" y="4991322"/>
                  <a:pt x="11579054" y="4994280"/>
                  <a:pt x="11580860" y="5016279"/>
                </a:cubicBezTo>
                <a:cubicBezTo>
                  <a:pt x="11577794" y="5025639"/>
                  <a:pt x="11578930" y="5033009"/>
                  <a:pt x="11581396" y="5040153"/>
                </a:cubicBezTo>
                <a:cubicBezTo>
                  <a:pt x="11580034" y="5061698"/>
                  <a:pt x="11583522" y="5081146"/>
                  <a:pt x="11584442" y="5105259"/>
                </a:cubicBezTo>
                <a:cubicBezTo>
                  <a:pt x="11580512" y="5131545"/>
                  <a:pt x="11587750" y="5144617"/>
                  <a:pt x="11588702" y="5170388"/>
                </a:cubicBezTo>
                <a:cubicBezTo>
                  <a:pt x="11581846" y="5193034"/>
                  <a:pt x="11594798" y="5188571"/>
                  <a:pt x="11597568" y="5201681"/>
                </a:cubicBezTo>
                <a:lnTo>
                  <a:pt x="11596842" y="5215195"/>
                </a:lnTo>
                <a:lnTo>
                  <a:pt x="11596192" y="5218814"/>
                </a:lnTo>
                <a:cubicBezTo>
                  <a:pt x="11595848" y="5221331"/>
                  <a:pt x="11595754" y="5223032"/>
                  <a:pt x="11595836" y="5224243"/>
                </a:cubicBezTo>
                <a:lnTo>
                  <a:pt x="11595408" y="5229443"/>
                </a:lnTo>
                <a:cubicBezTo>
                  <a:pt x="11594346" y="5237912"/>
                  <a:pt x="11593122" y="5246108"/>
                  <a:pt x="11591796" y="5253878"/>
                </a:cubicBezTo>
                <a:cubicBezTo>
                  <a:pt x="11596328" y="5261714"/>
                  <a:pt x="11588472" y="5289750"/>
                  <a:pt x="11598078" y="5288650"/>
                </a:cubicBezTo>
                <a:cubicBezTo>
                  <a:pt x="11596572" y="5299191"/>
                  <a:pt x="11592238" y="5304794"/>
                  <a:pt x="11598640" y="5302571"/>
                </a:cubicBezTo>
                <a:cubicBezTo>
                  <a:pt x="11598320" y="5306080"/>
                  <a:pt x="11598696" y="5308372"/>
                  <a:pt x="11599412" y="5310113"/>
                </a:cubicBezTo>
                <a:lnTo>
                  <a:pt x="11599768" y="5310652"/>
                </a:lnTo>
                <a:lnTo>
                  <a:pt x="11593310" y="5352392"/>
                </a:lnTo>
                <a:lnTo>
                  <a:pt x="11592144" y="5360280"/>
                </a:lnTo>
                <a:lnTo>
                  <a:pt x="11589598" y="5374040"/>
                </a:lnTo>
                <a:lnTo>
                  <a:pt x="11589840" y="5375477"/>
                </a:lnTo>
                <a:lnTo>
                  <a:pt x="11587428" y="5384856"/>
                </a:lnTo>
                <a:cubicBezTo>
                  <a:pt x="11586404" y="5387820"/>
                  <a:pt x="11585186" y="5390375"/>
                  <a:pt x="11583696" y="5392331"/>
                </a:cubicBezTo>
                <a:cubicBezTo>
                  <a:pt x="11588614" y="5427214"/>
                  <a:pt x="11579964" y="5457140"/>
                  <a:pt x="11578774" y="5493537"/>
                </a:cubicBezTo>
                <a:cubicBezTo>
                  <a:pt x="11574386" y="5533576"/>
                  <a:pt x="11562428" y="5590359"/>
                  <a:pt x="11557362" y="5632561"/>
                </a:cubicBezTo>
                <a:lnTo>
                  <a:pt x="11548380" y="5746753"/>
                </a:lnTo>
                <a:cubicBezTo>
                  <a:pt x="11556238" y="5772089"/>
                  <a:pt x="11550878" y="5798350"/>
                  <a:pt x="11551024" y="5822826"/>
                </a:cubicBezTo>
                <a:cubicBezTo>
                  <a:pt x="11542796" y="5814291"/>
                  <a:pt x="11553924" y="5853157"/>
                  <a:pt x="11544052" y="5852276"/>
                </a:cubicBezTo>
                <a:cubicBezTo>
                  <a:pt x="11544390" y="5856758"/>
                  <a:pt x="11545032" y="5861128"/>
                  <a:pt x="11545748" y="5865520"/>
                </a:cubicBezTo>
                <a:lnTo>
                  <a:pt x="11546116" y="5867822"/>
                </a:lnTo>
                <a:lnTo>
                  <a:pt x="11545906" y="5876651"/>
                </a:lnTo>
                <a:lnTo>
                  <a:pt x="11547962" y="5879618"/>
                </a:lnTo>
                <a:lnTo>
                  <a:pt x="11549160" y="5893249"/>
                </a:lnTo>
                <a:cubicBezTo>
                  <a:pt x="11549282" y="5898280"/>
                  <a:pt x="11549030" y="5903609"/>
                  <a:pt x="11548180" y="5909369"/>
                </a:cubicBezTo>
                <a:cubicBezTo>
                  <a:pt x="11541720" y="5927436"/>
                  <a:pt x="11549640" y="5963239"/>
                  <a:pt x="11541162" y="5985355"/>
                </a:cubicBezTo>
                <a:cubicBezTo>
                  <a:pt x="11538794" y="5993983"/>
                  <a:pt x="11531140" y="6003419"/>
                  <a:pt x="11533408" y="6010880"/>
                </a:cubicBezTo>
                <a:cubicBezTo>
                  <a:pt x="11533384" y="6032967"/>
                  <a:pt x="11540672" y="6093692"/>
                  <a:pt x="11541022" y="6117880"/>
                </a:cubicBezTo>
                <a:cubicBezTo>
                  <a:pt x="11536010" y="6127417"/>
                  <a:pt x="11542236" y="6147591"/>
                  <a:pt x="11540416" y="6176296"/>
                </a:cubicBezTo>
                <a:cubicBezTo>
                  <a:pt x="11533696" y="6193575"/>
                  <a:pt x="11520672" y="6223706"/>
                  <a:pt x="11515330" y="6241549"/>
                </a:cubicBezTo>
                <a:cubicBezTo>
                  <a:pt x="11509988" y="6259393"/>
                  <a:pt x="11506830" y="6256209"/>
                  <a:pt x="11508360" y="6283356"/>
                </a:cubicBezTo>
                <a:cubicBezTo>
                  <a:pt x="11496758" y="6317094"/>
                  <a:pt x="11506504" y="6340085"/>
                  <a:pt x="11502164" y="6370897"/>
                </a:cubicBezTo>
                <a:cubicBezTo>
                  <a:pt x="11498220" y="6406078"/>
                  <a:pt x="11505228" y="6378276"/>
                  <a:pt x="11493420" y="6419907"/>
                </a:cubicBezTo>
                <a:cubicBezTo>
                  <a:pt x="11496498" y="6425815"/>
                  <a:pt x="11498672" y="6444204"/>
                  <a:pt x="11496258" y="6453162"/>
                </a:cubicBezTo>
                <a:cubicBezTo>
                  <a:pt x="11496982" y="6471523"/>
                  <a:pt x="11512650" y="6498528"/>
                  <a:pt x="11512334" y="6514298"/>
                </a:cubicBezTo>
                <a:cubicBezTo>
                  <a:pt x="11512200" y="6527176"/>
                  <a:pt x="11507906" y="6505466"/>
                  <a:pt x="11506458" y="6519308"/>
                </a:cubicBezTo>
                <a:cubicBezTo>
                  <a:pt x="11505546" y="6536357"/>
                  <a:pt x="11496970" y="6533583"/>
                  <a:pt x="11506912" y="6550074"/>
                </a:cubicBezTo>
                <a:cubicBezTo>
                  <a:pt x="11502902" y="6566946"/>
                  <a:pt x="11507560" y="6571936"/>
                  <a:pt x="11508214" y="6596919"/>
                </a:cubicBezTo>
                <a:cubicBezTo>
                  <a:pt x="11504722" y="6606203"/>
                  <a:pt x="11505462" y="6614758"/>
                  <a:pt x="11507524" y="6623534"/>
                </a:cubicBezTo>
                <a:cubicBezTo>
                  <a:pt x="11505086" y="6646907"/>
                  <a:pt x="11507528" y="6669655"/>
                  <a:pt x="11507206" y="6696669"/>
                </a:cubicBezTo>
                <a:cubicBezTo>
                  <a:pt x="11501998" y="6724388"/>
                  <a:pt x="11508454" y="6741397"/>
                  <a:pt x="11508078" y="6770256"/>
                </a:cubicBezTo>
                <a:cubicBezTo>
                  <a:pt x="11509260" y="6790406"/>
                  <a:pt x="11512798" y="6819910"/>
                  <a:pt x="11515012" y="6840678"/>
                </a:cubicBezTo>
                <a:lnTo>
                  <a:pt x="11515906" y="6850048"/>
                </a:lnTo>
                <a:lnTo>
                  <a:pt x="0" y="6850048"/>
                </a:lnTo>
                <a:lnTo>
                  <a:pt x="0" y="6150255"/>
                </a:lnTo>
                <a:lnTo>
                  <a:pt x="17548" y="6079421"/>
                </a:lnTo>
                <a:cubicBezTo>
                  <a:pt x="24104" y="6016456"/>
                  <a:pt x="27371" y="6035306"/>
                  <a:pt x="27043" y="5985942"/>
                </a:cubicBezTo>
                <a:cubicBezTo>
                  <a:pt x="26678" y="5981021"/>
                  <a:pt x="35914" y="5971603"/>
                  <a:pt x="33624" y="5952542"/>
                </a:cubicBezTo>
                <a:cubicBezTo>
                  <a:pt x="37578" y="5922372"/>
                  <a:pt x="48696" y="5939028"/>
                  <a:pt x="52357" y="5900385"/>
                </a:cubicBezTo>
                <a:cubicBezTo>
                  <a:pt x="55799" y="5903958"/>
                  <a:pt x="54094" y="5866099"/>
                  <a:pt x="66315" y="5862451"/>
                </a:cubicBezTo>
                <a:cubicBezTo>
                  <a:pt x="70207" y="5846033"/>
                  <a:pt x="73489" y="5820812"/>
                  <a:pt x="75710" y="5801878"/>
                </a:cubicBezTo>
                <a:cubicBezTo>
                  <a:pt x="81695" y="5773510"/>
                  <a:pt x="88149" y="5759388"/>
                  <a:pt x="92413" y="5755196"/>
                </a:cubicBezTo>
                <a:cubicBezTo>
                  <a:pt x="99183" y="5726796"/>
                  <a:pt x="100401" y="5729867"/>
                  <a:pt x="114766" y="5692575"/>
                </a:cubicBezTo>
                <a:cubicBezTo>
                  <a:pt x="109606" y="5670690"/>
                  <a:pt x="120766" y="5651885"/>
                  <a:pt x="130959" y="5642725"/>
                </a:cubicBezTo>
                <a:cubicBezTo>
                  <a:pt x="140615" y="5617952"/>
                  <a:pt x="163671" y="5564143"/>
                  <a:pt x="166724" y="5528753"/>
                </a:cubicBezTo>
                <a:cubicBezTo>
                  <a:pt x="165990" y="5474631"/>
                  <a:pt x="177327" y="5489775"/>
                  <a:pt x="185947" y="5465696"/>
                </a:cubicBezTo>
                <a:cubicBezTo>
                  <a:pt x="196662" y="5446952"/>
                  <a:pt x="187411" y="5449560"/>
                  <a:pt x="200956" y="5429999"/>
                </a:cubicBezTo>
                <a:lnTo>
                  <a:pt x="216668" y="5393769"/>
                </a:lnTo>
                <a:lnTo>
                  <a:pt x="241271" y="5350074"/>
                </a:lnTo>
                <a:lnTo>
                  <a:pt x="248034" y="5340072"/>
                </a:lnTo>
                <a:cubicBezTo>
                  <a:pt x="248058" y="5334942"/>
                  <a:pt x="248479" y="5331687"/>
                  <a:pt x="249221" y="5329608"/>
                </a:cubicBezTo>
                <a:cubicBezTo>
                  <a:pt x="249320" y="5329557"/>
                  <a:pt x="249420" y="5329504"/>
                  <a:pt x="249519" y="5329453"/>
                </a:cubicBezTo>
                <a:lnTo>
                  <a:pt x="252498" y="5314689"/>
                </a:lnTo>
                <a:cubicBezTo>
                  <a:pt x="252864" y="5297574"/>
                  <a:pt x="278981" y="5263235"/>
                  <a:pt x="278285" y="5246981"/>
                </a:cubicBezTo>
                <a:cubicBezTo>
                  <a:pt x="294835" y="5239806"/>
                  <a:pt x="267309" y="5243000"/>
                  <a:pt x="282334" y="5215649"/>
                </a:cubicBezTo>
                <a:cubicBezTo>
                  <a:pt x="284338" y="5203457"/>
                  <a:pt x="286369" y="5198331"/>
                  <a:pt x="287909" y="5188115"/>
                </a:cubicBezTo>
                <a:cubicBezTo>
                  <a:pt x="288332" y="5187974"/>
                  <a:pt x="291148" y="5154493"/>
                  <a:pt x="291570" y="5154352"/>
                </a:cubicBezTo>
                <a:lnTo>
                  <a:pt x="295687" y="5129949"/>
                </a:lnTo>
                <a:lnTo>
                  <a:pt x="297770" y="5124375"/>
                </a:lnTo>
                <a:lnTo>
                  <a:pt x="294552" y="5091886"/>
                </a:lnTo>
                <a:lnTo>
                  <a:pt x="294372" y="5075666"/>
                </a:lnTo>
                <a:lnTo>
                  <a:pt x="291261" y="5069914"/>
                </a:lnTo>
                <a:cubicBezTo>
                  <a:pt x="289602" y="5064348"/>
                  <a:pt x="289412" y="5057213"/>
                  <a:pt x="292549" y="5046565"/>
                </a:cubicBezTo>
                <a:lnTo>
                  <a:pt x="293850" y="5044324"/>
                </a:lnTo>
                <a:lnTo>
                  <a:pt x="288225" y="5011521"/>
                </a:lnTo>
                <a:cubicBezTo>
                  <a:pt x="286438" y="5004509"/>
                  <a:pt x="295879" y="4976501"/>
                  <a:pt x="292304" y="4970595"/>
                </a:cubicBezTo>
                <a:cubicBezTo>
                  <a:pt x="297173" y="4914689"/>
                  <a:pt x="280545" y="4880484"/>
                  <a:pt x="292037" y="4812226"/>
                </a:cubicBezTo>
                <a:cubicBezTo>
                  <a:pt x="296651" y="4766534"/>
                  <a:pt x="296553" y="4740857"/>
                  <a:pt x="300183" y="4711370"/>
                </a:cubicBezTo>
                <a:cubicBezTo>
                  <a:pt x="303813" y="4681883"/>
                  <a:pt x="310253" y="4654301"/>
                  <a:pt x="313819" y="4635304"/>
                </a:cubicBezTo>
                <a:cubicBezTo>
                  <a:pt x="317385" y="4616307"/>
                  <a:pt x="319059" y="4621434"/>
                  <a:pt x="321580" y="4597389"/>
                </a:cubicBezTo>
                <a:cubicBezTo>
                  <a:pt x="324100" y="4573344"/>
                  <a:pt x="322182" y="4514378"/>
                  <a:pt x="328942" y="4491032"/>
                </a:cubicBezTo>
                <a:cubicBezTo>
                  <a:pt x="328254" y="4465815"/>
                  <a:pt x="339350" y="4462516"/>
                  <a:pt x="338027" y="4448739"/>
                </a:cubicBezTo>
                <a:cubicBezTo>
                  <a:pt x="354594" y="4377504"/>
                  <a:pt x="351648" y="4318161"/>
                  <a:pt x="348965" y="4231470"/>
                </a:cubicBezTo>
                <a:cubicBezTo>
                  <a:pt x="353874" y="4174323"/>
                  <a:pt x="356666" y="4175355"/>
                  <a:pt x="359496" y="4150308"/>
                </a:cubicBezTo>
                <a:cubicBezTo>
                  <a:pt x="362339" y="4142663"/>
                  <a:pt x="352449" y="4138872"/>
                  <a:pt x="356364" y="4131985"/>
                </a:cubicBezTo>
                <a:lnTo>
                  <a:pt x="361593" y="4096619"/>
                </a:lnTo>
                <a:lnTo>
                  <a:pt x="371792" y="4070654"/>
                </a:lnTo>
                <a:lnTo>
                  <a:pt x="378262" y="4046249"/>
                </a:lnTo>
                <a:lnTo>
                  <a:pt x="381009" y="4016915"/>
                </a:lnTo>
                <a:cubicBezTo>
                  <a:pt x="383439" y="4007929"/>
                  <a:pt x="391279" y="4007340"/>
                  <a:pt x="391151" y="3995496"/>
                </a:cubicBezTo>
                <a:cubicBezTo>
                  <a:pt x="396353" y="3959536"/>
                  <a:pt x="400862" y="3894766"/>
                  <a:pt x="406592" y="3845871"/>
                </a:cubicBezTo>
                <a:cubicBezTo>
                  <a:pt x="403177" y="3821649"/>
                  <a:pt x="409717" y="3786911"/>
                  <a:pt x="419462" y="3776866"/>
                </a:cubicBezTo>
                <a:cubicBezTo>
                  <a:pt x="422173" y="3764871"/>
                  <a:pt x="422222" y="3735955"/>
                  <a:pt x="420303" y="3724288"/>
                </a:cubicBezTo>
                <a:cubicBezTo>
                  <a:pt x="420584" y="3713932"/>
                  <a:pt x="424293" y="3712054"/>
                  <a:pt x="425736" y="3698294"/>
                </a:cubicBezTo>
                <a:cubicBezTo>
                  <a:pt x="429134" y="3683275"/>
                  <a:pt x="445239" y="3650699"/>
                  <a:pt x="450275" y="3636556"/>
                </a:cubicBezTo>
                <a:cubicBezTo>
                  <a:pt x="455311" y="3622413"/>
                  <a:pt x="450096" y="3636797"/>
                  <a:pt x="455950" y="3613438"/>
                </a:cubicBezTo>
                <a:cubicBezTo>
                  <a:pt x="457946" y="3605104"/>
                  <a:pt x="465726" y="3606849"/>
                  <a:pt x="469436" y="3588931"/>
                </a:cubicBezTo>
                <a:cubicBezTo>
                  <a:pt x="473148" y="3571012"/>
                  <a:pt x="477437" y="3530877"/>
                  <a:pt x="478216" y="3505927"/>
                </a:cubicBezTo>
                <a:cubicBezTo>
                  <a:pt x="465624" y="3478053"/>
                  <a:pt x="482767" y="3487820"/>
                  <a:pt x="466921" y="3436850"/>
                </a:cubicBezTo>
                <a:cubicBezTo>
                  <a:pt x="468947" y="3435539"/>
                  <a:pt x="468075" y="3414710"/>
                  <a:pt x="469431" y="3393361"/>
                </a:cubicBezTo>
                <a:cubicBezTo>
                  <a:pt x="470787" y="3372012"/>
                  <a:pt x="482148" y="3326552"/>
                  <a:pt x="475054" y="3308755"/>
                </a:cubicBezTo>
                <a:lnTo>
                  <a:pt x="474310" y="3151747"/>
                </a:lnTo>
                <a:lnTo>
                  <a:pt x="486215" y="3061618"/>
                </a:lnTo>
                <a:cubicBezTo>
                  <a:pt x="488121" y="3030278"/>
                  <a:pt x="496811" y="3025014"/>
                  <a:pt x="493402" y="3004882"/>
                </a:cubicBezTo>
                <a:cubicBezTo>
                  <a:pt x="495599" y="2970945"/>
                  <a:pt x="511735" y="2992431"/>
                  <a:pt x="498742" y="2953275"/>
                </a:cubicBezTo>
                <a:cubicBezTo>
                  <a:pt x="512558" y="2963977"/>
                  <a:pt x="494995" y="2934875"/>
                  <a:pt x="506118" y="2914739"/>
                </a:cubicBezTo>
                <a:cubicBezTo>
                  <a:pt x="497917" y="2886497"/>
                  <a:pt x="508247" y="2857462"/>
                  <a:pt x="509450" y="2840319"/>
                </a:cubicBezTo>
                <a:cubicBezTo>
                  <a:pt x="510653" y="2823176"/>
                  <a:pt x="514436" y="2836441"/>
                  <a:pt x="513337" y="2811881"/>
                </a:cubicBezTo>
                <a:lnTo>
                  <a:pt x="518905" y="2777197"/>
                </a:lnTo>
                <a:cubicBezTo>
                  <a:pt x="514307" y="2779008"/>
                  <a:pt x="515662" y="2773990"/>
                  <a:pt x="516381" y="2760229"/>
                </a:cubicBezTo>
                <a:lnTo>
                  <a:pt x="512284" y="2723271"/>
                </a:lnTo>
                <a:lnTo>
                  <a:pt x="516417" y="2697909"/>
                </a:lnTo>
                <a:cubicBezTo>
                  <a:pt x="516277" y="2694509"/>
                  <a:pt x="511777" y="2670333"/>
                  <a:pt x="508245" y="2670818"/>
                </a:cubicBezTo>
                <a:cubicBezTo>
                  <a:pt x="523059" y="2644368"/>
                  <a:pt x="513753" y="2641721"/>
                  <a:pt x="509977" y="2614598"/>
                </a:cubicBezTo>
                <a:cubicBezTo>
                  <a:pt x="511368" y="2591343"/>
                  <a:pt x="511836" y="2611388"/>
                  <a:pt x="513586" y="2555192"/>
                </a:cubicBezTo>
                <a:cubicBezTo>
                  <a:pt x="529849" y="2533316"/>
                  <a:pt x="501799" y="2549042"/>
                  <a:pt x="524573" y="2506102"/>
                </a:cubicBezTo>
                <a:cubicBezTo>
                  <a:pt x="522798" y="2504000"/>
                  <a:pt x="524426" y="2477490"/>
                  <a:pt x="526211" y="2463615"/>
                </a:cubicBezTo>
                <a:cubicBezTo>
                  <a:pt x="527997" y="2449740"/>
                  <a:pt x="525821" y="2437204"/>
                  <a:pt x="535288" y="2422849"/>
                </a:cubicBezTo>
                <a:cubicBezTo>
                  <a:pt x="538200" y="2412361"/>
                  <a:pt x="533938" y="2431104"/>
                  <a:pt x="538894" y="2398306"/>
                </a:cubicBezTo>
                <a:cubicBezTo>
                  <a:pt x="543849" y="2365508"/>
                  <a:pt x="560628" y="2258604"/>
                  <a:pt x="565019" y="2226060"/>
                </a:cubicBezTo>
                <a:cubicBezTo>
                  <a:pt x="569411" y="2193516"/>
                  <a:pt x="571990" y="2216405"/>
                  <a:pt x="572425" y="2203044"/>
                </a:cubicBezTo>
                <a:cubicBezTo>
                  <a:pt x="572861" y="2189683"/>
                  <a:pt x="565754" y="2160914"/>
                  <a:pt x="567634" y="2145894"/>
                </a:cubicBezTo>
                <a:cubicBezTo>
                  <a:pt x="569552" y="2127038"/>
                  <a:pt x="576895" y="2124242"/>
                  <a:pt x="576524" y="2112924"/>
                </a:cubicBezTo>
                <a:cubicBezTo>
                  <a:pt x="566248" y="2102460"/>
                  <a:pt x="566361" y="2091349"/>
                  <a:pt x="572593" y="2073223"/>
                </a:cubicBezTo>
                <a:cubicBezTo>
                  <a:pt x="575393" y="2039410"/>
                  <a:pt x="564822" y="2039383"/>
                  <a:pt x="566346" y="2006730"/>
                </a:cubicBezTo>
                <a:cubicBezTo>
                  <a:pt x="565764" y="1992401"/>
                  <a:pt x="569077" y="1984735"/>
                  <a:pt x="565784" y="1960829"/>
                </a:cubicBezTo>
                <a:cubicBezTo>
                  <a:pt x="566486" y="1943808"/>
                  <a:pt x="568252" y="1909609"/>
                  <a:pt x="557910" y="1886564"/>
                </a:cubicBezTo>
                <a:cubicBezTo>
                  <a:pt x="556594" y="1861569"/>
                  <a:pt x="556127" y="1879721"/>
                  <a:pt x="558732" y="1852441"/>
                </a:cubicBezTo>
                <a:cubicBezTo>
                  <a:pt x="559253" y="1819115"/>
                  <a:pt x="552986" y="1805243"/>
                  <a:pt x="554477" y="1785985"/>
                </a:cubicBezTo>
                <a:cubicBezTo>
                  <a:pt x="550197" y="1773445"/>
                  <a:pt x="555297" y="1787647"/>
                  <a:pt x="549925" y="1739449"/>
                </a:cubicBezTo>
                <a:cubicBezTo>
                  <a:pt x="559439" y="1720347"/>
                  <a:pt x="546428" y="1704007"/>
                  <a:pt x="548478" y="1687662"/>
                </a:cubicBezTo>
                <a:cubicBezTo>
                  <a:pt x="547438" y="1661740"/>
                  <a:pt x="547552" y="1598028"/>
                  <a:pt x="546079" y="1574394"/>
                </a:cubicBezTo>
                <a:cubicBezTo>
                  <a:pt x="544606" y="1550760"/>
                  <a:pt x="542413" y="1575916"/>
                  <a:pt x="539645" y="1545855"/>
                </a:cubicBezTo>
                <a:cubicBezTo>
                  <a:pt x="551965" y="1490487"/>
                  <a:pt x="529792" y="1459589"/>
                  <a:pt x="527078" y="1403551"/>
                </a:cubicBezTo>
                <a:cubicBezTo>
                  <a:pt x="509907" y="1369534"/>
                  <a:pt x="527744" y="1345427"/>
                  <a:pt x="514603" y="1308232"/>
                </a:cubicBezTo>
                <a:cubicBezTo>
                  <a:pt x="510585" y="1283061"/>
                  <a:pt x="514424" y="1279405"/>
                  <a:pt x="512548" y="1265228"/>
                </a:cubicBezTo>
                <a:cubicBezTo>
                  <a:pt x="510672" y="1251051"/>
                  <a:pt x="506150" y="1235061"/>
                  <a:pt x="503347" y="1223169"/>
                </a:cubicBezTo>
                <a:cubicBezTo>
                  <a:pt x="507006" y="1216804"/>
                  <a:pt x="500559" y="1167333"/>
                  <a:pt x="495727" y="1168475"/>
                </a:cubicBezTo>
                <a:cubicBezTo>
                  <a:pt x="497383" y="1161125"/>
                  <a:pt x="503792" y="1140806"/>
                  <a:pt x="496141" y="1138512"/>
                </a:cubicBezTo>
                <a:cubicBezTo>
                  <a:pt x="496060" y="1100984"/>
                  <a:pt x="494987" y="1079901"/>
                  <a:pt x="505184" y="1047073"/>
                </a:cubicBezTo>
                <a:cubicBezTo>
                  <a:pt x="508983" y="1023742"/>
                  <a:pt x="506944" y="1040037"/>
                  <a:pt x="509355" y="1025516"/>
                </a:cubicBezTo>
                <a:cubicBezTo>
                  <a:pt x="511766" y="1010995"/>
                  <a:pt x="507447" y="986805"/>
                  <a:pt x="506873" y="963123"/>
                </a:cubicBezTo>
                <a:cubicBezTo>
                  <a:pt x="507006" y="939112"/>
                  <a:pt x="511112" y="911137"/>
                  <a:pt x="512548" y="893356"/>
                </a:cubicBezTo>
                <a:cubicBezTo>
                  <a:pt x="513984" y="875575"/>
                  <a:pt x="513640" y="871333"/>
                  <a:pt x="515492" y="856438"/>
                </a:cubicBezTo>
                <a:cubicBezTo>
                  <a:pt x="512022" y="831582"/>
                  <a:pt x="513851" y="810695"/>
                  <a:pt x="521269" y="792080"/>
                </a:cubicBezTo>
                <a:cubicBezTo>
                  <a:pt x="523173" y="777595"/>
                  <a:pt x="527507" y="785019"/>
                  <a:pt x="529314" y="774293"/>
                </a:cubicBezTo>
                <a:cubicBezTo>
                  <a:pt x="531122" y="763567"/>
                  <a:pt x="522950" y="756728"/>
                  <a:pt x="524928" y="727723"/>
                </a:cubicBezTo>
                <a:cubicBezTo>
                  <a:pt x="525327" y="717404"/>
                  <a:pt x="532992" y="717749"/>
                  <a:pt x="534104" y="695712"/>
                </a:cubicBezTo>
                <a:cubicBezTo>
                  <a:pt x="535215" y="673675"/>
                  <a:pt x="540000" y="585070"/>
                  <a:pt x="541179" y="552638"/>
                </a:cubicBezTo>
                <a:cubicBezTo>
                  <a:pt x="542357" y="520206"/>
                  <a:pt x="539121" y="533336"/>
                  <a:pt x="538784" y="517789"/>
                </a:cubicBezTo>
                <a:cubicBezTo>
                  <a:pt x="538447" y="502242"/>
                  <a:pt x="529995" y="483849"/>
                  <a:pt x="539155" y="459355"/>
                </a:cubicBezTo>
                <a:cubicBezTo>
                  <a:pt x="534282" y="441033"/>
                  <a:pt x="545465" y="440562"/>
                  <a:pt x="548350" y="420246"/>
                </a:cubicBezTo>
                <a:cubicBezTo>
                  <a:pt x="552432" y="409037"/>
                  <a:pt x="551248" y="395007"/>
                  <a:pt x="554063" y="385753"/>
                </a:cubicBezTo>
                <a:cubicBezTo>
                  <a:pt x="556878" y="376499"/>
                  <a:pt x="557385" y="369183"/>
                  <a:pt x="560450" y="362337"/>
                </a:cubicBezTo>
                <a:cubicBezTo>
                  <a:pt x="563515" y="355491"/>
                  <a:pt x="569657" y="353410"/>
                  <a:pt x="572451" y="344679"/>
                </a:cubicBezTo>
                <a:cubicBezTo>
                  <a:pt x="575246" y="335948"/>
                  <a:pt x="580164" y="322294"/>
                  <a:pt x="582006" y="312331"/>
                </a:cubicBezTo>
                <a:cubicBezTo>
                  <a:pt x="583847" y="302368"/>
                  <a:pt x="580997" y="303880"/>
                  <a:pt x="583503" y="284899"/>
                </a:cubicBezTo>
                <a:cubicBezTo>
                  <a:pt x="588855" y="253960"/>
                  <a:pt x="592732" y="226097"/>
                  <a:pt x="592254" y="191300"/>
                </a:cubicBezTo>
                <a:cubicBezTo>
                  <a:pt x="602017" y="184777"/>
                  <a:pt x="597586" y="174390"/>
                  <a:pt x="592419" y="160499"/>
                </a:cubicBezTo>
                <a:cubicBezTo>
                  <a:pt x="599540" y="134531"/>
                  <a:pt x="605057" y="90673"/>
                  <a:pt x="620978" y="46251"/>
                </a:cubicBezTo>
                <a:cubicBezTo>
                  <a:pt x="630736" y="27343"/>
                  <a:pt x="632412" y="23169"/>
                  <a:pt x="635098" y="961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xmlns="" id="{4B7E0A3A-73EA-C740-BFC7-B941C22B3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202151"/>
              </p:ext>
            </p:extLst>
          </p:nvPr>
        </p:nvGraphicFramePr>
        <p:xfrm>
          <a:off x="361921" y="1039215"/>
          <a:ext cx="8012058" cy="4779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6029">
                  <a:extLst>
                    <a:ext uri="{9D8B030D-6E8A-4147-A177-3AD203B41FA5}">
                      <a16:colId xmlns:a16="http://schemas.microsoft.com/office/drawing/2014/main" xmlns="" val="2991047054"/>
                    </a:ext>
                  </a:extLst>
                </a:gridCol>
                <a:gridCol w="4006029">
                  <a:extLst>
                    <a:ext uri="{9D8B030D-6E8A-4147-A177-3AD203B41FA5}">
                      <a16:colId xmlns:a16="http://schemas.microsoft.com/office/drawing/2014/main" xmlns="" val="116848923"/>
                    </a:ext>
                  </a:extLst>
                </a:gridCol>
              </a:tblGrid>
              <a:tr h="1468967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nhận biết và làm được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còn băn khoăn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5543368"/>
                  </a:ext>
                </a:extLst>
              </a:tr>
              <a:tr h="3310603">
                <a:tc>
                  <a:txBody>
                    <a:bodyPr/>
                    <a:lstStyle/>
                    <a:p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8919242"/>
                  </a:ext>
                </a:extLst>
              </a:tr>
            </a:tbl>
          </a:graphicData>
        </a:graphic>
      </p:graphicFrame>
      <p:pic>
        <p:nvPicPr>
          <p:cNvPr id="8" name="Picture 7" descr="Two people holding hands&#10;&#10;Description automatically generated with low confidence">
            <a:extLst>
              <a:ext uri="{FF2B5EF4-FFF2-40B4-BE49-F238E27FC236}">
                <a16:creationId xmlns:a16="http://schemas.microsoft.com/office/drawing/2014/main" xmlns="" id="{F433B424-4976-D340-B7F7-BFFAF3D91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41" y="1039214"/>
            <a:ext cx="4779571" cy="47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3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CC4BDB-5B81-4023-B967-7DF04BC133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xmlns="" id="{2B92D66F-0A1B-1647-B7DF-35142DE9A9B6}"/>
              </a:ext>
            </a:extLst>
          </p:cNvPr>
          <p:cNvSpPr/>
          <p:nvPr/>
        </p:nvSpPr>
        <p:spPr>
          <a:xfrm rot="417108" flipH="1">
            <a:off x="5980333" y="671524"/>
            <a:ext cx="5935701" cy="4920661"/>
          </a:xfrm>
          <a:prstGeom prst="cloudCallout">
            <a:avLst>
              <a:gd name="adj1" fmla="val 52927"/>
              <a:gd name="adj2" fmla="val 67772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(5-7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62B4E8F8-4FE1-E043-A2D0-11FB37AAE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1" y="330401"/>
            <a:ext cx="5041116" cy="65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435C305-596F-EA44-BC9F-A8A447C2A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35" y="2108200"/>
            <a:ext cx="8470900" cy="4749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A4F59D3-89D4-BB46-9B9B-6637063013E0}"/>
              </a:ext>
            </a:extLst>
          </p:cNvPr>
          <p:cNvSpPr/>
          <p:nvPr/>
        </p:nvSpPr>
        <p:spPr>
          <a:xfrm>
            <a:off x="2266265" y="506863"/>
            <a:ext cx="76594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i="1" cap="none" spc="0" dirty="0" err="1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b="1" i="1" cap="none" spc="0" dirty="0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cap="none" spc="0" dirty="0" err="1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i="1" cap="none" spc="0" dirty="0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b="1" i="1" cap="none" spc="0" dirty="0" err="1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i="1" cap="none" spc="0" dirty="0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cap="none" spc="0" dirty="0" err="1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6600" b="1" i="1" cap="none" spc="0" dirty="0">
              <a:ln w="0"/>
              <a:solidFill>
                <a:srgbClr val="FF6699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13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xmlns="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CF9A6B-B51B-4A36-A79C-EB9687093107}"/>
              </a:ext>
            </a:extLst>
          </p:cNvPr>
          <p:cNvSpPr txBox="1"/>
          <p:nvPr/>
        </p:nvSpPr>
        <p:spPr>
          <a:xfrm>
            <a:off x="2276766" y="2872693"/>
            <a:ext cx="7472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</a:t>
            </a:r>
            <a:r>
              <a:rPr lang="en-SG" sz="4400" dirty="0" smtClean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  <a:endParaRPr lang="vi-VN" sz="44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5823604" y="274839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5823604" y="2824019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3556077" y="402319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3551459" y="409247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566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xmlns="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CF9A6B-B51B-4A36-A79C-EB9687093107}"/>
              </a:ext>
            </a:extLst>
          </p:cNvPr>
          <p:cNvSpPr txBox="1"/>
          <p:nvPr/>
        </p:nvSpPr>
        <p:spPr>
          <a:xfrm>
            <a:off x="2276766" y="2872693"/>
            <a:ext cx="7472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600" dirty="0" smtClean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vi-VN" sz="6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5823604" y="274839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5823604" y="2824019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3556077" y="402319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3551459" y="409247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060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ói Màu Nền Khói Sơn Dầu Khói Nền Trừu Tượng, Hồng, đẹp, Nền Trừu Tượng  Hình nền Vector để tải xuống miễn phí">
            <a:extLst>
              <a:ext uri="{FF2B5EF4-FFF2-40B4-BE49-F238E27FC236}">
                <a16:creationId xmlns:a16="http://schemas.microsoft.com/office/drawing/2014/main" xmlns="" id="{A461BED9-6821-E94E-B570-0201B9137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0122" y="-2683876"/>
            <a:ext cx="6891751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TAGORE&quot;">
            <a:extLst>
              <a:ext uri="{FF2B5EF4-FFF2-40B4-BE49-F238E27FC236}">
                <a16:creationId xmlns:a16="http://schemas.microsoft.com/office/drawing/2014/main" xmlns="" id="{247C73B8-99EC-4588-A724-487211B44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r="4233"/>
          <a:stretch/>
        </p:blipFill>
        <p:spPr bwMode="auto">
          <a:xfrm>
            <a:off x="20" y="10"/>
            <a:ext cx="463971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DCDE391-C0E5-465D-8FD6-3974C475E407}"/>
              </a:ext>
            </a:extLst>
          </p:cNvPr>
          <p:cNvSpPr txBox="1"/>
          <p:nvPr/>
        </p:nvSpPr>
        <p:spPr>
          <a:xfrm>
            <a:off x="5644364" y="375517"/>
            <a:ext cx="552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Ra-bin-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Ta-go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(1861 – 1941)</a:t>
            </a:r>
            <a:endParaRPr lang="en-SG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: 圆角 6">
            <a:extLst>
              <a:ext uri="{FF2B5EF4-FFF2-40B4-BE49-F238E27FC236}">
                <a16:creationId xmlns:a16="http://schemas.microsoft.com/office/drawing/2014/main" xmlns="" id="{6761CAF9-30C3-4F0A-B6DB-1B212819DC96}"/>
              </a:ext>
            </a:extLst>
          </p:cNvPr>
          <p:cNvSpPr/>
          <p:nvPr/>
        </p:nvSpPr>
        <p:spPr>
          <a:xfrm>
            <a:off x="4920136" y="1951364"/>
            <a:ext cx="6978402" cy="1173272"/>
          </a:xfrm>
          <a:prstGeom prst="roundRect">
            <a:avLst>
              <a:gd name="adj" fmla="val 50000"/>
            </a:avLst>
          </a:prstGeom>
          <a:solidFill>
            <a:srgbClr val="DA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altLang="zh-CN" sz="32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SG" altLang="zh-CN" sz="3200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SG" altLang="zh-CN" sz="3200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SG" altLang="zh-CN" sz="3200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1 </a:t>
            </a:r>
            <a:r>
              <a:rPr lang="en-SG" altLang="zh-CN" sz="32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đình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quý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trí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thức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truyền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lĩnh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vực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6">
            <a:extLst>
              <a:ext uri="{FF2B5EF4-FFF2-40B4-BE49-F238E27FC236}">
                <a16:creationId xmlns:a16="http://schemas.microsoft.com/office/drawing/2014/main" xmlns="" id="{934FD357-0768-4D37-8F3A-741D35EEB0D9}"/>
              </a:ext>
            </a:extLst>
          </p:cNvPr>
          <p:cNvSpPr/>
          <p:nvPr/>
        </p:nvSpPr>
        <p:spPr>
          <a:xfrm>
            <a:off x="4920135" y="3537418"/>
            <a:ext cx="6978402" cy="1676837"/>
          </a:xfrm>
          <a:prstGeom prst="roundRect">
            <a:avLst>
              <a:gd name="adj" fmla="val 50000"/>
            </a:avLst>
          </a:prstGeom>
          <a:solidFill>
            <a:srgbClr val="DA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-ben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1913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: 圆角 6">
            <a:extLst>
              <a:ext uri="{FF2B5EF4-FFF2-40B4-BE49-F238E27FC236}">
                <a16:creationId xmlns:a16="http://schemas.microsoft.com/office/drawing/2014/main" xmlns="" id="{27E57C9C-8521-4151-9396-D9CC1BDC7B2D}"/>
              </a:ext>
            </a:extLst>
          </p:cNvPr>
          <p:cNvSpPr/>
          <p:nvPr/>
        </p:nvSpPr>
        <p:spPr>
          <a:xfrm>
            <a:off x="4920135" y="5477876"/>
            <a:ext cx="6978402" cy="1118578"/>
          </a:xfrm>
          <a:prstGeom prst="roundRect">
            <a:avLst>
              <a:gd name="adj" fmla="val 50000"/>
            </a:avLst>
          </a:prstGeom>
          <a:solidFill>
            <a:srgbClr val="DA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ông thể hiện tinh thần nhân văn cao cả, chất trữ tình, triết lí nồng đượm  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075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người, máy tính xách tay, bàn, trong nhà&#10;&#10;Mô tả được tạo tự động">
            <a:extLst>
              <a:ext uri="{FF2B5EF4-FFF2-40B4-BE49-F238E27FC236}">
                <a16:creationId xmlns:a16="http://schemas.microsoft.com/office/drawing/2014/main" xmlns="" id="{1864DC74-8688-4015-ADD3-A9FEE3450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 r="-4" b="-4"/>
          <a:stretch/>
        </p:blipFill>
        <p:spPr>
          <a:xfrm>
            <a:off x="3125968" y="2527222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3074" name="Picture 2" descr="Kết quả hình ảnh cho the play of Rabindranath Thakur&quot;">
            <a:extLst>
              <a:ext uri="{FF2B5EF4-FFF2-40B4-BE49-F238E27FC236}">
                <a16:creationId xmlns:a16="http://schemas.microsoft.com/office/drawing/2014/main" xmlns="" id="{1557ACE2-B159-4B8B-A595-11C701BCE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r="-2" b="-2"/>
          <a:stretch/>
        </p:blipFill>
        <p:spPr bwMode="auto"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4C3FABD0-CEC0-45A6-BDA6-2F0EE5E409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1"/>
          <a:stretch/>
        </p:blipFill>
        <p:spPr>
          <a:xfrm>
            <a:off x="20" y="3917273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DD257392-088E-4D55-B128-FFD59A895D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E398F6A-2663-43FD-91FA-253CDAE4DF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625" t="27143" r="27174" b="15873"/>
          <a:stretch/>
        </p:blipFill>
        <p:spPr>
          <a:xfrm>
            <a:off x="6372156" y="-83128"/>
            <a:ext cx="5819843" cy="69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91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Rabindranath Thakur&quot;">
            <a:extLst>
              <a:ext uri="{FF2B5EF4-FFF2-40B4-BE49-F238E27FC236}">
                <a16:creationId xmlns:a16="http://schemas.microsoft.com/office/drawing/2014/main" xmlns="" id="{9DDC7E4A-2D58-4729-98EB-12648349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 descr="Ảnh có chứa văn bản, cuốn sách, ký hiệu, người phụ nữ&#10;&#10;Mô tả được tạo tự động">
            <a:extLst>
              <a:ext uri="{FF2B5EF4-FFF2-40B4-BE49-F238E27FC236}">
                <a16:creationId xmlns:a16="http://schemas.microsoft.com/office/drawing/2014/main" xmlns="" id="{9A386616-2D9B-4D2F-89FC-71D5FC022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2" y="507485"/>
            <a:ext cx="1789799" cy="2663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Hình ảnh 4" descr="Ảnh có chứa thực phẩm, sáng&#10;&#10;Mô tả được tạo tự động">
            <a:extLst>
              <a:ext uri="{FF2B5EF4-FFF2-40B4-BE49-F238E27FC236}">
                <a16:creationId xmlns:a16="http://schemas.microsoft.com/office/drawing/2014/main" xmlns="" id="{A78E1E61-8FDA-4DDD-89B5-B38A24068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08" y="2430070"/>
            <a:ext cx="1789799" cy="2636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Hình ảnh 6" descr="Ảnh có chứa văn bản, cuốn sách, tòa nhà, ảnh&#10;&#10;Mô tả được tạo tự động">
            <a:extLst>
              <a:ext uri="{FF2B5EF4-FFF2-40B4-BE49-F238E27FC236}">
                <a16:creationId xmlns:a16="http://schemas.microsoft.com/office/drawing/2014/main" xmlns="" id="{8F575D1D-3198-4DA0-8455-1E508F31D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61" y="534166"/>
            <a:ext cx="1861103" cy="2636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Hình ảnh 10" descr="Ảnh có chứa ảnh, đang ngồi, bàn, con chó&#10;&#10;Mô tả được tạo tự động">
            <a:extLst>
              <a:ext uri="{FF2B5EF4-FFF2-40B4-BE49-F238E27FC236}">
                <a16:creationId xmlns:a16="http://schemas.microsoft.com/office/drawing/2014/main" xmlns="" id="{C3EB98AA-4F90-445E-AF4A-90337B4FC2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4" y="4194393"/>
            <a:ext cx="1789800" cy="2417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Kết quả hình ảnh cho the play of Rabindranath Thakur&quot;">
            <a:extLst>
              <a:ext uri="{FF2B5EF4-FFF2-40B4-BE49-F238E27FC236}">
                <a16:creationId xmlns:a16="http://schemas.microsoft.com/office/drawing/2014/main" xmlns="" id="{B1B89202-055B-4D6E-BFE6-62EA08D8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60" y="4221074"/>
            <a:ext cx="1861103" cy="2444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8102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xmlns="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CF9A6B-B51B-4A36-A79C-EB9687093107}"/>
              </a:ext>
            </a:extLst>
          </p:cNvPr>
          <p:cNvSpPr txBox="1"/>
          <p:nvPr/>
        </p:nvSpPr>
        <p:spPr>
          <a:xfrm>
            <a:off x="2276766" y="2872693"/>
            <a:ext cx="7472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600" dirty="0" smtClean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1.Tác </a:t>
            </a:r>
            <a:r>
              <a:rPr lang="en-SG" sz="6600" dirty="0" err="1" smtClean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6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5823604" y="274839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5823604" y="2824019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3556077" y="402319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3551459" y="409247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962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xmlns="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6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1A3EBE94-5F66-5F45-97D3-3519156F35F1}"/>
              </a:ext>
            </a:extLst>
          </p:cNvPr>
          <p:cNvSpPr/>
          <p:nvPr/>
        </p:nvSpPr>
        <p:spPr>
          <a:xfrm>
            <a:off x="571062" y="719666"/>
            <a:ext cx="8128000" cy="1693333"/>
          </a:xfrm>
          <a:custGeom>
            <a:avLst/>
            <a:gdLst>
              <a:gd name="connsiteX0" fmla="*/ 0 w 8128000"/>
              <a:gd name="connsiteY0" fmla="*/ 169333 h 1693333"/>
              <a:gd name="connsiteX1" fmla="*/ 169333 w 8128000"/>
              <a:gd name="connsiteY1" fmla="*/ 0 h 1693333"/>
              <a:gd name="connsiteX2" fmla="*/ 7958667 w 8128000"/>
              <a:gd name="connsiteY2" fmla="*/ 0 h 1693333"/>
              <a:gd name="connsiteX3" fmla="*/ 8128000 w 8128000"/>
              <a:gd name="connsiteY3" fmla="*/ 169333 h 1693333"/>
              <a:gd name="connsiteX4" fmla="*/ 8128000 w 8128000"/>
              <a:gd name="connsiteY4" fmla="*/ 1524000 h 1693333"/>
              <a:gd name="connsiteX5" fmla="*/ 7958667 w 8128000"/>
              <a:gd name="connsiteY5" fmla="*/ 1693333 h 1693333"/>
              <a:gd name="connsiteX6" fmla="*/ 169333 w 8128000"/>
              <a:gd name="connsiteY6" fmla="*/ 1693333 h 1693333"/>
              <a:gd name="connsiteX7" fmla="*/ 0 w 8128000"/>
              <a:gd name="connsiteY7" fmla="*/ 1524000 h 1693333"/>
              <a:gd name="connsiteX8" fmla="*/ 0 w 8128000"/>
              <a:gd name="connsiteY8" fmla="*/ 169333 h 169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1693333">
                <a:moveTo>
                  <a:pt x="0" y="169333"/>
                </a:moveTo>
                <a:cubicBezTo>
                  <a:pt x="0" y="75813"/>
                  <a:pt x="75813" y="0"/>
                  <a:pt x="169333" y="0"/>
                </a:cubicBezTo>
                <a:lnTo>
                  <a:pt x="7958667" y="0"/>
                </a:lnTo>
                <a:cubicBezTo>
                  <a:pt x="8052187" y="0"/>
                  <a:pt x="8128000" y="75813"/>
                  <a:pt x="8128000" y="169333"/>
                </a:cubicBezTo>
                <a:lnTo>
                  <a:pt x="8128000" y="1524000"/>
                </a:lnTo>
                <a:cubicBezTo>
                  <a:pt x="8128000" y="1617520"/>
                  <a:pt x="8052187" y="1693333"/>
                  <a:pt x="7958667" y="1693333"/>
                </a:cubicBezTo>
                <a:lnTo>
                  <a:pt x="169333" y="1693333"/>
                </a:lnTo>
                <a:cubicBezTo>
                  <a:pt x="75813" y="1693333"/>
                  <a:pt x="0" y="1617520"/>
                  <a:pt x="0" y="1524000"/>
                </a:cubicBezTo>
                <a:lnTo>
                  <a:pt x="0" y="16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6853" tIns="121920" rIns="121921" bIns="121920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199BC36E-E5EA-084E-909B-7DBBEBC2FBF1}"/>
              </a:ext>
            </a:extLst>
          </p:cNvPr>
          <p:cNvSpPr/>
          <p:nvPr/>
        </p:nvSpPr>
        <p:spPr>
          <a:xfrm>
            <a:off x="740395" y="888999"/>
            <a:ext cx="1625600" cy="1354666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89D3E040-32DC-C44F-B93F-F19492D7BD73}"/>
              </a:ext>
            </a:extLst>
          </p:cNvPr>
          <p:cNvSpPr/>
          <p:nvPr/>
        </p:nvSpPr>
        <p:spPr>
          <a:xfrm>
            <a:off x="571062" y="2582332"/>
            <a:ext cx="8128000" cy="1693333"/>
          </a:xfrm>
          <a:custGeom>
            <a:avLst/>
            <a:gdLst>
              <a:gd name="connsiteX0" fmla="*/ 0 w 8128000"/>
              <a:gd name="connsiteY0" fmla="*/ 169333 h 1693333"/>
              <a:gd name="connsiteX1" fmla="*/ 169333 w 8128000"/>
              <a:gd name="connsiteY1" fmla="*/ 0 h 1693333"/>
              <a:gd name="connsiteX2" fmla="*/ 7958667 w 8128000"/>
              <a:gd name="connsiteY2" fmla="*/ 0 h 1693333"/>
              <a:gd name="connsiteX3" fmla="*/ 8128000 w 8128000"/>
              <a:gd name="connsiteY3" fmla="*/ 169333 h 1693333"/>
              <a:gd name="connsiteX4" fmla="*/ 8128000 w 8128000"/>
              <a:gd name="connsiteY4" fmla="*/ 1524000 h 1693333"/>
              <a:gd name="connsiteX5" fmla="*/ 7958667 w 8128000"/>
              <a:gd name="connsiteY5" fmla="*/ 1693333 h 1693333"/>
              <a:gd name="connsiteX6" fmla="*/ 169333 w 8128000"/>
              <a:gd name="connsiteY6" fmla="*/ 1693333 h 1693333"/>
              <a:gd name="connsiteX7" fmla="*/ 0 w 8128000"/>
              <a:gd name="connsiteY7" fmla="*/ 1524000 h 1693333"/>
              <a:gd name="connsiteX8" fmla="*/ 0 w 8128000"/>
              <a:gd name="connsiteY8" fmla="*/ 169333 h 169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1693333">
                <a:moveTo>
                  <a:pt x="0" y="169333"/>
                </a:moveTo>
                <a:cubicBezTo>
                  <a:pt x="0" y="75813"/>
                  <a:pt x="75813" y="0"/>
                  <a:pt x="169333" y="0"/>
                </a:cubicBezTo>
                <a:lnTo>
                  <a:pt x="7958667" y="0"/>
                </a:lnTo>
                <a:cubicBezTo>
                  <a:pt x="8052187" y="0"/>
                  <a:pt x="8128000" y="75813"/>
                  <a:pt x="8128000" y="169333"/>
                </a:cubicBezTo>
                <a:lnTo>
                  <a:pt x="8128000" y="1524000"/>
                </a:lnTo>
                <a:cubicBezTo>
                  <a:pt x="8128000" y="1617520"/>
                  <a:pt x="8052187" y="1693333"/>
                  <a:pt x="7958667" y="1693333"/>
                </a:cubicBezTo>
                <a:lnTo>
                  <a:pt x="169333" y="1693333"/>
                </a:lnTo>
                <a:cubicBezTo>
                  <a:pt x="75813" y="1693333"/>
                  <a:pt x="0" y="1617520"/>
                  <a:pt x="0" y="1524000"/>
                </a:cubicBezTo>
                <a:lnTo>
                  <a:pt x="0" y="16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6853" tIns="121920" rIns="121921" bIns="121920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3811E6AC-8A7B-EB40-8F3A-DE4B2352A6E9}"/>
              </a:ext>
            </a:extLst>
          </p:cNvPr>
          <p:cNvSpPr/>
          <p:nvPr/>
        </p:nvSpPr>
        <p:spPr>
          <a:xfrm>
            <a:off x="740395" y="2751666"/>
            <a:ext cx="1625600" cy="1354666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000" r="-2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5394097"/>
              <a:satOff val="-25103"/>
              <a:lumOff val="-110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E0A083B0-F9BC-4042-93A5-66352D45B69B}"/>
              </a:ext>
            </a:extLst>
          </p:cNvPr>
          <p:cNvSpPr/>
          <p:nvPr/>
        </p:nvSpPr>
        <p:spPr>
          <a:xfrm>
            <a:off x="571062" y="4444999"/>
            <a:ext cx="8128000" cy="1693333"/>
          </a:xfrm>
          <a:custGeom>
            <a:avLst/>
            <a:gdLst>
              <a:gd name="connsiteX0" fmla="*/ 0 w 8128000"/>
              <a:gd name="connsiteY0" fmla="*/ 169333 h 1693333"/>
              <a:gd name="connsiteX1" fmla="*/ 169333 w 8128000"/>
              <a:gd name="connsiteY1" fmla="*/ 0 h 1693333"/>
              <a:gd name="connsiteX2" fmla="*/ 7958667 w 8128000"/>
              <a:gd name="connsiteY2" fmla="*/ 0 h 1693333"/>
              <a:gd name="connsiteX3" fmla="*/ 8128000 w 8128000"/>
              <a:gd name="connsiteY3" fmla="*/ 169333 h 1693333"/>
              <a:gd name="connsiteX4" fmla="*/ 8128000 w 8128000"/>
              <a:gd name="connsiteY4" fmla="*/ 1524000 h 1693333"/>
              <a:gd name="connsiteX5" fmla="*/ 7958667 w 8128000"/>
              <a:gd name="connsiteY5" fmla="*/ 1693333 h 1693333"/>
              <a:gd name="connsiteX6" fmla="*/ 169333 w 8128000"/>
              <a:gd name="connsiteY6" fmla="*/ 1693333 h 1693333"/>
              <a:gd name="connsiteX7" fmla="*/ 0 w 8128000"/>
              <a:gd name="connsiteY7" fmla="*/ 1524000 h 1693333"/>
              <a:gd name="connsiteX8" fmla="*/ 0 w 8128000"/>
              <a:gd name="connsiteY8" fmla="*/ 169333 h 169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1693333">
                <a:moveTo>
                  <a:pt x="0" y="169333"/>
                </a:moveTo>
                <a:cubicBezTo>
                  <a:pt x="0" y="75813"/>
                  <a:pt x="75813" y="0"/>
                  <a:pt x="169333" y="0"/>
                </a:cubicBezTo>
                <a:lnTo>
                  <a:pt x="7958667" y="0"/>
                </a:lnTo>
                <a:cubicBezTo>
                  <a:pt x="8052187" y="0"/>
                  <a:pt x="8128000" y="75813"/>
                  <a:pt x="8128000" y="169333"/>
                </a:cubicBezTo>
                <a:lnTo>
                  <a:pt x="8128000" y="1524000"/>
                </a:lnTo>
                <a:cubicBezTo>
                  <a:pt x="8128000" y="1617520"/>
                  <a:pt x="8052187" y="1693333"/>
                  <a:pt x="7958667" y="1693333"/>
                </a:cubicBezTo>
                <a:lnTo>
                  <a:pt x="169333" y="1693333"/>
                </a:lnTo>
                <a:cubicBezTo>
                  <a:pt x="75813" y="1693333"/>
                  <a:pt x="0" y="1617520"/>
                  <a:pt x="0" y="1524000"/>
                </a:cubicBezTo>
                <a:lnTo>
                  <a:pt x="0" y="16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6853" tIns="121920" rIns="121921" bIns="121920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01BB6C20-CB9B-E049-9741-FD40F5207410}"/>
              </a:ext>
            </a:extLst>
          </p:cNvPr>
          <p:cNvSpPr/>
          <p:nvPr/>
        </p:nvSpPr>
        <p:spPr>
          <a:xfrm>
            <a:off x="740395" y="4614332"/>
            <a:ext cx="1625600" cy="1354666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10788194"/>
              <a:satOff val="-50206"/>
              <a:lumOff val="-220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Picture 15" descr="A person holding a baby&#10;&#10;Description automatically generated">
            <a:extLst>
              <a:ext uri="{FF2B5EF4-FFF2-40B4-BE49-F238E27FC236}">
                <a16:creationId xmlns:a16="http://schemas.microsoft.com/office/drawing/2014/main" xmlns="" id="{0523FF8C-8919-F64D-B485-886B0C470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93" y="1658826"/>
            <a:ext cx="4479507" cy="4479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8242F34-9A2D-8445-A5EA-44C256BB8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47" y="-945731"/>
            <a:ext cx="6676554" cy="296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85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861</Words>
  <Application>Microsoft Office PowerPoint</Application>
  <PresentationFormat>Custom</PresentationFormat>
  <Paragraphs>99</Paragraphs>
  <Slides>29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等线</vt:lpstr>
      <vt:lpstr>Times New Roman</vt:lpstr>
      <vt:lpstr>Calibri Light</vt:lpstr>
      <vt:lpstr>3_Office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nguyệt nguyễn</dc:creator>
  <cp:lastModifiedBy>TN</cp:lastModifiedBy>
  <cp:revision>83</cp:revision>
  <dcterms:created xsi:type="dcterms:W3CDTF">2020-02-05T13:45:58Z</dcterms:created>
  <dcterms:modified xsi:type="dcterms:W3CDTF">2021-10-04T02:02:03Z</dcterms:modified>
</cp:coreProperties>
</file>