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0" r:id="rId3"/>
    <p:sldId id="261" r:id="rId4"/>
    <p:sldId id="283" r:id="rId5"/>
    <p:sldId id="284" r:id="rId6"/>
    <p:sldId id="285" r:id="rId7"/>
    <p:sldId id="286" r:id="rId8"/>
    <p:sldId id="309" r:id="rId9"/>
    <p:sldId id="263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88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dd6bb563a4_1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0" name="Google Shape;760;gdd6bb563a4_1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801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7"/>
          <p:cNvSpPr txBox="1">
            <a:spLocks noGrp="1"/>
          </p:cNvSpPr>
          <p:nvPr>
            <p:ph type="subTitle" idx="1"/>
          </p:nvPr>
        </p:nvSpPr>
        <p:spPr>
          <a:xfrm>
            <a:off x="960000" y="1991433"/>
            <a:ext cx="6790800" cy="415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1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1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1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1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1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1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601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601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601"/>
            </a:lvl9pPr>
          </a:lstStyle>
          <a:p>
            <a:endParaRPr/>
          </a:p>
        </p:txBody>
      </p:sp>
      <p:sp>
        <p:nvSpPr>
          <p:cNvPr id="233" name="Google Shape;233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34" name="Google Shape;234;p7"/>
          <p:cNvGrpSpPr/>
          <p:nvPr/>
        </p:nvGrpSpPr>
        <p:grpSpPr>
          <a:xfrm>
            <a:off x="9347409" y="1134500"/>
            <a:ext cx="1538235" cy="4170121"/>
            <a:chOff x="6969243" y="610917"/>
            <a:chExt cx="1153676" cy="3127591"/>
          </a:xfrm>
        </p:grpSpPr>
        <p:sp>
          <p:nvSpPr>
            <p:cNvPr id="235" name="Google Shape;235;p7"/>
            <p:cNvSpPr/>
            <p:nvPr/>
          </p:nvSpPr>
          <p:spPr>
            <a:xfrm rot="-1763986" flipH="1">
              <a:off x="6989675" y="2899272"/>
              <a:ext cx="137562" cy="119333"/>
            </a:xfrm>
            <a:custGeom>
              <a:avLst/>
              <a:gdLst/>
              <a:ahLst/>
              <a:cxnLst/>
              <a:rect l="l" t="t" r="r" b="b"/>
              <a:pathLst>
                <a:path w="2528" h="2193" extrusionOk="0">
                  <a:moveTo>
                    <a:pt x="1349" y="474"/>
                  </a:moveTo>
                  <a:cubicBezTo>
                    <a:pt x="1462" y="474"/>
                    <a:pt x="1560" y="539"/>
                    <a:pt x="1614" y="647"/>
                  </a:cubicBezTo>
                  <a:cubicBezTo>
                    <a:pt x="1762" y="848"/>
                    <a:pt x="1775" y="1117"/>
                    <a:pt x="1627" y="1319"/>
                  </a:cubicBezTo>
                  <a:cubicBezTo>
                    <a:pt x="1547" y="1547"/>
                    <a:pt x="1332" y="1682"/>
                    <a:pt x="1090" y="1682"/>
                  </a:cubicBezTo>
                  <a:cubicBezTo>
                    <a:pt x="1080" y="1682"/>
                    <a:pt x="1070" y="1683"/>
                    <a:pt x="1060" y="1683"/>
                  </a:cubicBezTo>
                  <a:cubicBezTo>
                    <a:pt x="856" y="1683"/>
                    <a:pt x="670" y="1551"/>
                    <a:pt x="606" y="1359"/>
                  </a:cubicBezTo>
                  <a:cubicBezTo>
                    <a:pt x="498" y="1050"/>
                    <a:pt x="633" y="714"/>
                    <a:pt x="928" y="580"/>
                  </a:cubicBezTo>
                  <a:cubicBezTo>
                    <a:pt x="1036" y="539"/>
                    <a:pt x="1157" y="499"/>
                    <a:pt x="1264" y="485"/>
                  </a:cubicBezTo>
                  <a:cubicBezTo>
                    <a:pt x="1293" y="478"/>
                    <a:pt x="1321" y="474"/>
                    <a:pt x="1349" y="474"/>
                  </a:cubicBezTo>
                  <a:close/>
                  <a:moveTo>
                    <a:pt x="1332" y="1"/>
                  </a:moveTo>
                  <a:cubicBezTo>
                    <a:pt x="1278" y="1"/>
                    <a:pt x="1224" y="5"/>
                    <a:pt x="1170" y="15"/>
                  </a:cubicBezTo>
                  <a:cubicBezTo>
                    <a:pt x="579" y="123"/>
                    <a:pt x="270" y="526"/>
                    <a:pt x="95" y="1063"/>
                  </a:cubicBezTo>
                  <a:cubicBezTo>
                    <a:pt x="1" y="1332"/>
                    <a:pt x="82" y="1628"/>
                    <a:pt x="297" y="1830"/>
                  </a:cubicBezTo>
                  <a:cubicBezTo>
                    <a:pt x="565" y="2098"/>
                    <a:pt x="928" y="2166"/>
                    <a:pt x="1305" y="2193"/>
                  </a:cubicBezTo>
                  <a:cubicBezTo>
                    <a:pt x="1399" y="2179"/>
                    <a:pt x="1493" y="2152"/>
                    <a:pt x="1574" y="2112"/>
                  </a:cubicBezTo>
                  <a:cubicBezTo>
                    <a:pt x="2098" y="1856"/>
                    <a:pt x="2528" y="1117"/>
                    <a:pt x="2125" y="432"/>
                  </a:cubicBezTo>
                  <a:cubicBezTo>
                    <a:pt x="1952" y="167"/>
                    <a:pt x="1651" y="1"/>
                    <a:pt x="1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6" name="Google Shape;236;p7"/>
            <p:cNvSpPr/>
            <p:nvPr/>
          </p:nvSpPr>
          <p:spPr>
            <a:xfrm rot="-1763986" flipH="1">
              <a:off x="7098423" y="818217"/>
              <a:ext cx="130270" cy="110300"/>
            </a:xfrm>
            <a:custGeom>
              <a:avLst/>
              <a:gdLst/>
              <a:ahLst/>
              <a:cxnLst/>
              <a:rect l="l" t="t" r="r" b="b"/>
              <a:pathLst>
                <a:path w="2394" h="2027" extrusionOk="0">
                  <a:moveTo>
                    <a:pt x="1345" y="411"/>
                  </a:moveTo>
                  <a:cubicBezTo>
                    <a:pt x="1600" y="438"/>
                    <a:pt x="1802" y="653"/>
                    <a:pt x="1829" y="908"/>
                  </a:cubicBezTo>
                  <a:cubicBezTo>
                    <a:pt x="1789" y="1190"/>
                    <a:pt x="1627" y="1432"/>
                    <a:pt x="1385" y="1580"/>
                  </a:cubicBezTo>
                  <a:cubicBezTo>
                    <a:pt x="1325" y="1620"/>
                    <a:pt x="1254" y="1641"/>
                    <a:pt x="1184" y="1641"/>
                  </a:cubicBezTo>
                  <a:cubicBezTo>
                    <a:pt x="1113" y="1641"/>
                    <a:pt x="1043" y="1620"/>
                    <a:pt x="982" y="1580"/>
                  </a:cubicBezTo>
                  <a:cubicBezTo>
                    <a:pt x="794" y="1486"/>
                    <a:pt x="646" y="1325"/>
                    <a:pt x="592" y="1123"/>
                  </a:cubicBezTo>
                  <a:cubicBezTo>
                    <a:pt x="552" y="1002"/>
                    <a:pt x="592" y="854"/>
                    <a:pt x="686" y="774"/>
                  </a:cubicBezTo>
                  <a:cubicBezTo>
                    <a:pt x="848" y="612"/>
                    <a:pt x="1049" y="491"/>
                    <a:pt x="1278" y="424"/>
                  </a:cubicBezTo>
                  <a:cubicBezTo>
                    <a:pt x="1291" y="411"/>
                    <a:pt x="1318" y="411"/>
                    <a:pt x="1345" y="411"/>
                  </a:cubicBezTo>
                  <a:close/>
                  <a:moveTo>
                    <a:pt x="1287" y="0"/>
                  </a:moveTo>
                  <a:cubicBezTo>
                    <a:pt x="1116" y="0"/>
                    <a:pt x="947" y="56"/>
                    <a:pt x="807" y="155"/>
                  </a:cubicBezTo>
                  <a:cubicBezTo>
                    <a:pt x="713" y="222"/>
                    <a:pt x="633" y="276"/>
                    <a:pt x="552" y="343"/>
                  </a:cubicBezTo>
                  <a:cubicBezTo>
                    <a:pt x="1" y="747"/>
                    <a:pt x="82" y="1593"/>
                    <a:pt x="700" y="1903"/>
                  </a:cubicBezTo>
                  <a:cubicBezTo>
                    <a:pt x="865" y="1985"/>
                    <a:pt x="1050" y="2026"/>
                    <a:pt x="1238" y="2026"/>
                  </a:cubicBezTo>
                  <a:cubicBezTo>
                    <a:pt x="1264" y="2026"/>
                    <a:pt x="1291" y="2025"/>
                    <a:pt x="1318" y="2024"/>
                  </a:cubicBezTo>
                  <a:cubicBezTo>
                    <a:pt x="1338" y="2026"/>
                    <a:pt x="1357" y="2027"/>
                    <a:pt x="1376" y="2027"/>
                  </a:cubicBezTo>
                  <a:cubicBezTo>
                    <a:pt x="1618" y="2027"/>
                    <a:pt x="1815" y="1872"/>
                    <a:pt x="1977" y="1661"/>
                  </a:cubicBezTo>
                  <a:cubicBezTo>
                    <a:pt x="2125" y="1486"/>
                    <a:pt x="2219" y="1298"/>
                    <a:pt x="2273" y="1083"/>
                  </a:cubicBezTo>
                  <a:cubicBezTo>
                    <a:pt x="2393" y="679"/>
                    <a:pt x="2178" y="263"/>
                    <a:pt x="1802" y="115"/>
                  </a:cubicBezTo>
                  <a:cubicBezTo>
                    <a:pt x="1681" y="75"/>
                    <a:pt x="1574" y="48"/>
                    <a:pt x="1466" y="21"/>
                  </a:cubicBezTo>
                  <a:cubicBezTo>
                    <a:pt x="1407" y="7"/>
                    <a:pt x="1347" y="0"/>
                    <a:pt x="128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7" name="Google Shape;237;p7"/>
            <p:cNvSpPr/>
            <p:nvPr/>
          </p:nvSpPr>
          <p:spPr>
            <a:xfrm rot="-1763986" flipH="1">
              <a:off x="7285924" y="2385752"/>
              <a:ext cx="92941" cy="90982"/>
            </a:xfrm>
            <a:custGeom>
              <a:avLst/>
              <a:gdLst/>
              <a:ahLst/>
              <a:cxnLst/>
              <a:rect l="l" t="t" r="r" b="b"/>
              <a:pathLst>
                <a:path w="1708" h="1672" extrusionOk="0">
                  <a:moveTo>
                    <a:pt x="686" y="0"/>
                  </a:moveTo>
                  <a:cubicBezTo>
                    <a:pt x="620" y="0"/>
                    <a:pt x="562" y="15"/>
                    <a:pt x="512" y="46"/>
                  </a:cubicBezTo>
                  <a:cubicBezTo>
                    <a:pt x="310" y="126"/>
                    <a:pt x="162" y="287"/>
                    <a:pt x="95" y="489"/>
                  </a:cubicBezTo>
                  <a:cubicBezTo>
                    <a:pt x="55" y="637"/>
                    <a:pt x="28" y="785"/>
                    <a:pt x="1" y="946"/>
                  </a:cubicBezTo>
                  <a:cubicBezTo>
                    <a:pt x="1" y="1255"/>
                    <a:pt x="68" y="1470"/>
                    <a:pt x="270" y="1564"/>
                  </a:cubicBezTo>
                  <a:cubicBezTo>
                    <a:pt x="395" y="1636"/>
                    <a:pt x="539" y="1672"/>
                    <a:pt x="684" y="1672"/>
                  </a:cubicBezTo>
                  <a:cubicBezTo>
                    <a:pt x="757" y="1672"/>
                    <a:pt x="830" y="1663"/>
                    <a:pt x="901" y="1645"/>
                  </a:cubicBezTo>
                  <a:cubicBezTo>
                    <a:pt x="1157" y="1564"/>
                    <a:pt x="1358" y="1417"/>
                    <a:pt x="1520" y="1201"/>
                  </a:cubicBezTo>
                  <a:cubicBezTo>
                    <a:pt x="1708" y="946"/>
                    <a:pt x="1681" y="583"/>
                    <a:pt x="1453" y="341"/>
                  </a:cubicBezTo>
                  <a:cubicBezTo>
                    <a:pt x="1251" y="166"/>
                    <a:pt x="1009" y="46"/>
                    <a:pt x="754" y="5"/>
                  </a:cubicBezTo>
                  <a:cubicBezTo>
                    <a:pt x="730" y="2"/>
                    <a:pt x="707" y="0"/>
                    <a:pt x="68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8" name="Google Shape;238;p7"/>
            <p:cNvSpPr/>
            <p:nvPr/>
          </p:nvSpPr>
          <p:spPr>
            <a:xfrm rot="-1763986" flipH="1">
              <a:off x="7638642" y="630732"/>
              <a:ext cx="100287" cy="74549"/>
            </a:xfrm>
            <a:custGeom>
              <a:avLst/>
              <a:gdLst/>
              <a:ahLst/>
              <a:cxnLst/>
              <a:rect l="l" t="t" r="r" b="b"/>
              <a:pathLst>
                <a:path w="1843" h="1370" extrusionOk="0">
                  <a:moveTo>
                    <a:pt x="778" y="0"/>
                  </a:moveTo>
                  <a:cubicBezTo>
                    <a:pt x="503" y="0"/>
                    <a:pt x="249" y="183"/>
                    <a:pt x="149" y="460"/>
                  </a:cubicBezTo>
                  <a:cubicBezTo>
                    <a:pt x="1" y="836"/>
                    <a:pt x="229" y="1266"/>
                    <a:pt x="633" y="1360"/>
                  </a:cubicBezTo>
                  <a:cubicBezTo>
                    <a:pt x="688" y="1366"/>
                    <a:pt x="746" y="1369"/>
                    <a:pt x="805" y="1369"/>
                  </a:cubicBezTo>
                  <a:cubicBezTo>
                    <a:pt x="887" y="1369"/>
                    <a:pt x="971" y="1363"/>
                    <a:pt x="1049" y="1347"/>
                  </a:cubicBezTo>
                  <a:cubicBezTo>
                    <a:pt x="1399" y="1320"/>
                    <a:pt x="1587" y="1091"/>
                    <a:pt x="1721" y="823"/>
                  </a:cubicBezTo>
                  <a:cubicBezTo>
                    <a:pt x="1842" y="487"/>
                    <a:pt x="1641" y="110"/>
                    <a:pt x="1305" y="30"/>
                  </a:cubicBezTo>
                  <a:cubicBezTo>
                    <a:pt x="1143" y="16"/>
                    <a:pt x="995" y="3"/>
                    <a:pt x="834" y="3"/>
                  </a:cubicBezTo>
                  <a:cubicBezTo>
                    <a:pt x="815" y="1"/>
                    <a:pt x="797" y="0"/>
                    <a:pt x="7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39" name="Google Shape;239;p7"/>
            <p:cNvSpPr/>
            <p:nvPr/>
          </p:nvSpPr>
          <p:spPr>
            <a:xfrm rot="-1763986" flipH="1">
              <a:off x="8025654" y="2734903"/>
              <a:ext cx="83473" cy="78086"/>
            </a:xfrm>
            <a:custGeom>
              <a:avLst/>
              <a:gdLst/>
              <a:ahLst/>
              <a:cxnLst/>
              <a:rect l="l" t="t" r="r" b="b"/>
              <a:pathLst>
                <a:path w="1534" h="1435" extrusionOk="0">
                  <a:moveTo>
                    <a:pt x="727" y="1"/>
                  </a:moveTo>
                  <a:cubicBezTo>
                    <a:pt x="579" y="68"/>
                    <a:pt x="431" y="108"/>
                    <a:pt x="270" y="135"/>
                  </a:cubicBezTo>
                  <a:cubicBezTo>
                    <a:pt x="162" y="162"/>
                    <a:pt x="108" y="256"/>
                    <a:pt x="82" y="364"/>
                  </a:cubicBezTo>
                  <a:cubicBezTo>
                    <a:pt x="1" y="740"/>
                    <a:pt x="149" y="1116"/>
                    <a:pt x="458" y="1345"/>
                  </a:cubicBezTo>
                  <a:cubicBezTo>
                    <a:pt x="530" y="1404"/>
                    <a:pt x="618" y="1434"/>
                    <a:pt x="706" y="1434"/>
                  </a:cubicBezTo>
                  <a:cubicBezTo>
                    <a:pt x="799" y="1434"/>
                    <a:pt x="893" y="1400"/>
                    <a:pt x="969" y="1332"/>
                  </a:cubicBezTo>
                  <a:cubicBezTo>
                    <a:pt x="1063" y="1264"/>
                    <a:pt x="1157" y="1197"/>
                    <a:pt x="1251" y="1130"/>
                  </a:cubicBezTo>
                  <a:cubicBezTo>
                    <a:pt x="1466" y="942"/>
                    <a:pt x="1533" y="633"/>
                    <a:pt x="1412" y="377"/>
                  </a:cubicBezTo>
                  <a:cubicBezTo>
                    <a:pt x="1305" y="149"/>
                    <a:pt x="1063" y="1"/>
                    <a:pt x="8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40" name="Google Shape;240;p7"/>
            <p:cNvSpPr/>
            <p:nvPr/>
          </p:nvSpPr>
          <p:spPr>
            <a:xfrm rot="-1763986" flipH="1">
              <a:off x="7991921" y="1868614"/>
              <a:ext cx="82711" cy="70087"/>
            </a:xfrm>
            <a:custGeom>
              <a:avLst/>
              <a:gdLst/>
              <a:ahLst/>
              <a:cxnLst/>
              <a:rect l="l" t="t" r="r" b="b"/>
              <a:pathLst>
                <a:path w="1520" h="1288" extrusionOk="0">
                  <a:moveTo>
                    <a:pt x="876" y="1"/>
                  </a:moveTo>
                  <a:cubicBezTo>
                    <a:pt x="811" y="1"/>
                    <a:pt x="743" y="20"/>
                    <a:pt x="672" y="69"/>
                  </a:cubicBezTo>
                  <a:cubicBezTo>
                    <a:pt x="619" y="96"/>
                    <a:pt x="565" y="109"/>
                    <a:pt x="498" y="109"/>
                  </a:cubicBezTo>
                  <a:cubicBezTo>
                    <a:pt x="162" y="190"/>
                    <a:pt x="0" y="566"/>
                    <a:pt x="175" y="862"/>
                  </a:cubicBezTo>
                  <a:cubicBezTo>
                    <a:pt x="256" y="1023"/>
                    <a:pt x="390" y="1144"/>
                    <a:pt x="538" y="1225"/>
                  </a:cubicBezTo>
                  <a:cubicBezTo>
                    <a:pt x="604" y="1267"/>
                    <a:pt x="676" y="1288"/>
                    <a:pt x="748" y="1288"/>
                  </a:cubicBezTo>
                  <a:cubicBezTo>
                    <a:pt x="835" y="1288"/>
                    <a:pt x="921" y="1257"/>
                    <a:pt x="995" y="1198"/>
                  </a:cubicBezTo>
                  <a:cubicBezTo>
                    <a:pt x="1076" y="1158"/>
                    <a:pt x="1156" y="1117"/>
                    <a:pt x="1237" y="1077"/>
                  </a:cubicBezTo>
                  <a:cubicBezTo>
                    <a:pt x="1398" y="1010"/>
                    <a:pt x="1506" y="835"/>
                    <a:pt x="1492" y="660"/>
                  </a:cubicBezTo>
                  <a:cubicBezTo>
                    <a:pt x="1519" y="459"/>
                    <a:pt x="1412" y="257"/>
                    <a:pt x="1237" y="163"/>
                  </a:cubicBezTo>
                  <a:cubicBezTo>
                    <a:pt x="1129" y="82"/>
                    <a:pt x="1008" y="1"/>
                    <a:pt x="87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241" name="Google Shape;241;p7"/>
            <p:cNvSpPr/>
            <p:nvPr/>
          </p:nvSpPr>
          <p:spPr>
            <a:xfrm rot="-1763986" flipH="1">
              <a:off x="7933297" y="3665792"/>
              <a:ext cx="58551" cy="62360"/>
            </a:xfrm>
            <a:custGeom>
              <a:avLst/>
              <a:gdLst/>
              <a:ahLst/>
              <a:cxnLst/>
              <a:rect l="l" t="t" r="r" b="b"/>
              <a:pathLst>
                <a:path w="1076" h="1146" extrusionOk="0">
                  <a:moveTo>
                    <a:pt x="713" y="0"/>
                  </a:moveTo>
                  <a:lnTo>
                    <a:pt x="162" y="162"/>
                  </a:lnTo>
                  <a:cubicBezTo>
                    <a:pt x="121" y="256"/>
                    <a:pt x="81" y="350"/>
                    <a:pt x="54" y="457"/>
                  </a:cubicBezTo>
                  <a:cubicBezTo>
                    <a:pt x="0" y="659"/>
                    <a:pt x="54" y="874"/>
                    <a:pt x="189" y="1049"/>
                  </a:cubicBezTo>
                  <a:cubicBezTo>
                    <a:pt x="224" y="1107"/>
                    <a:pt x="289" y="1146"/>
                    <a:pt x="359" y="1146"/>
                  </a:cubicBezTo>
                  <a:cubicBezTo>
                    <a:pt x="369" y="1146"/>
                    <a:pt x="380" y="1145"/>
                    <a:pt x="390" y="1143"/>
                  </a:cubicBezTo>
                  <a:cubicBezTo>
                    <a:pt x="578" y="1089"/>
                    <a:pt x="753" y="1035"/>
                    <a:pt x="901" y="995"/>
                  </a:cubicBezTo>
                  <a:cubicBezTo>
                    <a:pt x="1049" y="793"/>
                    <a:pt x="1076" y="538"/>
                    <a:pt x="995" y="296"/>
                  </a:cubicBezTo>
                  <a:cubicBezTo>
                    <a:pt x="955" y="162"/>
                    <a:pt x="847" y="41"/>
                    <a:pt x="71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2857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list">
  <p:cSld name="Title and list"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16"/>
          <p:cNvSpPr txBox="1">
            <a:spLocks noGrp="1"/>
          </p:cNvSpPr>
          <p:nvPr>
            <p:ph type="body" idx="1"/>
          </p:nvPr>
        </p:nvSpPr>
        <p:spPr>
          <a:xfrm>
            <a:off x="812756" y="3048833"/>
            <a:ext cx="6790800" cy="327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041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1"/>
            </a:lvl1pPr>
            <a:lvl2pPr marL="914400" lvl="1" indent="-330041" rtl="0">
              <a:spcBef>
                <a:spcPts val="1001"/>
              </a:spcBef>
              <a:spcAft>
                <a:spcPts val="0"/>
              </a:spcAft>
              <a:buSzPts val="1600"/>
              <a:buChar char="○"/>
              <a:defRPr sz="1601"/>
            </a:lvl2pPr>
            <a:lvl3pPr marL="1371600" lvl="2" indent="-330041" rtl="0">
              <a:spcBef>
                <a:spcPts val="1001"/>
              </a:spcBef>
              <a:spcAft>
                <a:spcPts val="0"/>
              </a:spcAft>
              <a:buSzPts val="1600"/>
              <a:buChar char="■"/>
              <a:defRPr sz="1601"/>
            </a:lvl3pPr>
            <a:lvl4pPr marL="1828800" lvl="3" indent="-330041" rtl="0">
              <a:spcBef>
                <a:spcPts val="1001"/>
              </a:spcBef>
              <a:spcAft>
                <a:spcPts val="0"/>
              </a:spcAft>
              <a:buSzPts val="1600"/>
              <a:buChar char="●"/>
              <a:defRPr sz="1601"/>
            </a:lvl4pPr>
            <a:lvl5pPr marL="2286000" lvl="4" indent="-330041" rtl="0">
              <a:spcBef>
                <a:spcPts val="1001"/>
              </a:spcBef>
              <a:spcAft>
                <a:spcPts val="0"/>
              </a:spcAft>
              <a:buSzPts val="1600"/>
              <a:buChar char="○"/>
              <a:defRPr sz="1601"/>
            </a:lvl5pPr>
            <a:lvl6pPr marL="2743200" lvl="5" indent="-330041" rtl="0">
              <a:spcBef>
                <a:spcPts val="1001"/>
              </a:spcBef>
              <a:spcAft>
                <a:spcPts val="0"/>
              </a:spcAft>
              <a:buSzPts val="1600"/>
              <a:buChar char="■"/>
              <a:defRPr sz="1601"/>
            </a:lvl6pPr>
            <a:lvl7pPr marL="3200400" lvl="6" indent="-330041" rtl="0">
              <a:spcBef>
                <a:spcPts val="1001"/>
              </a:spcBef>
              <a:spcAft>
                <a:spcPts val="0"/>
              </a:spcAft>
              <a:buSzPts val="1600"/>
              <a:buChar char="●"/>
              <a:defRPr sz="1601"/>
            </a:lvl7pPr>
            <a:lvl8pPr marL="3657600" lvl="7" indent="-330041" rtl="0">
              <a:spcBef>
                <a:spcPts val="1001"/>
              </a:spcBef>
              <a:spcAft>
                <a:spcPts val="0"/>
              </a:spcAft>
              <a:buSzPts val="1600"/>
              <a:buChar char="○"/>
              <a:defRPr sz="1601"/>
            </a:lvl8pPr>
            <a:lvl9pPr marL="4114800" lvl="8" indent="-330041" rtl="0">
              <a:spcBef>
                <a:spcPts val="1001"/>
              </a:spcBef>
              <a:spcAft>
                <a:spcPts val="1001"/>
              </a:spcAft>
              <a:buSzPts val="1600"/>
              <a:buChar char="■"/>
              <a:defRPr sz="1601"/>
            </a:lvl9pPr>
          </a:lstStyle>
          <a:p>
            <a:endParaRPr/>
          </a:p>
        </p:txBody>
      </p:sp>
      <p:sp>
        <p:nvSpPr>
          <p:cNvPr id="422" name="Google Shape;422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23" name="Google Shape;423;p16"/>
          <p:cNvSpPr txBox="1">
            <a:spLocks noGrp="1"/>
          </p:cNvSpPr>
          <p:nvPr>
            <p:ph type="subTitle" idx="2"/>
          </p:nvPr>
        </p:nvSpPr>
        <p:spPr>
          <a:xfrm>
            <a:off x="960000" y="2525567"/>
            <a:ext cx="6643600" cy="46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999">
                <a:latin typeface="Nunito ExtraBold"/>
                <a:ea typeface="Nunito ExtraBold"/>
                <a:cs typeface="Nunito ExtraBold"/>
                <a:sym typeface="Nunito ExtraBold"/>
              </a:defRPr>
            </a:lvl9pPr>
          </a:lstStyle>
          <a:p>
            <a:endParaRPr/>
          </a:p>
        </p:txBody>
      </p:sp>
      <p:grpSp>
        <p:nvGrpSpPr>
          <p:cNvPr id="424" name="Google Shape;424;p16"/>
          <p:cNvGrpSpPr/>
          <p:nvPr/>
        </p:nvGrpSpPr>
        <p:grpSpPr>
          <a:xfrm flipH="1">
            <a:off x="9810109" y="761742"/>
            <a:ext cx="1221601" cy="5334521"/>
            <a:chOff x="516654" y="732087"/>
            <a:chExt cx="916201" cy="4000891"/>
          </a:xfrm>
        </p:grpSpPr>
        <p:sp>
          <p:nvSpPr>
            <p:cNvPr id="425" name="Google Shape;425;p16"/>
            <p:cNvSpPr/>
            <p:nvPr/>
          </p:nvSpPr>
          <p:spPr>
            <a:xfrm>
              <a:off x="1333471" y="732087"/>
              <a:ext cx="99384" cy="101266"/>
            </a:xfrm>
            <a:custGeom>
              <a:avLst/>
              <a:gdLst/>
              <a:ahLst/>
              <a:cxnLst/>
              <a:rect l="l" t="t" r="r" b="b"/>
              <a:pathLst>
                <a:path w="2165" h="2206" extrusionOk="0">
                  <a:moveTo>
                    <a:pt x="1057" y="457"/>
                  </a:moveTo>
                  <a:cubicBezTo>
                    <a:pt x="1151" y="457"/>
                    <a:pt x="1232" y="477"/>
                    <a:pt x="1278" y="522"/>
                  </a:cubicBezTo>
                  <a:cubicBezTo>
                    <a:pt x="1426" y="643"/>
                    <a:pt x="1520" y="805"/>
                    <a:pt x="1560" y="993"/>
                  </a:cubicBezTo>
                  <a:cubicBezTo>
                    <a:pt x="1614" y="1275"/>
                    <a:pt x="1452" y="1557"/>
                    <a:pt x="1184" y="1652"/>
                  </a:cubicBezTo>
                  <a:cubicBezTo>
                    <a:pt x="1116" y="1678"/>
                    <a:pt x="1049" y="1692"/>
                    <a:pt x="982" y="1705"/>
                  </a:cubicBezTo>
                  <a:cubicBezTo>
                    <a:pt x="952" y="1714"/>
                    <a:pt x="922" y="1719"/>
                    <a:pt x="893" y="1719"/>
                  </a:cubicBezTo>
                  <a:cubicBezTo>
                    <a:pt x="791" y="1719"/>
                    <a:pt x="698" y="1665"/>
                    <a:pt x="646" y="1571"/>
                  </a:cubicBezTo>
                  <a:cubicBezTo>
                    <a:pt x="525" y="1383"/>
                    <a:pt x="444" y="1154"/>
                    <a:pt x="444" y="926"/>
                  </a:cubicBezTo>
                  <a:cubicBezTo>
                    <a:pt x="458" y="845"/>
                    <a:pt x="485" y="764"/>
                    <a:pt x="511" y="697"/>
                  </a:cubicBezTo>
                  <a:cubicBezTo>
                    <a:pt x="577" y="558"/>
                    <a:pt x="847" y="457"/>
                    <a:pt x="1057" y="457"/>
                  </a:cubicBezTo>
                  <a:close/>
                  <a:moveTo>
                    <a:pt x="1133" y="0"/>
                  </a:moveTo>
                  <a:cubicBezTo>
                    <a:pt x="1030" y="0"/>
                    <a:pt x="927" y="22"/>
                    <a:pt x="834" y="65"/>
                  </a:cubicBezTo>
                  <a:lnTo>
                    <a:pt x="794" y="65"/>
                  </a:lnTo>
                  <a:cubicBezTo>
                    <a:pt x="337" y="200"/>
                    <a:pt x="14" y="617"/>
                    <a:pt x="1" y="1100"/>
                  </a:cubicBezTo>
                  <a:cubicBezTo>
                    <a:pt x="41" y="1275"/>
                    <a:pt x="68" y="1463"/>
                    <a:pt x="108" y="1665"/>
                  </a:cubicBezTo>
                  <a:cubicBezTo>
                    <a:pt x="162" y="1867"/>
                    <a:pt x="310" y="2028"/>
                    <a:pt x="511" y="2095"/>
                  </a:cubicBezTo>
                  <a:cubicBezTo>
                    <a:pt x="686" y="2162"/>
                    <a:pt x="874" y="2203"/>
                    <a:pt x="1063" y="2203"/>
                  </a:cubicBezTo>
                  <a:cubicBezTo>
                    <a:pt x="1084" y="2205"/>
                    <a:pt x="1107" y="2206"/>
                    <a:pt x="1129" y="2206"/>
                  </a:cubicBezTo>
                  <a:cubicBezTo>
                    <a:pt x="1244" y="2206"/>
                    <a:pt x="1362" y="2176"/>
                    <a:pt x="1452" y="2109"/>
                  </a:cubicBezTo>
                  <a:cubicBezTo>
                    <a:pt x="1896" y="1813"/>
                    <a:pt x="2165" y="1396"/>
                    <a:pt x="2030" y="805"/>
                  </a:cubicBezTo>
                  <a:cubicBezTo>
                    <a:pt x="1977" y="522"/>
                    <a:pt x="1802" y="281"/>
                    <a:pt x="1560" y="133"/>
                  </a:cubicBezTo>
                  <a:cubicBezTo>
                    <a:pt x="1433" y="45"/>
                    <a:pt x="1282" y="0"/>
                    <a:pt x="113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26" name="Google Shape;426;p16"/>
            <p:cNvSpPr/>
            <p:nvPr/>
          </p:nvSpPr>
          <p:spPr>
            <a:xfrm rot="-5400000">
              <a:off x="1000135" y="1204418"/>
              <a:ext cx="95069" cy="93830"/>
            </a:xfrm>
            <a:custGeom>
              <a:avLst/>
              <a:gdLst/>
              <a:ahLst/>
              <a:cxnLst/>
              <a:rect l="l" t="t" r="r" b="b"/>
              <a:pathLst>
                <a:path w="2071" h="2044" extrusionOk="0">
                  <a:moveTo>
                    <a:pt x="1058" y="573"/>
                  </a:moveTo>
                  <a:cubicBezTo>
                    <a:pt x="1126" y="573"/>
                    <a:pt x="1193" y="591"/>
                    <a:pt x="1251" y="625"/>
                  </a:cubicBezTo>
                  <a:cubicBezTo>
                    <a:pt x="1399" y="679"/>
                    <a:pt x="1493" y="813"/>
                    <a:pt x="1493" y="961"/>
                  </a:cubicBezTo>
                  <a:cubicBezTo>
                    <a:pt x="1493" y="1096"/>
                    <a:pt x="1452" y="1244"/>
                    <a:pt x="1385" y="1365"/>
                  </a:cubicBezTo>
                  <a:cubicBezTo>
                    <a:pt x="1358" y="1418"/>
                    <a:pt x="1331" y="1459"/>
                    <a:pt x="1291" y="1526"/>
                  </a:cubicBezTo>
                  <a:cubicBezTo>
                    <a:pt x="1210" y="1539"/>
                    <a:pt x="1133" y="1546"/>
                    <a:pt x="1058" y="1546"/>
                  </a:cubicBezTo>
                  <a:cubicBezTo>
                    <a:pt x="824" y="1546"/>
                    <a:pt x="624" y="1471"/>
                    <a:pt x="471" y="1257"/>
                  </a:cubicBezTo>
                  <a:cubicBezTo>
                    <a:pt x="511" y="1028"/>
                    <a:pt x="632" y="827"/>
                    <a:pt x="807" y="666"/>
                  </a:cubicBezTo>
                  <a:cubicBezTo>
                    <a:pt x="876" y="604"/>
                    <a:pt x="967" y="573"/>
                    <a:pt x="1058" y="573"/>
                  </a:cubicBezTo>
                  <a:close/>
                  <a:moveTo>
                    <a:pt x="1209" y="1"/>
                  </a:moveTo>
                  <a:cubicBezTo>
                    <a:pt x="1130" y="1"/>
                    <a:pt x="1047" y="22"/>
                    <a:pt x="968" y="61"/>
                  </a:cubicBezTo>
                  <a:cubicBezTo>
                    <a:pt x="821" y="155"/>
                    <a:pt x="632" y="182"/>
                    <a:pt x="498" y="330"/>
                  </a:cubicBezTo>
                  <a:cubicBezTo>
                    <a:pt x="458" y="356"/>
                    <a:pt x="417" y="370"/>
                    <a:pt x="377" y="383"/>
                  </a:cubicBezTo>
                  <a:cubicBezTo>
                    <a:pt x="175" y="383"/>
                    <a:pt x="95" y="518"/>
                    <a:pt x="68" y="692"/>
                  </a:cubicBezTo>
                  <a:cubicBezTo>
                    <a:pt x="41" y="827"/>
                    <a:pt x="14" y="961"/>
                    <a:pt x="14" y="1096"/>
                  </a:cubicBezTo>
                  <a:cubicBezTo>
                    <a:pt x="1" y="1244"/>
                    <a:pt x="27" y="1378"/>
                    <a:pt x="108" y="1499"/>
                  </a:cubicBezTo>
                  <a:cubicBezTo>
                    <a:pt x="283" y="1795"/>
                    <a:pt x="605" y="1996"/>
                    <a:pt x="955" y="2037"/>
                  </a:cubicBezTo>
                  <a:cubicBezTo>
                    <a:pt x="988" y="2041"/>
                    <a:pt x="1021" y="2043"/>
                    <a:pt x="1053" y="2043"/>
                  </a:cubicBezTo>
                  <a:cubicBezTo>
                    <a:pt x="1207" y="2043"/>
                    <a:pt x="1357" y="1993"/>
                    <a:pt x="1479" y="1916"/>
                  </a:cubicBezTo>
                  <a:cubicBezTo>
                    <a:pt x="1815" y="1660"/>
                    <a:pt x="2071" y="1351"/>
                    <a:pt x="2044" y="948"/>
                  </a:cubicBezTo>
                  <a:cubicBezTo>
                    <a:pt x="2071" y="518"/>
                    <a:pt x="1788" y="141"/>
                    <a:pt x="1372" y="34"/>
                  </a:cubicBezTo>
                  <a:cubicBezTo>
                    <a:pt x="1321" y="11"/>
                    <a:pt x="1266" y="1"/>
                    <a:pt x="1209" y="1"/>
                  </a:cubicBezTo>
                  <a:close/>
                </a:path>
              </a:pathLst>
            </a:custGeom>
            <a:solidFill>
              <a:srgbClr val="87A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27" name="Google Shape;427;p16"/>
            <p:cNvSpPr/>
            <p:nvPr/>
          </p:nvSpPr>
          <p:spPr>
            <a:xfrm rot="-5400000">
              <a:off x="888858" y="835148"/>
              <a:ext cx="61145" cy="57244"/>
            </a:xfrm>
            <a:custGeom>
              <a:avLst/>
              <a:gdLst/>
              <a:ahLst/>
              <a:cxnLst/>
              <a:rect l="l" t="t" r="r" b="b"/>
              <a:pathLst>
                <a:path w="1332" h="1247" extrusionOk="0">
                  <a:moveTo>
                    <a:pt x="574" y="1"/>
                  </a:moveTo>
                  <a:cubicBezTo>
                    <a:pt x="399" y="1"/>
                    <a:pt x="237" y="101"/>
                    <a:pt x="148" y="256"/>
                  </a:cubicBezTo>
                  <a:cubicBezTo>
                    <a:pt x="14" y="458"/>
                    <a:pt x="1" y="713"/>
                    <a:pt x="108" y="915"/>
                  </a:cubicBezTo>
                  <a:cubicBezTo>
                    <a:pt x="192" y="1070"/>
                    <a:pt x="646" y="1246"/>
                    <a:pt x="879" y="1246"/>
                  </a:cubicBezTo>
                  <a:cubicBezTo>
                    <a:pt x="908" y="1246"/>
                    <a:pt x="934" y="1244"/>
                    <a:pt x="955" y="1238"/>
                  </a:cubicBezTo>
                  <a:cubicBezTo>
                    <a:pt x="1183" y="1170"/>
                    <a:pt x="1331" y="955"/>
                    <a:pt x="1331" y="713"/>
                  </a:cubicBezTo>
                  <a:cubicBezTo>
                    <a:pt x="1331" y="337"/>
                    <a:pt x="1009" y="95"/>
                    <a:pt x="686" y="14"/>
                  </a:cubicBezTo>
                  <a:cubicBezTo>
                    <a:pt x="649" y="5"/>
                    <a:pt x="611" y="1"/>
                    <a:pt x="574" y="1"/>
                  </a:cubicBezTo>
                  <a:close/>
                </a:path>
              </a:pathLst>
            </a:custGeom>
            <a:solidFill>
              <a:srgbClr val="87A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28" name="Google Shape;428;p16"/>
            <p:cNvSpPr/>
            <p:nvPr/>
          </p:nvSpPr>
          <p:spPr>
            <a:xfrm rot="-5400000">
              <a:off x="574306" y="1294757"/>
              <a:ext cx="49991" cy="46685"/>
            </a:xfrm>
            <a:custGeom>
              <a:avLst/>
              <a:gdLst/>
              <a:ahLst/>
              <a:cxnLst/>
              <a:rect l="l" t="t" r="r" b="b"/>
              <a:pathLst>
                <a:path w="1089" h="1017" extrusionOk="0">
                  <a:moveTo>
                    <a:pt x="658" y="1"/>
                  </a:moveTo>
                  <a:cubicBezTo>
                    <a:pt x="599" y="1"/>
                    <a:pt x="541" y="15"/>
                    <a:pt x="484" y="23"/>
                  </a:cubicBezTo>
                  <a:cubicBezTo>
                    <a:pt x="448" y="23"/>
                    <a:pt x="418" y="17"/>
                    <a:pt x="390" y="17"/>
                  </a:cubicBezTo>
                  <a:cubicBezTo>
                    <a:pt x="376" y="17"/>
                    <a:pt x="363" y="18"/>
                    <a:pt x="350" y="23"/>
                  </a:cubicBezTo>
                  <a:cubicBezTo>
                    <a:pt x="282" y="49"/>
                    <a:pt x="229" y="76"/>
                    <a:pt x="175" y="130"/>
                  </a:cubicBezTo>
                  <a:cubicBezTo>
                    <a:pt x="13" y="332"/>
                    <a:pt x="0" y="614"/>
                    <a:pt x="161" y="829"/>
                  </a:cubicBezTo>
                  <a:cubicBezTo>
                    <a:pt x="243" y="957"/>
                    <a:pt x="344" y="1016"/>
                    <a:pt x="484" y="1016"/>
                  </a:cubicBezTo>
                  <a:cubicBezTo>
                    <a:pt x="551" y="1016"/>
                    <a:pt x="626" y="1003"/>
                    <a:pt x="712" y="977"/>
                  </a:cubicBezTo>
                  <a:cubicBezTo>
                    <a:pt x="766" y="963"/>
                    <a:pt x="820" y="950"/>
                    <a:pt x="874" y="923"/>
                  </a:cubicBezTo>
                  <a:cubicBezTo>
                    <a:pt x="1008" y="869"/>
                    <a:pt x="1089" y="722"/>
                    <a:pt x="1062" y="574"/>
                  </a:cubicBezTo>
                  <a:cubicBezTo>
                    <a:pt x="1048" y="533"/>
                    <a:pt x="1048" y="506"/>
                    <a:pt x="1048" y="466"/>
                  </a:cubicBezTo>
                  <a:cubicBezTo>
                    <a:pt x="1035" y="305"/>
                    <a:pt x="954" y="144"/>
                    <a:pt x="820" y="49"/>
                  </a:cubicBezTo>
                  <a:cubicBezTo>
                    <a:pt x="764" y="12"/>
                    <a:pt x="710" y="1"/>
                    <a:pt x="658" y="1"/>
                  </a:cubicBezTo>
                  <a:close/>
                </a:path>
              </a:pathLst>
            </a:custGeom>
            <a:solidFill>
              <a:srgbClr val="87A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29" name="Google Shape;429;p16"/>
            <p:cNvSpPr/>
            <p:nvPr/>
          </p:nvSpPr>
          <p:spPr>
            <a:xfrm>
              <a:off x="1221738" y="4614957"/>
              <a:ext cx="111733" cy="118022"/>
            </a:xfrm>
            <a:custGeom>
              <a:avLst/>
              <a:gdLst/>
              <a:ahLst/>
              <a:cxnLst/>
              <a:rect l="l" t="t" r="r" b="b"/>
              <a:pathLst>
                <a:path w="2434" h="2571" extrusionOk="0">
                  <a:moveTo>
                    <a:pt x="1086" y="551"/>
                  </a:moveTo>
                  <a:cubicBezTo>
                    <a:pt x="1131" y="551"/>
                    <a:pt x="1177" y="557"/>
                    <a:pt x="1223" y="571"/>
                  </a:cubicBezTo>
                  <a:cubicBezTo>
                    <a:pt x="1439" y="611"/>
                    <a:pt x="1640" y="719"/>
                    <a:pt x="1788" y="880"/>
                  </a:cubicBezTo>
                  <a:cubicBezTo>
                    <a:pt x="1869" y="988"/>
                    <a:pt x="1909" y="1109"/>
                    <a:pt x="1882" y="1243"/>
                  </a:cubicBezTo>
                  <a:cubicBezTo>
                    <a:pt x="1842" y="1646"/>
                    <a:pt x="1573" y="1982"/>
                    <a:pt x="1197" y="2117"/>
                  </a:cubicBezTo>
                  <a:cubicBezTo>
                    <a:pt x="1147" y="2135"/>
                    <a:pt x="1094" y="2145"/>
                    <a:pt x="1041" y="2145"/>
                  </a:cubicBezTo>
                  <a:cubicBezTo>
                    <a:pt x="980" y="2145"/>
                    <a:pt x="918" y="2132"/>
                    <a:pt x="861" y="2103"/>
                  </a:cubicBezTo>
                  <a:cubicBezTo>
                    <a:pt x="713" y="2036"/>
                    <a:pt x="592" y="1915"/>
                    <a:pt x="511" y="1781"/>
                  </a:cubicBezTo>
                  <a:cubicBezTo>
                    <a:pt x="498" y="1754"/>
                    <a:pt x="471" y="1700"/>
                    <a:pt x="471" y="1687"/>
                  </a:cubicBezTo>
                  <a:cubicBezTo>
                    <a:pt x="592" y="1525"/>
                    <a:pt x="444" y="1377"/>
                    <a:pt x="484" y="1230"/>
                  </a:cubicBezTo>
                  <a:cubicBezTo>
                    <a:pt x="525" y="1082"/>
                    <a:pt x="592" y="947"/>
                    <a:pt x="672" y="813"/>
                  </a:cubicBezTo>
                  <a:cubicBezTo>
                    <a:pt x="747" y="652"/>
                    <a:pt x="908" y="551"/>
                    <a:pt x="1086" y="551"/>
                  </a:cubicBezTo>
                  <a:close/>
                  <a:moveTo>
                    <a:pt x="1201" y="0"/>
                  </a:moveTo>
                  <a:cubicBezTo>
                    <a:pt x="933" y="0"/>
                    <a:pt x="674" y="96"/>
                    <a:pt x="430" y="208"/>
                  </a:cubicBezTo>
                  <a:cubicBezTo>
                    <a:pt x="242" y="302"/>
                    <a:pt x="121" y="463"/>
                    <a:pt x="81" y="665"/>
                  </a:cubicBezTo>
                  <a:cubicBezTo>
                    <a:pt x="41" y="853"/>
                    <a:pt x="14" y="1028"/>
                    <a:pt x="0" y="1189"/>
                  </a:cubicBezTo>
                  <a:cubicBezTo>
                    <a:pt x="0" y="1445"/>
                    <a:pt x="54" y="1700"/>
                    <a:pt x="148" y="1942"/>
                  </a:cubicBezTo>
                  <a:cubicBezTo>
                    <a:pt x="256" y="2197"/>
                    <a:pt x="471" y="2399"/>
                    <a:pt x="726" y="2506"/>
                  </a:cubicBezTo>
                  <a:cubicBezTo>
                    <a:pt x="808" y="2551"/>
                    <a:pt x="897" y="2571"/>
                    <a:pt x="986" y="2571"/>
                  </a:cubicBezTo>
                  <a:cubicBezTo>
                    <a:pt x="1058" y="2571"/>
                    <a:pt x="1130" y="2557"/>
                    <a:pt x="1197" y="2533"/>
                  </a:cubicBezTo>
                  <a:cubicBezTo>
                    <a:pt x="1371" y="2466"/>
                    <a:pt x="1546" y="2385"/>
                    <a:pt x="1707" y="2305"/>
                  </a:cubicBezTo>
                  <a:cubicBezTo>
                    <a:pt x="2178" y="2036"/>
                    <a:pt x="2433" y="1512"/>
                    <a:pt x="2379" y="988"/>
                  </a:cubicBezTo>
                  <a:cubicBezTo>
                    <a:pt x="2366" y="867"/>
                    <a:pt x="2339" y="746"/>
                    <a:pt x="2272" y="652"/>
                  </a:cubicBezTo>
                  <a:cubicBezTo>
                    <a:pt x="2097" y="342"/>
                    <a:pt x="1801" y="127"/>
                    <a:pt x="1465" y="33"/>
                  </a:cubicBezTo>
                  <a:cubicBezTo>
                    <a:pt x="1376" y="10"/>
                    <a:pt x="1288" y="0"/>
                    <a:pt x="1201" y="0"/>
                  </a:cubicBezTo>
                  <a:close/>
                </a:path>
              </a:pathLst>
            </a:custGeom>
            <a:solidFill>
              <a:srgbClr val="F7B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30" name="Google Shape;430;p16"/>
            <p:cNvSpPr/>
            <p:nvPr/>
          </p:nvSpPr>
          <p:spPr>
            <a:xfrm>
              <a:off x="579501" y="3987098"/>
              <a:ext cx="61008" cy="60962"/>
            </a:xfrm>
            <a:custGeom>
              <a:avLst/>
              <a:gdLst/>
              <a:ahLst/>
              <a:cxnLst/>
              <a:rect l="l" t="t" r="r" b="b"/>
              <a:pathLst>
                <a:path w="1329" h="1328" extrusionOk="0">
                  <a:moveTo>
                    <a:pt x="673" y="0"/>
                  </a:moveTo>
                  <a:cubicBezTo>
                    <a:pt x="658" y="0"/>
                    <a:pt x="644" y="0"/>
                    <a:pt x="629" y="1"/>
                  </a:cubicBezTo>
                  <a:lnTo>
                    <a:pt x="481" y="1"/>
                  </a:lnTo>
                  <a:cubicBezTo>
                    <a:pt x="293" y="1"/>
                    <a:pt x="132" y="135"/>
                    <a:pt x="78" y="324"/>
                  </a:cubicBezTo>
                  <a:cubicBezTo>
                    <a:pt x="38" y="485"/>
                    <a:pt x="24" y="646"/>
                    <a:pt x="11" y="808"/>
                  </a:cubicBezTo>
                  <a:cubicBezTo>
                    <a:pt x="0" y="1105"/>
                    <a:pt x="250" y="1327"/>
                    <a:pt x="528" y="1327"/>
                  </a:cubicBezTo>
                  <a:cubicBezTo>
                    <a:pt x="602" y="1327"/>
                    <a:pt x="677" y="1312"/>
                    <a:pt x="750" y="1278"/>
                  </a:cubicBezTo>
                  <a:cubicBezTo>
                    <a:pt x="831" y="1238"/>
                    <a:pt x="912" y="1211"/>
                    <a:pt x="1006" y="1170"/>
                  </a:cubicBezTo>
                  <a:cubicBezTo>
                    <a:pt x="1046" y="1157"/>
                    <a:pt x="1086" y="1130"/>
                    <a:pt x="1113" y="1103"/>
                  </a:cubicBezTo>
                  <a:cubicBezTo>
                    <a:pt x="1288" y="902"/>
                    <a:pt x="1328" y="633"/>
                    <a:pt x="1248" y="391"/>
                  </a:cubicBezTo>
                  <a:cubicBezTo>
                    <a:pt x="1107" y="123"/>
                    <a:pt x="942" y="0"/>
                    <a:pt x="673" y="0"/>
                  </a:cubicBezTo>
                  <a:close/>
                </a:path>
              </a:pathLst>
            </a:custGeom>
            <a:solidFill>
              <a:srgbClr val="87AC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31" name="Google Shape;431;p16"/>
            <p:cNvSpPr/>
            <p:nvPr/>
          </p:nvSpPr>
          <p:spPr>
            <a:xfrm>
              <a:off x="797404" y="4471648"/>
              <a:ext cx="66057" cy="63349"/>
            </a:xfrm>
            <a:custGeom>
              <a:avLst/>
              <a:gdLst/>
              <a:ahLst/>
              <a:cxnLst/>
              <a:rect l="l" t="t" r="r" b="b"/>
              <a:pathLst>
                <a:path w="1439" h="1380" extrusionOk="0">
                  <a:moveTo>
                    <a:pt x="570" y="0"/>
                  </a:moveTo>
                  <a:cubicBezTo>
                    <a:pt x="476" y="0"/>
                    <a:pt x="387" y="39"/>
                    <a:pt x="323" y="103"/>
                  </a:cubicBezTo>
                  <a:cubicBezTo>
                    <a:pt x="121" y="277"/>
                    <a:pt x="14" y="533"/>
                    <a:pt x="27" y="802"/>
                  </a:cubicBezTo>
                  <a:cubicBezTo>
                    <a:pt x="0" y="976"/>
                    <a:pt x="81" y="1138"/>
                    <a:pt x="229" y="1218"/>
                  </a:cubicBezTo>
                  <a:cubicBezTo>
                    <a:pt x="355" y="1324"/>
                    <a:pt x="506" y="1379"/>
                    <a:pt x="662" y="1379"/>
                  </a:cubicBezTo>
                  <a:cubicBezTo>
                    <a:pt x="706" y="1379"/>
                    <a:pt x="749" y="1375"/>
                    <a:pt x="793" y="1366"/>
                  </a:cubicBezTo>
                  <a:cubicBezTo>
                    <a:pt x="1237" y="1259"/>
                    <a:pt x="1438" y="734"/>
                    <a:pt x="1197" y="345"/>
                  </a:cubicBezTo>
                  <a:cubicBezTo>
                    <a:pt x="1062" y="170"/>
                    <a:pt x="861" y="49"/>
                    <a:pt x="645" y="9"/>
                  </a:cubicBezTo>
                  <a:cubicBezTo>
                    <a:pt x="620" y="3"/>
                    <a:pt x="595" y="0"/>
                    <a:pt x="5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32" name="Google Shape;432;p16"/>
            <p:cNvSpPr/>
            <p:nvPr/>
          </p:nvSpPr>
          <p:spPr>
            <a:xfrm>
              <a:off x="1022967" y="4242272"/>
              <a:ext cx="49394" cy="52056"/>
            </a:xfrm>
            <a:custGeom>
              <a:avLst/>
              <a:gdLst/>
              <a:ahLst/>
              <a:cxnLst/>
              <a:rect l="l" t="t" r="r" b="b"/>
              <a:pathLst>
                <a:path w="1076" h="1134" extrusionOk="0">
                  <a:moveTo>
                    <a:pt x="699" y="1"/>
                  </a:moveTo>
                  <a:lnTo>
                    <a:pt x="162" y="162"/>
                  </a:lnTo>
                  <a:cubicBezTo>
                    <a:pt x="108" y="256"/>
                    <a:pt x="68" y="350"/>
                    <a:pt x="41" y="458"/>
                  </a:cubicBezTo>
                  <a:cubicBezTo>
                    <a:pt x="0" y="659"/>
                    <a:pt x="41" y="875"/>
                    <a:pt x="175" y="1036"/>
                  </a:cubicBezTo>
                  <a:cubicBezTo>
                    <a:pt x="220" y="1103"/>
                    <a:pt x="284" y="1133"/>
                    <a:pt x="351" y="1133"/>
                  </a:cubicBezTo>
                  <a:cubicBezTo>
                    <a:pt x="364" y="1133"/>
                    <a:pt x="377" y="1132"/>
                    <a:pt x="390" y="1130"/>
                  </a:cubicBezTo>
                  <a:cubicBezTo>
                    <a:pt x="565" y="1090"/>
                    <a:pt x="740" y="1036"/>
                    <a:pt x="888" y="996"/>
                  </a:cubicBezTo>
                  <a:cubicBezTo>
                    <a:pt x="1035" y="794"/>
                    <a:pt x="1076" y="525"/>
                    <a:pt x="995" y="297"/>
                  </a:cubicBezTo>
                  <a:cubicBezTo>
                    <a:pt x="955" y="149"/>
                    <a:pt x="847" y="41"/>
                    <a:pt x="699" y="1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33" name="Google Shape;433;p16"/>
            <p:cNvSpPr/>
            <p:nvPr/>
          </p:nvSpPr>
          <p:spPr>
            <a:xfrm>
              <a:off x="516654" y="4545141"/>
              <a:ext cx="50036" cy="41865"/>
            </a:xfrm>
            <a:custGeom>
              <a:avLst/>
              <a:gdLst/>
              <a:ahLst/>
              <a:cxnLst/>
              <a:rect l="l" t="t" r="r" b="b"/>
              <a:pathLst>
                <a:path w="1090" h="912" extrusionOk="0">
                  <a:moveTo>
                    <a:pt x="633" y="1"/>
                  </a:moveTo>
                  <a:cubicBezTo>
                    <a:pt x="594" y="1"/>
                    <a:pt x="554" y="16"/>
                    <a:pt x="511" y="47"/>
                  </a:cubicBezTo>
                  <a:cubicBezTo>
                    <a:pt x="417" y="101"/>
                    <a:pt x="323" y="168"/>
                    <a:pt x="216" y="209"/>
                  </a:cubicBezTo>
                  <a:cubicBezTo>
                    <a:pt x="68" y="276"/>
                    <a:pt x="0" y="437"/>
                    <a:pt x="27" y="585"/>
                  </a:cubicBezTo>
                  <a:cubicBezTo>
                    <a:pt x="41" y="720"/>
                    <a:pt x="135" y="827"/>
                    <a:pt x="256" y="867"/>
                  </a:cubicBezTo>
                  <a:cubicBezTo>
                    <a:pt x="311" y="899"/>
                    <a:pt x="371" y="912"/>
                    <a:pt x="430" y="912"/>
                  </a:cubicBezTo>
                  <a:cubicBezTo>
                    <a:pt x="471" y="912"/>
                    <a:pt x="513" y="905"/>
                    <a:pt x="552" y="894"/>
                  </a:cubicBezTo>
                  <a:cubicBezTo>
                    <a:pt x="659" y="854"/>
                    <a:pt x="753" y="827"/>
                    <a:pt x="847" y="800"/>
                  </a:cubicBezTo>
                  <a:cubicBezTo>
                    <a:pt x="995" y="773"/>
                    <a:pt x="1089" y="639"/>
                    <a:pt x="1089" y="491"/>
                  </a:cubicBezTo>
                  <a:cubicBezTo>
                    <a:pt x="1089" y="370"/>
                    <a:pt x="1076" y="330"/>
                    <a:pt x="928" y="222"/>
                  </a:cubicBezTo>
                  <a:cubicBezTo>
                    <a:pt x="888" y="182"/>
                    <a:pt x="847" y="142"/>
                    <a:pt x="807" y="101"/>
                  </a:cubicBezTo>
                  <a:cubicBezTo>
                    <a:pt x="750" y="36"/>
                    <a:pt x="693" y="1"/>
                    <a:pt x="633" y="1"/>
                  </a:cubicBezTo>
                  <a:close/>
                </a:path>
              </a:pathLst>
            </a:custGeom>
            <a:solidFill>
              <a:srgbClr val="F7B11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  <p:grpSp>
        <p:nvGrpSpPr>
          <p:cNvPr id="434" name="Google Shape;434;p16"/>
          <p:cNvGrpSpPr/>
          <p:nvPr/>
        </p:nvGrpSpPr>
        <p:grpSpPr>
          <a:xfrm rot="2701475" flipH="1">
            <a:off x="9639632" y="2535862"/>
            <a:ext cx="1788521" cy="1788577"/>
            <a:chOff x="2621791" y="945144"/>
            <a:chExt cx="1628198" cy="1232345"/>
          </a:xfrm>
        </p:grpSpPr>
        <p:sp>
          <p:nvSpPr>
            <p:cNvPr id="435" name="Google Shape;435;p16"/>
            <p:cNvSpPr/>
            <p:nvPr/>
          </p:nvSpPr>
          <p:spPr>
            <a:xfrm>
              <a:off x="3850117" y="1041298"/>
              <a:ext cx="399872" cy="162440"/>
            </a:xfrm>
            <a:custGeom>
              <a:avLst/>
              <a:gdLst/>
              <a:ahLst/>
              <a:cxnLst/>
              <a:rect l="l" t="t" r="r" b="b"/>
              <a:pathLst>
                <a:path w="6292" h="2556" extrusionOk="0">
                  <a:moveTo>
                    <a:pt x="4558" y="0"/>
                  </a:moveTo>
                  <a:cubicBezTo>
                    <a:pt x="3926" y="0"/>
                    <a:pt x="3308" y="148"/>
                    <a:pt x="2730" y="417"/>
                  </a:cubicBezTo>
                  <a:cubicBezTo>
                    <a:pt x="1910" y="780"/>
                    <a:pt x="1117" y="1197"/>
                    <a:pt x="377" y="1680"/>
                  </a:cubicBezTo>
                  <a:cubicBezTo>
                    <a:pt x="256" y="1761"/>
                    <a:pt x="122" y="1842"/>
                    <a:pt x="1" y="1922"/>
                  </a:cubicBezTo>
                  <a:lnTo>
                    <a:pt x="28" y="1990"/>
                  </a:lnTo>
                  <a:cubicBezTo>
                    <a:pt x="77" y="2009"/>
                    <a:pt x="141" y="2022"/>
                    <a:pt x="203" y="2022"/>
                  </a:cubicBezTo>
                  <a:cubicBezTo>
                    <a:pt x="226" y="2022"/>
                    <a:pt x="248" y="2020"/>
                    <a:pt x="270" y="2016"/>
                  </a:cubicBezTo>
                  <a:cubicBezTo>
                    <a:pt x="404" y="1990"/>
                    <a:pt x="525" y="1922"/>
                    <a:pt x="660" y="1895"/>
                  </a:cubicBezTo>
                  <a:cubicBezTo>
                    <a:pt x="687" y="1890"/>
                    <a:pt x="715" y="1887"/>
                    <a:pt x="743" y="1887"/>
                  </a:cubicBezTo>
                  <a:cubicBezTo>
                    <a:pt x="782" y="1887"/>
                    <a:pt x="822" y="1893"/>
                    <a:pt x="861" y="1909"/>
                  </a:cubicBezTo>
                  <a:cubicBezTo>
                    <a:pt x="1103" y="2016"/>
                    <a:pt x="1345" y="2111"/>
                    <a:pt x="1587" y="2191"/>
                  </a:cubicBezTo>
                  <a:cubicBezTo>
                    <a:pt x="2246" y="2326"/>
                    <a:pt x="2904" y="2433"/>
                    <a:pt x="3563" y="2514"/>
                  </a:cubicBezTo>
                  <a:cubicBezTo>
                    <a:pt x="3748" y="2542"/>
                    <a:pt x="3935" y="2556"/>
                    <a:pt x="4123" y="2556"/>
                  </a:cubicBezTo>
                  <a:cubicBezTo>
                    <a:pt x="4564" y="2556"/>
                    <a:pt x="5007" y="2480"/>
                    <a:pt x="5431" y="2339"/>
                  </a:cubicBezTo>
                  <a:cubicBezTo>
                    <a:pt x="5875" y="2164"/>
                    <a:pt x="6184" y="1761"/>
                    <a:pt x="6251" y="1291"/>
                  </a:cubicBezTo>
                  <a:cubicBezTo>
                    <a:pt x="6292" y="874"/>
                    <a:pt x="5902" y="390"/>
                    <a:pt x="5593" y="242"/>
                  </a:cubicBezTo>
                  <a:cubicBezTo>
                    <a:pt x="5270" y="94"/>
                    <a:pt x="4920" y="14"/>
                    <a:pt x="4558" y="0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36" name="Google Shape;436;p16"/>
            <p:cNvSpPr/>
            <p:nvPr/>
          </p:nvSpPr>
          <p:spPr>
            <a:xfrm>
              <a:off x="3655394" y="945144"/>
              <a:ext cx="287067" cy="221036"/>
            </a:xfrm>
            <a:custGeom>
              <a:avLst/>
              <a:gdLst/>
              <a:ahLst/>
              <a:cxnLst/>
              <a:rect l="l" t="t" r="r" b="b"/>
              <a:pathLst>
                <a:path w="4517" h="3478" extrusionOk="0">
                  <a:moveTo>
                    <a:pt x="3408" y="1"/>
                  </a:moveTo>
                  <a:cubicBezTo>
                    <a:pt x="3237" y="1"/>
                    <a:pt x="3064" y="43"/>
                    <a:pt x="2904" y="129"/>
                  </a:cubicBezTo>
                  <a:cubicBezTo>
                    <a:pt x="2353" y="384"/>
                    <a:pt x="1882" y="774"/>
                    <a:pt x="1519" y="1271"/>
                  </a:cubicBezTo>
                  <a:cubicBezTo>
                    <a:pt x="1049" y="1863"/>
                    <a:pt x="619" y="2481"/>
                    <a:pt x="175" y="3086"/>
                  </a:cubicBezTo>
                  <a:cubicBezTo>
                    <a:pt x="108" y="3153"/>
                    <a:pt x="54" y="3234"/>
                    <a:pt x="14" y="3314"/>
                  </a:cubicBezTo>
                  <a:cubicBezTo>
                    <a:pt x="0" y="3368"/>
                    <a:pt x="0" y="3422"/>
                    <a:pt x="0" y="3476"/>
                  </a:cubicBezTo>
                  <a:cubicBezTo>
                    <a:pt x="27" y="3476"/>
                    <a:pt x="58" y="3478"/>
                    <a:pt x="89" y="3478"/>
                  </a:cubicBezTo>
                  <a:cubicBezTo>
                    <a:pt x="134" y="3478"/>
                    <a:pt x="178" y="3473"/>
                    <a:pt x="202" y="3449"/>
                  </a:cubicBezTo>
                  <a:cubicBezTo>
                    <a:pt x="336" y="3341"/>
                    <a:pt x="457" y="3234"/>
                    <a:pt x="565" y="3099"/>
                  </a:cubicBezTo>
                  <a:cubicBezTo>
                    <a:pt x="615" y="3049"/>
                    <a:pt x="687" y="3022"/>
                    <a:pt x="754" y="3022"/>
                  </a:cubicBezTo>
                  <a:cubicBezTo>
                    <a:pt x="777" y="3022"/>
                    <a:pt x="799" y="3025"/>
                    <a:pt x="820" y="3032"/>
                  </a:cubicBezTo>
                  <a:cubicBezTo>
                    <a:pt x="905" y="3058"/>
                    <a:pt x="985" y="3067"/>
                    <a:pt x="1067" y="3067"/>
                  </a:cubicBezTo>
                  <a:cubicBezTo>
                    <a:pt x="1113" y="3067"/>
                    <a:pt x="1161" y="3064"/>
                    <a:pt x="1210" y="3059"/>
                  </a:cubicBezTo>
                  <a:cubicBezTo>
                    <a:pt x="1452" y="3005"/>
                    <a:pt x="1707" y="2911"/>
                    <a:pt x="1963" y="2871"/>
                  </a:cubicBezTo>
                  <a:cubicBezTo>
                    <a:pt x="2715" y="2763"/>
                    <a:pt x="3414" y="2427"/>
                    <a:pt x="3979" y="1903"/>
                  </a:cubicBezTo>
                  <a:cubicBezTo>
                    <a:pt x="4261" y="1634"/>
                    <a:pt x="4517" y="1325"/>
                    <a:pt x="4517" y="895"/>
                  </a:cubicBezTo>
                  <a:cubicBezTo>
                    <a:pt x="4476" y="613"/>
                    <a:pt x="4302" y="357"/>
                    <a:pt x="4046" y="223"/>
                  </a:cubicBezTo>
                  <a:cubicBezTo>
                    <a:pt x="3861" y="76"/>
                    <a:pt x="3637" y="1"/>
                    <a:pt x="3408" y="1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37" name="Google Shape;437;p16"/>
            <p:cNvSpPr/>
            <p:nvPr/>
          </p:nvSpPr>
          <p:spPr>
            <a:xfrm>
              <a:off x="3343610" y="1036659"/>
              <a:ext cx="228153" cy="254146"/>
            </a:xfrm>
            <a:custGeom>
              <a:avLst/>
              <a:gdLst/>
              <a:ahLst/>
              <a:cxnLst/>
              <a:rect l="l" t="t" r="r" b="b"/>
              <a:pathLst>
                <a:path w="3590" h="3999" extrusionOk="0">
                  <a:moveTo>
                    <a:pt x="2525" y="1"/>
                  </a:moveTo>
                  <a:cubicBezTo>
                    <a:pt x="2434" y="1"/>
                    <a:pt x="2351" y="11"/>
                    <a:pt x="2285" y="33"/>
                  </a:cubicBezTo>
                  <a:cubicBezTo>
                    <a:pt x="1882" y="181"/>
                    <a:pt x="1519" y="423"/>
                    <a:pt x="1250" y="759"/>
                  </a:cubicBezTo>
                  <a:cubicBezTo>
                    <a:pt x="1022" y="1028"/>
                    <a:pt x="834" y="1323"/>
                    <a:pt x="659" y="1632"/>
                  </a:cubicBezTo>
                  <a:cubicBezTo>
                    <a:pt x="296" y="2237"/>
                    <a:pt x="81" y="2923"/>
                    <a:pt x="27" y="3635"/>
                  </a:cubicBezTo>
                  <a:cubicBezTo>
                    <a:pt x="27" y="3729"/>
                    <a:pt x="0" y="3797"/>
                    <a:pt x="27" y="3823"/>
                  </a:cubicBezTo>
                  <a:cubicBezTo>
                    <a:pt x="81" y="3891"/>
                    <a:pt x="135" y="3944"/>
                    <a:pt x="202" y="3998"/>
                  </a:cubicBezTo>
                  <a:cubicBezTo>
                    <a:pt x="242" y="3944"/>
                    <a:pt x="296" y="3891"/>
                    <a:pt x="336" y="3837"/>
                  </a:cubicBezTo>
                  <a:cubicBezTo>
                    <a:pt x="363" y="3783"/>
                    <a:pt x="377" y="3716"/>
                    <a:pt x="377" y="3649"/>
                  </a:cubicBezTo>
                  <a:cubicBezTo>
                    <a:pt x="377" y="3528"/>
                    <a:pt x="484" y="3429"/>
                    <a:pt x="603" y="3429"/>
                  </a:cubicBezTo>
                  <a:cubicBezTo>
                    <a:pt x="617" y="3429"/>
                    <a:pt x="631" y="3431"/>
                    <a:pt x="645" y="3434"/>
                  </a:cubicBezTo>
                  <a:cubicBezTo>
                    <a:pt x="664" y="3436"/>
                    <a:pt x="683" y="3437"/>
                    <a:pt x="701" y="3437"/>
                  </a:cubicBezTo>
                  <a:cubicBezTo>
                    <a:pt x="786" y="3437"/>
                    <a:pt x="864" y="3413"/>
                    <a:pt x="941" y="3380"/>
                  </a:cubicBezTo>
                  <a:cubicBezTo>
                    <a:pt x="1492" y="3017"/>
                    <a:pt x="2057" y="2654"/>
                    <a:pt x="2594" y="2264"/>
                  </a:cubicBezTo>
                  <a:cubicBezTo>
                    <a:pt x="2957" y="2009"/>
                    <a:pt x="3253" y="1673"/>
                    <a:pt x="3428" y="1270"/>
                  </a:cubicBezTo>
                  <a:cubicBezTo>
                    <a:pt x="3576" y="920"/>
                    <a:pt x="3589" y="584"/>
                    <a:pt x="3347" y="288"/>
                  </a:cubicBezTo>
                  <a:cubicBezTo>
                    <a:pt x="3213" y="113"/>
                    <a:pt x="2825" y="1"/>
                    <a:pt x="2525" y="1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38" name="Google Shape;438;p16"/>
            <p:cNvSpPr/>
            <p:nvPr/>
          </p:nvSpPr>
          <p:spPr>
            <a:xfrm>
              <a:off x="3787772" y="1282159"/>
              <a:ext cx="256561" cy="155831"/>
            </a:xfrm>
            <a:custGeom>
              <a:avLst/>
              <a:gdLst/>
              <a:ahLst/>
              <a:cxnLst/>
              <a:rect l="l" t="t" r="r" b="b"/>
              <a:pathLst>
                <a:path w="4037" h="2452" extrusionOk="0">
                  <a:moveTo>
                    <a:pt x="2380" y="1"/>
                  </a:moveTo>
                  <a:cubicBezTo>
                    <a:pt x="2098" y="14"/>
                    <a:pt x="1896" y="14"/>
                    <a:pt x="1708" y="41"/>
                  </a:cubicBezTo>
                  <a:cubicBezTo>
                    <a:pt x="1197" y="81"/>
                    <a:pt x="700" y="108"/>
                    <a:pt x="189" y="162"/>
                  </a:cubicBezTo>
                  <a:cubicBezTo>
                    <a:pt x="122" y="162"/>
                    <a:pt x="68" y="243"/>
                    <a:pt x="1" y="283"/>
                  </a:cubicBezTo>
                  <a:cubicBezTo>
                    <a:pt x="68" y="337"/>
                    <a:pt x="135" y="431"/>
                    <a:pt x="202" y="431"/>
                  </a:cubicBezTo>
                  <a:cubicBezTo>
                    <a:pt x="210" y="430"/>
                    <a:pt x="218" y="430"/>
                    <a:pt x="226" y="430"/>
                  </a:cubicBezTo>
                  <a:cubicBezTo>
                    <a:pt x="405" y="430"/>
                    <a:pt x="565" y="574"/>
                    <a:pt x="565" y="767"/>
                  </a:cubicBezTo>
                  <a:cubicBezTo>
                    <a:pt x="579" y="807"/>
                    <a:pt x="592" y="848"/>
                    <a:pt x="619" y="888"/>
                  </a:cubicBezTo>
                  <a:cubicBezTo>
                    <a:pt x="848" y="1210"/>
                    <a:pt x="1049" y="1546"/>
                    <a:pt x="1385" y="1762"/>
                  </a:cubicBezTo>
                  <a:cubicBezTo>
                    <a:pt x="1788" y="2017"/>
                    <a:pt x="2151" y="2326"/>
                    <a:pt x="2622" y="2420"/>
                  </a:cubicBezTo>
                  <a:cubicBezTo>
                    <a:pt x="2719" y="2441"/>
                    <a:pt x="2814" y="2451"/>
                    <a:pt x="2908" y="2451"/>
                  </a:cubicBezTo>
                  <a:cubicBezTo>
                    <a:pt x="3527" y="2451"/>
                    <a:pt x="4036" y="2008"/>
                    <a:pt x="3966" y="1412"/>
                  </a:cubicBezTo>
                  <a:cubicBezTo>
                    <a:pt x="3899" y="780"/>
                    <a:pt x="3630" y="350"/>
                    <a:pt x="3025" y="135"/>
                  </a:cubicBezTo>
                  <a:cubicBezTo>
                    <a:pt x="2810" y="68"/>
                    <a:pt x="2595" y="28"/>
                    <a:pt x="2380" y="1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39" name="Google Shape;439;p16"/>
            <p:cNvSpPr/>
            <p:nvPr/>
          </p:nvSpPr>
          <p:spPr>
            <a:xfrm>
              <a:off x="3123213" y="1171960"/>
              <a:ext cx="159771" cy="253765"/>
            </a:xfrm>
            <a:custGeom>
              <a:avLst/>
              <a:gdLst/>
              <a:ahLst/>
              <a:cxnLst/>
              <a:rect l="l" t="t" r="r" b="b"/>
              <a:pathLst>
                <a:path w="2514" h="3993" extrusionOk="0">
                  <a:moveTo>
                    <a:pt x="1597" y="0"/>
                  </a:moveTo>
                  <a:cubicBezTo>
                    <a:pt x="1235" y="0"/>
                    <a:pt x="878" y="161"/>
                    <a:pt x="646" y="458"/>
                  </a:cubicBezTo>
                  <a:cubicBezTo>
                    <a:pt x="175" y="1036"/>
                    <a:pt x="0" y="1788"/>
                    <a:pt x="148" y="2528"/>
                  </a:cubicBezTo>
                  <a:cubicBezTo>
                    <a:pt x="242" y="2918"/>
                    <a:pt x="256" y="3334"/>
                    <a:pt x="175" y="3751"/>
                  </a:cubicBezTo>
                  <a:cubicBezTo>
                    <a:pt x="162" y="3818"/>
                    <a:pt x="162" y="3885"/>
                    <a:pt x="162" y="3953"/>
                  </a:cubicBezTo>
                  <a:lnTo>
                    <a:pt x="242" y="3993"/>
                  </a:lnTo>
                  <a:cubicBezTo>
                    <a:pt x="296" y="3912"/>
                    <a:pt x="350" y="3832"/>
                    <a:pt x="417" y="3751"/>
                  </a:cubicBezTo>
                  <a:cubicBezTo>
                    <a:pt x="444" y="3697"/>
                    <a:pt x="484" y="3630"/>
                    <a:pt x="525" y="3630"/>
                  </a:cubicBezTo>
                  <a:cubicBezTo>
                    <a:pt x="740" y="3603"/>
                    <a:pt x="928" y="3482"/>
                    <a:pt x="1049" y="3294"/>
                  </a:cubicBezTo>
                  <a:cubicBezTo>
                    <a:pt x="1129" y="3186"/>
                    <a:pt x="1197" y="3079"/>
                    <a:pt x="1277" y="2985"/>
                  </a:cubicBezTo>
                  <a:cubicBezTo>
                    <a:pt x="1560" y="2662"/>
                    <a:pt x="1855" y="2340"/>
                    <a:pt x="2111" y="1990"/>
                  </a:cubicBezTo>
                  <a:cubicBezTo>
                    <a:pt x="2406" y="1614"/>
                    <a:pt x="2514" y="1130"/>
                    <a:pt x="2406" y="673"/>
                  </a:cubicBezTo>
                  <a:cubicBezTo>
                    <a:pt x="2312" y="337"/>
                    <a:pt x="1963" y="1"/>
                    <a:pt x="1640" y="1"/>
                  </a:cubicBezTo>
                  <a:cubicBezTo>
                    <a:pt x="1626" y="0"/>
                    <a:pt x="1611" y="0"/>
                    <a:pt x="1597" y="0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40" name="Google Shape;440;p16"/>
            <p:cNvSpPr/>
            <p:nvPr/>
          </p:nvSpPr>
          <p:spPr>
            <a:xfrm>
              <a:off x="2895126" y="1349269"/>
              <a:ext cx="147760" cy="244741"/>
            </a:xfrm>
            <a:custGeom>
              <a:avLst/>
              <a:gdLst/>
              <a:ahLst/>
              <a:cxnLst/>
              <a:rect l="l" t="t" r="r" b="b"/>
              <a:pathLst>
                <a:path w="2325" h="3851" extrusionOk="0">
                  <a:moveTo>
                    <a:pt x="1564" y="0"/>
                  </a:moveTo>
                  <a:cubicBezTo>
                    <a:pt x="1536" y="0"/>
                    <a:pt x="1508" y="2"/>
                    <a:pt x="1479" y="7"/>
                  </a:cubicBezTo>
                  <a:cubicBezTo>
                    <a:pt x="982" y="60"/>
                    <a:pt x="552" y="356"/>
                    <a:pt x="323" y="813"/>
                  </a:cubicBezTo>
                  <a:cubicBezTo>
                    <a:pt x="108" y="1270"/>
                    <a:pt x="27" y="1754"/>
                    <a:pt x="1" y="2466"/>
                  </a:cubicBezTo>
                  <a:cubicBezTo>
                    <a:pt x="54" y="2749"/>
                    <a:pt x="162" y="3219"/>
                    <a:pt x="283" y="3703"/>
                  </a:cubicBezTo>
                  <a:cubicBezTo>
                    <a:pt x="296" y="3757"/>
                    <a:pt x="377" y="3797"/>
                    <a:pt x="431" y="3851"/>
                  </a:cubicBezTo>
                  <a:cubicBezTo>
                    <a:pt x="484" y="3784"/>
                    <a:pt x="525" y="3716"/>
                    <a:pt x="565" y="3649"/>
                  </a:cubicBezTo>
                  <a:cubicBezTo>
                    <a:pt x="592" y="3609"/>
                    <a:pt x="565" y="3528"/>
                    <a:pt x="578" y="3474"/>
                  </a:cubicBezTo>
                  <a:cubicBezTo>
                    <a:pt x="592" y="3421"/>
                    <a:pt x="646" y="3340"/>
                    <a:pt x="686" y="3340"/>
                  </a:cubicBezTo>
                  <a:cubicBezTo>
                    <a:pt x="928" y="3286"/>
                    <a:pt x="1062" y="3085"/>
                    <a:pt x="1210" y="2923"/>
                  </a:cubicBezTo>
                  <a:cubicBezTo>
                    <a:pt x="1452" y="2641"/>
                    <a:pt x="1667" y="2345"/>
                    <a:pt x="1882" y="2036"/>
                  </a:cubicBezTo>
                  <a:cubicBezTo>
                    <a:pt x="2138" y="1714"/>
                    <a:pt x="2286" y="1324"/>
                    <a:pt x="2312" y="921"/>
                  </a:cubicBezTo>
                  <a:cubicBezTo>
                    <a:pt x="2325" y="443"/>
                    <a:pt x="1973" y="0"/>
                    <a:pt x="1564" y="0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41" name="Google Shape;441;p16"/>
            <p:cNvSpPr/>
            <p:nvPr/>
          </p:nvSpPr>
          <p:spPr>
            <a:xfrm>
              <a:off x="3026678" y="1610212"/>
              <a:ext cx="241817" cy="132634"/>
            </a:xfrm>
            <a:custGeom>
              <a:avLst/>
              <a:gdLst/>
              <a:ahLst/>
              <a:cxnLst/>
              <a:rect l="l" t="t" r="r" b="b"/>
              <a:pathLst>
                <a:path w="3805" h="2087" extrusionOk="0">
                  <a:moveTo>
                    <a:pt x="2487" y="0"/>
                  </a:moveTo>
                  <a:cubicBezTo>
                    <a:pt x="2044" y="108"/>
                    <a:pt x="1587" y="188"/>
                    <a:pt x="1156" y="323"/>
                  </a:cubicBezTo>
                  <a:cubicBezTo>
                    <a:pt x="807" y="444"/>
                    <a:pt x="471" y="578"/>
                    <a:pt x="148" y="739"/>
                  </a:cubicBezTo>
                  <a:cubicBezTo>
                    <a:pt x="81" y="780"/>
                    <a:pt x="54" y="874"/>
                    <a:pt x="0" y="955"/>
                  </a:cubicBezTo>
                  <a:cubicBezTo>
                    <a:pt x="81" y="995"/>
                    <a:pt x="148" y="1049"/>
                    <a:pt x="229" y="1089"/>
                  </a:cubicBezTo>
                  <a:cubicBezTo>
                    <a:pt x="296" y="1116"/>
                    <a:pt x="363" y="1116"/>
                    <a:pt x="404" y="1143"/>
                  </a:cubicBezTo>
                  <a:cubicBezTo>
                    <a:pt x="605" y="1264"/>
                    <a:pt x="780" y="1412"/>
                    <a:pt x="995" y="1519"/>
                  </a:cubicBezTo>
                  <a:cubicBezTo>
                    <a:pt x="1304" y="1707"/>
                    <a:pt x="1627" y="1869"/>
                    <a:pt x="1963" y="2003"/>
                  </a:cubicBezTo>
                  <a:cubicBezTo>
                    <a:pt x="2145" y="2056"/>
                    <a:pt x="2326" y="2086"/>
                    <a:pt x="2502" y="2086"/>
                  </a:cubicBezTo>
                  <a:cubicBezTo>
                    <a:pt x="2858" y="2086"/>
                    <a:pt x="3194" y="1964"/>
                    <a:pt x="3482" y="1667"/>
                  </a:cubicBezTo>
                  <a:cubicBezTo>
                    <a:pt x="3791" y="1317"/>
                    <a:pt x="3804" y="793"/>
                    <a:pt x="3495" y="430"/>
                  </a:cubicBezTo>
                  <a:cubicBezTo>
                    <a:pt x="3271" y="206"/>
                    <a:pt x="3019" y="48"/>
                    <a:pt x="2700" y="48"/>
                  </a:cubicBezTo>
                  <a:cubicBezTo>
                    <a:pt x="2636" y="48"/>
                    <a:pt x="2570" y="54"/>
                    <a:pt x="2501" y="67"/>
                  </a:cubicBezTo>
                  <a:lnTo>
                    <a:pt x="2487" y="0"/>
                  </a:ln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42" name="Google Shape;442;p16"/>
            <p:cNvSpPr/>
            <p:nvPr/>
          </p:nvSpPr>
          <p:spPr>
            <a:xfrm>
              <a:off x="2859220" y="1755364"/>
              <a:ext cx="244423" cy="124944"/>
            </a:xfrm>
            <a:custGeom>
              <a:avLst/>
              <a:gdLst/>
              <a:ahLst/>
              <a:cxnLst/>
              <a:rect l="l" t="t" r="r" b="b"/>
              <a:pathLst>
                <a:path w="3846" h="1966" extrusionOk="0">
                  <a:moveTo>
                    <a:pt x="2374" y="0"/>
                  </a:moveTo>
                  <a:cubicBezTo>
                    <a:pt x="1963" y="0"/>
                    <a:pt x="1555" y="114"/>
                    <a:pt x="1211" y="337"/>
                  </a:cubicBezTo>
                  <a:cubicBezTo>
                    <a:pt x="861" y="566"/>
                    <a:pt x="525" y="835"/>
                    <a:pt x="189" y="1090"/>
                  </a:cubicBezTo>
                  <a:cubicBezTo>
                    <a:pt x="108" y="1157"/>
                    <a:pt x="55" y="1238"/>
                    <a:pt x="1" y="1318"/>
                  </a:cubicBezTo>
                  <a:cubicBezTo>
                    <a:pt x="30" y="1322"/>
                    <a:pt x="59" y="1324"/>
                    <a:pt x="87" y="1324"/>
                  </a:cubicBezTo>
                  <a:cubicBezTo>
                    <a:pt x="166" y="1324"/>
                    <a:pt x="245" y="1311"/>
                    <a:pt x="324" y="1292"/>
                  </a:cubicBezTo>
                  <a:cubicBezTo>
                    <a:pt x="366" y="1281"/>
                    <a:pt x="401" y="1273"/>
                    <a:pt x="433" y="1273"/>
                  </a:cubicBezTo>
                  <a:cubicBezTo>
                    <a:pt x="484" y="1273"/>
                    <a:pt x="525" y="1293"/>
                    <a:pt x="566" y="1359"/>
                  </a:cubicBezTo>
                  <a:cubicBezTo>
                    <a:pt x="619" y="1426"/>
                    <a:pt x="686" y="1480"/>
                    <a:pt x="754" y="1507"/>
                  </a:cubicBezTo>
                  <a:cubicBezTo>
                    <a:pt x="1036" y="1614"/>
                    <a:pt x="1318" y="1708"/>
                    <a:pt x="1600" y="1802"/>
                  </a:cubicBezTo>
                  <a:cubicBezTo>
                    <a:pt x="1889" y="1909"/>
                    <a:pt x="2187" y="1966"/>
                    <a:pt x="2489" y="1966"/>
                  </a:cubicBezTo>
                  <a:cubicBezTo>
                    <a:pt x="2680" y="1966"/>
                    <a:pt x="2873" y="1943"/>
                    <a:pt x="3066" y="1896"/>
                  </a:cubicBezTo>
                  <a:cubicBezTo>
                    <a:pt x="3482" y="1802"/>
                    <a:pt x="3791" y="1439"/>
                    <a:pt x="3845" y="1023"/>
                  </a:cubicBezTo>
                  <a:cubicBezTo>
                    <a:pt x="3765" y="848"/>
                    <a:pt x="3765" y="579"/>
                    <a:pt x="3549" y="378"/>
                  </a:cubicBezTo>
                  <a:cubicBezTo>
                    <a:pt x="3375" y="216"/>
                    <a:pt x="3160" y="109"/>
                    <a:pt x="2918" y="68"/>
                  </a:cubicBezTo>
                  <a:cubicBezTo>
                    <a:pt x="2740" y="23"/>
                    <a:pt x="2556" y="0"/>
                    <a:pt x="2374" y="0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43" name="Google Shape;443;p16"/>
            <p:cNvSpPr/>
            <p:nvPr/>
          </p:nvSpPr>
          <p:spPr>
            <a:xfrm>
              <a:off x="3266713" y="1468365"/>
              <a:ext cx="246965" cy="123864"/>
            </a:xfrm>
            <a:custGeom>
              <a:avLst/>
              <a:gdLst/>
              <a:ahLst/>
              <a:cxnLst/>
              <a:rect l="l" t="t" r="r" b="b"/>
              <a:pathLst>
                <a:path w="3886" h="1949" extrusionOk="0">
                  <a:moveTo>
                    <a:pt x="2218" y="1"/>
                  </a:moveTo>
                  <a:cubicBezTo>
                    <a:pt x="2003" y="14"/>
                    <a:pt x="1802" y="55"/>
                    <a:pt x="1600" y="95"/>
                  </a:cubicBezTo>
                  <a:cubicBezTo>
                    <a:pt x="1143" y="216"/>
                    <a:pt x="686" y="350"/>
                    <a:pt x="229" y="498"/>
                  </a:cubicBezTo>
                  <a:cubicBezTo>
                    <a:pt x="121" y="525"/>
                    <a:pt x="0" y="619"/>
                    <a:pt x="81" y="740"/>
                  </a:cubicBezTo>
                  <a:cubicBezTo>
                    <a:pt x="135" y="807"/>
                    <a:pt x="229" y="834"/>
                    <a:pt x="323" y="834"/>
                  </a:cubicBezTo>
                  <a:cubicBezTo>
                    <a:pt x="431" y="834"/>
                    <a:pt x="498" y="834"/>
                    <a:pt x="538" y="942"/>
                  </a:cubicBezTo>
                  <a:cubicBezTo>
                    <a:pt x="565" y="982"/>
                    <a:pt x="605" y="1022"/>
                    <a:pt x="646" y="1049"/>
                  </a:cubicBezTo>
                  <a:cubicBezTo>
                    <a:pt x="820" y="1143"/>
                    <a:pt x="1022" y="1224"/>
                    <a:pt x="1183" y="1332"/>
                  </a:cubicBezTo>
                  <a:cubicBezTo>
                    <a:pt x="1654" y="1600"/>
                    <a:pt x="2124" y="1869"/>
                    <a:pt x="2675" y="1936"/>
                  </a:cubicBezTo>
                  <a:cubicBezTo>
                    <a:pt x="2727" y="1944"/>
                    <a:pt x="2779" y="1948"/>
                    <a:pt x="2830" y="1948"/>
                  </a:cubicBezTo>
                  <a:cubicBezTo>
                    <a:pt x="3219" y="1948"/>
                    <a:pt x="3584" y="1728"/>
                    <a:pt x="3751" y="1372"/>
                  </a:cubicBezTo>
                  <a:cubicBezTo>
                    <a:pt x="3885" y="969"/>
                    <a:pt x="3724" y="539"/>
                    <a:pt x="3374" y="297"/>
                  </a:cubicBezTo>
                  <a:cubicBezTo>
                    <a:pt x="3038" y="55"/>
                    <a:pt x="2635" y="55"/>
                    <a:pt x="2218" y="1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44" name="Google Shape;444;p16"/>
            <p:cNvSpPr/>
            <p:nvPr/>
          </p:nvSpPr>
          <p:spPr>
            <a:xfrm>
              <a:off x="2714894" y="1559816"/>
              <a:ext cx="140133" cy="220464"/>
            </a:xfrm>
            <a:custGeom>
              <a:avLst/>
              <a:gdLst/>
              <a:ahLst/>
              <a:cxnLst/>
              <a:rect l="l" t="t" r="r" b="b"/>
              <a:pathLst>
                <a:path w="2205" h="3469" extrusionOk="0">
                  <a:moveTo>
                    <a:pt x="1517" y="1"/>
                  </a:moveTo>
                  <a:cubicBezTo>
                    <a:pt x="1443" y="1"/>
                    <a:pt x="1367" y="14"/>
                    <a:pt x="1291" y="40"/>
                  </a:cubicBezTo>
                  <a:cubicBezTo>
                    <a:pt x="1022" y="135"/>
                    <a:pt x="767" y="282"/>
                    <a:pt x="538" y="471"/>
                  </a:cubicBezTo>
                  <a:cubicBezTo>
                    <a:pt x="162" y="807"/>
                    <a:pt x="14" y="1210"/>
                    <a:pt x="0" y="1936"/>
                  </a:cubicBezTo>
                  <a:cubicBezTo>
                    <a:pt x="81" y="2245"/>
                    <a:pt x="175" y="2769"/>
                    <a:pt x="310" y="3293"/>
                  </a:cubicBezTo>
                  <a:cubicBezTo>
                    <a:pt x="323" y="3361"/>
                    <a:pt x="404" y="3401"/>
                    <a:pt x="457" y="3468"/>
                  </a:cubicBezTo>
                  <a:cubicBezTo>
                    <a:pt x="498" y="3401"/>
                    <a:pt x="565" y="3334"/>
                    <a:pt x="605" y="3266"/>
                  </a:cubicBezTo>
                  <a:cubicBezTo>
                    <a:pt x="646" y="3199"/>
                    <a:pt x="686" y="3145"/>
                    <a:pt x="726" y="3092"/>
                  </a:cubicBezTo>
                  <a:cubicBezTo>
                    <a:pt x="874" y="2998"/>
                    <a:pt x="1022" y="2877"/>
                    <a:pt x="1143" y="2756"/>
                  </a:cubicBezTo>
                  <a:cubicBezTo>
                    <a:pt x="1439" y="2366"/>
                    <a:pt x="1707" y="1949"/>
                    <a:pt x="1963" y="1532"/>
                  </a:cubicBezTo>
                  <a:cubicBezTo>
                    <a:pt x="2124" y="1264"/>
                    <a:pt x="2205" y="941"/>
                    <a:pt x="2164" y="618"/>
                  </a:cubicBezTo>
                  <a:cubicBezTo>
                    <a:pt x="2142" y="256"/>
                    <a:pt x="1851" y="1"/>
                    <a:pt x="1517" y="1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45" name="Google Shape;445;p16"/>
            <p:cNvSpPr/>
            <p:nvPr/>
          </p:nvSpPr>
          <p:spPr>
            <a:xfrm>
              <a:off x="3471730" y="1365030"/>
              <a:ext cx="235843" cy="119924"/>
            </a:xfrm>
            <a:custGeom>
              <a:avLst/>
              <a:gdLst/>
              <a:ahLst/>
              <a:cxnLst/>
              <a:rect l="l" t="t" r="r" b="b"/>
              <a:pathLst>
                <a:path w="3711" h="1887" extrusionOk="0">
                  <a:moveTo>
                    <a:pt x="2017" y="1"/>
                  </a:moveTo>
                  <a:cubicBezTo>
                    <a:pt x="1842" y="14"/>
                    <a:pt x="1667" y="27"/>
                    <a:pt x="1492" y="68"/>
                  </a:cubicBezTo>
                  <a:cubicBezTo>
                    <a:pt x="1049" y="175"/>
                    <a:pt x="605" y="296"/>
                    <a:pt x="175" y="431"/>
                  </a:cubicBezTo>
                  <a:cubicBezTo>
                    <a:pt x="108" y="444"/>
                    <a:pt x="68" y="538"/>
                    <a:pt x="0" y="605"/>
                  </a:cubicBezTo>
                  <a:cubicBezTo>
                    <a:pt x="81" y="646"/>
                    <a:pt x="148" y="686"/>
                    <a:pt x="215" y="740"/>
                  </a:cubicBezTo>
                  <a:cubicBezTo>
                    <a:pt x="269" y="753"/>
                    <a:pt x="310" y="767"/>
                    <a:pt x="350" y="794"/>
                  </a:cubicBezTo>
                  <a:cubicBezTo>
                    <a:pt x="632" y="1049"/>
                    <a:pt x="914" y="1291"/>
                    <a:pt x="1224" y="1506"/>
                  </a:cubicBezTo>
                  <a:cubicBezTo>
                    <a:pt x="1492" y="1654"/>
                    <a:pt x="1775" y="1761"/>
                    <a:pt x="2070" y="1829"/>
                  </a:cubicBezTo>
                  <a:cubicBezTo>
                    <a:pt x="2205" y="1867"/>
                    <a:pt x="2343" y="1887"/>
                    <a:pt x="2480" y="1887"/>
                  </a:cubicBezTo>
                  <a:cubicBezTo>
                    <a:pt x="2727" y="1887"/>
                    <a:pt x="2970" y="1824"/>
                    <a:pt x="3186" y="1694"/>
                  </a:cubicBezTo>
                  <a:cubicBezTo>
                    <a:pt x="3616" y="1425"/>
                    <a:pt x="3710" y="767"/>
                    <a:pt x="3347" y="431"/>
                  </a:cubicBezTo>
                  <a:cubicBezTo>
                    <a:pt x="2998" y="95"/>
                    <a:pt x="2568" y="1"/>
                    <a:pt x="2017" y="1"/>
                  </a:cubicBezTo>
                  <a:close/>
                </a:path>
              </a:pathLst>
            </a:custGeom>
            <a:solidFill>
              <a:srgbClr val="BBD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446" name="Google Shape;446;p16"/>
            <p:cNvSpPr/>
            <p:nvPr/>
          </p:nvSpPr>
          <p:spPr>
            <a:xfrm>
              <a:off x="2621791" y="1024012"/>
              <a:ext cx="1577818" cy="1153478"/>
            </a:xfrm>
            <a:custGeom>
              <a:avLst/>
              <a:gdLst/>
              <a:ahLst/>
              <a:cxnLst/>
              <a:rect l="l" t="t" r="r" b="b"/>
              <a:pathLst>
                <a:path w="24827" h="18150" extrusionOk="0">
                  <a:moveTo>
                    <a:pt x="19420" y="1"/>
                  </a:moveTo>
                  <a:cubicBezTo>
                    <a:pt x="19382" y="1"/>
                    <a:pt x="19337" y="36"/>
                    <a:pt x="19302" y="71"/>
                  </a:cubicBezTo>
                  <a:cubicBezTo>
                    <a:pt x="18643" y="501"/>
                    <a:pt x="17971" y="917"/>
                    <a:pt x="17353" y="1388"/>
                  </a:cubicBezTo>
                  <a:cubicBezTo>
                    <a:pt x="16627" y="1926"/>
                    <a:pt x="15955" y="2530"/>
                    <a:pt x="15270" y="3108"/>
                  </a:cubicBezTo>
                  <a:cubicBezTo>
                    <a:pt x="15135" y="3243"/>
                    <a:pt x="15001" y="3364"/>
                    <a:pt x="14853" y="3485"/>
                  </a:cubicBezTo>
                  <a:cubicBezTo>
                    <a:pt x="14651" y="3592"/>
                    <a:pt x="14436" y="3686"/>
                    <a:pt x="14208" y="3767"/>
                  </a:cubicBezTo>
                  <a:cubicBezTo>
                    <a:pt x="13684" y="3996"/>
                    <a:pt x="13159" y="4224"/>
                    <a:pt x="12635" y="4479"/>
                  </a:cubicBezTo>
                  <a:cubicBezTo>
                    <a:pt x="12205" y="4681"/>
                    <a:pt x="11788" y="4896"/>
                    <a:pt x="11331" y="5138"/>
                  </a:cubicBezTo>
                  <a:cubicBezTo>
                    <a:pt x="11385" y="5017"/>
                    <a:pt x="11412" y="4950"/>
                    <a:pt x="11439" y="4869"/>
                  </a:cubicBezTo>
                  <a:cubicBezTo>
                    <a:pt x="11936" y="3794"/>
                    <a:pt x="12554" y="2759"/>
                    <a:pt x="13267" y="1805"/>
                  </a:cubicBezTo>
                  <a:cubicBezTo>
                    <a:pt x="13307" y="1724"/>
                    <a:pt x="13321" y="1643"/>
                    <a:pt x="13334" y="1563"/>
                  </a:cubicBezTo>
                  <a:cubicBezTo>
                    <a:pt x="13213" y="1563"/>
                    <a:pt x="13106" y="1563"/>
                    <a:pt x="12998" y="1576"/>
                  </a:cubicBezTo>
                  <a:cubicBezTo>
                    <a:pt x="12971" y="1576"/>
                    <a:pt x="12944" y="1630"/>
                    <a:pt x="12917" y="1670"/>
                  </a:cubicBezTo>
                  <a:cubicBezTo>
                    <a:pt x="12299" y="2436"/>
                    <a:pt x="11761" y="3270"/>
                    <a:pt x="11318" y="4157"/>
                  </a:cubicBezTo>
                  <a:cubicBezTo>
                    <a:pt x="11143" y="4520"/>
                    <a:pt x="11009" y="4923"/>
                    <a:pt x="10834" y="5299"/>
                  </a:cubicBezTo>
                  <a:cubicBezTo>
                    <a:pt x="10807" y="5380"/>
                    <a:pt x="10767" y="5447"/>
                    <a:pt x="10713" y="5488"/>
                  </a:cubicBezTo>
                  <a:cubicBezTo>
                    <a:pt x="10202" y="5824"/>
                    <a:pt x="9691" y="6146"/>
                    <a:pt x="9181" y="6482"/>
                  </a:cubicBezTo>
                  <a:cubicBezTo>
                    <a:pt x="8872" y="6670"/>
                    <a:pt x="8576" y="6885"/>
                    <a:pt x="8240" y="7127"/>
                  </a:cubicBezTo>
                  <a:cubicBezTo>
                    <a:pt x="8388" y="6630"/>
                    <a:pt x="8522" y="6173"/>
                    <a:pt x="8657" y="5729"/>
                  </a:cubicBezTo>
                  <a:cubicBezTo>
                    <a:pt x="8818" y="5219"/>
                    <a:pt x="8993" y="4708"/>
                    <a:pt x="9154" y="4184"/>
                  </a:cubicBezTo>
                  <a:cubicBezTo>
                    <a:pt x="9154" y="4130"/>
                    <a:pt x="9140" y="4076"/>
                    <a:pt x="9114" y="4036"/>
                  </a:cubicBezTo>
                  <a:cubicBezTo>
                    <a:pt x="9033" y="4036"/>
                    <a:pt x="8952" y="4049"/>
                    <a:pt x="8885" y="4076"/>
                  </a:cubicBezTo>
                  <a:cubicBezTo>
                    <a:pt x="8858" y="4090"/>
                    <a:pt x="8845" y="4143"/>
                    <a:pt x="8831" y="4184"/>
                  </a:cubicBezTo>
                  <a:cubicBezTo>
                    <a:pt x="8509" y="5165"/>
                    <a:pt x="8159" y="6146"/>
                    <a:pt x="7863" y="7141"/>
                  </a:cubicBezTo>
                  <a:cubicBezTo>
                    <a:pt x="7769" y="7396"/>
                    <a:pt x="7608" y="7611"/>
                    <a:pt x="7393" y="7773"/>
                  </a:cubicBezTo>
                  <a:cubicBezTo>
                    <a:pt x="6694" y="8351"/>
                    <a:pt x="5995" y="8928"/>
                    <a:pt x="5310" y="9520"/>
                  </a:cubicBezTo>
                  <a:cubicBezTo>
                    <a:pt x="5121" y="9668"/>
                    <a:pt x="4947" y="9856"/>
                    <a:pt x="4732" y="10071"/>
                  </a:cubicBezTo>
                  <a:cubicBezTo>
                    <a:pt x="4745" y="9950"/>
                    <a:pt x="4759" y="9896"/>
                    <a:pt x="4759" y="9843"/>
                  </a:cubicBezTo>
                  <a:cubicBezTo>
                    <a:pt x="4906" y="9009"/>
                    <a:pt x="5121" y="8176"/>
                    <a:pt x="5417" y="7383"/>
                  </a:cubicBezTo>
                  <a:cubicBezTo>
                    <a:pt x="5431" y="7329"/>
                    <a:pt x="5417" y="7168"/>
                    <a:pt x="5377" y="7154"/>
                  </a:cubicBezTo>
                  <a:cubicBezTo>
                    <a:pt x="5353" y="7145"/>
                    <a:pt x="5328" y="7141"/>
                    <a:pt x="5303" y="7141"/>
                  </a:cubicBezTo>
                  <a:cubicBezTo>
                    <a:pt x="5215" y="7141"/>
                    <a:pt x="5129" y="7194"/>
                    <a:pt x="5108" y="7289"/>
                  </a:cubicBezTo>
                  <a:cubicBezTo>
                    <a:pt x="4705" y="8283"/>
                    <a:pt x="4436" y="9332"/>
                    <a:pt x="4315" y="10407"/>
                  </a:cubicBezTo>
                  <a:cubicBezTo>
                    <a:pt x="4302" y="10474"/>
                    <a:pt x="4275" y="10528"/>
                    <a:pt x="4234" y="10582"/>
                  </a:cubicBezTo>
                  <a:cubicBezTo>
                    <a:pt x="3764" y="11146"/>
                    <a:pt x="3280" y="11711"/>
                    <a:pt x="2823" y="12289"/>
                  </a:cubicBezTo>
                  <a:cubicBezTo>
                    <a:pt x="2608" y="12531"/>
                    <a:pt x="2433" y="12800"/>
                    <a:pt x="2245" y="13055"/>
                  </a:cubicBezTo>
                  <a:lnTo>
                    <a:pt x="2164" y="13042"/>
                  </a:lnTo>
                  <a:cubicBezTo>
                    <a:pt x="2191" y="12544"/>
                    <a:pt x="2178" y="12047"/>
                    <a:pt x="2258" y="11536"/>
                  </a:cubicBezTo>
                  <a:cubicBezTo>
                    <a:pt x="2339" y="11012"/>
                    <a:pt x="2500" y="10515"/>
                    <a:pt x="2621" y="9990"/>
                  </a:cubicBezTo>
                  <a:cubicBezTo>
                    <a:pt x="2648" y="9923"/>
                    <a:pt x="2635" y="9789"/>
                    <a:pt x="2608" y="9775"/>
                  </a:cubicBezTo>
                  <a:cubicBezTo>
                    <a:pt x="2582" y="9762"/>
                    <a:pt x="2554" y="9756"/>
                    <a:pt x="2527" y="9756"/>
                  </a:cubicBezTo>
                  <a:cubicBezTo>
                    <a:pt x="2442" y="9756"/>
                    <a:pt x="2359" y="9815"/>
                    <a:pt x="2339" y="9896"/>
                  </a:cubicBezTo>
                  <a:cubicBezTo>
                    <a:pt x="2299" y="9977"/>
                    <a:pt x="2285" y="10058"/>
                    <a:pt x="2258" y="10138"/>
                  </a:cubicBezTo>
                  <a:cubicBezTo>
                    <a:pt x="1949" y="10972"/>
                    <a:pt x="1801" y="11845"/>
                    <a:pt x="1815" y="12732"/>
                  </a:cubicBezTo>
                  <a:cubicBezTo>
                    <a:pt x="1828" y="12947"/>
                    <a:pt x="1788" y="13203"/>
                    <a:pt x="2057" y="13270"/>
                  </a:cubicBezTo>
                  <a:cubicBezTo>
                    <a:pt x="1707" y="13942"/>
                    <a:pt x="1318" y="14587"/>
                    <a:pt x="1008" y="15286"/>
                  </a:cubicBezTo>
                  <a:cubicBezTo>
                    <a:pt x="659" y="16079"/>
                    <a:pt x="377" y="16926"/>
                    <a:pt x="67" y="17746"/>
                  </a:cubicBezTo>
                  <a:cubicBezTo>
                    <a:pt x="27" y="17827"/>
                    <a:pt x="14" y="17921"/>
                    <a:pt x="0" y="18015"/>
                  </a:cubicBezTo>
                  <a:cubicBezTo>
                    <a:pt x="0" y="18055"/>
                    <a:pt x="41" y="18149"/>
                    <a:pt x="67" y="18149"/>
                  </a:cubicBezTo>
                  <a:cubicBezTo>
                    <a:pt x="121" y="18149"/>
                    <a:pt x="188" y="18122"/>
                    <a:pt x="215" y="18082"/>
                  </a:cubicBezTo>
                  <a:cubicBezTo>
                    <a:pt x="283" y="17988"/>
                    <a:pt x="336" y="17894"/>
                    <a:pt x="377" y="17786"/>
                  </a:cubicBezTo>
                  <a:cubicBezTo>
                    <a:pt x="861" y="16644"/>
                    <a:pt x="1425" y="15528"/>
                    <a:pt x="2043" y="14439"/>
                  </a:cubicBezTo>
                  <a:cubicBezTo>
                    <a:pt x="2164" y="14224"/>
                    <a:pt x="2285" y="13969"/>
                    <a:pt x="2473" y="13835"/>
                  </a:cubicBezTo>
                  <a:cubicBezTo>
                    <a:pt x="3078" y="13431"/>
                    <a:pt x="3724" y="13109"/>
                    <a:pt x="4409" y="12894"/>
                  </a:cubicBezTo>
                  <a:cubicBezTo>
                    <a:pt x="4705" y="12786"/>
                    <a:pt x="5027" y="12706"/>
                    <a:pt x="5323" y="12611"/>
                  </a:cubicBezTo>
                  <a:cubicBezTo>
                    <a:pt x="5417" y="12585"/>
                    <a:pt x="5552" y="12544"/>
                    <a:pt x="5444" y="12410"/>
                  </a:cubicBezTo>
                  <a:cubicBezTo>
                    <a:pt x="5388" y="12354"/>
                    <a:pt x="5323" y="12326"/>
                    <a:pt x="5248" y="12326"/>
                  </a:cubicBezTo>
                  <a:cubicBezTo>
                    <a:pt x="5233" y="12326"/>
                    <a:pt x="5218" y="12327"/>
                    <a:pt x="5202" y="12329"/>
                  </a:cubicBezTo>
                  <a:cubicBezTo>
                    <a:pt x="4570" y="12437"/>
                    <a:pt x="3952" y="12625"/>
                    <a:pt x="3374" y="12894"/>
                  </a:cubicBezTo>
                  <a:cubicBezTo>
                    <a:pt x="3240" y="12947"/>
                    <a:pt x="3119" y="13001"/>
                    <a:pt x="2984" y="13055"/>
                  </a:cubicBezTo>
                  <a:lnTo>
                    <a:pt x="2944" y="13001"/>
                  </a:lnTo>
                  <a:cubicBezTo>
                    <a:pt x="3522" y="12329"/>
                    <a:pt x="4113" y="11644"/>
                    <a:pt x="4691" y="10958"/>
                  </a:cubicBezTo>
                  <a:cubicBezTo>
                    <a:pt x="4826" y="10810"/>
                    <a:pt x="5014" y="10703"/>
                    <a:pt x="5216" y="10676"/>
                  </a:cubicBezTo>
                  <a:cubicBezTo>
                    <a:pt x="5377" y="10649"/>
                    <a:pt x="5552" y="10609"/>
                    <a:pt x="5713" y="10595"/>
                  </a:cubicBezTo>
                  <a:cubicBezTo>
                    <a:pt x="6170" y="10541"/>
                    <a:pt x="6613" y="10488"/>
                    <a:pt x="7057" y="10447"/>
                  </a:cubicBezTo>
                  <a:cubicBezTo>
                    <a:pt x="7366" y="10420"/>
                    <a:pt x="7675" y="10407"/>
                    <a:pt x="7971" y="10367"/>
                  </a:cubicBezTo>
                  <a:cubicBezTo>
                    <a:pt x="8038" y="10367"/>
                    <a:pt x="8105" y="10286"/>
                    <a:pt x="8159" y="10246"/>
                  </a:cubicBezTo>
                  <a:cubicBezTo>
                    <a:pt x="8146" y="10219"/>
                    <a:pt x="8146" y="10192"/>
                    <a:pt x="8132" y="10165"/>
                  </a:cubicBezTo>
                  <a:cubicBezTo>
                    <a:pt x="7826" y="10109"/>
                    <a:pt x="7520" y="10087"/>
                    <a:pt x="7212" y="10087"/>
                  </a:cubicBezTo>
                  <a:cubicBezTo>
                    <a:pt x="6629" y="10087"/>
                    <a:pt x="6042" y="10167"/>
                    <a:pt x="5444" y="10246"/>
                  </a:cubicBezTo>
                  <a:cubicBezTo>
                    <a:pt x="5484" y="10205"/>
                    <a:pt x="5525" y="10152"/>
                    <a:pt x="5565" y="10111"/>
                  </a:cubicBezTo>
                  <a:cubicBezTo>
                    <a:pt x="6009" y="9708"/>
                    <a:pt x="6452" y="9305"/>
                    <a:pt x="6909" y="8915"/>
                  </a:cubicBezTo>
                  <a:cubicBezTo>
                    <a:pt x="7272" y="8606"/>
                    <a:pt x="7648" y="8324"/>
                    <a:pt x="8025" y="8028"/>
                  </a:cubicBezTo>
                  <a:cubicBezTo>
                    <a:pt x="8105" y="7947"/>
                    <a:pt x="8226" y="7907"/>
                    <a:pt x="8334" y="7894"/>
                  </a:cubicBezTo>
                  <a:cubicBezTo>
                    <a:pt x="9060" y="7934"/>
                    <a:pt x="9772" y="8001"/>
                    <a:pt x="10498" y="8055"/>
                  </a:cubicBezTo>
                  <a:cubicBezTo>
                    <a:pt x="10888" y="8082"/>
                    <a:pt x="11291" y="8122"/>
                    <a:pt x="11681" y="8149"/>
                  </a:cubicBezTo>
                  <a:cubicBezTo>
                    <a:pt x="11748" y="8149"/>
                    <a:pt x="11802" y="8095"/>
                    <a:pt x="11856" y="8068"/>
                  </a:cubicBezTo>
                  <a:cubicBezTo>
                    <a:pt x="11829" y="8014"/>
                    <a:pt x="11802" y="7974"/>
                    <a:pt x="11775" y="7920"/>
                  </a:cubicBezTo>
                  <a:cubicBezTo>
                    <a:pt x="11721" y="7894"/>
                    <a:pt x="11667" y="7867"/>
                    <a:pt x="11614" y="7853"/>
                  </a:cubicBezTo>
                  <a:cubicBezTo>
                    <a:pt x="11412" y="7826"/>
                    <a:pt x="11210" y="7786"/>
                    <a:pt x="11009" y="7773"/>
                  </a:cubicBezTo>
                  <a:cubicBezTo>
                    <a:pt x="10458" y="7705"/>
                    <a:pt x="9907" y="7638"/>
                    <a:pt x="9369" y="7584"/>
                  </a:cubicBezTo>
                  <a:cubicBezTo>
                    <a:pt x="9167" y="7571"/>
                    <a:pt x="8979" y="7557"/>
                    <a:pt x="8751" y="7544"/>
                  </a:cubicBezTo>
                  <a:cubicBezTo>
                    <a:pt x="8804" y="7477"/>
                    <a:pt x="8872" y="7423"/>
                    <a:pt x="8939" y="7369"/>
                  </a:cubicBezTo>
                  <a:lnTo>
                    <a:pt x="11143" y="5985"/>
                  </a:lnTo>
                  <a:cubicBezTo>
                    <a:pt x="11197" y="5945"/>
                    <a:pt x="11251" y="5918"/>
                    <a:pt x="11318" y="5918"/>
                  </a:cubicBezTo>
                  <a:cubicBezTo>
                    <a:pt x="12017" y="5985"/>
                    <a:pt x="12716" y="6052"/>
                    <a:pt x="13415" y="6133"/>
                  </a:cubicBezTo>
                  <a:cubicBezTo>
                    <a:pt x="13872" y="6186"/>
                    <a:pt x="14329" y="6281"/>
                    <a:pt x="14786" y="6348"/>
                  </a:cubicBezTo>
                  <a:cubicBezTo>
                    <a:pt x="14793" y="6349"/>
                    <a:pt x="14800" y="6350"/>
                    <a:pt x="14808" y="6350"/>
                  </a:cubicBezTo>
                  <a:cubicBezTo>
                    <a:pt x="14868" y="6350"/>
                    <a:pt x="14928" y="6306"/>
                    <a:pt x="14987" y="6294"/>
                  </a:cubicBezTo>
                  <a:cubicBezTo>
                    <a:pt x="14961" y="6240"/>
                    <a:pt x="14934" y="6186"/>
                    <a:pt x="14893" y="6146"/>
                  </a:cubicBezTo>
                  <a:cubicBezTo>
                    <a:pt x="14840" y="6092"/>
                    <a:pt x="14786" y="6065"/>
                    <a:pt x="14705" y="6052"/>
                  </a:cubicBezTo>
                  <a:cubicBezTo>
                    <a:pt x="14073" y="5931"/>
                    <a:pt x="13442" y="5824"/>
                    <a:pt x="12810" y="5716"/>
                  </a:cubicBezTo>
                  <a:cubicBezTo>
                    <a:pt x="12514" y="5662"/>
                    <a:pt x="12205" y="5649"/>
                    <a:pt x="11842" y="5595"/>
                  </a:cubicBezTo>
                  <a:cubicBezTo>
                    <a:pt x="11936" y="5541"/>
                    <a:pt x="11990" y="5501"/>
                    <a:pt x="12044" y="5474"/>
                  </a:cubicBezTo>
                  <a:cubicBezTo>
                    <a:pt x="12393" y="5313"/>
                    <a:pt x="12716" y="5138"/>
                    <a:pt x="13065" y="4977"/>
                  </a:cubicBezTo>
                  <a:cubicBezTo>
                    <a:pt x="13764" y="4654"/>
                    <a:pt x="14463" y="4345"/>
                    <a:pt x="15162" y="4036"/>
                  </a:cubicBezTo>
                  <a:cubicBezTo>
                    <a:pt x="15233" y="4006"/>
                    <a:pt x="15303" y="3990"/>
                    <a:pt x="15374" y="3990"/>
                  </a:cubicBezTo>
                  <a:cubicBezTo>
                    <a:pt x="15397" y="3990"/>
                    <a:pt x="15421" y="3992"/>
                    <a:pt x="15444" y="3996"/>
                  </a:cubicBezTo>
                  <a:cubicBezTo>
                    <a:pt x="15552" y="4009"/>
                    <a:pt x="15659" y="4036"/>
                    <a:pt x="15767" y="4063"/>
                  </a:cubicBezTo>
                  <a:cubicBezTo>
                    <a:pt x="16211" y="4157"/>
                    <a:pt x="16681" y="4237"/>
                    <a:pt x="17111" y="4332"/>
                  </a:cubicBezTo>
                  <a:cubicBezTo>
                    <a:pt x="17541" y="4426"/>
                    <a:pt x="17985" y="4547"/>
                    <a:pt x="18388" y="4654"/>
                  </a:cubicBezTo>
                  <a:cubicBezTo>
                    <a:pt x="18791" y="4762"/>
                    <a:pt x="19195" y="4883"/>
                    <a:pt x="19598" y="5004"/>
                  </a:cubicBezTo>
                  <a:cubicBezTo>
                    <a:pt x="19974" y="5125"/>
                    <a:pt x="20337" y="5259"/>
                    <a:pt x="20713" y="5367"/>
                  </a:cubicBezTo>
                  <a:cubicBezTo>
                    <a:pt x="20732" y="5376"/>
                    <a:pt x="20758" y="5381"/>
                    <a:pt x="20784" y="5381"/>
                  </a:cubicBezTo>
                  <a:cubicBezTo>
                    <a:pt x="20832" y="5381"/>
                    <a:pt x="20879" y="5366"/>
                    <a:pt x="20888" y="5340"/>
                  </a:cubicBezTo>
                  <a:cubicBezTo>
                    <a:pt x="20902" y="5286"/>
                    <a:pt x="20902" y="5219"/>
                    <a:pt x="20875" y="5151"/>
                  </a:cubicBezTo>
                  <a:cubicBezTo>
                    <a:pt x="20834" y="5098"/>
                    <a:pt x="20781" y="5057"/>
                    <a:pt x="20727" y="5044"/>
                  </a:cubicBezTo>
                  <a:cubicBezTo>
                    <a:pt x="20377" y="4910"/>
                    <a:pt x="20014" y="4762"/>
                    <a:pt x="19665" y="4641"/>
                  </a:cubicBezTo>
                  <a:cubicBezTo>
                    <a:pt x="19275" y="4520"/>
                    <a:pt x="18872" y="4399"/>
                    <a:pt x="18482" y="4278"/>
                  </a:cubicBezTo>
                  <a:cubicBezTo>
                    <a:pt x="18039" y="4157"/>
                    <a:pt x="17595" y="4036"/>
                    <a:pt x="17151" y="3928"/>
                  </a:cubicBezTo>
                  <a:cubicBezTo>
                    <a:pt x="16789" y="3834"/>
                    <a:pt x="16439" y="3767"/>
                    <a:pt x="16036" y="3686"/>
                  </a:cubicBezTo>
                  <a:cubicBezTo>
                    <a:pt x="16332" y="3579"/>
                    <a:pt x="16600" y="3498"/>
                    <a:pt x="16869" y="3431"/>
                  </a:cubicBezTo>
                  <a:cubicBezTo>
                    <a:pt x="17676" y="3176"/>
                    <a:pt x="18469" y="2880"/>
                    <a:pt x="19275" y="2678"/>
                  </a:cubicBezTo>
                  <a:cubicBezTo>
                    <a:pt x="20203" y="2436"/>
                    <a:pt x="21157" y="2275"/>
                    <a:pt x="22098" y="2100"/>
                  </a:cubicBezTo>
                  <a:cubicBezTo>
                    <a:pt x="22528" y="2020"/>
                    <a:pt x="22972" y="1966"/>
                    <a:pt x="23415" y="1899"/>
                  </a:cubicBezTo>
                  <a:cubicBezTo>
                    <a:pt x="23791" y="1845"/>
                    <a:pt x="24181" y="1805"/>
                    <a:pt x="24558" y="1751"/>
                  </a:cubicBezTo>
                  <a:cubicBezTo>
                    <a:pt x="24665" y="1724"/>
                    <a:pt x="24826" y="1684"/>
                    <a:pt x="24786" y="1549"/>
                  </a:cubicBezTo>
                  <a:cubicBezTo>
                    <a:pt x="24746" y="1428"/>
                    <a:pt x="24638" y="1334"/>
                    <a:pt x="24517" y="1294"/>
                  </a:cubicBezTo>
                  <a:cubicBezTo>
                    <a:pt x="24419" y="1291"/>
                    <a:pt x="24321" y="1289"/>
                    <a:pt x="24222" y="1289"/>
                  </a:cubicBezTo>
                  <a:cubicBezTo>
                    <a:pt x="23904" y="1289"/>
                    <a:pt x="23586" y="1306"/>
                    <a:pt x="23267" y="1348"/>
                  </a:cubicBezTo>
                  <a:cubicBezTo>
                    <a:pt x="22622" y="1428"/>
                    <a:pt x="21963" y="1563"/>
                    <a:pt x="21318" y="1684"/>
                  </a:cubicBezTo>
                  <a:cubicBezTo>
                    <a:pt x="20861" y="1764"/>
                    <a:pt x="20418" y="1845"/>
                    <a:pt x="19961" y="1939"/>
                  </a:cubicBezTo>
                  <a:cubicBezTo>
                    <a:pt x="18684" y="2194"/>
                    <a:pt x="17420" y="2544"/>
                    <a:pt x="16197" y="3001"/>
                  </a:cubicBezTo>
                  <a:cubicBezTo>
                    <a:pt x="16130" y="3028"/>
                    <a:pt x="16063" y="3041"/>
                    <a:pt x="15995" y="3055"/>
                  </a:cubicBezTo>
                  <a:lnTo>
                    <a:pt x="15969" y="3001"/>
                  </a:lnTo>
                  <a:cubicBezTo>
                    <a:pt x="16560" y="2530"/>
                    <a:pt x="17151" y="2047"/>
                    <a:pt x="17756" y="1603"/>
                  </a:cubicBezTo>
                  <a:cubicBezTo>
                    <a:pt x="18361" y="1159"/>
                    <a:pt x="18979" y="743"/>
                    <a:pt x="19598" y="313"/>
                  </a:cubicBezTo>
                  <a:cubicBezTo>
                    <a:pt x="19665" y="259"/>
                    <a:pt x="19678" y="165"/>
                    <a:pt x="19719" y="98"/>
                  </a:cubicBezTo>
                  <a:cubicBezTo>
                    <a:pt x="19625" y="57"/>
                    <a:pt x="19531" y="30"/>
                    <a:pt x="19436" y="3"/>
                  </a:cubicBezTo>
                  <a:cubicBezTo>
                    <a:pt x="19431" y="2"/>
                    <a:pt x="19425" y="1"/>
                    <a:pt x="19420" y="1"/>
                  </a:cubicBezTo>
                  <a:close/>
                </a:path>
              </a:pathLst>
            </a:custGeom>
            <a:solidFill>
              <a:srgbClr val="1449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 panose="020B0604020202020204"/>
                <a:buNone/>
              </a:pPr>
              <a:endParaRPr sz="1399" kern="0">
                <a:solidFill>
                  <a:srgbClr val="000000"/>
                </a:solidFill>
                <a:cs typeface="Arial" panose="020B0604020202020204"/>
                <a:sym typeface="Arial" panose="020B060402020202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50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6" Type="http://schemas.openxmlformats.org/officeDocument/2006/relationships/image" Target="../media/image21.jpe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1517650" y="1"/>
            <a:ext cx="9156700" cy="1344717"/>
            <a:chOff x="0" y="8"/>
            <a:chExt cx="5768" cy="1346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1346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1880393" y="3404394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215188" y="3405188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2400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2400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3363913" y="3833814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679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831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6094707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3524046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679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831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50+ Mẫu background powerpoint đẹp cho bài thuyết tr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709" y="0"/>
            <a:ext cx="90385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397859" y="2355274"/>
            <a:ext cx="766575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 CÁC EM HỌC TỐT</a:t>
            </a:r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711326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ÔN TẬP CHƯƠNG 7</a:t>
            </a: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823364" y="236141"/>
            <a:ext cx="3429000" cy="8389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Hình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học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và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đo</a:t>
            </a:r>
            <a:r>
              <a:rPr lang="en-US" sz="3600" b="1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lường</a:t>
            </a:r>
            <a:endParaRPr lang="en-US" sz="3600" b="1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66CC"/>
                  </a:gs>
                  <a:gs pos="100000">
                    <a:srgbClr val="5599DD"/>
                  </a:gs>
                </a:gsLst>
                <a:lin ang="0" scaled="1"/>
              </a:gradFill>
              <a:effectLst>
                <a:outerShdw dist="81320" dir="2319588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1880393" y="3404394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7215188" y="3405188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2400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52400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1524000" y="558226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thuyết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549401" y="26989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655617" y="1143001"/>
            <a:ext cx="8756073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rêu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ra.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944" y="2097106"/>
            <a:ext cx="8796818" cy="445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Ảnh Slide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91440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400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938211"/>
              </p:ext>
            </p:extLst>
          </p:nvPr>
        </p:nvGraphicFramePr>
        <p:xfrm>
          <a:off x="3200400" y="1495213"/>
          <a:ext cx="7086600" cy="5086774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2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59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7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PHÁT BIỂU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ĐÚNG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SAI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4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vừa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vừa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b)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c)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N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d)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vừa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vừa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78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e)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trục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tâm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xứng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387" name="Oval 27"/>
          <p:cNvSpPr>
            <a:spLocks noChangeArrowheads="1"/>
          </p:cNvSpPr>
          <p:nvPr/>
        </p:nvSpPr>
        <p:spPr bwMode="auto">
          <a:xfrm>
            <a:off x="8768195" y="2594841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  <p:sp>
        <p:nvSpPr>
          <p:cNvPr id="15388" name="Oval 28"/>
          <p:cNvSpPr>
            <a:spLocks noChangeArrowheads="1"/>
          </p:cNvSpPr>
          <p:nvPr/>
        </p:nvSpPr>
        <p:spPr bwMode="auto">
          <a:xfrm>
            <a:off x="8787245" y="3469987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9738014" y="4301260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1129146" y="7937"/>
            <a:ext cx="742314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H A N O I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5409" name="Oval 49"/>
          <p:cNvSpPr>
            <a:spLocks noChangeArrowheads="1"/>
          </p:cNvSpPr>
          <p:nvPr/>
        </p:nvSpPr>
        <p:spPr bwMode="auto">
          <a:xfrm>
            <a:off x="8751454" y="5181600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  <p:sp>
        <p:nvSpPr>
          <p:cNvPr id="2" name="AutoShape 2" descr="50 mẫu background powerpoint đơn giản, ấn tượng | ADV Solutions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49"/>
          <p:cNvSpPr>
            <a:spLocks noChangeArrowheads="1"/>
          </p:cNvSpPr>
          <p:nvPr/>
        </p:nvSpPr>
        <p:spPr bwMode="auto">
          <a:xfrm>
            <a:off x="9751291" y="5943600"/>
            <a:ext cx="368300" cy="3683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8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60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7" grpId="0" animBg="1"/>
      <p:bldP spid="15388" grpId="0" animBg="1"/>
      <p:bldP spid="15389" grpId="0" animBg="1"/>
      <p:bldP spid="15407" grpId="0"/>
      <p:bldP spid="15409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1524000" y="558226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549401" y="26989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655617" y="1143001"/>
            <a:ext cx="8756073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đứt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206" y="2140535"/>
            <a:ext cx="1942367" cy="212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0780" y="2087384"/>
            <a:ext cx="2743200" cy="2229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584" y="4222303"/>
            <a:ext cx="1842989" cy="2584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276" y="4243086"/>
            <a:ext cx="2521525" cy="2614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066851" y="4317017"/>
            <a:ext cx="182879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3073777" y="2097108"/>
            <a:ext cx="99060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8021779" y="4243086"/>
            <a:ext cx="990600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8097981" y="2067926"/>
            <a:ext cx="1828799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4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25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90964" y="1993328"/>
            <a:ext cx="9057120" cy="3609734"/>
            <a:chOff x="66964" y="1993328"/>
            <a:chExt cx="9057120" cy="3609734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964" y="2097107"/>
              <a:ext cx="2424546" cy="2341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900549" y="4208164"/>
              <a:ext cx="15401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a</a:t>
              </a:r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33284" y="1993328"/>
              <a:ext cx="2590800" cy="2735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9400" y="3539299"/>
              <a:ext cx="3657600" cy="1799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7347527" y="4438996"/>
              <a:ext cx="15401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b</a:t>
              </a:r>
            </a:p>
          </p:txBody>
        </p:sp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3878119" y="5141397"/>
              <a:ext cx="15401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c</a:t>
              </a:r>
            </a:p>
          </p:txBody>
        </p:sp>
      </p:grp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1524000" y="558226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549401" y="26989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655617" y="1143001"/>
            <a:ext cx="8756073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590965" y="6019800"/>
            <a:ext cx="9077036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670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1524000" y="558226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549401" y="26989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1655617" y="1066800"/>
            <a:ext cx="8756073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940790" y="5943601"/>
            <a:ext cx="8185725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a, c, d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xứng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828256" y="1709537"/>
            <a:ext cx="7287926" cy="4231480"/>
            <a:chOff x="1324770" y="1414506"/>
            <a:chExt cx="7287926" cy="4231480"/>
          </a:xfrm>
        </p:grpSpPr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770" y="3714880"/>
              <a:ext cx="2382706" cy="1888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8281" y="1414506"/>
              <a:ext cx="1390650" cy="21704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8625" y="1666220"/>
              <a:ext cx="2204172" cy="1918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1930697" y="3249152"/>
              <a:ext cx="15401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a</a:t>
              </a:r>
            </a:p>
          </p:txBody>
        </p:sp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5504006" y="3354127"/>
              <a:ext cx="15401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b</a:t>
              </a:r>
            </a:p>
          </p:txBody>
        </p:sp>
        <p:sp>
          <p:nvSpPr>
            <p:cNvPr id="17" name="TextBox 4"/>
            <p:cNvSpPr txBox="1">
              <a:spLocks noChangeArrowheads="1"/>
            </p:cNvSpPr>
            <p:nvPr/>
          </p:nvSpPr>
          <p:spPr bwMode="auto">
            <a:xfrm>
              <a:off x="1965038" y="5184321"/>
              <a:ext cx="15401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c</a:t>
              </a:r>
            </a:p>
          </p:txBody>
        </p:sp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3000" y="3815792"/>
              <a:ext cx="3659696" cy="1360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" name="TextBox 4"/>
            <p:cNvSpPr txBox="1">
              <a:spLocks noChangeArrowheads="1"/>
            </p:cNvSpPr>
            <p:nvPr/>
          </p:nvSpPr>
          <p:spPr bwMode="auto">
            <a:xfrm>
              <a:off x="5791200" y="4953488"/>
              <a:ext cx="1540162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en-US" sz="2400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400" dirty="0">
                  <a:latin typeface="Times New Roman" pitchFamily="18" charset="0"/>
                  <a:cs typeface="Times New Roman" pitchFamily="18" charset="0"/>
                </a:rPr>
                <a:t> 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869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219" y="1431124"/>
            <a:ext cx="3800931" cy="46557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488" y="1929516"/>
            <a:ext cx="2891627" cy="3286982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6542810" y="2088574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1" name="Rectangle 40"/>
          <p:cNvSpPr/>
          <p:nvPr/>
        </p:nvSpPr>
        <p:spPr>
          <a:xfrm>
            <a:off x="6948728" y="2088573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2" name="Rectangle 41"/>
          <p:cNvSpPr/>
          <p:nvPr/>
        </p:nvSpPr>
        <p:spPr>
          <a:xfrm>
            <a:off x="6745384" y="2318472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3" name="Rectangle 42"/>
          <p:cNvSpPr/>
          <p:nvPr/>
        </p:nvSpPr>
        <p:spPr>
          <a:xfrm>
            <a:off x="6543821" y="2551066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4" name="Rectangle 43"/>
          <p:cNvSpPr/>
          <p:nvPr/>
        </p:nvSpPr>
        <p:spPr>
          <a:xfrm>
            <a:off x="6741825" y="2558859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5" name="Rectangle 44"/>
          <p:cNvSpPr/>
          <p:nvPr/>
        </p:nvSpPr>
        <p:spPr>
          <a:xfrm>
            <a:off x="6949354" y="2551066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6" name="Rectangle 45"/>
          <p:cNvSpPr/>
          <p:nvPr/>
        </p:nvSpPr>
        <p:spPr>
          <a:xfrm>
            <a:off x="6738263" y="2783659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7" name="Rectangle 46"/>
          <p:cNvSpPr/>
          <p:nvPr/>
        </p:nvSpPr>
        <p:spPr>
          <a:xfrm>
            <a:off x="6190961" y="3589433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8" name="Rectangle 47"/>
          <p:cNvSpPr/>
          <p:nvPr/>
        </p:nvSpPr>
        <p:spPr>
          <a:xfrm>
            <a:off x="5966114" y="3823442"/>
            <a:ext cx="205606" cy="233170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9" name="Rectangle 48"/>
          <p:cNvSpPr/>
          <p:nvPr/>
        </p:nvSpPr>
        <p:spPr>
          <a:xfrm>
            <a:off x="6100665" y="4908667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0" name="Rectangle 49"/>
          <p:cNvSpPr/>
          <p:nvPr/>
        </p:nvSpPr>
        <p:spPr>
          <a:xfrm>
            <a:off x="6377997" y="3822815"/>
            <a:ext cx="204065" cy="233796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1" name="Rectangle 50"/>
          <p:cNvSpPr/>
          <p:nvPr/>
        </p:nvSpPr>
        <p:spPr>
          <a:xfrm>
            <a:off x="6804362" y="3830610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2" name="Rectangle 51"/>
          <p:cNvSpPr/>
          <p:nvPr/>
        </p:nvSpPr>
        <p:spPr>
          <a:xfrm>
            <a:off x="6802679" y="3592417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3" name="Rectangle 52"/>
          <p:cNvSpPr/>
          <p:nvPr/>
        </p:nvSpPr>
        <p:spPr>
          <a:xfrm>
            <a:off x="6580093" y="3588856"/>
            <a:ext cx="206999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4" name="Rectangle 53"/>
          <p:cNvSpPr/>
          <p:nvPr/>
        </p:nvSpPr>
        <p:spPr>
          <a:xfrm>
            <a:off x="6389423" y="3588856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5" name="Rectangle 54"/>
          <p:cNvSpPr/>
          <p:nvPr/>
        </p:nvSpPr>
        <p:spPr>
          <a:xfrm>
            <a:off x="6500030" y="4748569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6" name="Rectangle 55"/>
          <p:cNvSpPr/>
          <p:nvPr/>
        </p:nvSpPr>
        <p:spPr>
          <a:xfrm>
            <a:off x="6500367" y="4512444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7" name="Rectangle 56"/>
          <p:cNvSpPr/>
          <p:nvPr/>
        </p:nvSpPr>
        <p:spPr>
          <a:xfrm>
            <a:off x="6303626" y="4903063"/>
            <a:ext cx="179243" cy="226003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9" name="Rectangle 58"/>
          <p:cNvSpPr/>
          <p:nvPr/>
        </p:nvSpPr>
        <p:spPr>
          <a:xfrm>
            <a:off x="7353533" y="4294044"/>
            <a:ext cx="179011" cy="200422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0" name="Isosceles Triangle 59"/>
          <p:cNvSpPr/>
          <p:nvPr/>
        </p:nvSpPr>
        <p:spPr>
          <a:xfrm rot="2894490">
            <a:off x="7555580" y="4688227"/>
            <a:ext cx="267743" cy="119312"/>
          </a:xfrm>
          <a:prstGeom prst="triangle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1" name="Isosceles Triangle 60"/>
          <p:cNvSpPr/>
          <p:nvPr/>
        </p:nvSpPr>
        <p:spPr>
          <a:xfrm rot="2894490">
            <a:off x="7755894" y="4911921"/>
            <a:ext cx="267743" cy="119312"/>
          </a:xfrm>
          <a:prstGeom prst="triangle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2" name="Rectangle 61"/>
          <p:cNvSpPr/>
          <p:nvPr/>
        </p:nvSpPr>
        <p:spPr>
          <a:xfrm>
            <a:off x="7561352" y="4501863"/>
            <a:ext cx="179011" cy="200422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3" name="Rectangle 62"/>
          <p:cNvSpPr/>
          <p:nvPr/>
        </p:nvSpPr>
        <p:spPr>
          <a:xfrm>
            <a:off x="7761508" y="4315017"/>
            <a:ext cx="179011" cy="200422"/>
          </a:xfrm>
          <a:prstGeom prst="rect">
            <a:avLst/>
          </a:prstGeom>
          <a:solidFill>
            <a:srgbClr val="EB76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EF149A78-4CE9-50DE-B31C-584354178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401" y="26989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99A8C1D-C7F7-C1DA-2FB1-6024DCBEA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8226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480" y="1261581"/>
            <a:ext cx="3632773" cy="46992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171" y="2499783"/>
            <a:ext cx="5253664" cy="2222885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ACDE18B-A450-8E8B-A27C-7542B162A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401" y="26989"/>
            <a:ext cx="9070975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ÔN TẬP CHƯƠNG 7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F63912-08C1-0710-FF1E-9CB8C6D2CC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58226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_2" val="{5837F9C0-44AE-4366-9578-04A547872D9D}"/>
  <p:tag name="GENSWF_ADVANCE_TIME" val="5"/>
  <p:tag name="TIMING" val="|0.001|0.5"/>
  <p:tag name="ISPRING_CUSTOM_TIMING_US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323</Words>
  <Application>Microsoft Office PowerPoint</Application>
  <PresentationFormat>Widescreen</PresentationFormat>
  <Paragraphs>45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Nunito ExtraBold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95</cp:revision>
  <dcterms:created xsi:type="dcterms:W3CDTF">2021-07-27T23:26:22Z</dcterms:created>
  <dcterms:modified xsi:type="dcterms:W3CDTF">2025-02-19T06:29:06Z</dcterms:modified>
</cp:coreProperties>
</file>