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9"/>
  </p:notesMasterIdLst>
  <p:sldIdLst>
    <p:sldId id="256" r:id="rId2"/>
    <p:sldId id="301" r:id="rId3"/>
    <p:sldId id="302" r:id="rId4"/>
    <p:sldId id="303" r:id="rId5"/>
    <p:sldId id="307" r:id="rId6"/>
    <p:sldId id="309" r:id="rId7"/>
    <p:sldId id="322" r:id="rId8"/>
    <p:sldId id="295" r:id="rId9"/>
    <p:sldId id="296" r:id="rId10"/>
    <p:sldId id="313" r:id="rId11"/>
    <p:sldId id="319" r:id="rId12"/>
    <p:sldId id="321" r:id="rId13"/>
    <p:sldId id="320" r:id="rId14"/>
    <p:sldId id="311" r:id="rId15"/>
    <p:sldId id="293" r:id="rId16"/>
    <p:sldId id="312" r:id="rId17"/>
    <p:sldId id="314" r:id="rId18"/>
    <p:sldId id="357" r:id="rId19"/>
    <p:sldId id="358" r:id="rId20"/>
    <p:sldId id="315" r:id="rId21"/>
    <p:sldId id="339" r:id="rId22"/>
    <p:sldId id="346" r:id="rId23"/>
    <p:sldId id="347" r:id="rId24"/>
    <p:sldId id="323" r:id="rId25"/>
    <p:sldId id="359" r:id="rId26"/>
    <p:sldId id="332" r:id="rId27"/>
    <p:sldId id="298" r:id="rId28"/>
    <p:sldId id="352" r:id="rId29"/>
    <p:sldId id="353" r:id="rId30"/>
    <p:sldId id="354" r:id="rId31"/>
    <p:sldId id="326" r:id="rId32"/>
    <p:sldId id="327" r:id="rId33"/>
    <p:sldId id="328" r:id="rId34"/>
    <p:sldId id="300" r:id="rId35"/>
    <p:sldId id="337" r:id="rId36"/>
    <p:sldId id="356" r:id="rId37"/>
    <p:sldId id="355" r:id="rId38"/>
  </p:sldIdLst>
  <p:sldSz cx="9144000" cy="5143500" type="screen16x9"/>
  <p:notesSz cx="6858000" cy="9144000"/>
  <p:embeddedFontLst>
    <p:embeddedFont>
      <p:font typeface="Bahnschrift Condensed" panose="020B0502040204020203" pitchFamily="34" charset="0"/>
      <p:regular r:id="rId40"/>
      <p:bold r:id="rId41"/>
    </p:embeddedFont>
    <p:embeddedFont>
      <p:font typeface="#9Slide03 Arima Madurai" panose="00000500000000000000" pitchFamily="2" charset="-93"/>
      <p:regular r:id="rId42"/>
    </p:embeddedFont>
    <p:embeddedFont>
      <p:font typeface="#9Slide03 IcielPanton Black" panose="020B0604020202020204" charset="-93"/>
      <p:bold r:id="rId43"/>
    </p:embeddedFont>
    <p:embeddedFont>
      <p:font typeface="#9Slide03 BoosterNextFYBlack" panose="02000A03000000020004" pitchFamily="2" charset="-93"/>
      <p:regular r:id="rId44"/>
    </p:embeddedFont>
    <p:embeddedFont>
      <p:font typeface="Calibri" panose="020F0502020204030204" pitchFamily="34" charset="0"/>
      <p:regular r:id="rId45"/>
      <p:bold r:id="rId46"/>
      <p:italic r:id="rId47"/>
      <p:boldItalic r:id="rId48"/>
    </p:embeddedFont>
    <p:embeddedFont>
      <p:font typeface="Comic Sans MS" panose="030F0702030302020204" pitchFamily="66" charset="0"/>
      <p:regular r:id="rId49"/>
      <p:bold r:id="rId50"/>
      <p:italic r:id="rId51"/>
      <p:boldItalic r:id="rId52"/>
    </p:embeddedFont>
    <p:embeddedFont>
      <p:font typeface="微软雅黑" panose="020B0503020204020204" pitchFamily="34" charset="-122"/>
      <p:regular r:id="rId53"/>
      <p:bold r:id="rId54"/>
    </p:embeddedFont>
    <p:embeddedFont>
      <p:font typeface="Jua" panose="020B0604020202020204" charset="-127"/>
      <p:regular r:id="rId55"/>
    </p:embeddedFont>
    <p:embeddedFont>
      <p:font typeface="Quicksand Light" panose="020B0604020202020204" charset="-93"/>
      <p:regular r:id="rId56"/>
      <p:bold r:id="rId57"/>
    </p:embeddedFont>
    <p:embeddedFont>
      <p:font typeface="#9Slide03 Bebas Neue Bold" panose="020B0606020202050201" pitchFamily="34" charset="-93"/>
      <p:bold r:id="rId58"/>
    </p:embeddedFont>
    <p:embeddedFont>
      <p:font typeface="Bernard MT Condensed" panose="02050806060905020404" pitchFamily="18" charset="0"/>
      <p:regular r:id="rId59"/>
    </p:embeddedFont>
    <p:embeddedFont>
      <p:font typeface="#9Slide03 AllRoundGothic" panose="020B0703020202020104" pitchFamily="34" charset="-93"/>
      <p:regular r:id="rId60"/>
    </p:embeddedFont>
    <p:embeddedFont>
      <p:font typeface="Segoe UI" panose="020B0502040204020203" pitchFamily="34" charset="0"/>
      <p:regular r:id="rId61"/>
      <p:bold r:id="rId62"/>
      <p:italic r:id="rId63"/>
      <p:boldItalic r:id="rId64"/>
    </p:embeddedFont>
    <p:embeddedFont>
      <p:font typeface="#9Slide03 Arima Madurai Black" panose="00000A00000000000000" pitchFamily="2" charset="-93"/>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59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A0C00EA0-FB08-4492-AC3C-64765C02E0AC}">
  <a:tblStyle styleId="{A0C00EA0-FB08-4492-AC3C-64765C02E0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showGuides="1">
      <p:cViewPr>
        <p:scale>
          <a:sx n="91" d="100"/>
          <a:sy n="91" d="100"/>
        </p:scale>
        <p:origin x="-798" y="-108"/>
      </p:cViewPr>
      <p:guideLst>
        <p:guide orient="horz" pos="15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80168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953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25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9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59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08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09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424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640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26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59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57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798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64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2"/>
        <p:cNvGrpSpPr/>
        <p:nvPr/>
      </p:nvGrpSpPr>
      <p:grpSpPr>
        <a:xfrm>
          <a:off x="0" y="0"/>
          <a:ext cx="0" cy="0"/>
          <a:chOff x="0" y="0"/>
          <a:chExt cx="0" cy="0"/>
        </a:xfrm>
      </p:grpSpPr>
      <p:sp>
        <p:nvSpPr>
          <p:cNvPr id="5273" name="Google Shape;5273;gb0babbdd12_1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4" name="Google Shape;5274;gb0babbdd12_1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486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2"/>
        <p:cNvGrpSpPr/>
        <p:nvPr/>
      </p:nvGrpSpPr>
      <p:grpSpPr>
        <a:xfrm>
          <a:off x="0" y="0"/>
          <a:ext cx="0" cy="0"/>
          <a:chOff x="0" y="0"/>
          <a:chExt cx="0" cy="0"/>
        </a:xfrm>
      </p:grpSpPr>
      <p:sp>
        <p:nvSpPr>
          <p:cNvPr id="5273" name="Google Shape;5273;gb0babbdd12_1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4" name="Google Shape;5274;gb0babbdd12_1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27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01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24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5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70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742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810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650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1000" y="4925616"/>
            <a:ext cx="2438400" cy="160734"/>
          </a:xfrm>
          <a:prstGeom prst="rect">
            <a:avLst/>
          </a:prstGeom>
        </p:spPr>
        <p:txBody>
          <a:bodyPr/>
          <a:lstStyle>
            <a:lvl1pPr>
              <a:defRPr/>
            </a:lvl1pPr>
          </a:lstStyle>
          <a:p>
            <a:r>
              <a:rPr lang="en-US" smtClean="0">
                <a:solidFill>
                  <a:srgbClr val="FFFFFF"/>
                </a:solidFill>
              </a:rPr>
              <a:t>www.themegallery.com</a:t>
            </a:r>
            <a:endParaRPr lang="en-US">
              <a:solidFill>
                <a:srgbClr val="FFFFFF"/>
              </a:solidFill>
            </a:endParaRPr>
          </a:p>
        </p:txBody>
      </p:sp>
      <p:sp>
        <p:nvSpPr>
          <p:cNvPr id="5" name="Footer Placeholder 4"/>
          <p:cNvSpPr>
            <a:spLocks noGrp="1"/>
          </p:cNvSpPr>
          <p:nvPr>
            <p:ph type="ftr" sz="quarter" idx="11"/>
          </p:nvPr>
        </p:nvSpPr>
        <p:spPr>
          <a:xfrm>
            <a:off x="6400800" y="4913710"/>
            <a:ext cx="2362200" cy="180975"/>
          </a:xfrm>
          <a:prstGeom prst="rect">
            <a:avLst/>
          </a:prstGeom>
        </p:spPr>
        <p:txBody>
          <a:bodyPr/>
          <a:lstStyle>
            <a:lvl1pPr>
              <a:defRPr/>
            </a:lvl1pPr>
          </a:lstStyle>
          <a:p>
            <a:r>
              <a:rPr lang="en-US">
                <a:solidFill>
                  <a:srgbClr val="FFFFFF"/>
                </a:solidFill>
              </a:rPr>
              <a:t>Company Logo</a:t>
            </a:r>
          </a:p>
        </p:txBody>
      </p:sp>
      <p:sp>
        <p:nvSpPr>
          <p:cNvPr id="6" name="Slide Number Placeholder 5"/>
          <p:cNvSpPr>
            <a:spLocks noGrp="1"/>
          </p:cNvSpPr>
          <p:nvPr>
            <p:ph type="sldNum" sz="quarter" idx="12"/>
          </p:nvPr>
        </p:nvSpPr>
        <p:spPr>
          <a:xfrm>
            <a:off x="3657600" y="4913710"/>
            <a:ext cx="2133600" cy="180975"/>
          </a:xfrm>
          <a:prstGeom prst="rect">
            <a:avLst/>
          </a:prstGeom>
        </p:spPr>
        <p:txBody>
          <a:bodyPr/>
          <a:lstStyle>
            <a:lvl1pPr>
              <a:defRPr/>
            </a:lvl1pPr>
          </a:lstStyle>
          <a:p>
            <a:fld id="{7900025E-12CC-4EAB-86F2-B8A4DD92C1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992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2" r:id="rId11"/>
    <p:sldLayoutId id="2147483663" r:id="rId12"/>
    <p:sldLayoutId id="2147483664" r:id="rId13"/>
    <p:sldLayoutId id="2147483665" r:id="rId14"/>
    <p:sldLayoutId id="214748366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5.xml"/><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 Target="slide4.xml"/><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15.xml"/><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4.xml"/><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5.xm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4.xml"/><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15.xml"/><Relationship Id="rId4" Type="http://schemas.openxmlformats.org/officeDocument/2006/relationships/slide" Target="slide7.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5.xml"/><Relationship Id="rId10" Type="http://schemas.openxmlformats.org/officeDocument/2006/relationships/image" Target="../media/image5.png"/><Relationship Id="rId4" Type="http://schemas.openxmlformats.org/officeDocument/2006/relationships/slide" Target="slide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slide" Target="slide15.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slide" Target="slide15.xml"/><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slide" Target="slide15.xml"/><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slide" Target="slide15.xml"/><Relationship Id="rId4" Type="http://schemas.openxmlformats.org/officeDocument/2006/relationships/slide" Target="slide7.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5.xml"/><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5.xml"/><Relationship Id="rId4" Type="http://schemas.openxmlformats.org/officeDocument/2006/relationships/slide" Target="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slide" Target="slide15.xml"/><Relationship Id="rId10" Type="http://schemas.openxmlformats.org/officeDocument/2006/relationships/image" Target="../media/image4.png"/><Relationship Id="rId4" Type="http://schemas.openxmlformats.org/officeDocument/2006/relationships/slide" Target="slide7.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slide" Target="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63.GIF"/><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 Target="slide4.xml"/><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5.xml"/><Relationship Id="rId10" Type="http://schemas.openxmlformats.org/officeDocument/2006/relationships/image" Target="../media/image10.jpeg"/><Relationship Id="rId4" Type="http://schemas.openxmlformats.org/officeDocument/2006/relationships/slide" Target="slide7.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4.xml"/><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15.xml"/><Relationship Id="rId4" Type="http://schemas.openxmlformats.org/officeDocument/2006/relationships/slide" Target="slide7.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 Target="slide4.xm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5.xml"/><Relationship Id="rId4" Type="http://schemas.openxmlformats.org/officeDocument/2006/relationships/slide" Target="slide7.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 Target="slide4.xml"/><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5.xml"/><Relationship Id="rId4" Type="http://schemas.openxmlformats.org/officeDocument/2006/relationships/slide" Target="slide7.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 Target="slide4.xml"/><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5.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15.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6" name="Google Shape;1616;p37"/>
          <p:cNvSpPr txBox="1">
            <a:spLocks/>
          </p:cNvSpPr>
          <p:nvPr/>
        </p:nvSpPr>
        <p:spPr>
          <a:xfrm>
            <a:off x="554559" y="1057598"/>
            <a:ext cx="7803009" cy="237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7200"/>
              <a:buFont typeface="Jua"/>
              <a:buNone/>
              <a:defRPr sz="74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7200"/>
              <a:buFont typeface="Jua"/>
              <a:buNone/>
              <a:defRPr sz="7200" b="1" i="0" u="none" strike="noStrike" cap="none">
                <a:solidFill>
                  <a:schemeClr val="accent6"/>
                </a:solidFill>
                <a:latin typeface="Jua"/>
                <a:ea typeface="Jua"/>
                <a:cs typeface="Jua"/>
                <a:sym typeface="Jua"/>
              </a:defRPr>
            </a:lvl9pPr>
          </a:lstStyle>
          <a:p>
            <a:pPr>
              <a:lnSpc>
                <a:spcPct val="100000"/>
              </a:lnSpc>
            </a:pPr>
            <a:r>
              <a:rPr lang="en-US" dirty="0" smtClean="0">
                <a:solidFill>
                  <a:schemeClr val="accent1">
                    <a:lumMod val="50000"/>
                  </a:schemeClr>
                </a:solidFill>
                <a:latin typeface="#9Slide03 IcielPanton Black" panose="00000A00000000000000" pitchFamily="2" charset="0"/>
              </a:rPr>
              <a:t>MỘT SỐ NGUYÊN LIỆU</a:t>
            </a:r>
            <a:endParaRPr lang="en-US" dirty="0">
              <a:solidFill>
                <a:schemeClr val="accent1">
                  <a:lumMod val="50000"/>
                </a:schemeClr>
              </a:solidFill>
              <a:latin typeface="#9Slide03 IcielPanton Black" panose="00000A00000000000000" pitchFamily="2" charset="0"/>
            </a:endParaRPr>
          </a:p>
        </p:txBody>
      </p:sp>
      <p:sp>
        <p:nvSpPr>
          <p:cNvPr id="7" name="TextBox 6"/>
          <p:cNvSpPr txBox="1"/>
          <p:nvPr/>
        </p:nvSpPr>
        <p:spPr>
          <a:xfrm>
            <a:off x="3397088" y="305023"/>
            <a:ext cx="3352800" cy="830997"/>
          </a:xfrm>
          <a:prstGeom prst="rect">
            <a:avLst/>
          </a:prstGeom>
          <a:noFill/>
        </p:spPr>
        <p:txBody>
          <a:bodyPr wrap="square" rtlCol="0">
            <a:spAutoFit/>
          </a:bodyPr>
          <a:lstStyle/>
          <a:p>
            <a:r>
              <a:rPr lang="en-US" sz="4800" b="1" u="sng" smtClean="0">
                <a:solidFill>
                  <a:schemeClr val="accent1">
                    <a:lumMod val="50000"/>
                  </a:schemeClr>
                </a:solidFill>
                <a:latin typeface="#9Slide03 IcielPanton Black" panose="00000A00000000000000" pitchFamily="2" charset="0"/>
              </a:rPr>
              <a:t>BÀI 1</a:t>
            </a:r>
            <a:r>
              <a:rPr lang="vi-VN" sz="4800" b="1" u="sng" smtClean="0">
                <a:solidFill>
                  <a:schemeClr val="accent1">
                    <a:lumMod val="50000"/>
                  </a:schemeClr>
                </a:solidFill>
                <a:latin typeface="#9Slide03 IcielPanton Black" panose="00000A00000000000000" pitchFamily="2" charset="0"/>
              </a:rPr>
              <a:t>3</a:t>
            </a:r>
            <a:r>
              <a:rPr lang="en-US" sz="4800" b="1" u="sng" smtClean="0">
                <a:solidFill>
                  <a:schemeClr val="accent1">
                    <a:lumMod val="50000"/>
                  </a:schemeClr>
                </a:solidFill>
                <a:latin typeface="#9Slide03 IcielPanton Black" panose="00000A00000000000000" pitchFamily="2" charset="0"/>
              </a:rPr>
              <a:t>:</a:t>
            </a:r>
            <a:endParaRPr lang="en-US" sz="4800" b="1" u="sng" dirty="0">
              <a:solidFill>
                <a:schemeClr val="accent1">
                  <a:lumMod val="50000"/>
                </a:schemeClr>
              </a:solidFill>
              <a:latin typeface="#9Slide03 IcielPanton Black" panose="00000A00000000000000" pitchFamily="2" charset="0"/>
            </a:endParaRPr>
          </a:p>
        </p:txBody>
      </p:sp>
      <p:grpSp>
        <p:nvGrpSpPr>
          <p:cNvPr id="8" name="Google Shape;1945;p27"/>
          <p:cNvGrpSpPr/>
          <p:nvPr/>
        </p:nvGrpSpPr>
        <p:grpSpPr>
          <a:xfrm>
            <a:off x="7217638" y="3372603"/>
            <a:ext cx="1184236" cy="1580396"/>
            <a:chOff x="7647925" y="2785025"/>
            <a:chExt cx="447450" cy="627525"/>
          </a:xfrm>
        </p:grpSpPr>
        <p:sp>
          <p:nvSpPr>
            <p:cNvPr id="9" name="Google Shape;1946;p27"/>
            <p:cNvSpPr/>
            <p:nvPr/>
          </p:nvSpPr>
          <p:spPr>
            <a:xfrm>
              <a:off x="7680750" y="3136175"/>
              <a:ext cx="113100" cy="101175"/>
            </a:xfrm>
            <a:custGeom>
              <a:avLst/>
              <a:gdLst/>
              <a:ahLst/>
              <a:cxnLst/>
              <a:rect l="l" t="t" r="r" b="b"/>
              <a:pathLst>
                <a:path w="4524" h="4047" extrusionOk="0">
                  <a:moveTo>
                    <a:pt x="469" y="1"/>
                  </a:moveTo>
                  <a:cubicBezTo>
                    <a:pt x="425" y="1"/>
                    <a:pt x="381" y="2"/>
                    <a:pt x="337" y="4"/>
                  </a:cubicBezTo>
                  <a:cubicBezTo>
                    <a:pt x="284" y="4"/>
                    <a:pt x="249" y="4"/>
                    <a:pt x="196" y="22"/>
                  </a:cubicBezTo>
                  <a:cubicBezTo>
                    <a:pt x="125" y="57"/>
                    <a:pt x="89" y="146"/>
                    <a:pt x="71" y="234"/>
                  </a:cubicBezTo>
                  <a:cubicBezTo>
                    <a:pt x="18" y="483"/>
                    <a:pt x="160" y="731"/>
                    <a:pt x="337" y="926"/>
                  </a:cubicBezTo>
                  <a:cubicBezTo>
                    <a:pt x="515" y="1121"/>
                    <a:pt x="745" y="1263"/>
                    <a:pt x="887" y="1476"/>
                  </a:cubicBezTo>
                  <a:cubicBezTo>
                    <a:pt x="834" y="1494"/>
                    <a:pt x="779" y="1500"/>
                    <a:pt x="722" y="1500"/>
                  </a:cubicBezTo>
                  <a:cubicBezTo>
                    <a:pt x="609" y="1500"/>
                    <a:pt x="491" y="1476"/>
                    <a:pt x="373" y="1476"/>
                  </a:cubicBezTo>
                  <a:cubicBezTo>
                    <a:pt x="213" y="1476"/>
                    <a:pt x="0" y="1600"/>
                    <a:pt x="36" y="1760"/>
                  </a:cubicBezTo>
                  <a:cubicBezTo>
                    <a:pt x="54" y="1831"/>
                    <a:pt x="107" y="1884"/>
                    <a:pt x="178" y="1937"/>
                  </a:cubicBezTo>
                  <a:cubicBezTo>
                    <a:pt x="444" y="2150"/>
                    <a:pt x="799" y="2256"/>
                    <a:pt x="1153" y="2256"/>
                  </a:cubicBezTo>
                  <a:cubicBezTo>
                    <a:pt x="994" y="2274"/>
                    <a:pt x="834" y="2292"/>
                    <a:pt x="710" y="2398"/>
                  </a:cubicBezTo>
                  <a:cubicBezTo>
                    <a:pt x="586" y="2505"/>
                    <a:pt x="550" y="2700"/>
                    <a:pt x="657" y="2806"/>
                  </a:cubicBezTo>
                  <a:cubicBezTo>
                    <a:pt x="728" y="2877"/>
                    <a:pt x="834" y="2877"/>
                    <a:pt x="923" y="2895"/>
                  </a:cubicBezTo>
                  <a:cubicBezTo>
                    <a:pt x="1207" y="2895"/>
                    <a:pt x="1490" y="2860"/>
                    <a:pt x="1756" y="2806"/>
                  </a:cubicBezTo>
                  <a:lnTo>
                    <a:pt x="1756" y="2806"/>
                  </a:lnTo>
                  <a:cubicBezTo>
                    <a:pt x="1703" y="2984"/>
                    <a:pt x="1473" y="3108"/>
                    <a:pt x="1490" y="3303"/>
                  </a:cubicBezTo>
                  <a:cubicBezTo>
                    <a:pt x="1505" y="3470"/>
                    <a:pt x="1715" y="3520"/>
                    <a:pt x="1908" y="3520"/>
                  </a:cubicBezTo>
                  <a:cubicBezTo>
                    <a:pt x="1941" y="3520"/>
                    <a:pt x="1974" y="3518"/>
                    <a:pt x="2005" y="3516"/>
                  </a:cubicBezTo>
                  <a:cubicBezTo>
                    <a:pt x="2182" y="3498"/>
                    <a:pt x="2359" y="3463"/>
                    <a:pt x="2537" y="3445"/>
                  </a:cubicBezTo>
                  <a:lnTo>
                    <a:pt x="2537" y="3445"/>
                  </a:lnTo>
                  <a:cubicBezTo>
                    <a:pt x="2466" y="3622"/>
                    <a:pt x="2572" y="3835"/>
                    <a:pt x="2714" y="3942"/>
                  </a:cubicBezTo>
                  <a:cubicBezTo>
                    <a:pt x="2826" y="4016"/>
                    <a:pt x="2963" y="4047"/>
                    <a:pt x="3102" y="4047"/>
                  </a:cubicBezTo>
                  <a:cubicBezTo>
                    <a:pt x="3162" y="4047"/>
                    <a:pt x="3223" y="4041"/>
                    <a:pt x="3282" y="4030"/>
                  </a:cubicBezTo>
                  <a:cubicBezTo>
                    <a:pt x="3885" y="3906"/>
                    <a:pt x="4523" y="3108"/>
                    <a:pt x="4204" y="2487"/>
                  </a:cubicBezTo>
                  <a:cubicBezTo>
                    <a:pt x="3867" y="1831"/>
                    <a:pt x="3140" y="1121"/>
                    <a:pt x="2537" y="696"/>
                  </a:cubicBezTo>
                  <a:cubicBezTo>
                    <a:pt x="1934" y="277"/>
                    <a:pt x="1205" y="1"/>
                    <a:pt x="469" y="1"/>
                  </a:cubicBezTo>
                  <a:close/>
                </a:path>
              </a:pathLst>
            </a:custGeom>
            <a:solidFill>
              <a:srgbClr val="F4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47;p27"/>
            <p:cNvSpPr/>
            <p:nvPr/>
          </p:nvSpPr>
          <p:spPr>
            <a:xfrm>
              <a:off x="7941925" y="3145375"/>
              <a:ext cx="127300" cy="82775"/>
            </a:xfrm>
            <a:custGeom>
              <a:avLst/>
              <a:gdLst/>
              <a:ahLst/>
              <a:cxnLst/>
              <a:rect l="l" t="t" r="r" b="b"/>
              <a:pathLst>
                <a:path w="5092" h="3311" extrusionOk="0">
                  <a:moveTo>
                    <a:pt x="3836" y="0"/>
                  </a:moveTo>
                  <a:cubicBezTo>
                    <a:pt x="3408" y="0"/>
                    <a:pt x="2977" y="77"/>
                    <a:pt x="2573" y="221"/>
                  </a:cubicBezTo>
                  <a:cubicBezTo>
                    <a:pt x="1881" y="452"/>
                    <a:pt x="994" y="931"/>
                    <a:pt x="480" y="1463"/>
                  </a:cubicBezTo>
                  <a:cubicBezTo>
                    <a:pt x="1" y="1977"/>
                    <a:pt x="391" y="2917"/>
                    <a:pt x="941" y="3201"/>
                  </a:cubicBezTo>
                  <a:cubicBezTo>
                    <a:pt x="1069" y="3265"/>
                    <a:pt x="1207" y="3311"/>
                    <a:pt x="1341" y="3311"/>
                  </a:cubicBezTo>
                  <a:cubicBezTo>
                    <a:pt x="1392" y="3311"/>
                    <a:pt x="1442" y="3304"/>
                    <a:pt x="1491" y="3290"/>
                  </a:cubicBezTo>
                  <a:cubicBezTo>
                    <a:pt x="1686" y="3219"/>
                    <a:pt x="1828" y="3041"/>
                    <a:pt x="1810" y="2864"/>
                  </a:cubicBezTo>
                  <a:lnTo>
                    <a:pt x="1810" y="2864"/>
                  </a:lnTo>
                  <a:cubicBezTo>
                    <a:pt x="1970" y="2935"/>
                    <a:pt x="2147" y="3006"/>
                    <a:pt x="2307" y="3077"/>
                  </a:cubicBezTo>
                  <a:cubicBezTo>
                    <a:pt x="2401" y="3111"/>
                    <a:pt x="2516" y="3141"/>
                    <a:pt x="2617" y="3141"/>
                  </a:cubicBezTo>
                  <a:cubicBezTo>
                    <a:pt x="2726" y="3141"/>
                    <a:pt x="2820" y="3107"/>
                    <a:pt x="2856" y="3006"/>
                  </a:cubicBezTo>
                  <a:cubicBezTo>
                    <a:pt x="2927" y="2829"/>
                    <a:pt x="2732" y="2651"/>
                    <a:pt x="2732" y="2456"/>
                  </a:cubicBezTo>
                  <a:lnTo>
                    <a:pt x="2732" y="2456"/>
                  </a:lnTo>
                  <a:cubicBezTo>
                    <a:pt x="2981" y="2598"/>
                    <a:pt x="3247" y="2704"/>
                    <a:pt x="3513" y="2775"/>
                  </a:cubicBezTo>
                  <a:cubicBezTo>
                    <a:pt x="3564" y="2786"/>
                    <a:pt x="3621" y="2796"/>
                    <a:pt x="3677" y="2796"/>
                  </a:cubicBezTo>
                  <a:cubicBezTo>
                    <a:pt x="3718" y="2796"/>
                    <a:pt x="3759" y="2790"/>
                    <a:pt x="3797" y="2775"/>
                  </a:cubicBezTo>
                  <a:cubicBezTo>
                    <a:pt x="3938" y="2704"/>
                    <a:pt x="3956" y="2492"/>
                    <a:pt x="3868" y="2367"/>
                  </a:cubicBezTo>
                  <a:cubicBezTo>
                    <a:pt x="3779" y="2225"/>
                    <a:pt x="3619" y="2155"/>
                    <a:pt x="3477" y="2101"/>
                  </a:cubicBezTo>
                  <a:lnTo>
                    <a:pt x="3477" y="2101"/>
                  </a:lnTo>
                  <a:cubicBezTo>
                    <a:pt x="3626" y="2148"/>
                    <a:pt x="3783" y="2171"/>
                    <a:pt x="3938" y="2171"/>
                  </a:cubicBezTo>
                  <a:cubicBezTo>
                    <a:pt x="4134" y="2171"/>
                    <a:pt x="4328" y="2135"/>
                    <a:pt x="4506" y="2066"/>
                  </a:cubicBezTo>
                  <a:cubicBezTo>
                    <a:pt x="4577" y="2030"/>
                    <a:pt x="4648" y="1995"/>
                    <a:pt x="4683" y="1942"/>
                  </a:cubicBezTo>
                  <a:cubicBezTo>
                    <a:pt x="4772" y="1800"/>
                    <a:pt x="4612" y="1622"/>
                    <a:pt x="4435" y="1569"/>
                  </a:cubicBezTo>
                  <a:cubicBezTo>
                    <a:pt x="4275" y="1516"/>
                    <a:pt x="4098" y="1534"/>
                    <a:pt x="3956" y="1427"/>
                  </a:cubicBezTo>
                  <a:cubicBezTo>
                    <a:pt x="4151" y="1268"/>
                    <a:pt x="4400" y="1179"/>
                    <a:pt x="4630" y="1055"/>
                  </a:cubicBezTo>
                  <a:cubicBezTo>
                    <a:pt x="4843" y="913"/>
                    <a:pt x="5056" y="718"/>
                    <a:pt x="5091" y="452"/>
                  </a:cubicBezTo>
                  <a:cubicBezTo>
                    <a:pt x="5091" y="381"/>
                    <a:pt x="5074" y="292"/>
                    <a:pt x="5020" y="239"/>
                  </a:cubicBezTo>
                  <a:cubicBezTo>
                    <a:pt x="4985" y="203"/>
                    <a:pt x="4932" y="186"/>
                    <a:pt x="4896" y="168"/>
                  </a:cubicBezTo>
                  <a:cubicBezTo>
                    <a:pt x="4556" y="54"/>
                    <a:pt x="4197" y="0"/>
                    <a:pt x="3836" y="0"/>
                  </a:cubicBezTo>
                  <a:close/>
                </a:path>
              </a:pathLst>
            </a:custGeom>
            <a:solidFill>
              <a:srgbClr val="F4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48;p27"/>
            <p:cNvSpPr/>
            <p:nvPr/>
          </p:nvSpPr>
          <p:spPr>
            <a:xfrm>
              <a:off x="7776975" y="3338025"/>
              <a:ext cx="50125" cy="48350"/>
            </a:xfrm>
            <a:custGeom>
              <a:avLst/>
              <a:gdLst/>
              <a:ahLst/>
              <a:cxnLst/>
              <a:rect l="l" t="t" r="r" b="b"/>
              <a:pathLst>
                <a:path w="2005" h="1934" fill="none" extrusionOk="0">
                  <a:moveTo>
                    <a:pt x="2005" y="0"/>
                  </a:moveTo>
                  <a:cubicBezTo>
                    <a:pt x="1969" y="657"/>
                    <a:pt x="1952" y="1295"/>
                    <a:pt x="1934" y="1934"/>
                  </a:cubicBezTo>
                  <a:cubicBezTo>
                    <a:pt x="1278" y="1934"/>
                    <a:pt x="639" y="1934"/>
                    <a:pt x="0" y="1934"/>
                  </a:cubicBezTo>
                </a:path>
              </a:pathLst>
            </a:custGeom>
            <a:noFill/>
            <a:ln w="4425" cap="rnd" cmpd="sng">
              <a:solidFill>
                <a:srgbClr val="F27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49;p27"/>
            <p:cNvSpPr/>
            <p:nvPr/>
          </p:nvSpPr>
          <p:spPr>
            <a:xfrm>
              <a:off x="7772100" y="3386800"/>
              <a:ext cx="55000" cy="25750"/>
            </a:xfrm>
            <a:custGeom>
              <a:avLst/>
              <a:gdLst/>
              <a:ahLst/>
              <a:cxnLst/>
              <a:rect l="l" t="t" r="r" b="b"/>
              <a:pathLst>
                <a:path w="2200" h="1030" fill="none" extrusionOk="0">
                  <a:moveTo>
                    <a:pt x="0" y="479"/>
                  </a:moveTo>
                  <a:cubicBezTo>
                    <a:pt x="586" y="355"/>
                    <a:pt x="1153" y="213"/>
                    <a:pt x="1721" y="89"/>
                  </a:cubicBezTo>
                  <a:cubicBezTo>
                    <a:pt x="1880" y="54"/>
                    <a:pt x="2040" y="0"/>
                    <a:pt x="2200" y="18"/>
                  </a:cubicBezTo>
                  <a:cubicBezTo>
                    <a:pt x="1880" y="408"/>
                    <a:pt x="1490" y="745"/>
                    <a:pt x="1047" y="1029"/>
                  </a:cubicBezTo>
                </a:path>
              </a:pathLst>
            </a:custGeom>
            <a:noFill/>
            <a:ln w="4425" cap="rnd" cmpd="sng">
              <a:solidFill>
                <a:srgbClr val="F27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50;p27"/>
            <p:cNvSpPr/>
            <p:nvPr/>
          </p:nvSpPr>
          <p:spPr>
            <a:xfrm>
              <a:off x="7886500" y="3338025"/>
              <a:ext cx="50125" cy="48350"/>
            </a:xfrm>
            <a:custGeom>
              <a:avLst/>
              <a:gdLst/>
              <a:ahLst/>
              <a:cxnLst/>
              <a:rect l="l" t="t" r="r" b="b"/>
              <a:pathLst>
                <a:path w="2005" h="1934" fill="none" extrusionOk="0">
                  <a:moveTo>
                    <a:pt x="1" y="0"/>
                  </a:moveTo>
                  <a:cubicBezTo>
                    <a:pt x="18" y="657"/>
                    <a:pt x="54" y="1295"/>
                    <a:pt x="72" y="1934"/>
                  </a:cubicBezTo>
                  <a:cubicBezTo>
                    <a:pt x="710" y="1934"/>
                    <a:pt x="1366" y="1934"/>
                    <a:pt x="2005" y="1934"/>
                  </a:cubicBezTo>
                </a:path>
              </a:pathLst>
            </a:custGeom>
            <a:noFill/>
            <a:ln w="4425" cap="rnd" cmpd="sng">
              <a:solidFill>
                <a:srgbClr val="F27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51;p27"/>
            <p:cNvSpPr/>
            <p:nvPr/>
          </p:nvSpPr>
          <p:spPr>
            <a:xfrm>
              <a:off x="7886500" y="3386800"/>
              <a:ext cx="54575" cy="25750"/>
            </a:xfrm>
            <a:custGeom>
              <a:avLst/>
              <a:gdLst/>
              <a:ahLst/>
              <a:cxnLst/>
              <a:rect l="l" t="t" r="r" b="b"/>
              <a:pathLst>
                <a:path w="2183" h="1030" fill="none" extrusionOk="0">
                  <a:moveTo>
                    <a:pt x="2182" y="479"/>
                  </a:moveTo>
                  <a:cubicBezTo>
                    <a:pt x="1615" y="355"/>
                    <a:pt x="1047" y="213"/>
                    <a:pt x="462" y="89"/>
                  </a:cubicBezTo>
                  <a:cubicBezTo>
                    <a:pt x="320" y="54"/>
                    <a:pt x="160" y="0"/>
                    <a:pt x="1" y="18"/>
                  </a:cubicBezTo>
                  <a:cubicBezTo>
                    <a:pt x="302" y="408"/>
                    <a:pt x="692" y="745"/>
                    <a:pt x="1136" y="1029"/>
                  </a:cubicBezTo>
                </a:path>
              </a:pathLst>
            </a:custGeom>
            <a:noFill/>
            <a:ln w="4425" cap="rnd" cmpd="sng">
              <a:solidFill>
                <a:srgbClr val="F27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2;p27"/>
            <p:cNvSpPr/>
            <p:nvPr/>
          </p:nvSpPr>
          <p:spPr>
            <a:xfrm>
              <a:off x="7647925" y="2798700"/>
              <a:ext cx="447450" cy="346500"/>
            </a:xfrm>
            <a:custGeom>
              <a:avLst/>
              <a:gdLst/>
              <a:ahLst/>
              <a:cxnLst/>
              <a:rect l="l" t="t" r="r" b="b"/>
              <a:pathLst>
                <a:path w="17898" h="13860" extrusionOk="0">
                  <a:moveTo>
                    <a:pt x="10655" y="1"/>
                  </a:moveTo>
                  <a:cubicBezTo>
                    <a:pt x="9304" y="1"/>
                    <a:pt x="7825" y="155"/>
                    <a:pt x="6759" y="430"/>
                  </a:cubicBezTo>
                  <a:cubicBezTo>
                    <a:pt x="5606" y="732"/>
                    <a:pt x="4506" y="1193"/>
                    <a:pt x="3477" y="1778"/>
                  </a:cubicBezTo>
                  <a:cubicBezTo>
                    <a:pt x="1899" y="2683"/>
                    <a:pt x="444" y="4049"/>
                    <a:pt x="107" y="5823"/>
                  </a:cubicBezTo>
                  <a:cubicBezTo>
                    <a:pt x="1" y="6408"/>
                    <a:pt x="36" y="7011"/>
                    <a:pt x="72" y="7596"/>
                  </a:cubicBezTo>
                  <a:cubicBezTo>
                    <a:pt x="306" y="12376"/>
                    <a:pt x="3425" y="13859"/>
                    <a:pt x="8056" y="13859"/>
                  </a:cubicBezTo>
                  <a:cubicBezTo>
                    <a:pt x="9028" y="13859"/>
                    <a:pt x="10066" y="13794"/>
                    <a:pt x="11158" y="13680"/>
                  </a:cubicBezTo>
                  <a:cubicBezTo>
                    <a:pt x="12364" y="13556"/>
                    <a:pt x="13623" y="13521"/>
                    <a:pt x="14723" y="13024"/>
                  </a:cubicBezTo>
                  <a:cubicBezTo>
                    <a:pt x="15787" y="12545"/>
                    <a:pt x="16674" y="11694"/>
                    <a:pt x="17171" y="10665"/>
                  </a:cubicBezTo>
                  <a:cubicBezTo>
                    <a:pt x="17898" y="9157"/>
                    <a:pt x="17827" y="7330"/>
                    <a:pt x="17525" y="5823"/>
                  </a:cubicBezTo>
                  <a:cubicBezTo>
                    <a:pt x="17366" y="5060"/>
                    <a:pt x="16869" y="3925"/>
                    <a:pt x="16443" y="3286"/>
                  </a:cubicBezTo>
                  <a:cubicBezTo>
                    <a:pt x="15450" y="1849"/>
                    <a:pt x="14262" y="395"/>
                    <a:pt x="12453" y="111"/>
                  </a:cubicBezTo>
                  <a:cubicBezTo>
                    <a:pt x="11923" y="36"/>
                    <a:pt x="11304" y="1"/>
                    <a:pt x="10655" y="1"/>
                  </a:cubicBezTo>
                  <a:close/>
                </a:path>
              </a:pathLst>
            </a:custGeom>
            <a:solidFill>
              <a:srgbClr val="F9C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3;p27"/>
            <p:cNvSpPr/>
            <p:nvPr/>
          </p:nvSpPr>
          <p:spPr>
            <a:xfrm>
              <a:off x="7797375" y="2961075"/>
              <a:ext cx="25300" cy="24475"/>
            </a:xfrm>
            <a:custGeom>
              <a:avLst/>
              <a:gdLst/>
              <a:ahLst/>
              <a:cxnLst/>
              <a:rect l="l" t="t" r="r" b="b"/>
              <a:pathLst>
                <a:path w="1012" h="979" extrusionOk="0">
                  <a:moveTo>
                    <a:pt x="495" y="0"/>
                  </a:moveTo>
                  <a:cubicBezTo>
                    <a:pt x="484" y="0"/>
                    <a:pt x="473" y="1"/>
                    <a:pt x="462" y="2"/>
                  </a:cubicBezTo>
                  <a:cubicBezTo>
                    <a:pt x="195" y="37"/>
                    <a:pt x="0" y="268"/>
                    <a:pt x="18" y="534"/>
                  </a:cubicBezTo>
                  <a:cubicBezTo>
                    <a:pt x="52" y="789"/>
                    <a:pt x="265" y="978"/>
                    <a:pt x="517" y="978"/>
                  </a:cubicBezTo>
                  <a:cubicBezTo>
                    <a:pt x="528" y="978"/>
                    <a:pt x="539" y="978"/>
                    <a:pt x="550" y="977"/>
                  </a:cubicBezTo>
                  <a:cubicBezTo>
                    <a:pt x="816" y="942"/>
                    <a:pt x="1011" y="711"/>
                    <a:pt x="994" y="445"/>
                  </a:cubicBezTo>
                  <a:cubicBezTo>
                    <a:pt x="960" y="190"/>
                    <a:pt x="747" y="0"/>
                    <a:pt x="49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4;p27"/>
            <p:cNvSpPr/>
            <p:nvPr/>
          </p:nvSpPr>
          <p:spPr>
            <a:xfrm>
              <a:off x="7949475" y="2958325"/>
              <a:ext cx="25750" cy="24200"/>
            </a:xfrm>
            <a:custGeom>
              <a:avLst/>
              <a:gdLst/>
              <a:ahLst/>
              <a:cxnLst/>
              <a:rect l="l" t="t" r="r" b="b"/>
              <a:pathLst>
                <a:path w="1030" h="968" extrusionOk="0">
                  <a:moveTo>
                    <a:pt x="524" y="1"/>
                  </a:moveTo>
                  <a:cubicBezTo>
                    <a:pt x="503" y="1"/>
                    <a:pt x="482" y="2"/>
                    <a:pt x="461" y="5"/>
                  </a:cubicBezTo>
                  <a:cubicBezTo>
                    <a:pt x="195" y="23"/>
                    <a:pt x="0" y="253"/>
                    <a:pt x="36" y="537"/>
                  </a:cubicBezTo>
                  <a:cubicBezTo>
                    <a:pt x="52" y="782"/>
                    <a:pt x="264" y="967"/>
                    <a:pt x="505" y="967"/>
                  </a:cubicBezTo>
                  <a:cubicBezTo>
                    <a:pt x="526" y="967"/>
                    <a:pt x="547" y="966"/>
                    <a:pt x="568" y="963"/>
                  </a:cubicBezTo>
                  <a:cubicBezTo>
                    <a:pt x="834" y="945"/>
                    <a:pt x="1029" y="697"/>
                    <a:pt x="994" y="431"/>
                  </a:cubicBezTo>
                  <a:cubicBezTo>
                    <a:pt x="977" y="186"/>
                    <a:pt x="765" y="1"/>
                    <a:pt x="52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5;p27"/>
            <p:cNvSpPr/>
            <p:nvPr/>
          </p:nvSpPr>
          <p:spPr>
            <a:xfrm>
              <a:off x="7868775" y="2998075"/>
              <a:ext cx="31500" cy="30000"/>
            </a:xfrm>
            <a:custGeom>
              <a:avLst/>
              <a:gdLst/>
              <a:ahLst/>
              <a:cxnLst/>
              <a:rect l="l" t="t" r="r" b="b"/>
              <a:pathLst>
                <a:path w="1260" h="1200" extrusionOk="0">
                  <a:moveTo>
                    <a:pt x="793" y="1"/>
                  </a:moveTo>
                  <a:cubicBezTo>
                    <a:pt x="524" y="1"/>
                    <a:pt x="259" y="13"/>
                    <a:pt x="0" y="47"/>
                  </a:cubicBezTo>
                  <a:lnTo>
                    <a:pt x="71" y="82"/>
                  </a:lnTo>
                  <a:cubicBezTo>
                    <a:pt x="177" y="313"/>
                    <a:pt x="284" y="561"/>
                    <a:pt x="390" y="792"/>
                  </a:cubicBezTo>
                  <a:cubicBezTo>
                    <a:pt x="444" y="934"/>
                    <a:pt x="514" y="1093"/>
                    <a:pt x="639" y="1200"/>
                  </a:cubicBezTo>
                  <a:cubicBezTo>
                    <a:pt x="940" y="863"/>
                    <a:pt x="1153" y="455"/>
                    <a:pt x="1259" y="12"/>
                  </a:cubicBezTo>
                  <a:cubicBezTo>
                    <a:pt x="1104" y="5"/>
                    <a:pt x="948" y="1"/>
                    <a:pt x="793" y="1"/>
                  </a:cubicBezTo>
                  <a:close/>
                </a:path>
              </a:pathLst>
            </a:custGeom>
            <a:solidFill>
              <a:srgbClr val="F27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56;p27"/>
            <p:cNvSpPr/>
            <p:nvPr/>
          </p:nvSpPr>
          <p:spPr>
            <a:xfrm>
              <a:off x="7803575" y="2785025"/>
              <a:ext cx="111775" cy="36875"/>
            </a:xfrm>
            <a:custGeom>
              <a:avLst/>
              <a:gdLst/>
              <a:ahLst/>
              <a:cxnLst/>
              <a:rect l="l" t="t" r="r" b="b"/>
              <a:pathLst>
                <a:path w="4471" h="1475" extrusionOk="0">
                  <a:moveTo>
                    <a:pt x="3230" y="0"/>
                  </a:moveTo>
                  <a:cubicBezTo>
                    <a:pt x="2793" y="0"/>
                    <a:pt x="2361" y="159"/>
                    <a:pt x="2040" y="445"/>
                  </a:cubicBezTo>
                  <a:cubicBezTo>
                    <a:pt x="2023" y="357"/>
                    <a:pt x="2005" y="268"/>
                    <a:pt x="1987" y="197"/>
                  </a:cubicBezTo>
                  <a:cubicBezTo>
                    <a:pt x="1260" y="428"/>
                    <a:pt x="568" y="835"/>
                    <a:pt x="1" y="1350"/>
                  </a:cubicBezTo>
                  <a:lnTo>
                    <a:pt x="958" y="1474"/>
                  </a:lnTo>
                  <a:cubicBezTo>
                    <a:pt x="2076" y="1403"/>
                    <a:pt x="3193" y="1243"/>
                    <a:pt x="4293" y="1013"/>
                  </a:cubicBezTo>
                  <a:cubicBezTo>
                    <a:pt x="4311" y="711"/>
                    <a:pt x="4364" y="392"/>
                    <a:pt x="4470" y="108"/>
                  </a:cubicBezTo>
                  <a:lnTo>
                    <a:pt x="4470" y="108"/>
                  </a:lnTo>
                  <a:cubicBezTo>
                    <a:pt x="4080" y="161"/>
                    <a:pt x="3672" y="250"/>
                    <a:pt x="3282" y="357"/>
                  </a:cubicBezTo>
                  <a:cubicBezTo>
                    <a:pt x="3318" y="250"/>
                    <a:pt x="3335" y="126"/>
                    <a:pt x="3300" y="2"/>
                  </a:cubicBezTo>
                  <a:cubicBezTo>
                    <a:pt x="3277" y="1"/>
                    <a:pt x="3253" y="0"/>
                    <a:pt x="3230" y="0"/>
                  </a:cubicBezTo>
                  <a:close/>
                </a:path>
              </a:pathLst>
            </a:custGeom>
            <a:solidFill>
              <a:srgbClr val="F9C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57;p27"/>
            <p:cNvSpPr/>
            <p:nvPr/>
          </p:nvSpPr>
          <p:spPr>
            <a:xfrm>
              <a:off x="7861225" y="2841775"/>
              <a:ext cx="44375" cy="123775"/>
            </a:xfrm>
            <a:custGeom>
              <a:avLst/>
              <a:gdLst/>
              <a:ahLst/>
              <a:cxnLst/>
              <a:rect l="l" t="t" r="r" b="b"/>
              <a:pathLst>
                <a:path w="1775" h="4951" extrusionOk="0">
                  <a:moveTo>
                    <a:pt x="941" y="1"/>
                  </a:moveTo>
                  <a:cubicBezTo>
                    <a:pt x="935" y="1"/>
                    <a:pt x="929" y="1"/>
                    <a:pt x="923" y="2"/>
                  </a:cubicBezTo>
                  <a:cubicBezTo>
                    <a:pt x="675" y="55"/>
                    <a:pt x="568" y="570"/>
                    <a:pt x="497" y="765"/>
                  </a:cubicBezTo>
                  <a:cubicBezTo>
                    <a:pt x="355" y="1102"/>
                    <a:pt x="231" y="1457"/>
                    <a:pt x="89" y="1794"/>
                  </a:cubicBezTo>
                  <a:cubicBezTo>
                    <a:pt x="54" y="1882"/>
                    <a:pt x="18" y="1989"/>
                    <a:pt x="1" y="2077"/>
                  </a:cubicBezTo>
                  <a:cubicBezTo>
                    <a:pt x="1" y="2202"/>
                    <a:pt x="54" y="2308"/>
                    <a:pt x="89" y="2415"/>
                  </a:cubicBezTo>
                  <a:cubicBezTo>
                    <a:pt x="426" y="3230"/>
                    <a:pt x="834" y="4614"/>
                    <a:pt x="1012" y="4951"/>
                  </a:cubicBezTo>
                  <a:cubicBezTo>
                    <a:pt x="1153" y="4330"/>
                    <a:pt x="1561" y="3496"/>
                    <a:pt x="1703" y="2858"/>
                  </a:cubicBezTo>
                  <a:cubicBezTo>
                    <a:pt x="1739" y="2698"/>
                    <a:pt x="1774" y="2539"/>
                    <a:pt x="1774" y="2361"/>
                  </a:cubicBezTo>
                  <a:cubicBezTo>
                    <a:pt x="1774" y="2148"/>
                    <a:pt x="1721" y="1936"/>
                    <a:pt x="1668" y="1740"/>
                  </a:cubicBezTo>
                  <a:cubicBezTo>
                    <a:pt x="1581" y="1444"/>
                    <a:pt x="1288" y="1"/>
                    <a:pt x="941" y="1"/>
                  </a:cubicBezTo>
                  <a:close/>
                </a:path>
              </a:pathLst>
            </a:custGeom>
            <a:solidFill>
              <a:srgbClr val="FFD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58;p27"/>
            <p:cNvSpPr/>
            <p:nvPr/>
          </p:nvSpPr>
          <p:spPr>
            <a:xfrm>
              <a:off x="7946375" y="3289750"/>
              <a:ext cx="94475" cy="83250"/>
            </a:xfrm>
            <a:custGeom>
              <a:avLst/>
              <a:gdLst/>
              <a:ahLst/>
              <a:cxnLst/>
              <a:rect l="l" t="t" r="r" b="b"/>
              <a:pathLst>
                <a:path w="3779" h="3330" extrusionOk="0">
                  <a:moveTo>
                    <a:pt x="1437" y="0"/>
                  </a:moveTo>
                  <a:cubicBezTo>
                    <a:pt x="1100" y="0"/>
                    <a:pt x="810" y="32"/>
                    <a:pt x="639" y="104"/>
                  </a:cubicBezTo>
                  <a:cubicBezTo>
                    <a:pt x="444" y="193"/>
                    <a:pt x="0" y="1311"/>
                    <a:pt x="53" y="1452"/>
                  </a:cubicBezTo>
                  <a:cubicBezTo>
                    <a:pt x="195" y="1825"/>
                    <a:pt x="408" y="2180"/>
                    <a:pt x="656" y="2499"/>
                  </a:cubicBezTo>
                  <a:cubicBezTo>
                    <a:pt x="834" y="2747"/>
                    <a:pt x="1047" y="2978"/>
                    <a:pt x="1295" y="3137"/>
                  </a:cubicBezTo>
                  <a:cubicBezTo>
                    <a:pt x="1476" y="3258"/>
                    <a:pt x="1681" y="3329"/>
                    <a:pt x="1883" y="3329"/>
                  </a:cubicBezTo>
                  <a:cubicBezTo>
                    <a:pt x="1978" y="3329"/>
                    <a:pt x="2073" y="3314"/>
                    <a:pt x="2164" y="3279"/>
                  </a:cubicBezTo>
                  <a:cubicBezTo>
                    <a:pt x="2235" y="3244"/>
                    <a:pt x="2306" y="3208"/>
                    <a:pt x="2359" y="3155"/>
                  </a:cubicBezTo>
                  <a:cubicBezTo>
                    <a:pt x="2466" y="3049"/>
                    <a:pt x="2483" y="2871"/>
                    <a:pt x="2430" y="2712"/>
                  </a:cubicBezTo>
                  <a:cubicBezTo>
                    <a:pt x="2377" y="2570"/>
                    <a:pt x="2288" y="2446"/>
                    <a:pt x="2200" y="2322"/>
                  </a:cubicBezTo>
                  <a:cubicBezTo>
                    <a:pt x="2501" y="2268"/>
                    <a:pt x="2803" y="2215"/>
                    <a:pt x="3104" y="2180"/>
                  </a:cubicBezTo>
                  <a:cubicBezTo>
                    <a:pt x="3211" y="2162"/>
                    <a:pt x="3335" y="2126"/>
                    <a:pt x="3388" y="2038"/>
                  </a:cubicBezTo>
                  <a:cubicBezTo>
                    <a:pt x="3423" y="1985"/>
                    <a:pt x="3441" y="1914"/>
                    <a:pt x="3423" y="1843"/>
                  </a:cubicBezTo>
                  <a:cubicBezTo>
                    <a:pt x="3423" y="1470"/>
                    <a:pt x="3122" y="1133"/>
                    <a:pt x="2749" y="1080"/>
                  </a:cubicBezTo>
                  <a:cubicBezTo>
                    <a:pt x="2962" y="1080"/>
                    <a:pt x="3175" y="1062"/>
                    <a:pt x="3406" y="1044"/>
                  </a:cubicBezTo>
                  <a:cubicBezTo>
                    <a:pt x="3477" y="1027"/>
                    <a:pt x="3548" y="1027"/>
                    <a:pt x="3619" y="974"/>
                  </a:cubicBezTo>
                  <a:cubicBezTo>
                    <a:pt x="3778" y="867"/>
                    <a:pt x="3778" y="619"/>
                    <a:pt x="3743" y="424"/>
                  </a:cubicBezTo>
                  <a:cubicBezTo>
                    <a:pt x="3354" y="185"/>
                    <a:pt x="2255" y="0"/>
                    <a:pt x="1437" y="0"/>
                  </a:cubicBezTo>
                  <a:close/>
                </a:path>
              </a:pathLst>
            </a:custGeom>
            <a:solidFill>
              <a:srgbClr val="F4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59;p27"/>
            <p:cNvSpPr/>
            <p:nvPr/>
          </p:nvSpPr>
          <p:spPr>
            <a:xfrm>
              <a:off x="7757900" y="3106700"/>
              <a:ext cx="224850" cy="245600"/>
            </a:xfrm>
            <a:custGeom>
              <a:avLst/>
              <a:gdLst/>
              <a:ahLst/>
              <a:cxnLst/>
              <a:rect l="l" t="t" r="r" b="b"/>
              <a:pathLst>
                <a:path w="8994" h="9824" extrusionOk="0">
                  <a:moveTo>
                    <a:pt x="6846" y="1"/>
                  </a:moveTo>
                  <a:cubicBezTo>
                    <a:pt x="6817" y="1"/>
                    <a:pt x="6788" y="5"/>
                    <a:pt x="6759" y="12"/>
                  </a:cubicBezTo>
                  <a:cubicBezTo>
                    <a:pt x="5748" y="172"/>
                    <a:pt x="4737" y="296"/>
                    <a:pt x="3708" y="385"/>
                  </a:cubicBezTo>
                  <a:cubicBezTo>
                    <a:pt x="3229" y="438"/>
                    <a:pt x="2732" y="473"/>
                    <a:pt x="2218" y="491"/>
                  </a:cubicBezTo>
                  <a:cubicBezTo>
                    <a:pt x="1757" y="509"/>
                    <a:pt x="1668" y="615"/>
                    <a:pt x="1384" y="1183"/>
                  </a:cubicBezTo>
                  <a:cubicBezTo>
                    <a:pt x="1296" y="1360"/>
                    <a:pt x="1207" y="1538"/>
                    <a:pt x="1154" y="1715"/>
                  </a:cubicBezTo>
                  <a:cubicBezTo>
                    <a:pt x="444" y="3666"/>
                    <a:pt x="54" y="5741"/>
                    <a:pt x="1" y="7817"/>
                  </a:cubicBezTo>
                  <a:cubicBezTo>
                    <a:pt x="1" y="8029"/>
                    <a:pt x="1" y="8242"/>
                    <a:pt x="89" y="8420"/>
                  </a:cubicBezTo>
                  <a:cubicBezTo>
                    <a:pt x="178" y="8650"/>
                    <a:pt x="409" y="8810"/>
                    <a:pt x="622" y="8952"/>
                  </a:cubicBezTo>
                  <a:cubicBezTo>
                    <a:pt x="1686" y="9590"/>
                    <a:pt x="2963" y="9785"/>
                    <a:pt x="4204" y="9821"/>
                  </a:cubicBezTo>
                  <a:cubicBezTo>
                    <a:pt x="4288" y="9823"/>
                    <a:pt x="4372" y="9823"/>
                    <a:pt x="4455" y="9823"/>
                  </a:cubicBezTo>
                  <a:cubicBezTo>
                    <a:pt x="5276" y="9823"/>
                    <a:pt x="6092" y="9738"/>
                    <a:pt x="6865" y="9448"/>
                  </a:cubicBezTo>
                  <a:cubicBezTo>
                    <a:pt x="7344" y="9271"/>
                    <a:pt x="7770" y="9023"/>
                    <a:pt x="8213" y="8792"/>
                  </a:cubicBezTo>
                  <a:cubicBezTo>
                    <a:pt x="8408" y="8668"/>
                    <a:pt x="8603" y="8562"/>
                    <a:pt x="8745" y="8384"/>
                  </a:cubicBezTo>
                  <a:cubicBezTo>
                    <a:pt x="8923" y="8118"/>
                    <a:pt x="8958" y="7763"/>
                    <a:pt x="8976" y="7462"/>
                  </a:cubicBezTo>
                  <a:cubicBezTo>
                    <a:pt x="8994" y="7249"/>
                    <a:pt x="8994" y="7036"/>
                    <a:pt x="8976" y="6841"/>
                  </a:cubicBezTo>
                  <a:cubicBezTo>
                    <a:pt x="8834" y="4500"/>
                    <a:pt x="8160" y="2194"/>
                    <a:pt x="7042" y="136"/>
                  </a:cubicBezTo>
                  <a:cubicBezTo>
                    <a:pt x="7025" y="101"/>
                    <a:pt x="6989" y="48"/>
                    <a:pt x="6954" y="30"/>
                  </a:cubicBezTo>
                  <a:cubicBezTo>
                    <a:pt x="6923" y="9"/>
                    <a:pt x="6885" y="1"/>
                    <a:pt x="6846" y="1"/>
                  </a:cubicBezTo>
                  <a:close/>
                </a:path>
              </a:pathLst>
            </a:custGeom>
            <a:solidFill>
              <a:srgbClr val="F9C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60;p27"/>
            <p:cNvSpPr/>
            <p:nvPr/>
          </p:nvSpPr>
          <p:spPr>
            <a:xfrm>
              <a:off x="7800475" y="3154175"/>
              <a:ext cx="141700" cy="166325"/>
            </a:xfrm>
            <a:custGeom>
              <a:avLst/>
              <a:gdLst/>
              <a:ahLst/>
              <a:cxnLst/>
              <a:rect l="l" t="t" r="r" b="b"/>
              <a:pathLst>
                <a:path w="5668" h="6653" extrusionOk="0">
                  <a:moveTo>
                    <a:pt x="3391" y="0"/>
                  </a:moveTo>
                  <a:cubicBezTo>
                    <a:pt x="3214" y="0"/>
                    <a:pt x="3024" y="32"/>
                    <a:pt x="2821" y="100"/>
                  </a:cubicBezTo>
                  <a:cubicBezTo>
                    <a:pt x="2218" y="295"/>
                    <a:pt x="1668" y="650"/>
                    <a:pt x="1331" y="1199"/>
                  </a:cubicBezTo>
                  <a:cubicBezTo>
                    <a:pt x="1189" y="1412"/>
                    <a:pt x="1082" y="1661"/>
                    <a:pt x="976" y="1909"/>
                  </a:cubicBezTo>
                  <a:cubicBezTo>
                    <a:pt x="834" y="2246"/>
                    <a:pt x="692" y="2601"/>
                    <a:pt x="568" y="2938"/>
                  </a:cubicBezTo>
                  <a:cubicBezTo>
                    <a:pt x="196" y="3967"/>
                    <a:pt x="1" y="5102"/>
                    <a:pt x="728" y="6148"/>
                  </a:cubicBezTo>
                  <a:cubicBezTo>
                    <a:pt x="923" y="6308"/>
                    <a:pt x="1207" y="6574"/>
                    <a:pt x="1526" y="6645"/>
                  </a:cubicBezTo>
                  <a:cubicBezTo>
                    <a:pt x="1573" y="6651"/>
                    <a:pt x="1621" y="6653"/>
                    <a:pt x="1668" y="6653"/>
                  </a:cubicBezTo>
                  <a:cubicBezTo>
                    <a:pt x="1762" y="6653"/>
                    <a:pt x="1857" y="6645"/>
                    <a:pt x="1952" y="6645"/>
                  </a:cubicBezTo>
                  <a:cubicBezTo>
                    <a:pt x="2679" y="6574"/>
                    <a:pt x="3388" y="6467"/>
                    <a:pt x="4080" y="6326"/>
                  </a:cubicBezTo>
                  <a:cubicBezTo>
                    <a:pt x="4577" y="6219"/>
                    <a:pt x="5127" y="6077"/>
                    <a:pt x="5393" y="5634"/>
                  </a:cubicBezTo>
                  <a:cubicBezTo>
                    <a:pt x="5517" y="5421"/>
                    <a:pt x="5552" y="5155"/>
                    <a:pt x="5570" y="4889"/>
                  </a:cubicBezTo>
                  <a:cubicBezTo>
                    <a:pt x="5667" y="3480"/>
                    <a:pt x="5247" y="0"/>
                    <a:pt x="3391" y="0"/>
                  </a:cubicBezTo>
                  <a:close/>
                </a:path>
              </a:pathLst>
            </a:custGeom>
            <a:solidFill>
              <a:srgbClr val="FFD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roup 23"/>
          <p:cNvGrpSpPr/>
          <p:nvPr/>
        </p:nvGrpSpPr>
        <p:grpSpPr>
          <a:xfrm>
            <a:off x="2056557" y="3542382"/>
            <a:ext cx="4946060" cy="521530"/>
            <a:chOff x="2461903" y="3915989"/>
            <a:chExt cx="4308196" cy="521530"/>
          </a:xfrm>
        </p:grpSpPr>
        <p:sp>
          <p:nvSpPr>
            <p:cNvPr id="4" name="Rectangle 3"/>
            <p:cNvSpPr/>
            <p:nvPr/>
          </p:nvSpPr>
          <p:spPr>
            <a:xfrm>
              <a:off x="2710543" y="3915989"/>
              <a:ext cx="3820886" cy="5215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accent1">
                      <a:lumMod val="50000"/>
                    </a:schemeClr>
                  </a:solidFill>
                  <a:latin typeface="#9Slide03 AllRoundGothic" panose="020B0703020202020104" pitchFamily="34" charset="0"/>
                </a:rPr>
                <a:t>Ng</a:t>
              </a:r>
              <a:r>
                <a:rPr lang="vi-VN" sz="2000" dirty="0" smtClean="0">
                  <a:solidFill>
                    <a:schemeClr val="accent1">
                      <a:lumMod val="50000"/>
                    </a:schemeClr>
                  </a:solidFill>
                  <a:latin typeface="#9Slide03 AllRoundGothic" panose="020B0703020202020104" pitchFamily="34" charset="0"/>
                </a:rPr>
                <a:t>ườ</a:t>
              </a:r>
              <a:r>
                <a:rPr lang="en-US" sz="2000" dirty="0" err="1" smtClean="0">
                  <a:solidFill>
                    <a:schemeClr val="accent1">
                      <a:lumMod val="50000"/>
                    </a:schemeClr>
                  </a:solidFill>
                  <a:latin typeface="#9Slide03 AllRoundGothic" panose="020B0703020202020104" pitchFamily="34" charset="0"/>
                </a:rPr>
                <a:t>i</a:t>
              </a:r>
              <a:r>
                <a:rPr lang="en-US" sz="2000" dirty="0">
                  <a:solidFill>
                    <a:schemeClr val="accent1">
                      <a:lumMod val="50000"/>
                    </a:schemeClr>
                  </a:solidFill>
                  <a:latin typeface="#9Slide03 AllRoundGothic" panose="020B0703020202020104" pitchFamily="34" charset="0"/>
                </a:rPr>
                <a:t> </a:t>
              </a:r>
              <a:r>
                <a:rPr lang="en-US" sz="2000" dirty="0" err="1" smtClean="0">
                  <a:solidFill>
                    <a:schemeClr val="accent1">
                      <a:lumMod val="50000"/>
                    </a:schemeClr>
                  </a:solidFill>
                  <a:latin typeface="#9Slide03 AllRoundGothic" panose="020B0703020202020104" pitchFamily="34" charset="0"/>
                </a:rPr>
                <a:t>dạy</a:t>
              </a:r>
              <a:r>
                <a:rPr lang="en-US" sz="2000" dirty="0">
                  <a:solidFill>
                    <a:schemeClr val="accent1">
                      <a:lumMod val="50000"/>
                    </a:schemeClr>
                  </a:solidFill>
                  <a:latin typeface="#9Slide03 AllRoundGothic" panose="020B0703020202020104" pitchFamily="34" charset="0"/>
                </a:rPr>
                <a:t>: </a:t>
              </a:r>
              <a:r>
                <a:rPr lang="en-US" sz="2000" dirty="0" err="1" smtClean="0">
                  <a:solidFill>
                    <a:schemeClr val="accent1">
                      <a:lumMod val="50000"/>
                    </a:schemeClr>
                  </a:solidFill>
                  <a:latin typeface="#9Slide03 AllRoundGothic" panose="020B0703020202020104" pitchFamily="34" charset="0"/>
                </a:rPr>
                <a:t>Lê</a:t>
              </a:r>
              <a:r>
                <a:rPr lang="en-US" sz="2000" dirty="0" smtClean="0">
                  <a:solidFill>
                    <a:schemeClr val="accent1">
                      <a:lumMod val="50000"/>
                    </a:schemeClr>
                  </a:solidFill>
                  <a:latin typeface="#9Slide03 AllRoundGothic" panose="020B0703020202020104" pitchFamily="34" charset="0"/>
                </a:rPr>
                <a:t> Thu </a:t>
              </a:r>
              <a:r>
                <a:rPr lang="en-US" sz="2000" dirty="0" err="1" smtClean="0">
                  <a:solidFill>
                    <a:schemeClr val="accent1">
                      <a:lumMod val="50000"/>
                    </a:schemeClr>
                  </a:solidFill>
                  <a:latin typeface="#9Slide03 AllRoundGothic" panose="020B0703020202020104" pitchFamily="34" charset="0"/>
                </a:rPr>
                <a:t>Vân</a:t>
              </a:r>
              <a:endParaRPr lang="en-US" sz="2000" dirty="0">
                <a:solidFill>
                  <a:schemeClr val="accent1">
                    <a:lumMod val="50000"/>
                  </a:schemeClr>
                </a:solidFill>
                <a:latin typeface="#9Slide03 AllRoundGothic" panose="020B0703020202020104" pitchFamily="34" charset="0"/>
              </a:endParaRPr>
            </a:p>
          </p:txBody>
        </p:sp>
        <p:sp>
          <p:nvSpPr>
            <p:cNvPr id="5" name="Chevron 4"/>
            <p:cNvSpPr/>
            <p:nvPr/>
          </p:nvSpPr>
          <p:spPr>
            <a:xfrm>
              <a:off x="2461903" y="3915989"/>
              <a:ext cx="468086" cy="521530"/>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solidFill>
                  <a:schemeClr val="accent1">
                    <a:lumMod val="50000"/>
                  </a:schemeClr>
                </a:solidFill>
                <a:latin typeface="#9Slide03 AllRoundGothic" panose="020B0703020202020104" pitchFamily="34" charset="0"/>
              </a:endParaRPr>
            </a:p>
          </p:txBody>
        </p:sp>
        <p:sp>
          <p:nvSpPr>
            <p:cNvPr id="26" name="Chevron 25"/>
            <p:cNvSpPr/>
            <p:nvPr/>
          </p:nvSpPr>
          <p:spPr>
            <a:xfrm rot="10800000">
              <a:off x="6302013" y="3915989"/>
              <a:ext cx="468086" cy="521530"/>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solidFill>
                  <a:schemeClr val="accent1">
                    <a:lumMod val="50000"/>
                  </a:schemeClr>
                </a:solidFill>
                <a:latin typeface="#9Slide03 AllRoundGothic" panose="020B0703020202020104" pitchFamily="34" charset="0"/>
              </a:endParaRPr>
            </a:p>
          </p:txBody>
        </p:sp>
      </p:grpSp>
      <p:grpSp>
        <p:nvGrpSpPr>
          <p:cNvPr id="28" name="Google Shape;1857;p27"/>
          <p:cNvGrpSpPr/>
          <p:nvPr/>
        </p:nvGrpSpPr>
        <p:grpSpPr>
          <a:xfrm>
            <a:off x="436641" y="3372603"/>
            <a:ext cx="1520338" cy="1520638"/>
            <a:chOff x="7079000" y="1663675"/>
            <a:chExt cx="534375" cy="627325"/>
          </a:xfrm>
        </p:grpSpPr>
        <p:sp>
          <p:nvSpPr>
            <p:cNvPr id="29" name="Google Shape;1858;p27"/>
            <p:cNvSpPr/>
            <p:nvPr/>
          </p:nvSpPr>
          <p:spPr>
            <a:xfrm>
              <a:off x="7177450" y="1663675"/>
              <a:ext cx="100250" cy="98150"/>
            </a:xfrm>
            <a:custGeom>
              <a:avLst/>
              <a:gdLst/>
              <a:ahLst/>
              <a:cxnLst/>
              <a:rect l="l" t="t" r="r" b="b"/>
              <a:pathLst>
                <a:path w="4010" h="3926" extrusionOk="0">
                  <a:moveTo>
                    <a:pt x="2037" y="0"/>
                  </a:moveTo>
                  <a:cubicBezTo>
                    <a:pt x="1834" y="0"/>
                    <a:pt x="1600" y="52"/>
                    <a:pt x="1331" y="175"/>
                  </a:cubicBezTo>
                  <a:cubicBezTo>
                    <a:pt x="0" y="796"/>
                    <a:pt x="373" y="1665"/>
                    <a:pt x="479" y="2233"/>
                  </a:cubicBezTo>
                  <a:cubicBezTo>
                    <a:pt x="603" y="2818"/>
                    <a:pt x="870" y="3350"/>
                    <a:pt x="1189" y="3847"/>
                  </a:cubicBezTo>
                  <a:cubicBezTo>
                    <a:pt x="1207" y="3882"/>
                    <a:pt x="1224" y="3918"/>
                    <a:pt x="1260" y="3918"/>
                  </a:cubicBezTo>
                  <a:cubicBezTo>
                    <a:pt x="1270" y="3923"/>
                    <a:pt x="1282" y="3925"/>
                    <a:pt x="1295" y="3925"/>
                  </a:cubicBezTo>
                  <a:cubicBezTo>
                    <a:pt x="1325" y="3925"/>
                    <a:pt x="1359" y="3913"/>
                    <a:pt x="1384" y="3900"/>
                  </a:cubicBezTo>
                  <a:cubicBezTo>
                    <a:pt x="1987" y="3599"/>
                    <a:pt x="3158" y="3297"/>
                    <a:pt x="3601" y="2783"/>
                  </a:cubicBezTo>
                  <a:cubicBezTo>
                    <a:pt x="4009" y="2322"/>
                    <a:pt x="3654" y="1559"/>
                    <a:pt x="3371" y="1098"/>
                  </a:cubicBezTo>
                  <a:cubicBezTo>
                    <a:pt x="3133" y="720"/>
                    <a:pt x="2796" y="0"/>
                    <a:pt x="2037"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59;p27"/>
            <p:cNvSpPr/>
            <p:nvPr/>
          </p:nvSpPr>
          <p:spPr>
            <a:xfrm>
              <a:off x="7205375" y="1690825"/>
              <a:ext cx="54125" cy="58850"/>
            </a:xfrm>
            <a:custGeom>
              <a:avLst/>
              <a:gdLst/>
              <a:ahLst/>
              <a:cxnLst/>
              <a:rect l="l" t="t" r="r" b="b"/>
              <a:pathLst>
                <a:path w="2165" h="2354" extrusionOk="0">
                  <a:moveTo>
                    <a:pt x="840" y="1"/>
                  </a:moveTo>
                  <a:cubicBezTo>
                    <a:pt x="619" y="1"/>
                    <a:pt x="357" y="63"/>
                    <a:pt x="178" y="331"/>
                  </a:cubicBezTo>
                  <a:cubicBezTo>
                    <a:pt x="1" y="633"/>
                    <a:pt x="19" y="1023"/>
                    <a:pt x="90" y="1360"/>
                  </a:cubicBezTo>
                  <a:cubicBezTo>
                    <a:pt x="160" y="1697"/>
                    <a:pt x="320" y="2016"/>
                    <a:pt x="498" y="2300"/>
                  </a:cubicBezTo>
                  <a:cubicBezTo>
                    <a:pt x="515" y="2318"/>
                    <a:pt x="533" y="2335"/>
                    <a:pt x="551" y="2353"/>
                  </a:cubicBezTo>
                  <a:cubicBezTo>
                    <a:pt x="568" y="2353"/>
                    <a:pt x="586" y="2335"/>
                    <a:pt x="622" y="2335"/>
                  </a:cubicBezTo>
                  <a:cubicBezTo>
                    <a:pt x="976" y="2158"/>
                    <a:pt x="1650" y="1963"/>
                    <a:pt x="1917" y="1661"/>
                  </a:cubicBezTo>
                  <a:cubicBezTo>
                    <a:pt x="2165" y="1395"/>
                    <a:pt x="1952" y="952"/>
                    <a:pt x="1775" y="686"/>
                  </a:cubicBezTo>
                  <a:cubicBezTo>
                    <a:pt x="1615" y="402"/>
                    <a:pt x="1544" y="83"/>
                    <a:pt x="1225" y="47"/>
                  </a:cubicBezTo>
                  <a:cubicBezTo>
                    <a:pt x="1162" y="39"/>
                    <a:pt x="1014" y="1"/>
                    <a:pt x="840"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60;p27"/>
            <p:cNvSpPr/>
            <p:nvPr/>
          </p:nvSpPr>
          <p:spPr>
            <a:xfrm>
              <a:off x="7508250" y="1663675"/>
              <a:ext cx="100250" cy="98150"/>
            </a:xfrm>
            <a:custGeom>
              <a:avLst/>
              <a:gdLst/>
              <a:ahLst/>
              <a:cxnLst/>
              <a:rect l="l" t="t" r="r" b="b"/>
              <a:pathLst>
                <a:path w="4010" h="3926" extrusionOk="0">
                  <a:moveTo>
                    <a:pt x="1973" y="0"/>
                  </a:moveTo>
                  <a:cubicBezTo>
                    <a:pt x="1214" y="0"/>
                    <a:pt x="877" y="720"/>
                    <a:pt x="639" y="1098"/>
                  </a:cubicBezTo>
                  <a:cubicBezTo>
                    <a:pt x="355" y="1559"/>
                    <a:pt x="1" y="2322"/>
                    <a:pt x="391" y="2783"/>
                  </a:cubicBezTo>
                  <a:cubicBezTo>
                    <a:pt x="852" y="3297"/>
                    <a:pt x="2023" y="3599"/>
                    <a:pt x="2626" y="3900"/>
                  </a:cubicBezTo>
                  <a:cubicBezTo>
                    <a:pt x="2651" y="3913"/>
                    <a:pt x="2685" y="3925"/>
                    <a:pt x="2715" y="3925"/>
                  </a:cubicBezTo>
                  <a:cubicBezTo>
                    <a:pt x="2728" y="3925"/>
                    <a:pt x="2739" y="3923"/>
                    <a:pt x="2750" y="3918"/>
                  </a:cubicBezTo>
                  <a:cubicBezTo>
                    <a:pt x="2785" y="3918"/>
                    <a:pt x="2803" y="3882"/>
                    <a:pt x="2821" y="3847"/>
                  </a:cubicBezTo>
                  <a:cubicBezTo>
                    <a:pt x="3140" y="3350"/>
                    <a:pt x="3406" y="2818"/>
                    <a:pt x="3513" y="2233"/>
                  </a:cubicBezTo>
                  <a:cubicBezTo>
                    <a:pt x="3637" y="1665"/>
                    <a:pt x="4009" y="796"/>
                    <a:pt x="2679" y="175"/>
                  </a:cubicBezTo>
                  <a:cubicBezTo>
                    <a:pt x="2409" y="52"/>
                    <a:pt x="2176" y="0"/>
                    <a:pt x="1973"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61;p27"/>
            <p:cNvSpPr/>
            <p:nvPr/>
          </p:nvSpPr>
          <p:spPr>
            <a:xfrm>
              <a:off x="7526425" y="1690825"/>
              <a:ext cx="54125" cy="58850"/>
            </a:xfrm>
            <a:custGeom>
              <a:avLst/>
              <a:gdLst/>
              <a:ahLst/>
              <a:cxnLst/>
              <a:rect l="l" t="t" r="r" b="b"/>
              <a:pathLst>
                <a:path w="2165" h="2354" extrusionOk="0">
                  <a:moveTo>
                    <a:pt x="1326" y="1"/>
                  </a:moveTo>
                  <a:cubicBezTo>
                    <a:pt x="1152" y="1"/>
                    <a:pt x="1003" y="39"/>
                    <a:pt x="941" y="47"/>
                  </a:cubicBezTo>
                  <a:cubicBezTo>
                    <a:pt x="622" y="83"/>
                    <a:pt x="551" y="402"/>
                    <a:pt x="391" y="686"/>
                  </a:cubicBezTo>
                  <a:cubicBezTo>
                    <a:pt x="214" y="952"/>
                    <a:pt x="1" y="1395"/>
                    <a:pt x="249" y="1661"/>
                  </a:cubicBezTo>
                  <a:cubicBezTo>
                    <a:pt x="515" y="1963"/>
                    <a:pt x="1189" y="2158"/>
                    <a:pt x="1544" y="2335"/>
                  </a:cubicBezTo>
                  <a:cubicBezTo>
                    <a:pt x="1579" y="2335"/>
                    <a:pt x="1597" y="2353"/>
                    <a:pt x="1615" y="2353"/>
                  </a:cubicBezTo>
                  <a:cubicBezTo>
                    <a:pt x="1633" y="2335"/>
                    <a:pt x="1650" y="2318"/>
                    <a:pt x="1668" y="2300"/>
                  </a:cubicBezTo>
                  <a:cubicBezTo>
                    <a:pt x="1845" y="2016"/>
                    <a:pt x="2005" y="1697"/>
                    <a:pt x="2076" y="1360"/>
                  </a:cubicBezTo>
                  <a:cubicBezTo>
                    <a:pt x="2147" y="1023"/>
                    <a:pt x="2165" y="633"/>
                    <a:pt x="1987" y="331"/>
                  </a:cubicBezTo>
                  <a:cubicBezTo>
                    <a:pt x="1809" y="63"/>
                    <a:pt x="1547" y="1"/>
                    <a:pt x="1326"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62;p27"/>
            <p:cNvSpPr/>
            <p:nvPr/>
          </p:nvSpPr>
          <p:spPr>
            <a:xfrm>
              <a:off x="7162850" y="1681250"/>
              <a:ext cx="450525" cy="344225"/>
            </a:xfrm>
            <a:custGeom>
              <a:avLst/>
              <a:gdLst/>
              <a:ahLst/>
              <a:cxnLst/>
              <a:rect l="l" t="t" r="r" b="b"/>
              <a:pathLst>
                <a:path w="18021" h="13769" extrusionOk="0">
                  <a:moveTo>
                    <a:pt x="9715" y="0"/>
                  </a:moveTo>
                  <a:cubicBezTo>
                    <a:pt x="8968" y="0"/>
                    <a:pt x="8253" y="48"/>
                    <a:pt x="7662" y="146"/>
                  </a:cubicBezTo>
                  <a:cubicBezTo>
                    <a:pt x="6473" y="324"/>
                    <a:pt x="5320" y="661"/>
                    <a:pt x="4238" y="1157"/>
                  </a:cubicBezTo>
                  <a:cubicBezTo>
                    <a:pt x="2606" y="1902"/>
                    <a:pt x="1010" y="3109"/>
                    <a:pt x="513" y="4847"/>
                  </a:cubicBezTo>
                  <a:cubicBezTo>
                    <a:pt x="336" y="5414"/>
                    <a:pt x="318" y="6017"/>
                    <a:pt x="283" y="6603"/>
                  </a:cubicBezTo>
                  <a:cubicBezTo>
                    <a:pt x="1" y="12349"/>
                    <a:pt x="4326" y="13769"/>
                    <a:pt x="10595" y="13769"/>
                  </a:cubicBezTo>
                  <a:cubicBezTo>
                    <a:pt x="10634" y="13769"/>
                    <a:pt x="10673" y="13769"/>
                    <a:pt x="10712" y="13769"/>
                  </a:cubicBezTo>
                  <a:cubicBezTo>
                    <a:pt x="10871" y="13766"/>
                    <a:pt x="11029" y="13766"/>
                    <a:pt x="11188" y="13766"/>
                  </a:cubicBezTo>
                  <a:cubicBezTo>
                    <a:pt x="11317" y="13766"/>
                    <a:pt x="11446" y="13766"/>
                    <a:pt x="11574" y="13766"/>
                  </a:cubicBezTo>
                  <a:cubicBezTo>
                    <a:pt x="12513" y="13766"/>
                    <a:pt x="13448" y="13748"/>
                    <a:pt x="14331" y="13449"/>
                  </a:cubicBezTo>
                  <a:cubicBezTo>
                    <a:pt x="15431" y="13095"/>
                    <a:pt x="16388" y="12332"/>
                    <a:pt x="17009" y="11356"/>
                  </a:cubicBezTo>
                  <a:cubicBezTo>
                    <a:pt x="17506" y="10541"/>
                    <a:pt x="17754" y="9600"/>
                    <a:pt x="17843" y="8660"/>
                  </a:cubicBezTo>
                  <a:cubicBezTo>
                    <a:pt x="18020" y="6887"/>
                    <a:pt x="17648" y="5060"/>
                    <a:pt x="16779" y="3534"/>
                  </a:cubicBezTo>
                  <a:cubicBezTo>
                    <a:pt x="15963" y="2133"/>
                    <a:pt x="14969" y="803"/>
                    <a:pt x="13355" y="395"/>
                  </a:cubicBezTo>
                  <a:cubicBezTo>
                    <a:pt x="12350" y="138"/>
                    <a:pt x="10986" y="0"/>
                    <a:pt x="9715"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63;p27"/>
            <p:cNvSpPr/>
            <p:nvPr/>
          </p:nvSpPr>
          <p:spPr>
            <a:xfrm>
              <a:off x="7308250" y="1685775"/>
              <a:ext cx="39500" cy="114600"/>
            </a:xfrm>
            <a:custGeom>
              <a:avLst/>
              <a:gdLst/>
              <a:ahLst/>
              <a:cxnLst/>
              <a:rect l="l" t="t" r="r" b="b"/>
              <a:pathLst>
                <a:path w="1580" h="4584" extrusionOk="0">
                  <a:moveTo>
                    <a:pt x="1580" y="1"/>
                  </a:moveTo>
                  <a:cubicBezTo>
                    <a:pt x="1172" y="72"/>
                    <a:pt x="746" y="178"/>
                    <a:pt x="338" y="285"/>
                  </a:cubicBezTo>
                  <a:cubicBezTo>
                    <a:pt x="107" y="1473"/>
                    <a:pt x="1" y="2679"/>
                    <a:pt x="19" y="3885"/>
                  </a:cubicBezTo>
                  <a:cubicBezTo>
                    <a:pt x="36" y="4045"/>
                    <a:pt x="36" y="4205"/>
                    <a:pt x="107" y="4347"/>
                  </a:cubicBezTo>
                  <a:cubicBezTo>
                    <a:pt x="170" y="4472"/>
                    <a:pt x="302" y="4583"/>
                    <a:pt x="429" y="4583"/>
                  </a:cubicBezTo>
                  <a:cubicBezTo>
                    <a:pt x="446" y="4583"/>
                    <a:pt x="463" y="4581"/>
                    <a:pt x="480" y="4577"/>
                  </a:cubicBezTo>
                  <a:cubicBezTo>
                    <a:pt x="746" y="4542"/>
                    <a:pt x="817" y="4205"/>
                    <a:pt x="817" y="3939"/>
                  </a:cubicBezTo>
                  <a:cubicBezTo>
                    <a:pt x="852" y="3034"/>
                    <a:pt x="959" y="2129"/>
                    <a:pt x="1136" y="1242"/>
                  </a:cubicBezTo>
                  <a:cubicBezTo>
                    <a:pt x="1225" y="852"/>
                    <a:pt x="1314" y="462"/>
                    <a:pt x="1509" y="125"/>
                  </a:cubicBezTo>
                  <a:cubicBezTo>
                    <a:pt x="1526" y="90"/>
                    <a:pt x="1562" y="36"/>
                    <a:pt x="1580"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64;p27"/>
            <p:cNvSpPr/>
            <p:nvPr/>
          </p:nvSpPr>
          <p:spPr>
            <a:xfrm>
              <a:off x="7444400" y="1683125"/>
              <a:ext cx="47475" cy="102425"/>
            </a:xfrm>
            <a:custGeom>
              <a:avLst/>
              <a:gdLst/>
              <a:ahLst/>
              <a:cxnLst/>
              <a:rect l="l" t="t" r="r" b="b"/>
              <a:pathLst>
                <a:path w="1899" h="4097" extrusionOk="0">
                  <a:moveTo>
                    <a:pt x="0" y="0"/>
                  </a:moveTo>
                  <a:lnTo>
                    <a:pt x="0" y="0"/>
                  </a:lnTo>
                  <a:cubicBezTo>
                    <a:pt x="142" y="302"/>
                    <a:pt x="266" y="621"/>
                    <a:pt x="337" y="958"/>
                  </a:cubicBezTo>
                  <a:cubicBezTo>
                    <a:pt x="497" y="1845"/>
                    <a:pt x="373" y="2750"/>
                    <a:pt x="266" y="3637"/>
                  </a:cubicBezTo>
                  <a:cubicBezTo>
                    <a:pt x="249" y="3779"/>
                    <a:pt x="249" y="3920"/>
                    <a:pt x="337" y="4027"/>
                  </a:cubicBezTo>
                  <a:cubicBezTo>
                    <a:pt x="387" y="4076"/>
                    <a:pt x="448" y="4097"/>
                    <a:pt x="514" y="4097"/>
                  </a:cubicBezTo>
                  <a:cubicBezTo>
                    <a:pt x="661" y="4097"/>
                    <a:pt x="830" y="3995"/>
                    <a:pt x="940" y="3885"/>
                  </a:cubicBezTo>
                  <a:cubicBezTo>
                    <a:pt x="1455" y="3317"/>
                    <a:pt x="1721" y="2572"/>
                    <a:pt x="1827" y="1827"/>
                  </a:cubicBezTo>
                  <a:cubicBezTo>
                    <a:pt x="1898" y="1313"/>
                    <a:pt x="1898" y="781"/>
                    <a:pt x="1881" y="267"/>
                  </a:cubicBezTo>
                  <a:cubicBezTo>
                    <a:pt x="1313" y="142"/>
                    <a:pt x="674" y="54"/>
                    <a:pt x="0"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65;p27"/>
            <p:cNvSpPr/>
            <p:nvPr/>
          </p:nvSpPr>
          <p:spPr>
            <a:xfrm>
              <a:off x="7367675" y="1681325"/>
              <a:ext cx="65225" cy="119175"/>
            </a:xfrm>
            <a:custGeom>
              <a:avLst/>
              <a:gdLst/>
              <a:ahLst/>
              <a:cxnLst/>
              <a:rect l="l" t="t" r="r" b="b"/>
              <a:pathLst>
                <a:path w="2609" h="4767" extrusionOk="0">
                  <a:moveTo>
                    <a:pt x="1450" y="1"/>
                  </a:moveTo>
                  <a:cubicBezTo>
                    <a:pt x="959" y="1"/>
                    <a:pt x="484" y="22"/>
                    <a:pt x="54" y="72"/>
                  </a:cubicBezTo>
                  <a:cubicBezTo>
                    <a:pt x="72" y="729"/>
                    <a:pt x="19" y="1403"/>
                    <a:pt x="1" y="2077"/>
                  </a:cubicBezTo>
                  <a:cubicBezTo>
                    <a:pt x="1" y="2910"/>
                    <a:pt x="89" y="3762"/>
                    <a:pt x="462" y="4507"/>
                  </a:cubicBezTo>
                  <a:cubicBezTo>
                    <a:pt x="515" y="4595"/>
                    <a:pt x="568" y="4684"/>
                    <a:pt x="657" y="4737"/>
                  </a:cubicBezTo>
                  <a:cubicBezTo>
                    <a:pt x="699" y="4758"/>
                    <a:pt x="752" y="4767"/>
                    <a:pt x="808" y="4767"/>
                  </a:cubicBezTo>
                  <a:cubicBezTo>
                    <a:pt x="847" y="4767"/>
                    <a:pt x="886" y="4762"/>
                    <a:pt x="923" y="4755"/>
                  </a:cubicBezTo>
                  <a:cubicBezTo>
                    <a:pt x="1438" y="4649"/>
                    <a:pt x="1721" y="4099"/>
                    <a:pt x="1899" y="3602"/>
                  </a:cubicBezTo>
                  <a:cubicBezTo>
                    <a:pt x="2307" y="2449"/>
                    <a:pt x="2519" y="1243"/>
                    <a:pt x="2608" y="37"/>
                  </a:cubicBezTo>
                  <a:cubicBezTo>
                    <a:pt x="2221" y="14"/>
                    <a:pt x="1831" y="1"/>
                    <a:pt x="1450"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66;p27"/>
            <p:cNvSpPr/>
            <p:nvPr/>
          </p:nvSpPr>
          <p:spPr>
            <a:xfrm>
              <a:off x="7172575" y="1889250"/>
              <a:ext cx="66975" cy="47550"/>
            </a:xfrm>
            <a:custGeom>
              <a:avLst/>
              <a:gdLst/>
              <a:ahLst/>
              <a:cxnLst/>
              <a:rect l="l" t="t" r="r" b="b"/>
              <a:pathLst>
                <a:path w="2679" h="1902" extrusionOk="0">
                  <a:moveTo>
                    <a:pt x="1443" y="1"/>
                  </a:moveTo>
                  <a:cubicBezTo>
                    <a:pt x="1321" y="1"/>
                    <a:pt x="1200" y="8"/>
                    <a:pt x="1082" y="21"/>
                  </a:cubicBezTo>
                  <a:cubicBezTo>
                    <a:pt x="710" y="57"/>
                    <a:pt x="355" y="127"/>
                    <a:pt x="0" y="163"/>
                  </a:cubicBezTo>
                  <a:cubicBezTo>
                    <a:pt x="107" y="819"/>
                    <a:pt x="284" y="1387"/>
                    <a:pt x="550" y="1901"/>
                  </a:cubicBezTo>
                  <a:cubicBezTo>
                    <a:pt x="586" y="1883"/>
                    <a:pt x="621" y="1883"/>
                    <a:pt x="657" y="1866"/>
                  </a:cubicBezTo>
                  <a:cubicBezTo>
                    <a:pt x="1029" y="1706"/>
                    <a:pt x="1384" y="1564"/>
                    <a:pt x="1756" y="1422"/>
                  </a:cubicBezTo>
                  <a:cubicBezTo>
                    <a:pt x="1987" y="1316"/>
                    <a:pt x="2235" y="1209"/>
                    <a:pt x="2413" y="1032"/>
                  </a:cubicBezTo>
                  <a:cubicBezTo>
                    <a:pt x="2590" y="837"/>
                    <a:pt x="2679" y="535"/>
                    <a:pt x="2537" y="323"/>
                  </a:cubicBezTo>
                  <a:cubicBezTo>
                    <a:pt x="2226" y="79"/>
                    <a:pt x="1832" y="1"/>
                    <a:pt x="1443"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67;p27"/>
            <p:cNvSpPr/>
            <p:nvPr/>
          </p:nvSpPr>
          <p:spPr>
            <a:xfrm>
              <a:off x="7169475" y="1845550"/>
              <a:ext cx="60325" cy="40700"/>
            </a:xfrm>
            <a:custGeom>
              <a:avLst/>
              <a:gdLst/>
              <a:ahLst/>
              <a:cxnLst/>
              <a:rect l="l" t="t" r="r" b="b"/>
              <a:pathLst>
                <a:path w="2413" h="1628" extrusionOk="0">
                  <a:moveTo>
                    <a:pt x="1554" y="0"/>
                  </a:moveTo>
                  <a:cubicBezTo>
                    <a:pt x="1027" y="0"/>
                    <a:pt x="496" y="114"/>
                    <a:pt x="18" y="332"/>
                  </a:cubicBezTo>
                  <a:cubicBezTo>
                    <a:pt x="0" y="776"/>
                    <a:pt x="18" y="1219"/>
                    <a:pt x="71" y="1627"/>
                  </a:cubicBezTo>
                  <a:cubicBezTo>
                    <a:pt x="621" y="1308"/>
                    <a:pt x="1295" y="1201"/>
                    <a:pt x="1880" y="953"/>
                  </a:cubicBezTo>
                  <a:cubicBezTo>
                    <a:pt x="2040" y="864"/>
                    <a:pt x="2217" y="776"/>
                    <a:pt x="2324" y="598"/>
                  </a:cubicBezTo>
                  <a:cubicBezTo>
                    <a:pt x="2412" y="439"/>
                    <a:pt x="2395" y="208"/>
                    <a:pt x="2235" y="102"/>
                  </a:cubicBezTo>
                  <a:cubicBezTo>
                    <a:pt x="2164" y="49"/>
                    <a:pt x="2093" y="49"/>
                    <a:pt x="2022" y="31"/>
                  </a:cubicBezTo>
                  <a:cubicBezTo>
                    <a:pt x="1867" y="10"/>
                    <a:pt x="1711" y="0"/>
                    <a:pt x="1554"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8;p27"/>
            <p:cNvSpPr/>
            <p:nvPr/>
          </p:nvSpPr>
          <p:spPr>
            <a:xfrm>
              <a:off x="7543725" y="1889250"/>
              <a:ext cx="65650" cy="48875"/>
            </a:xfrm>
            <a:custGeom>
              <a:avLst/>
              <a:gdLst/>
              <a:ahLst/>
              <a:cxnLst/>
              <a:rect l="l" t="t" r="r" b="b"/>
              <a:pathLst>
                <a:path w="2626" h="1955" extrusionOk="0">
                  <a:moveTo>
                    <a:pt x="1226" y="1"/>
                  </a:moveTo>
                  <a:cubicBezTo>
                    <a:pt x="829" y="1"/>
                    <a:pt x="436" y="79"/>
                    <a:pt x="125" y="323"/>
                  </a:cubicBezTo>
                  <a:cubicBezTo>
                    <a:pt x="1" y="535"/>
                    <a:pt x="71" y="837"/>
                    <a:pt x="249" y="1032"/>
                  </a:cubicBezTo>
                  <a:cubicBezTo>
                    <a:pt x="426" y="1209"/>
                    <a:pt x="675" y="1316"/>
                    <a:pt x="905" y="1422"/>
                  </a:cubicBezTo>
                  <a:cubicBezTo>
                    <a:pt x="1278" y="1564"/>
                    <a:pt x="1650" y="1706"/>
                    <a:pt x="2005" y="1866"/>
                  </a:cubicBezTo>
                  <a:cubicBezTo>
                    <a:pt x="2094" y="1901"/>
                    <a:pt x="2182" y="1937"/>
                    <a:pt x="2271" y="1954"/>
                  </a:cubicBezTo>
                  <a:cubicBezTo>
                    <a:pt x="2448" y="1422"/>
                    <a:pt x="2555" y="872"/>
                    <a:pt x="2608" y="340"/>
                  </a:cubicBezTo>
                  <a:cubicBezTo>
                    <a:pt x="2626" y="269"/>
                    <a:pt x="2626" y="216"/>
                    <a:pt x="2626" y="145"/>
                  </a:cubicBezTo>
                  <a:cubicBezTo>
                    <a:pt x="2289" y="127"/>
                    <a:pt x="1934" y="57"/>
                    <a:pt x="1597" y="21"/>
                  </a:cubicBezTo>
                  <a:cubicBezTo>
                    <a:pt x="1475" y="8"/>
                    <a:pt x="1350" y="1"/>
                    <a:pt x="122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9;p27"/>
            <p:cNvSpPr/>
            <p:nvPr/>
          </p:nvSpPr>
          <p:spPr>
            <a:xfrm>
              <a:off x="7553050" y="1845450"/>
              <a:ext cx="57225" cy="39900"/>
            </a:xfrm>
            <a:custGeom>
              <a:avLst/>
              <a:gdLst/>
              <a:ahLst/>
              <a:cxnLst/>
              <a:rect l="l" t="t" r="r" b="b"/>
              <a:pathLst>
                <a:path w="2289" h="1596" extrusionOk="0">
                  <a:moveTo>
                    <a:pt x="884" y="1"/>
                  </a:moveTo>
                  <a:cubicBezTo>
                    <a:pt x="724" y="1"/>
                    <a:pt x="565" y="12"/>
                    <a:pt x="408" y="35"/>
                  </a:cubicBezTo>
                  <a:cubicBezTo>
                    <a:pt x="319" y="53"/>
                    <a:pt x="248" y="53"/>
                    <a:pt x="177" y="106"/>
                  </a:cubicBezTo>
                  <a:cubicBezTo>
                    <a:pt x="18" y="212"/>
                    <a:pt x="0" y="443"/>
                    <a:pt x="106" y="602"/>
                  </a:cubicBezTo>
                  <a:cubicBezTo>
                    <a:pt x="195" y="780"/>
                    <a:pt x="373" y="868"/>
                    <a:pt x="550" y="957"/>
                  </a:cubicBezTo>
                  <a:cubicBezTo>
                    <a:pt x="1100" y="1205"/>
                    <a:pt x="1738" y="1312"/>
                    <a:pt x="2270" y="1596"/>
                  </a:cubicBezTo>
                  <a:cubicBezTo>
                    <a:pt x="2288" y="1135"/>
                    <a:pt x="2270" y="691"/>
                    <a:pt x="2217" y="248"/>
                  </a:cubicBezTo>
                  <a:cubicBezTo>
                    <a:pt x="1797" y="90"/>
                    <a:pt x="1338" y="1"/>
                    <a:pt x="88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70;p27"/>
            <p:cNvSpPr/>
            <p:nvPr/>
          </p:nvSpPr>
          <p:spPr>
            <a:xfrm>
              <a:off x="7294525" y="1834775"/>
              <a:ext cx="24400" cy="24425"/>
            </a:xfrm>
            <a:custGeom>
              <a:avLst/>
              <a:gdLst/>
              <a:ahLst/>
              <a:cxnLst/>
              <a:rect l="l" t="t" r="r" b="b"/>
              <a:pathLst>
                <a:path w="976" h="977" extrusionOk="0">
                  <a:moveTo>
                    <a:pt x="497" y="1"/>
                  </a:moveTo>
                  <a:cubicBezTo>
                    <a:pt x="213" y="1"/>
                    <a:pt x="0" y="231"/>
                    <a:pt x="0" y="497"/>
                  </a:cubicBezTo>
                  <a:cubicBezTo>
                    <a:pt x="0" y="763"/>
                    <a:pt x="213" y="976"/>
                    <a:pt x="497" y="976"/>
                  </a:cubicBezTo>
                  <a:cubicBezTo>
                    <a:pt x="763" y="976"/>
                    <a:pt x="976" y="763"/>
                    <a:pt x="976" y="497"/>
                  </a:cubicBezTo>
                  <a:cubicBezTo>
                    <a:pt x="976" y="231"/>
                    <a:pt x="763" y="1"/>
                    <a:pt x="49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1;p27"/>
            <p:cNvSpPr/>
            <p:nvPr/>
          </p:nvSpPr>
          <p:spPr>
            <a:xfrm>
              <a:off x="7446625" y="1847200"/>
              <a:ext cx="24400" cy="23975"/>
            </a:xfrm>
            <a:custGeom>
              <a:avLst/>
              <a:gdLst/>
              <a:ahLst/>
              <a:cxnLst/>
              <a:rect l="l" t="t" r="r" b="b"/>
              <a:pathLst>
                <a:path w="976" h="959" extrusionOk="0">
                  <a:moveTo>
                    <a:pt x="479" y="0"/>
                  </a:moveTo>
                  <a:cubicBezTo>
                    <a:pt x="213" y="0"/>
                    <a:pt x="0" y="213"/>
                    <a:pt x="0" y="479"/>
                  </a:cubicBezTo>
                  <a:cubicBezTo>
                    <a:pt x="0" y="745"/>
                    <a:pt x="213" y="958"/>
                    <a:pt x="479" y="958"/>
                  </a:cubicBezTo>
                  <a:cubicBezTo>
                    <a:pt x="745" y="958"/>
                    <a:pt x="976" y="745"/>
                    <a:pt x="976" y="479"/>
                  </a:cubicBezTo>
                  <a:cubicBezTo>
                    <a:pt x="976" y="213"/>
                    <a:pt x="745" y="0"/>
                    <a:pt x="479"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2;p27"/>
            <p:cNvSpPr/>
            <p:nvPr/>
          </p:nvSpPr>
          <p:spPr>
            <a:xfrm>
              <a:off x="7312700" y="1834900"/>
              <a:ext cx="119300" cy="138000"/>
            </a:xfrm>
            <a:custGeom>
              <a:avLst/>
              <a:gdLst/>
              <a:ahLst/>
              <a:cxnLst/>
              <a:rect l="l" t="t" r="r" b="b"/>
              <a:pathLst>
                <a:path w="4772" h="5520" extrusionOk="0">
                  <a:moveTo>
                    <a:pt x="2590" y="1"/>
                  </a:moveTo>
                  <a:cubicBezTo>
                    <a:pt x="2412" y="1"/>
                    <a:pt x="2229" y="50"/>
                    <a:pt x="2040" y="155"/>
                  </a:cubicBezTo>
                  <a:cubicBezTo>
                    <a:pt x="1810" y="262"/>
                    <a:pt x="799" y="1290"/>
                    <a:pt x="568" y="1681"/>
                  </a:cubicBezTo>
                  <a:cubicBezTo>
                    <a:pt x="124" y="2408"/>
                    <a:pt x="0" y="3313"/>
                    <a:pt x="36" y="4164"/>
                  </a:cubicBezTo>
                  <a:cubicBezTo>
                    <a:pt x="36" y="4270"/>
                    <a:pt x="36" y="4359"/>
                    <a:pt x="71" y="4448"/>
                  </a:cubicBezTo>
                  <a:cubicBezTo>
                    <a:pt x="142" y="4678"/>
                    <a:pt x="320" y="4838"/>
                    <a:pt x="515" y="4962"/>
                  </a:cubicBezTo>
                  <a:cubicBezTo>
                    <a:pt x="976" y="5264"/>
                    <a:pt x="1508" y="5423"/>
                    <a:pt x="2058" y="5494"/>
                  </a:cubicBezTo>
                  <a:cubicBezTo>
                    <a:pt x="2235" y="5512"/>
                    <a:pt x="2415" y="5520"/>
                    <a:pt x="2595" y="5520"/>
                  </a:cubicBezTo>
                  <a:cubicBezTo>
                    <a:pt x="2957" y="5520"/>
                    <a:pt x="3323" y="5488"/>
                    <a:pt x="3690" y="5441"/>
                  </a:cubicBezTo>
                  <a:cubicBezTo>
                    <a:pt x="3974" y="5388"/>
                    <a:pt x="4311" y="5317"/>
                    <a:pt x="4488" y="5086"/>
                  </a:cubicBezTo>
                  <a:cubicBezTo>
                    <a:pt x="4612" y="4909"/>
                    <a:pt x="4665" y="4696"/>
                    <a:pt x="4683" y="4483"/>
                  </a:cubicBezTo>
                  <a:cubicBezTo>
                    <a:pt x="4772" y="3738"/>
                    <a:pt x="4736" y="2958"/>
                    <a:pt x="4523" y="2248"/>
                  </a:cubicBezTo>
                  <a:cubicBezTo>
                    <a:pt x="4311" y="1521"/>
                    <a:pt x="3920" y="829"/>
                    <a:pt x="3370" y="333"/>
                  </a:cubicBezTo>
                  <a:cubicBezTo>
                    <a:pt x="3123" y="118"/>
                    <a:pt x="2863" y="1"/>
                    <a:pt x="2590" y="1"/>
                  </a:cubicBezTo>
                  <a:close/>
                </a:path>
              </a:pathLst>
            </a:custGeom>
            <a:solidFill>
              <a:srgbClr val="FFCE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73;p27"/>
            <p:cNvSpPr/>
            <p:nvPr/>
          </p:nvSpPr>
          <p:spPr>
            <a:xfrm>
              <a:off x="7353925" y="1858900"/>
              <a:ext cx="43500" cy="21125"/>
            </a:xfrm>
            <a:custGeom>
              <a:avLst/>
              <a:gdLst/>
              <a:ahLst/>
              <a:cxnLst/>
              <a:rect l="l" t="t" r="r" b="b"/>
              <a:pathLst>
                <a:path w="1740" h="845" extrusionOk="0">
                  <a:moveTo>
                    <a:pt x="666" y="1"/>
                  </a:moveTo>
                  <a:cubicBezTo>
                    <a:pt x="508" y="1"/>
                    <a:pt x="357" y="19"/>
                    <a:pt x="231" y="64"/>
                  </a:cubicBezTo>
                  <a:cubicBezTo>
                    <a:pt x="1" y="153"/>
                    <a:pt x="639" y="632"/>
                    <a:pt x="852" y="792"/>
                  </a:cubicBezTo>
                  <a:cubicBezTo>
                    <a:pt x="888" y="827"/>
                    <a:pt x="923" y="845"/>
                    <a:pt x="976" y="845"/>
                  </a:cubicBezTo>
                  <a:cubicBezTo>
                    <a:pt x="1030" y="845"/>
                    <a:pt x="1065" y="827"/>
                    <a:pt x="1118" y="792"/>
                  </a:cubicBezTo>
                  <a:cubicBezTo>
                    <a:pt x="1331" y="650"/>
                    <a:pt x="1526" y="472"/>
                    <a:pt x="1704" y="295"/>
                  </a:cubicBezTo>
                  <a:cubicBezTo>
                    <a:pt x="1721" y="277"/>
                    <a:pt x="1739" y="242"/>
                    <a:pt x="1721" y="206"/>
                  </a:cubicBezTo>
                  <a:lnTo>
                    <a:pt x="1686" y="206"/>
                  </a:lnTo>
                  <a:cubicBezTo>
                    <a:pt x="1508" y="117"/>
                    <a:pt x="1066" y="1"/>
                    <a:pt x="66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74;p27"/>
            <p:cNvSpPr/>
            <p:nvPr/>
          </p:nvSpPr>
          <p:spPr>
            <a:xfrm>
              <a:off x="7343300" y="1872025"/>
              <a:ext cx="35050" cy="69650"/>
            </a:xfrm>
            <a:custGeom>
              <a:avLst/>
              <a:gdLst/>
              <a:ahLst/>
              <a:cxnLst/>
              <a:rect l="l" t="t" r="r" b="b"/>
              <a:pathLst>
                <a:path w="1402" h="2786" fill="none" extrusionOk="0">
                  <a:moveTo>
                    <a:pt x="0" y="2076"/>
                  </a:moveTo>
                  <a:cubicBezTo>
                    <a:pt x="18" y="2218"/>
                    <a:pt x="36" y="2360"/>
                    <a:pt x="89" y="2466"/>
                  </a:cubicBezTo>
                  <a:cubicBezTo>
                    <a:pt x="284" y="2785"/>
                    <a:pt x="639" y="2750"/>
                    <a:pt x="710" y="2732"/>
                  </a:cubicBezTo>
                  <a:cubicBezTo>
                    <a:pt x="976" y="2626"/>
                    <a:pt x="1029" y="2377"/>
                    <a:pt x="1135" y="2111"/>
                  </a:cubicBezTo>
                  <a:cubicBezTo>
                    <a:pt x="1171" y="1987"/>
                    <a:pt x="1189" y="1845"/>
                    <a:pt x="1206" y="1721"/>
                  </a:cubicBezTo>
                  <a:cubicBezTo>
                    <a:pt x="1295" y="1154"/>
                    <a:pt x="1348" y="568"/>
                    <a:pt x="1401" y="1"/>
                  </a:cubicBezTo>
                </a:path>
              </a:pathLst>
            </a:custGeom>
            <a:noFill/>
            <a:ln w="4000" cap="rnd" cmpd="sng">
              <a:solidFill>
                <a:srgbClr val="564B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5;p27"/>
            <p:cNvSpPr/>
            <p:nvPr/>
          </p:nvSpPr>
          <p:spPr>
            <a:xfrm>
              <a:off x="7372125" y="1925250"/>
              <a:ext cx="27500" cy="19525"/>
            </a:xfrm>
            <a:custGeom>
              <a:avLst/>
              <a:gdLst/>
              <a:ahLst/>
              <a:cxnLst/>
              <a:rect l="l" t="t" r="r" b="b"/>
              <a:pathLst>
                <a:path w="1100" h="781" fill="none" extrusionOk="0">
                  <a:moveTo>
                    <a:pt x="0" y="0"/>
                  </a:moveTo>
                  <a:cubicBezTo>
                    <a:pt x="18" y="124"/>
                    <a:pt x="18" y="248"/>
                    <a:pt x="36" y="373"/>
                  </a:cubicBezTo>
                  <a:cubicBezTo>
                    <a:pt x="53" y="497"/>
                    <a:pt x="107" y="621"/>
                    <a:pt x="213" y="692"/>
                  </a:cubicBezTo>
                  <a:cubicBezTo>
                    <a:pt x="337" y="781"/>
                    <a:pt x="497" y="763"/>
                    <a:pt x="656" y="727"/>
                  </a:cubicBezTo>
                  <a:cubicBezTo>
                    <a:pt x="745" y="710"/>
                    <a:pt x="852" y="656"/>
                    <a:pt x="922" y="585"/>
                  </a:cubicBezTo>
                  <a:cubicBezTo>
                    <a:pt x="1011" y="497"/>
                    <a:pt x="1047" y="390"/>
                    <a:pt x="1100" y="284"/>
                  </a:cubicBezTo>
                </a:path>
              </a:pathLst>
            </a:custGeom>
            <a:noFill/>
            <a:ln w="4000" cap="rnd" cmpd="sng">
              <a:solidFill>
                <a:srgbClr val="564B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76;p27"/>
            <p:cNvSpPr/>
            <p:nvPr/>
          </p:nvSpPr>
          <p:spPr>
            <a:xfrm>
              <a:off x="7079000" y="2034975"/>
              <a:ext cx="207125" cy="123975"/>
            </a:xfrm>
            <a:custGeom>
              <a:avLst/>
              <a:gdLst/>
              <a:ahLst/>
              <a:cxnLst/>
              <a:rect l="l" t="t" r="r" b="b"/>
              <a:pathLst>
                <a:path w="8285" h="4959" extrusionOk="0">
                  <a:moveTo>
                    <a:pt x="1272" y="0"/>
                  </a:moveTo>
                  <a:cubicBezTo>
                    <a:pt x="856" y="0"/>
                    <a:pt x="460" y="297"/>
                    <a:pt x="267" y="666"/>
                  </a:cubicBezTo>
                  <a:cubicBezTo>
                    <a:pt x="36" y="1074"/>
                    <a:pt x="1" y="1571"/>
                    <a:pt x="18" y="2032"/>
                  </a:cubicBezTo>
                  <a:cubicBezTo>
                    <a:pt x="36" y="2529"/>
                    <a:pt x="107" y="3025"/>
                    <a:pt x="373" y="3433"/>
                  </a:cubicBezTo>
                  <a:cubicBezTo>
                    <a:pt x="533" y="3682"/>
                    <a:pt x="746" y="3877"/>
                    <a:pt x="976" y="4036"/>
                  </a:cubicBezTo>
                  <a:cubicBezTo>
                    <a:pt x="2165" y="4905"/>
                    <a:pt x="3726" y="4941"/>
                    <a:pt x="5198" y="4959"/>
                  </a:cubicBezTo>
                  <a:cubicBezTo>
                    <a:pt x="5659" y="4959"/>
                    <a:pt x="8284" y="4941"/>
                    <a:pt x="7628" y="3859"/>
                  </a:cubicBezTo>
                  <a:cubicBezTo>
                    <a:pt x="7524" y="3694"/>
                    <a:pt x="7343" y="3644"/>
                    <a:pt x="7150" y="3644"/>
                  </a:cubicBezTo>
                  <a:cubicBezTo>
                    <a:pt x="6949" y="3644"/>
                    <a:pt x="6735" y="3699"/>
                    <a:pt x="6581" y="3735"/>
                  </a:cubicBezTo>
                  <a:cubicBezTo>
                    <a:pt x="6001" y="3851"/>
                    <a:pt x="5420" y="3967"/>
                    <a:pt x="4825" y="3967"/>
                  </a:cubicBezTo>
                  <a:cubicBezTo>
                    <a:pt x="4784" y="3967"/>
                    <a:pt x="4742" y="3967"/>
                    <a:pt x="4701" y="3965"/>
                  </a:cubicBezTo>
                  <a:cubicBezTo>
                    <a:pt x="3761" y="3965"/>
                    <a:pt x="2785" y="3717"/>
                    <a:pt x="2040" y="3149"/>
                  </a:cubicBezTo>
                  <a:cubicBezTo>
                    <a:pt x="1703" y="2883"/>
                    <a:pt x="1402" y="2546"/>
                    <a:pt x="1278" y="2138"/>
                  </a:cubicBezTo>
                  <a:cubicBezTo>
                    <a:pt x="1154" y="1730"/>
                    <a:pt x="1242" y="1234"/>
                    <a:pt x="1579" y="968"/>
                  </a:cubicBezTo>
                  <a:cubicBezTo>
                    <a:pt x="1686" y="897"/>
                    <a:pt x="1792" y="844"/>
                    <a:pt x="1863" y="737"/>
                  </a:cubicBezTo>
                  <a:cubicBezTo>
                    <a:pt x="1970" y="595"/>
                    <a:pt x="1952" y="400"/>
                    <a:pt x="1845" y="258"/>
                  </a:cubicBezTo>
                  <a:cubicBezTo>
                    <a:pt x="1739" y="116"/>
                    <a:pt x="1579" y="28"/>
                    <a:pt x="1402" y="10"/>
                  </a:cubicBezTo>
                  <a:cubicBezTo>
                    <a:pt x="1358" y="3"/>
                    <a:pt x="1315" y="0"/>
                    <a:pt x="1272"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7;p27"/>
            <p:cNvSpPr/>
            <p:nvPr/>
          </p:nvSpPr>
          <p:spPr>
            <a:xfrm>
              <a:off x="7239525" y="1992850"/>
              <a:ext cx="230175" cy="241900"/>
            </a:xfrm>
            <a:custGeom>
              <a:avLst/>
              <a:gdLst/>
              <a:ahLst/>
              <a:cxnLst/>
              <a:rect l="l" t="t" r="r" b="b"/>
              <a:pathLst>
                <a:path w="9207" h="9676" extrusionOk="0">
                  <a:moveTo>
                    <a:pt x="3174" y="0"/>
                  </a:moveTo>
                  <a:cubicBezTo>
                    <a:pt x="2916" y="0"/>
                    <a:pt x="2793" y="82"/>
                    <a:pt x="2573" y="347"/>
                  </a:cubicBezTo>
                  <a:cubicBezTo>
                    <a:pt x="2271" y="755"/>
                    <a:pt x="2023" y="1198"/>
                    <a:pt x="1810" y="1642"/>
                  </a:cubicBezTo>
                  <a:cubicBezTo>
                    <a:pt x="976" y="3309"/>
                    <a:pt x="391" y="5101"/>
                    <a:pt x="54" y="6927"/>
                  </a:cubicBezTo>
                  <a:cubicBezTo>
                    <a:pt x="18" y="7123"/>
                    <a:pt x="1" y="7335"/>
                    <a:pt x="54" y="7531"/>
                  </a:cubicBezTo>
                  <a:cubicBezTo>
                    <a:pt x="107" y="7779"/>
                    <a:pt x="302" y="7974"/>
                    <a:pt x="497" y="8134"/>
                  </a:cubicBezTo>
                  <a:cubicBezTo>
                    <a:pt x="1455" y="8932"/>
                    <a:pt x="2679" y="9322"/>
                    <a:pt x="3903" y="9535"/>
                  </a:cubicBezTo>
                  <a:cubicBezTo>
                    <a:pt x="4427" y="9617"/>
                    <a:pt x="4952" y="9676"/>
                    <a:pt x="5473" y="9676"/>
                  </a:cubicBezTo>
                  <a:cubicBezTo>
                    <a:pt x="5851" y="9676"/>
                    <a:pt x="6226" y="9645"/>
                    <a:pt x="6599" y="9570"/>
                  </a:cubicBezTo>
                  <a:cubicBezTo>
                    <a:pt x="7096" y="9464"/>
                    <a:pt x="7557" y="9287"/>
                    <a:pt x="8036" y="9109"/>
                  </a:cubicBezTo>
                  <a:cubicBezTo>
                    <a:pt x="8231" y="9020"/>
                    <a:pt x="8461" y="8950"/>
                    <a:pt x="8621" y="8790"/>
                  </a:cubicBezTo>
                  <a:cubicBezTo>
                    <a:pt x="8781" y="8613"/>
                    <a:pt x="8869" y="8364"/>
                    <a:pt x="8940" y="8116"/>
                  </a:cubicBezTo>
                  <a:cubicBezTo>
                    <a:pt x="9064" y="7619"/>
                    <a:pt x="9100" y="7087"/>
                    <a:pt x="9135" y="6555"/>
                  </a:cubicBezTo>
                  <a:cubicBezTo>
                    <a:pt x="9206" y="4462"/>
                    <a:pt x="8887" y="2351"/>
                    <a:pt x="8178" y="382"/>
                  </a:cubicBezTo>
                  <a:cubicBezTo>
                    <a:pt x="8160" y="329"/>
                    <a:pt x="8142" y="294"/>
                    <a:pt x="8107" y="258"/>
                  </a:cubicBezTo>
                  <a:cubicBezTo>
                    <a:pt x="8053" y="223"/>
                    <a:pt x="7982" y="205"/>
                    <a:pt x="7912" y="205"/>
                  </a:cubicBezTo>
                  <a:cubicBezTo>
                    <a:pt x="7729" y="208"/>
                    <a:pt x="7548" y="210"/>
                    <a:pt x="7366" y="210"/>
                  </a:cubicBezTo>
                  <a:cubicBezTo>
                    <a:pt x="6524" y="210"/>
                    <a:pt x="5690" y="178"/>
                    <a:pt x="4843" y="134"/>
                  </a:cubicBezTo>
                  <a:cubicBezTo>
                    <a:pt x="4346" y="99"/>
                    <a:pt x="3850" y="63"/>
                    <a:pt x="3353" y="10"/>
                  </a:cubicBezTo>
                  <a:cubicBezTo>
                    <a:pt x="3286" y="4"/>
                    <a:pt x="3227" y="0"/>
                    <a:pt x="3174"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78;p27"/>
            <p:cNvSpPr/>
            <p:nvPr/>
          </p:nvSpPr>
          <p:spPr>
            <a:xfrm>
              <a:off x="7292300" y="2038050"/>
              <a:ext cx="143025" cy="160150"/>
            </a:xfrm>
            <a:custGeom>
              <a:avLst/>
              <a:gdLst/>
              <a:ahLst/>
              <a:cxnLst/>
              <a:rect l="l" t="t" r="r" b="b"/>
              <a:pathLst>
                <a:path w="5721" h="6406" extrusionOk="0">
                  <a:moveTo>
                    <a:pt x="3613" y="0"/>
                  </a:moveTo>
                  <a:cubicBezTo>
                    <a:pt x="3508" y="0"/>
                    <a:pt x="3398" y="9"/>
                    <a:pt x="3282" y="29"/>
                  </a:cubicBezTo>
                  <a:cubicBezTo>
                    <a:pt x="2661" y="135"/>
                    <a:pt x="2076" y="401"/>
                    <a:pt x="1650" y="898"/>
                  </a:cubicBezTo>
                  <a:cubicBezTo>
                    <a:pt x="1490" y="1093"/>
                    <a:pt x="1348" y="1324"/>
                    <a:pt x="1207" y="1554"/>
                  </a:cubicBezTo>
                  <a:cubicBezTo>
                    <a:pt x="1011" y="1874"/>
                    <a:pt x="816" y="2193"/>
                    <a:pt x="639" y="2512"/>
                  </a:cubicBezTo>
                  <a:cubicBezTo>
                    <a:pt x="337" y="3080"/>
                    <a:pt x="71" y="3700"/>
                    <a:pt x="36" y="4357"/>
                  </a:cubicBezTo>
                  <a:cubicBezTo>
                    <a:pt x="0" y="5013"/>
                    <a:pt x="213" y="5705"/>
                    <a:pt x="710" y="6113"/>
                  </a:cubicBezTo>
                  <a:cubicBezTo>
                    <a:pt x="816" y="6201"/>
                    <a:pt x="923" y="6272"/>
                    <a:pt x="1047" y="6308"/>
                  </a:cubicBezTo>
                  <a:cubicBezTo>
                    <a:pt x="1171" y="6361"/>
                    <a:pt x="1313" y="6361"/>
                    <a:pt x="1455" y="6379"/>
                  </a:cubicBezTo>
                  <a:cubicBezTo>
                    <a:pt x="1818" y="6397"/>
                    <a:pt x="2178" y="6405"/>
                    <a:pt x="2537" y="6405"/>
                  </a:cubicBezTo>
                  <a:cubicBezTo>
                    <a:pt x="2896" y="6405"/>
                    <a:pt x="3255" y="6397"/>
                    <a:pt x="3619" y="6379"/>
                  </a:cubicBezTo>
                  <a:cubicBezTo>
                    <a:pt x="4115" y="6361"/>
                    <a:pt x="4683" y="6290"/>
                    <a:pt x="5002" y="5900"/>
                  </a:cubicBezTo>
                  <a:cubicBezTo>
                    <a:pt x="5162" y="5705"/>
                    <a:pt x="5233" y="5439"/>
                    <a:pt x="5286" y="5190"/>
                  </a:cubicBezTo>
                  <a:cubicBezTo>
                    <a:pt x="5624" y="3754"/>
                    <a:pt x="5721" y="0"/>
                    <a:pt x="3613" y="0"/>
                  </a:cubicBezTo>
                  <a:close/>
                </a:path>
              </a:pathLst>
            </a:custGeom>
            <a:solidFill>
              <a:srgbClr val="FFCE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9;p27"/>
            <p:cNvSpPr/>
            <p:nvPr/>
          </p:nvSpPr>
          <p:spPr>
            <a:xfrm>
              <a:off x="7432875" y="2034525"/>
              <a:ext cx="95800" cy="46625"/>
            </a:xfrm>
            <a:custGeom>
              <a:avLst/>
              <a:gdLst/>
              <a:ahLst/>
              <a:cxnLst/>
              <a:rect l="l" t="t" r="r" b="b"/>
              <a:pathLst>
                <a:path w="3832" h="1865" extrusionOk="0">
                  <a:moveTo>
                    <a:pt x="3233" y="0"/>
                  </a:moveTo>
                  <a:cubicBezTo>
                    <a:pt x="2552" y="0"/>
                    <a:pt x="1994" y="706"/>
                    <a:pt x="1295" y="773"/>
                  </a:cubicBezTo>
                  <a:cubicBezTo>
                    <a:pt x="1221" y="779"/>
                    <a:pt x="1147" y="781"/>
                    <a:pt x="1074" y="781"/>
                  </a:cubicBezTo>
                  <a:cubicBezTo>
                    <a:pt x="945" y="781"/>
                    <a:pt x="819" y="775"/>
                    <a:pt x="703" y="775"/>
                  </a:cubicBezTo>
                  <a:cubicBezTo>
                    <a:pt x="307" y="775"/>
                    <a:pt x="12" y="845"/>
                    <a:pt x="0" y="1465"/>
                  </a:cubicBezTo>
                  <a:cubicBezTo>
                    <a:pt x="621" y="1731"/>
                    <a:pt x="1401" y="1802"/>
                    <a:pt x="2058" y="1855"/>
                  </a:cubicBezTo>
                  <a:cubicBezTo>
                    <a:pt x="2156" y="1860"/>
                    <a:pt x="2253" y="1864"/>
                    <a:pt x="2349" y="1864"/>
                  </a:cubicBezTo>
                  <a:cubicBezTo>
                    <a:pt x="2563" y="1864"/>
                    <a:pt x="2772" y="1845"/>
                    <a:pt x="2980" y="1784"/>
                  </a:cubicBezTo>
                  <a:cubicBezTo>
                    <a:pt x="3282" y="1713"/>
                    <a:pt x="3565" y="1518"/>
                    <a:pt x="3690" y="1234"/>
                  </a:cubicBezTo>
                  <a:cubicBezTo>
                    <a:pt x="3761" y="1092"/>
                    <a:pt x="3778" y="950"/>
                    <a:pt x="3796" y="791"/>
                  </a:cubicBezTo>
                  <a:cubicBezTo>
                    <a:pt x="3831" y="560"/>
                    <a:pt x="3831" y="294"/>
                    <a:pt x="3654" y="152"/>
                  </a:cubicBezTo>
                  <a:cubicBezTo>
                    <a:pt x="3583" y="63"/>
                    <a:pt x="3477" y="28"/>
                    <a:pt x="3370" y="10"/>
                  </a:cubicBezTo>
                  <a:cubicBezTo>
                    <a:pt x="3324" y="4"/>
                    <a:pt x="3278" y="0"/>
                    <a:pt x="3233"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80;p27"/>
            <p:cNvSpPr/>
            <p:nvPr/>
          </p:nvSpPr>
          <p:spPr>
            <a:xfrm>
              <a:off x="7510025" y="2050125"/>
              <a:ext cx="12450" cy="7375"/>
            </a:xfrm>
            <a:custGeom>
              <a:avLst/>
              <a:gdLst/>
              <a:ahLst/>
              <a:cxnLst/>
              <a:rect l="l" t="t" r="r" b="b"/>
              <a:pathLst>
                <a:path w="498" h="295" extrusionOk="0">
                  <a:moveTo>
                    <a:pt x="376" y="0"/>
                  </a:moveTo>
                  <a:cubicBezTo>
                    <a:pt x="287" y="0"/>
                    <a:pt x="187" y="20"/>
                    <a:pt x="107" y="60"/>
                  </a:cubicBezTo>
                  <a:cubicBezTo>
                    <a:pt x="71" y="78"/>
                    <a:pt x="36" y="96"/>
                    <a:pt x="36" y="149"/>
                  </a:cubicBezTo>
                  <a:cubicBezTo>
                    <a:pt x="18" y="202"/>
                    <a:pt x="0" y="255"/>
                    <a:pt x="89" y="273"/>
                  </a:cubicBezTo>
                  <a:cubicBezTo>
                    <a:pt x="124" y="288"/>
                    <a:pt x="160" y="295"/>
                    <a:pt x="194" y="295"/>
                  </a:cubicBezTo>
                  <a:cubicBezTo>
                    <a:pt x="282" y="295"/>
                    <a:pt x="368" y="253"/>
                    <a:pt x="444" y="202"/>
                  </a:cubicBezTo>
                  <a:cubicBezTo>
                    <a:pt x="444" y="184"/>
                    <a:pt x="462" y="184"/>
                    <a:pt x="479" y="167"/>
                  </a:cubicBezTo>
                  <a:cubicBezTo>
                    <a:pt x="497" y="131"/>
                    <a:pt x="497" y="78"/>
                    <a:pt x="497" y="42"/>
                  </a:cubicBezTo>
                  <a:cubicBezTo>
                    <a:pt x="497" y="42"/>
                    <a:pt x="497" y="25"/>
                    <a:pt x="497" y="25"/>
                  </a:cubicBezTo>
                  <a:cubicBezTo>
                    <a:pt x="479" y="7"/>
                    <a:pt x="479" y="7"/>
                    <a:pt x="462" y="7"/>
                  </a:cubicBezTo>
                  <a:cubicBezTo>
                    <a:pt x="435" y="3"/>
                    <a:pt x="406" y="0"/>
                    <a:pt x="376"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81;p27"/>
            <p:cNvSpPr/>
            <p:nvPr/>
          </p:nvSpPr>
          <p:spPr>
            <a:xfrm>
              <a:off x="7501150" y="2042575"/>
              <a:ext cx="12450" cy="7200"/>
            </a:xfrm>
            <a:custGeom>
              <a:avLst/>
              <a:gdLst/>
              <a:ahLst/>
              <a:cxnLst/>
              <a:rect l="l" t="t" r="r" b="b"/>
              <a:pathLst>
                <a:path w="498" h="288" extrusionOk="0">
                  <a:moveTo>
                    <a:pt x="377" y="1"/>
                  </a:moveTo>
                  <a:cubicBezTo>
                    <a:pt x="287" y="1"/>
                    <a:pt x="187" y="21"/>
                    <a:pt x="107" y="61"/>
                  </a:cubicBezTo>
                  <a:cubicBezTo>
                    <a:pt x="72" y="78"/>
                    <a:pt x="36" y="96"/>
                    <a:pt x="36" y="149"/>
                  </a:cubicBezTo>
                  <a:cubicBezTo>
                    <a:pt x="18" y="203"/>
                    <a:pt x="1" y="256"/>
                    <a:pt x="89" y="274"/>
                  </a:cubicBezTo>
                  <a:cubicBezTo>
                    <a:pt x="123" y="283"/>
                    <a:pt x="156" y="287"/>
                    <a:pt x="189" y="287"/>
                  </a:cubicBezTo>
                  <a:cubicBezTo>
                    <a:pt x="279" y="287"/>
                    <a:pt x="366" y="255"/>
                    <a:pt x="444" y="203"/>
                  </a:cubicBezTo>
                  <a:cubicBezTo>
                    <a:pt x="444" y="185"/>
                    <a:pt x="462" y="167"/>
                    <a:pt x="480" y="167"/>
                  </a:cubicBezTo>
                  <a:cubicBezTo>
                    <a:pt x="497" y="132"/>
                    <a:pt x="497" y="78"/>
                    <a:pt x="497" y="43"/>
                  </a:cubicBezTo>
                  <a:cubicBezTo>
                    <a:pt x="497" y="43"/>
                    <a:pt x="497" y="25"/>
                    <a:pt x="497" y="25"/>
                  </a:cubicBezTo>
                  <a:cubicBezTo>
                    <a:pt x="480" y="7"/>
                    <a:pt x="480" y="7"/>
                    <a:pt x="462" y="7"/>
                  </a:cubicBezTo>
                  <a:cubicBezTo>
                    <a:pt x="435" y="3"/>
                    <a:pt x="406" y="1"/>
                    <a:pt x="377"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82;p27"/>
            <p:cNvSpPr/>
            <p:nvPr/>
          </p:nvSpPr>
          <p:spPr>
            <a:xfrm>
              <a:off x="7506925" y="2062450"/>
              <a:ext cx="12425" cy="7200"/>
            </a:xfrm>
            <a:custGeom>
              <a:avLst/>
              <a:gdLst/>
              <a:ahLst/>
              <a:cxnLst/>
              <a:rect l="l" t="t" r="r" b="b"/>
              <a:pathLst>
                <a:path w="497" h="288" extrusionOk="0">
                  <a:moveTo>
                    <a:pt x="326" y="0"/>
                  </a:moveTo>
                  <a:cubicBezTo>
                    <a:pt x="249" y="0"/>
                    <a:pt x="174" y="12"/>
                    <a:pt x="107" y="46"/>
                  </a:cubicBezTo>
                  <a:cubicBezTo>
                    <a:pt x="54" y="64"/>
                    <a:pt x="36" y="82"/>
                    <a:pt x="18" y="135"/>
                  </a:cubicBezTo>
                  <a:cubicBezTo>
                    <a:pt x="18" y="206"/>
                    <a:pt x="0" y="259"/>
                    <a:pt x="89" y="277"/>
                  </a:cubicBezTo>
                  <a:cubicBezTo>
                    <a:pt x="116" y="284"/>
                    <a:pt x="143" y="288"/>
                    <a:pt x="170" y="288"/>
                  </a:cubicBezTo>
                  <a:cubicBezTo>
                    <a:pt x="266" y="288"/>
                    <a:pt x="357" y="243"/>
                    <a:pt x="426" y="188"/>
                  </a:cubicBezTo>
                  <a:cubicBezTo>
                    <a:pt x="444" y="188"/>
                    <a:pt x="461" y="170"/>
                    <a:pt x="479" y="153"/>
                  </a:cubicBezTo>
                  <a:cubicBezTo>
                    <a:pt x="497" y="117"/>
                    <a:pt x="497" y="82"/>
                    <a:pt x="497" y="46"/>
                  </a:cubicBezTo>
                  <a:cubicBezTo>
                    <a:pt x="497" y="28"/>
                    <a:pt x="497" y="28"/>
                    <a:pt x="479" y="11"/>
                  </a:cubicBezTo>
                  <a:lnTo>
                    <a:pt x="461" y="11"/>
                  </a:lnTo>
                  <a:cubicBezTo>
                    <a:pt x="416" y="4"/>
                    <a:pt x="371" y="0"/>
                    <a:pt x="326"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83;p27"/>
            <p:cNvSpPr/>
            <p:nvPr/>
          </p:nvSpPr>
          <p:spPr>
            <a:xfrm>
              <a:off x="7486075" y="2048850"/>
              <a:ext cx="21325" cy="22325"/>
            </a:xfrm>
            <a:custGeom>
              <a:avLst/>
              <a:gdLst/>
              <a:ahLst/>
              <a:cxnLst/>
              <a:rect l="l" t="t" r="r" b="b"/>
              <a:pathLst>
                <a:path w="853" h="893" extrusionOk="0">
                  <a:moveTo>
                    <a:pt x="280" y="0"/>
                  </a:moveTo>
                  <a:cubicBezTo>
                    <a:pt x="235" y="0"/>
                    <a:pt x="193" y="6"/>
                    <a:pt x="160" y="23"/>
                  </a:cubicBezTo>
                  <a:cubicBezTo>
                    <a:pt x="1" y="76"/>
                    <a:pt x="1" y="324"/>
                    <a:pt x="18" y="466"/>
                  </a:cubicBezTo>
                  <a:cubicBezTo>
                    <a:pt x="36" y="572"/>
                    <a:pt x="54" y="697"/>
                    <a:pt x="107" y="767"/>
                  </a:cubicBezTo>
                  <a:cubicBezTo>
                    <a:pt x="165" y="849"/>
                    <a:pt x="262" y="892"/>
                    <a:pt x="361" y="892"/>
                  </a:cubicBezTo>
                  <a:cubicBezTo>
                    <a:pt x="413" y="892"/>
                    <a:pt x="466" y="881"/>
                    <a:pt x="515" y="856"/>
                  </a:cubicBezTo>
                  <a:cubicBezTo>
                    <a:pt x="551" y="821"/>
                    <a:pt x="586" y="785"/>
                    <a:pt x="621" y="750"/>
                  </a:cubicBezTo>
                  <a:cubicBezTo>
                    <a:pt x="692" y="679"/>
                    <a:pt x="746" y="626"/>
                    <a:pt x="799" y="537"/>
                  </a:cubicBezTo>
                  <a:cubicBezTo>
                    <a:pt x="834" y="448"/>
                    <a:pt x="852" y="360"/>
                    <a:pt x="817" y="271"/>
                  </a:cubicBezTo>
                  <a:cubicBezTo>
                    <a:pt x="781" y="164"/>
                    <a:pt x="675" y="93"/>
                    <a:pt x="568" y="58"/>
                  </a:cubicBezTo>
                  <a:cubicBezTo>
                    <a:pt x="507" y="33"/>
                    <a:pt x="385" y="0"/>
                    <a:pt x="280"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84;p27"/>
            <p:cNvSpPr/>
            <p:nvPr/>
          </p:nvSpPr>
          <p:spPr>
            <a:xfrm>
              <a:off x="7242625" y="2127450"/>
              <a:ext cx="29750" cy="30175"/>
            </a:xfrm>
            <a:custGeom>
              <a:avLst/>
              <a:gdLst/>
              <a:ahLst/>
              <a:cxnLst/>
              <a:rect l="l" t="t" r="r" b="b"/>
              <a:pathLst>
                <a:path w="1190" h="1207" extrusionOk="0">
                  <a:moveTo>
                    <a:pt x="285" y="0"/>
                  </a:moveTo>
                  <a:cubicBezTo>
                    <a:pt x="178" y="408"/>
                    <a:pt x="89" y="816"/>
                    <a:pt x="1" y="1206"/>
                  </a:cubicBezTo>
                  <a:lnTo>
                    <a:pt x="391" y="1206"/>
                  </a:lnTo>
                  <a:cubicBezTo>
                    <a:pt x="586" y="1189"/>
                    <a:pt x="799" y="1153"/>
                    <a:pt x="941" y="1029"/>
                  </a:cubicBezTo>
                  <a:cubicBezTo>
                    <a:pt x="1189" y="816"/>
                    <a:pt x="1083" y="426"/>
                    <a:pt x="817" y="231"/>
                  </a:cubicBezTo>
                  <a:cubicBezTo>
                    <a:pt x="657" y="107"/>
                    <a:pt x="480" y="54"/>
                    <a:pt x="28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85;p27"/>
            <p:cNvSpPr/>
            <p:nvPr/>
          </p:nvSpPr>
          <p:spPr>
            <a:xfrm>
              <a:off x="7260375" y="2066675"/>
              <a:ext cx="38175" cy="25325"/>
            </a:xfrm>
            <a:custGeom>
              <a:avLst/>
              <a:gdLst/>
              <a:ahLst/>
              <a:cxnLst/>
              <a:rect l="l" t="t" r="r" b="b"/>
              <a:pathLst>
                <a:path w="1527" h="1013" extrusionOk="0">
                  <a:moveTo>
                    <a:pt x="683" y="0"/>
                  </a:moveTo>
                  <a:cubicBezTo>
                    <a:pt x="572" y="0"/>
                    <a:pt x="465" y="8"/>
                    <a:pt x="373" y="19"/>
                  </a:cubicBezTo>
                  <a:cubicBezTo>
                    <a:pt x="231" y="356"/>
                    <a:pt x="124" y="675"/>
                    <a:pt x="0" y="1012"/>
                  </a:cubicBezTo>
                  <a:cubicBezTo>
                    <a:pt x="355" y="906"/>
                    <a:pt x="692" y="799"/>
                    <a:pt x="1029" y="693"/>
                  </a:cubicBezTo>
                  <a:cubicBezTo>
                    <a:pt x="1171" y="640"/>
                    <a:pt x="1348" y="569"/>
                    <a:pt x="1402" y="445"/>
                  </a:cubicBezTo>
                  <a:cubicBezTo>
                    <a:pt x="1527" y="97"/>
                    <a:pt x="1085" y="0"/>
                    <a:pt x="683"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86;p27"/>
            <p:cNvSpPr/>
            <p:nvPr/>
          </p:nvSpPr>
          <p:spPr>
            <a:xfrm>
              <a:off x="7250625" y="2098625"/>
              <a:ext cx="34600" cy="25850"/>
            </a:xfrm>
            <a:custGeom>
              <a:avLst/>
              <a:gdLst/>
              <a:ahLst/>
              <a:cxnLst/>
              <a:rect l="l" t="t" r="r" b="b"/>
              <a:pathLst>
                <a:path w="1384" h="1034" extrusionOk="0">
                  <a:moveTo>
                    <a:pt x="302" y="0"/>
                  </a:moveTo>
                  <a:cubicBezTo>
                    <a:pt x="195" y="337"/>
                    <a:pt x="89" y="657"/>
                    <a:pt x="0" y="994"/>
                  </a:cubicBezTo>
                  <a:cubicBezTo>
                    <a:pt x="89" y="994"/>
                    <a:pt x="160" y="994"/>
                    <a:pt x="248" y="1011"/>
                  </a:cubicBezTo>
                  <a:cubicBezTo>
                    <a:pt x="364" y="1020"/>
                    <a:pt x="488" y="1034"/>
                    <a:pt x="612" y="1034"/>
                  </a:cubicBezTo>
                  <a:cubicBezTo>
                    <a:pt x="736" y="1034"/>
                    <a:pt x="860" y="1020"/>
                    <a:pt x="976" y="976"/>
                  </a:cubicBezTo>
                  <a:cubicBezTo>
                    <a:pt x="1206" y="905"/>
                    <a:pt x="1384" y="657"/>
                    <a:pt x="1277" y="462"/>
                  </a:cubicBezTo>
                  <a:cubicBezTo>
                    <a:pt x="1224" y="337"/>
                    <a:pt x="1100" y="266"/>
                    <a:pt x="958" y="213"/>
                  </a:cubicBezTo>
                  <a:cubicBezTo>
                    <a:pt x="745" y="125"/>
                    <a:pt x="532" y="54"/>
                    <a:pt x="302"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87;p27"/>
            <p:cNvSpPr/>
            <p:nvPr/>
          </p:nvSpPr>
          <p:spPr>
            <a:xfrm>
              <a:off x="7434650" y="2108650"/>
              <a:ext cx="33275" cy="29025"/>
            </a:xfrm>
            <a:custGeom>
              <a:avLst/>
              <a:gdLst/>
              <a:ahLst/>
              <a:cxnLst/>
              <a:rect l="l" t="t" r="r" b="b"/>
              <a:pathLst>
                <a:path w="1331" h="1161" extrusionOk="0">
                  <a:moveTo>
                    <a:pt x="736" y="1"/>
                  </a:moveTo>
                  <a:cubicBezTo>
                    <a:pt x="674" y="1"/>
                    <a:pt x="612" y="3"/>
                    <a:pt x="550" y="7"/>
                  </a:cubicBezTo>
                  <a:cubicBezTo>
                    <a:pt x="408" y="7"/>
                    <a:pt x="266" y="25"/>
                    <a:pt x="160" y="114"/>
                  </a:cubicBezTo>
                  <a:cubicBezTo>
                    <a:pt x="0" y="273"/>
                    <a:pt x="89" y="557"/>
                    <a:pt x="266" y="717"/>
                  </a:cubicBezTo>
                  <a:cubicBezTo>
                    <a:pt x="461" y="876"/>
                    <a:pt x="710" y="947"/>
                    <a:pt x="940" y="1001"/>
                  </a:cubicBezTo>
                  <a:cubicBezTo>
                    <a:pt x="1082" y="1054"/>
                    <a:pt x="1206" y="1089"/>
                    <a:pt x="1330" y="1160"/>
                  </a:cubicBezTo>
                  <a:cubicBezTo>
                    <a:pt x="1330" y="788"/>
                    <a:pt x="1313" y="415"/>
                    <a:pt x="1295" y="61"/>
                  </a:cubicBezTo>
                  <a:cubicBezTo>
                    <a:pt x="1109" y="21"/>
                    <a:pt x="922" y="1"/>
                    <a:pt x="73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8;p27"/>
            <p:cNvSpPr/>
            <p:nvPr/>
          </p:nvSpPr>
          <p:spPr>
            <a:xfrm>
              <a:off x="7438625" y="2070125"/>
              <a:ext cx="27525" cy="32525"/>
            </a:xfrm>
            <a:custGeom>
              <a:avLst/>
              <a:gdLst/>
              <a:ahLst/>
              <a:cxnLst/>
              <a:rect l="l" t="t" r="r" b="b"/>
              <a:pathLst>
                <a:path w="1101" h="1301" extrusionOk="0">
                  <a:moveTo>
                    <a:pt x="317" y="1"/>
                  </a:moveTo>
                  <a:cubicBezTo>
                    <a:pt x="135" y="1"/>
                    <a:pt x="1" y="73"/>
                    <a:pt x="1" y="271"/>
                  </a:cubicBezTo>
                  <a:cubicBezTo>
                    <a:pt x="1" y="413"/>
                    <a:pt x="125" y="537"/>
                    <a:pt x="249" y="626"/>
                  </a:cubicBezTo>
                  <a:cubicBezTo>
                    <a:pt x="533" y="857"/>
                    <a:pt x="817" y="1087"/>
                    <a:pt x="1100" y="1300"/>
                  </a:cubicBezTo>
                  <a:cubicBezTo>
                    <a:pt x="1065" y="928"/>
                    <a:pt x="1012" y="555"/>
                    <a:pt x="959" y="183"/>
                  </a:cubicBezTo>
                  <a:cubicBezTo>
                    <a:pt x="758" y="82"/>
                    <a:pt x="510" y="1"/>
                    <a:pt x="31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89;p27"/>
            <p:cNvSpPr/>
            <p:nvPr/>
          </p:nvSpPr>
          <p:spPr>
            <a:xfrm>
              <a:off x="7435075" y="2139300"/>
              <a:ext cx="32850" cy="33850"/>
            </a:xfrm>
            <a:custGeom>
              <a:avLst/>
              <a:gdLst/>
              <a:ahLst/>
              <a:cxnLst/>
              <a:rect l="l" t="t" r="r" b="b"/>
              <a:pathLst>
                <a:path w="1314" h="1354" extrusionOk="0">
                  <a:moveTo>
                    <a:pt x="855" y="1"/>
                  </a:moveTo>
                  <a:cubicBezTo>
                    <a:pt x="752" y="1"/>
                    <a:pt x="650" y="12"/>
                    <a:pt x="551" y="41"/>
                  </a:cubicBezTo>
                  <a:cubicBezTo>
                    <a:pt x="231" y="129"/>
                    <a:pt x="1" y="449"/>
                    <a:pt x="143" y="750"/>
                  </a:cubicBezTo>
                  <a:cubicBezTo>
                    <a:pt x="231" y="910"/>
                    <a:pt x="427" y="1016"/>
                    <a:pt x="604" y="1105"/>
                  </a:cubicBezTo>
                  <a:cubicBezTo>
                    <a:pt x="817" y="1194"/>
                    <a:pt x="1030" y="1282"/>
                    <a:pt x="1260" y="1353"/>
                  </a:cubicBezTo>
                  <a:cubicBezTo>
                    <a:pt x="1278" y="1140"/>
                    <a:pt x="1296" y="928"/>
                    <a:pt x="1313" y="697"/>
                  </a:cubicBezTo>
                  <a:cubicBezTo>
                    <a:pt x="1313" y="484"/>
                    <a:pt x="1313" y="271"/>
                    <a:pt x="1313" y="58"/>
                  </a:cubicBezTo>
                  <a:cubicBezTo>
                    <a:pt x="1164" y="26"/>
                    <a:pt x="1009" y="1"/>
                    <a:pt x="855"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90;p27"/>
            <p:cNvSpPr/>
            <p:nvPr/>
          </p:nvSpPr>
          <p:spPr>
            <a:xfrm>
              <a:off x="7200950" y="1998400"/>
              <a:ext cx="94475" cy="53925"/>
            </a:xfrm>
            <a:custGeom>
              <a:avLst/>
              <a:gdLst/>
              <a:ahLst/>
              <a:cxnLst/>
              <a:rect l="l" t="t" r="r" b="b"/>
              <a:pathLst>
                <a:path w="3779" h="2157" extrusionOk="0">
                  <a:moveTo>
                    <a:pt x="586" y="1"/>
                  </a:moveTo>
                  <a:cubicBezTo>
                    <a:pt x="479" y="1"/>
                    <a:pt x="373" y="18"/>
                    <a:pt x="284" y="72"/>
                  </a:cubicBezTo>
                  <a:cubicBezTo>
                    <a:pt x="89" y="196"/>
                    <a:pt x="36" y="462"/>
                    <a:pt x="18" y="692"/>
                  </a:cubicBezTo>
                  <a:cubicBezTo>
                    <a:pt x="18" y="834"/>
                    <a:pt x="0" y="994"/>
                    <a:pt x="36" y="1136"/>
                  </a:cubicBezTo>
                  <a:cubicBezTo>
                    <a:pt x="125" y="1437"/>
                    <a:pt x="355" y="1686"/>
                    <a:pt x="639" y="1828"/>
                  </a:cubicBezTo>
                  <a:cubicBezTo>
                    <a:pt x="905" y="1970"/>
                    <a:pt x="1224" y="2023"/>
                    <a:pt x="1526" y="2058"/>
                  </a:cubicBezTo>
                  <a:cubicBezTo>
                    <a:pt x="1913" y="2111"/>
                    <a:pt x="2343" y="2157"/>
                    <a:pt x="2765" y="2157"/>
                  </a:cubicBezTo>
                  <a:cubicBezTo>
                    <a:pt x="3059" y="2157"/>
                    <a:pt x="3349" y="2134"/>
                    <a:pt x="3619" y="2076"/>
                  </a:cubicBezTo>
                  <a:cubicBezTo>
                    <a:pt x="3779" y="1171"/>
                    <a:pt x="3122" y="1313"/>
                    <a:pt x="2484" y="1136"/>
                  </a:cubicBezTo>
                  <a:cubicBezTo>
                    <a:pt x="1774" y="923"/>
                    <a:pt x="1349" y="36"/>
                    <a:pt x="586"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91;p27"/>
            <p:cNvSpPr/>
            <p:nvPr/>
          </p:nvSpPr>
          <p:spPr>
            <a:xfrm>
              <a:off x="7206725" y="2012600"/>
              <a:ext cx="11975" cy="8525"/>
            </a:xfrm>
            <a:custGeom>
              <a:avLst/>
              <a:gdLst/>
              <a:ahLst/>
              <a:cxnLst/>
              <a:rect l="l" t="t" r="r" b="b"/>
              <a:pathLst>
                <a:path w="479" h="341" extrusionOk="0">
                  <a:moveTo>
                    <a:pt x="71" y="0"/>
                  </a:moveTo>
                  <a:cubicBezTo>
                    <a:pt x="53" y="0"/>
                    <a:pt x="36" y="0"/>
                    <a:pt x="36" y="18"/>
                  </a:cubicBezTo>
                  <a:cubicBezTo>
                    <a:pt x="36" y="18"/>
                    <a:pt x="36" y="36"/>
                    <a:pt x="18" y="36"/>
                  </a:cubicBezTo>
                  <a:cubicBezTo>
                    <a:pt x="18" y="71"/>
                    <a:pt x="0" y="124"/>
                    <a:pt x="18" y="160"/>
                  </a:cubicBezTo>
                  <a:cubicBezTo>
                    <a:pt x="36" y="178"/>
                    <a:pt x="36" y="178"/>
                    <a:pt x="53" y="195"/>
                  </a:cubicBezTo>
                  <a:cubicBezTo>
                    <a:pt x="133" y="275"/>
                    <a:pt x="226" y="340"/>
                    <a:pt x="334" y="340"/>
                  </a:cubicBezTo>
                  <a:cubicBezTo>
                    <a:pt x="347" y="340"/>
                    <a:pt x="360" y="339"/>
                    <a:pt x="373" y="337"/>
                  </a:cubicBezTo>
                  <a:cubicBezTo>
                    <a:pt x="461" y="337"/>
                    <a:pt x="461" y="284"/>
                    <a:pt x="461" y="231"/>
                  </a:cubicBezTo>
                  <a:cubicBezTo>
                    <a:pt x="479" y="178"/>
                    <a:pt x="444" y="142"/>
                    <a:pt x="408" y="124"/>
                  </a:cubicBezTo>
                  <a:cubicBezTo>
                    <a:pt x="302" y="54"/>
                    <a:pt x="177" y="18"/>
                    <a:pt x="71"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92;p27"/>
            <p:cNvSpPr/>
            <p:nvPr/>
          </p:nvSpPr>
          <p:spPr>
            <a:xfrm>
              <a:off x="7216925" y="2007275"/>
              <a:ext cx="11550" cy="8075"/>
            </a:xfrm>
            <a:custGeom>
              <a:avLst/>
              <a:gdLst/>
              <a:ahLst/>
              <a:cxnLst/>
              <a:rect l="l" t="t" r="r" b="b"/>
              <a:pathLst>
                <a:path w="462" h="323" extrusionOk="0">
                  <a:moveTo>
                    <a:pt x="36" y="0"/>
                  </a:moveTo>
                  <a:cubicBezTo>
                    <a:pt x="36" y="0"/>
                    <a:pt x="18" y="18"/>
                    <a:pt x="18" y="18"/>
                  </a:cubicBezTo>
                  <a:cubicBezTo>
                    <a:pt x="18" y="54"/>
                    <a:pt x="0" y="107"/>
                    <a:pt x="18" y="142"/>
                  </a:cubicBezTo>
                  <a:cubicBezTo>
                    <a:pt x="36" y="160"/>
                    <a:pt x="36" y="178"/>
                    <a:pt x="53" y="178"/>
                  </a:cubicBezTo>
                  <a:cubicBezTo>
                    <a:pt x="133" y="257"/>
                    <a:pt x="226" y="322"/>
                    <a:pt x="334" y="322"/>
                  </a:cubicBezTo>
                  <a:cubicBezTo>
                    <a:pt x="347" y="322"/>
                    <a:pt x="360" y="322"/>
                    <a:pt x="373" y="320"/>
                  </a:cubicBezTo>
                  <a:cubicBezTo>
                    <a:pt x="461" y="320"/>
                    <a:pt x="461" y="267"/>
                    <a:pt x="461" y="213"/>
                  </a:cubicBezTo>
                  <a:cubicBezTo>
                    <a:pt x="461" y="160"/>
                    <a:pt x="443" y="142"/>
                    <a:pt x="390" y="107"/>
                  </a:cubicBezTo>
                  <a:cubicBezTo>
                    <a:pt x="302" y="36"/>
                    <a:pt x="177" y="0"/>
                    <a:pt x="53"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93;p27"/>
            <p:cNvSpPr/>
            <p:nvPr/>
          </p:nvSpPr>
          <p:spPr>
            <a:xfrm>
              <a:off x="7207600" y="2025450"/>
              <a:ext cx="12000" cy="8250"/>
            </a:xfrm>
            <a:custGeom>
              <a:avLst/>
              <a:gdLst/>
              <a:ahLst/>
              <a:cxnLst/>
              <a:rect l="l" t="t" r="r" b="b"/>
              <a:pathLst>
                <a:path w="480" h="330" extrusionOk="0">
                  <a:moveTo>
                    <a:pt x="36" y="1"/>
                  </a:moveTo>
                  <a:cubicBezTo>
                    <a:pt x="36" y="18"/>
                    <a:pt x="18" y="18"/>
                    <a:pt x="18" y="18"/>
                  </a:cubicBezTo>
                  <a:cubicBezTo>
                    <a:pt x="18" y="72"/>
                    <a:pt x="1" y="107"/>
                    <a:pt x="18" y="143"/>
                  </a:cubicBezTo>
                  <a:cubicBezTo>
                    <a:pt x="36" y="160"/>
                    <a:pt x="36" y="178"/>
                    <a:pt x="54" y="196"/>
                  </a:cubicBezTo>
                  <a:cubicBezTo>
                    <a:pt x="126" y="269"/>
                    <a:pt x="211" y="329"/>
                    <a:pt x="308" y="329"/>
                  </a:cubicBezTo>
                  <a:cubicBezTo>
                    <a:pt x="329" y="329"/>
                    <a:pt x="351" y="326"/>
                    <a:pt x="373" y="320"/>
                  </a:cubicBezTo>
                  <a:cubicBezTo>
                    <a:pt x="385" y="322"/>
                    <a:pt x="395" y="323"/>
                    <a:pt x="404" y="323"/>
                  </a:cubicBezTo>
                  <a:cubicBezTo>
                    <a:pt x="462" y="323"/>
                    <a:pt x="462" y="275"/>
                    <a:pt x="462" y="214"/>
                  </a:cubicBezTo>
                  <a:cubicBezTo>
                    <a:pt x="479" y="160"/>
                    <a:pt x="444" y="143"/>
                    <a:pt x="391" y="107"/>
                  </a:cubicBezTo>
                  <a:cubicBezTo>
                    <a:pt x="302" y="36"/>
                    <a:pt x="178" y="1"/>
                    <a:pt x="54"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94;p27"/>
            <p:cNvSpPr/>
            <p:nvPr/>
          </p:nvSpPr>
          <p:spPr>
            <a:xfrm>
              <a:off x="7220900" y="2016525"/>
              <a:ext cx="22200" cy="21700"/>
            </a:xfrm>
            <a:custGeom>
              <a:avLst/>
              <a:gdLst/>
              <a:ahLst/>
              <a:cxnLst/>
              <a:rect l="l" t="t" r="r" b="b"/>
              <a:pathLst>
                <a:path w="888" h="868" extrusionOk="0">
                  <a:moveTo>
                    <a:pt x="489" y="0"/>
                  </a:moveTo>
                  <a:cubicBezTo>
                    <a:pt x="428" y="0"/>
                    <a:pt x="373" y="3"/>
                    <a:pt x="338" y="3"/>
                  </a:cubicBezTo>
                  <a:cubicBezTo>
                    <a:pt x="214" y="21"/>
                    <a:pt x="107" y="74"/>
                    <a:pt x="54" y="180"/>
                  </a:cubicBezTo>
                  <a:cubicBezTo>
                    <a:pt x="1" y="251"/>
                    <a:pt x="1" y="358"/>
                    <a:pt x="18" y="446"/>
                  </a:cubicBezTo>
                  <a:cubicBezTo>
                    <a:pt x="54" y="535"/>
                    <a:pt x="89" y="606"/>
                    <a:pt x="143" y="677"/>
                  </a:cubicBezTo>
                  <a:cubicBezTo>
                    <a:pt x="178" y="730"/>
                    <a:pt x="214" y="766"/>
                    <a:pt x="249" y="801"/>
                  </a:cubicBezTo>
                  <a:cubicBezTo>
                    <a:pt x="302" y="845"/>
                    <a:pt x="373" y="868"/>
                    <a:pt x="444" y="868"/>
                  </a:cubicBezTo>
                  <a:cubicBezTo>
                    <a:pt x="515" y="868"/>
                    <a:pt x="586" y="845"/>
                    <a:pt x="639" y="801"/>
                  </a:cubicBezTo>
                  <a:cubicBezTo>
                    <a:pt x="728" y="730"/>
                    <a:pt x="763" y="624"/>
                    <a:pt x="799" y="517"/>
                  </a:cubicBezTo>
                  <a:cubicBezTo>
                    <a:pt x="852" y="375"/>
                    <a:pt x="888" y="145"/>
                    <a:pt x="746" y="38"/>
                  </a:cubicBezTo>
                  <a:cubicBezTo>
                    <a:pt x="682" y="7"/>
                    <a:pt x="580" y="0"/>
                    <a:pt x="489"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95;p27"/>
            <p:cNvSpPr/>
            <p:nvPr/>
          </p:nvSpPr>
          <p:spPr>
            <a:xfrm>
              <a:off x="7230650" y="2211950"/>
              <a:ext cx="87825" cy="55300"/>
            </a:xfrm>
            <a:custGeom>
              <a:avLst/>
              <a:gdLst/>
              <a:ahLst/>
              <a:cxnLst/>
              <a:rect l="l" t="t" r="r" b="b"/>
              <a:pathLst>
                <a:path w="3513" h="2212" extrusionOk="0">
                  <a:moveTo>
                    <a:pt x="3150" y="0"/>
                  </a:moveTo>
                  <a:cubicBezTo>
                    <a:pt x="2978" y="0"/>
                    <a:pt x="2802" y="76"/>
                    <a:pt x="2715" y="186"/>
                  </a:cubicBezTo>
                  <a:cubicBezTo>
                    <a:pt x="2663" y="271"/>
                    <a:pt x="2312" y="1057"/>
                    <a:pt x="2193" y="1057"/>
                  </a:cubicBezTo>
                  <a:cubicBezTo>
                    <a:pt x="2189" y="1057"/>
                    <a:pt x="2186" y="1056"/>
                    <a:pt x="2183" y="1055"/>
                  </a:cubicBezTo>
                  <a:cubicBezTo>
                    <a:pt x="1704" y="789"/>
                    <a:pt x="1154" y="718"/>
                    <a:pt x="604" y="700"/>
                  </a:cubicBezTo>
                  <a:cubicBezTo>
                    <a:pt x="391" y="700"/>
                    <a:pt x="143" y="718"/>
                    <a:pt x="54" y="895"/>
                  </a:cubicBezTo>
                  <a:cubicBezTo>
                    <a:pt x="1" y="1019"/>
                    <a:pt x="36" y="1179"/>
                    <a:pt x="125" y="1285"/>
                  </a:cubicBezTo>
                  <a:cubicBezTo>
                    <a:pt x="214" y="1392"/>
                    <a:pt x="338" y="1463"/>
                    <a:pt x="462" y="1534"/>
                  </a:cubicBezTo>
                  <a:cubicBezTo>
                    <a:pt x="1012" y="1817"/>
                    <a:pt x="1597" y="2030"/>
                    <a:pt x="2183" y="2190"/>
                  </a:cubicBezTo>
                  <a:cubicBezTo>
                    <a:pt x="2234" y="2204"/>
                    <a:pt x="2286" y="2212"/>
                    <a:pt x="2337" y="2212"/>
                  </a:cubicBezTo>
                  <a:cubicBezTo>
                    <a:pt x="2535" y="2212"/>
                    <a:pt x="2726" y="2107"/>
                    <a:pt x="2839" y="1924"/>
                  </a:cubicBezTo>
                  <a:cubicBezTo>
                    <a:pt x="3123" y="1427"/>
                    <a:pt x="3300" y="860"/>
                    <a:pt x="3495" y="310"/>
                  </a:cubicBezTo>
                  <a:cubicBezTo>
                    <a:pt x="3513" y="239"/>
                    <a:pt x="3495" y="150"/>
                    <a:pt x="3442" y="97"/>
                  </a:cubicBezTo>
                  <a:cubicBezTo>
                    <a:pt x="3361" y="29"/>
                    <a:pt x="3256" y="0"/>
                    <a:pt x="3150"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96;p27"/>
            <p:cNvSpPr/>
            <p:nvPr/>
          </p:nvSpPr>
          <p:spPr>
            <a:xfrm>
              <a:off x="7362350" y="2227200"/>
              <a:ext cx="75425" cy="63800"/>
            </a:xfrm>
            <a:custGeom>
              <a:avLst/>
              <a:gdLst/>
              <a:ahLst/>
              <a:cxnLst/>
              <a:rect l="l" t="t" r="r" b="b"/>
              <a:pathLst>
                <a:path w="3017" h="2552" extrusionOk="0">
                  <a:moveTo>
                    <a:pt x="346" y="1"/>
                  </a:moveTo>
                  <a:cubicBezTo>
                    <a:pt x="308" y="1"/>
                    <a:pt x="269" y="6"/>
                    <a:pt x="232" y="19"/>
                  </a:cubicBezTo>
                  <a:cubicBezTo>
                    <a:pt x="161" y="54"/>
                    <a:pt x="107" y="125"/>
                    <a:pt x="107" y="196"/>
                  </a:cubicBezTo>
                  <a:cubicBezTo>
                    <a:pt x="54" y="782"/>
                    <a:pt x="1" y="1367"/>
                    <a:pt x="54" y="1952"/>
                  </a:cubicBezTo>
                  <a:cubicBezTo>
                    <a:pt x="90" y="2201"/>
                    <a:pt x="285" y="2413"/>
                    <a:pt x="533" y="2449"/>
                  </a:cubicBezTo>
                  <a:cubicBezTo>
                    <a:pt x="993" y="2515"/>
                    <a:pt x="1454" y="2551"/>
                    <a:pt x="1914" y="2551"/>
                  </a:cubicBezTo>
                  <a:cubicBezTo>
                    <a:pt x="2075" y="2551"/>
                    <a:pt x="2235" y="2547"/>
                    <a:pt x="2395" y="2538"/>
                  </a:cubicBezTo>
                  <a:cubicBezTo>
                    <a:pt x="2537" y="2520"/>
                    <a:pt x="2679" y="2502"/>
                    <a:pt x="2803" y="2449"/>
                  </a:cubicBezTo>
                  <a:cubicBezTo>
                    <a:pt x="2928" y="2378"/>
                    <a:pt x="3016" y="2254"/>
                    <a:pt x="3016" y="2112"/>
                  </a:cubicBezTo>
                  <a:cubicBezTo>
                    <a:pt x="2999" y="1917"/>
                    <a:pt x="2786" y="1793"/>
                    <a:pt x="2591" y="1722"/>
                  </a:cubicBezTo>
                  <a:cubicBezTo>
                    <a:pt x="2155" y="1550"/>
                    <a:pt x="1678" y="1393"/>
                    <a:pt x="1196" y="1393"/>
                  </a:cubicBezTo>
                  <a:cubicBezTo>
                    <a:pt x="1129" y="1393"/>
                    <a:pt x="1061" y="1396"/>
                    <a:pt x="994" y="1402"/>
                  </a:cubicBezTo>
                  <a:cubicBezTo>
                    <a:pt x="888" y="1402"/>
                    <a:pt x="888" y="498"/>
                    <a:pt x="852" y="409"/>
                  </a:cubicBezTo>
                  <a:cubicBezTo>
                    <a:pt x="807" y="211"/>
                    <a:pt x="578" y="1"/>
                    <a:pt x="346"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97;p27"/>
            <p:cNvSpPr/>
            <p:nvPr/>
          </p:nvSpPr>
          <p:spPr>
            <a:xfrm>
              <a:off x="7081675" y="2086200"/>
              <a:ext cx="40375" cy="46150"/>
            </a:xfrm>
            <a:custGeom>
              <a:avLst/>
              <a:gdLst/>
              <a:ahLst/>
              <a:cxnLst/>
              <a:rect l="l" t="t" r="r" b="b"/>
              <a:pathLst>
                <a:path w="1615" h="1846" extrusionOk="0">
                  <a:moveTo>
                    <a:pt x="1135" y="1"/>
                  </a:moveTo>
                  <a:cubicBezTo>
                    <a:pt x="1047" y="36"/>
                    <a:pt x="958" y="89"/>
                    <a:pt x="887" y="125"/>
                  </a:cubicBezTo>
                  <a:cubicBezTo>
                    <a:pt x="816" y="160"/>
                    <a:pt x="373" y="426"/>
                    <a:pt x="0" y="657"/>
                  </a:cubicBezTo>
                  <a:cubicBezTo>
                    <a:pt x="36" y="923"/>
                    <a:pt x="124" y="1171"/>
                    <a:pt x="266" y="1384"/>
                  </a:cubicBezTo>
                  <a:cubicBezTo>
                    <a:pt x="373" y="1562"/>
                    <a:pt x="515" y="1704"/>
                    <a:pt x="674" y="1845"/>
                  </a:cubicBezTo>
                  <a:cubicBezTo>
                    <a:pt x="976" y="1473"/>
                    <a:pt x="1277" y="1118"/>
                    <a:pt x="1614" y="817"/>
                  </a:cubicBezTo>
                  <a:cubicBezTo>
                    <a:pt x="1419" y="604"/>
                    <a:pt x="1242" y="373"/>
                    <a:pt x="1171" y="89"/>
                  </a:cubicBezTo>
                  <a:cubicBezTo>
                    <a:pt x="1153" y="54"/>
                    <a:pt x="1153" y="36"/>
                    <a:pt x="1135"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98;p27"/>
            <p:cNvSpPr/>
            <p:nvPr/>
          </p:nvSpPr>
          <p:spPr>
            <a:xfrm>
              <a:off x="7125125" y="2119025"/>
              <a:ext cx="34175" cy="36825"/>
            </a:xfrm>
            <a:custGeom>
              <a:avLst/>
              <a:gdLst/>
              <a:ahLst/>
              <a:cxnLst/>
              <a:rect l="l" t="t" r="r" b="b"/>
              <a:pathLst>
                <a:path w="1367" h="1473" extrusionOk="0">
                  <a:moveTo>
                    <a:pt x="515" y="0"/>
                  </a:moveTo>
                  <a:cubicBezTo>
                    <a:pt x="462" y="107"/>
                    <a:pt x="408" y="213"/>
                    <a:pt x="355" y="302"/>
                  </a:cubicBezTo>
                  <a:cubicBezTo>
                    <a:pt x="320" y="373"/>
                    <a:pt x="142" y="763"/>
                    <a:pt x="0" y="1153"/>
                  </a:cubicBezTo>
                  <a:cubicBezTo>
                    <a:pt x="391" y="1313"/>
                    <a:pt x="799" y="1402"/>
                    <a:pt x="1207" y="1472"/>
                  </a:cubicBezTo>
                  <a:cubicBezTo>
                    <a:pt x="1242" y="1100"/>
                    <a:pt x="1277" y="728"/>
                    <a:pt x="1366" y="373"/>
                  </a:cubicBezTo>
                  <a:cubicBezTo>
                    <a:pt x="1065" y="284"/>
                    <a:pt x="781" y="160"/>
                    <a:pt x="51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99;p27"/>
            <p:cNvSpPr/>
            <p:nvPr/>
          </p:nvSpPr>
          <p:spPr>
            <a:xfrm>
              <a:off x="7180100" y="2133200"/>
              <a:ext cx="31525" cy="25750"/>
            </a:xfrm>
            <a:custGeom>
              <a:avLst/>
              <a:gdLst/>
              <a:ahLst/>
              <a:cxnLst/>
              <a:rect l="l" t="t" r="r" b="b"/>
              <a:pathLst>
                <a:path w="1261" h="1030" extrusionOk="0">
                  <a:moveTo>
                    <a:pt x="54" y="1"/>
                  </a:moveTo>
                  <a:cubicBezTo>
                    <a:pt x="36" y="72"/>
                    <a:pt x="36" y="143"/>
                    <a:pt x="19" y="214"/>
                  </a:cubicBezTo>
                  <a:cubicBezTo>
                    <a:pt x="19" y="267"/>
                    <a:pt x="1" y="622"/>
                    <a:pt x="1" y="994"/>
                  </a:cubicBezTo>
                  <a:cubicBezTo>
                    <a:pt x="391" y="1012"/>
                    <a:pt x="781" y="1030"/>
                    <a:pt x="1154" y="1030"/>
                  </a:cubicBezTo>
                  <a:lnTo>
                    <a:pt x="1260" y="1030"/>
                  </a:lnTo>
                  <a:cubicBezTo>
                    <a:pt x="1171" y="693"/>
                    <a:pt x="1065" y="373"/>
                    <a:pt x="1012" y="36"/>
                  </a:cubicBezTo>
                  <a:cubicBezTo>
                    <a:pt x="941" y="36"/>
                    <a:pt x="862" y="44"/>
                    <a:pt x="781" y="44"/>
                  </a:cubicBezTo>
                  <a:cubicBezTo>
                    <a:pt x="740" y="44"/>
                    <a:pt x="699" y="42"/>
                    <a:pt x="657" y="36"/>
                  </a:cubicBezTo>
                  <a:cubicBezTo>
                    <a:pt x="462" y="36"/>
                    <a:pt x="249" y="19"/>
                    <a:pt x="5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00;p27"/>
            <p:cNvSpPr/>
            <p:nvPr/>
          </p:nvSpPr>
          <p:spPr>
            <a:xfrm>
              <a:off x="7079450" y="2047625"/>
              <a:ext cx="42150" cy="29300"/>
            </a:xfrm>
            <a:custGeom>
              <a:avLst/>
              <a:gdLst/>
              <a:ahLst/>
              <a:cxnLst/>
              <a:rect l="l" t="t" r="r" b="b"/>
              <a:pathLst>
                <a:path w="1686" h="1172" extrusionOk="0">
                  <a:moveTo>
                    <a:pt x="337" y="1"/>
                  </a:moveTo>
                  <a:cubicBezTo>
                    <a:pt x="302" y="54"/>
                    <a:pt x="266" y="107"/>
                    <a:pt x="249" y="160"/>
                  </a:cubicBezTo>
                  <a:cubicBezTo>
                    <a:pt x="71" y="462"/>
                    <a:pt x="18" y="816"/>
                    <a:pt x="0" y="1171"/>
                  </a:cubicBezTo>
                  <a:cubicBezTo>
                    <a:pt x="319" y="1116"/>
                    <a:pt x="637" y="1071"/>
                    <a:pt x="956" y="1071"/>
                  </a:cubicBezTo>
                  <a:cubicBezTo>
                    <a:pt x="1045" y="1071"/>
                    <a:pt x="1135" y="1075"/>
                    <a:pt x="1224" y="1083"/>
                  </a:cubicBezTo>
                  <a:cubicBezTo>
                    <a:pt x="1260" y="834"/>
                    <a:pt x="1384" y="621"/>
                    <a:pt x="1561" y="462"/>
                  </a:cubicBezTo>
                  <a:cubicBezTo>
                    <a:pt x="1615" y="444"/>
                    <a:pt x="1650" y="409"/>
                    <a:pt x="1685" y="373"/>
                  </a:cubicBezTo>
                  <a:cubicBezTo>
                    <a:pt x="1668" y="373"/>
                    <a:pt x="1650" y="355"/>
                    <a:pt x="1632" y="338"/>
                  </a:cubicBezTo>
                  <a:cubicBezTo>
                    <a:pt x="1402" y="178"/>
                    <a:pt x="1029" y="125"/>
                    <a:pt x="763" y="72"/>
                  </a:cubicBezTo>
                  <a:cubicBezTo>
                    <a:pt x="728" y="54"/>
                    <a:pt x="568" y="36"/>
                    <a:pt x="33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234884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1707"/>
            <a:ext cx="9144000" cy="5143500"/>
          </a:xfrm>
          <a:prstGeom prst="rect">
            <a:avLst/>
          </a:prstGeom>
        </p:spPr>
      </p:pic>
    </p:spTree>
    <p:extLst>
      <p:ext uri="{BB962C8B-B14F-4D97-AF65-F5344CB8AC3E}">
        <p14:creationId xmlns:p14="http://schemas.microsoft.com/office/powerpoint/2010/main" val="2800830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6234884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89655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6234884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94917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6234884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8463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4627418" cy="812800"/>
          </a:xfrm>
          <a:prstGeom prst="homePlat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tính</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chất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ứng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của</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liệu</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a:solidFill>
                  <a:srgbClr val="002060"/>
                </a:solidFill>
                <a:latin typeface="#9Slide03 BoosterNextFYBlack" panose="02000A03000000020004" pitchFamily="2" charset="0"/>
              </a:rPr>
              <a:t>2</a:t>
            </a:r>
          </a:p>
        </p:txBody>
      </p:sp>
      <p:graphicFrame>
        <p:nvGraphicFramePr>
          <p:cNvPr id="13" name="Table 12"/>
          <p:cNvGraphicFramePr>
            <a:graphicFrameLocks noGrp="1"/>
          </p:cNvGraphicFramePr>
          <p:nvPr>
            <p:extLst>
              <p:ext uri="{D42A27DB-BD31-4B8C-83A1-F6EECF244321}">
                <p14:modId xmlns:p14="http://schemas.microsoft.com/office/powerpoint/2010/main" val="4056116708"/>
              </p:ext>
            </p:extLst>
          </p:nvPr>
        </p:nvGraphicFramePr>
        <p:xfrm>
          <a:off x="672488" y="1595058"/>
          <a:ext cx="7722823" cy="3251268"/>
        </p:xfrm>
        <a:graphic>
          <a:graphicData uri="http://schemas.openxmlformats.org/drawingml/2006/table">
            <a:tbl>
              <a:tblPr firstRow="1" bandRow="1"/>
              <a:tblGrid>
                <a:gridCol w="1686554">
                  <a:extLst>
                    <a:ext uri="{9D8B030D-6E8A-4147-A177-3AD203B41FA5}">
                      <a16:colId xmlns="" xmlns:a16="http://schemas.microsoft.com/office/drawing/2014/main" val="20000"/>
                    </a:ext>
                  </a:extLst>
                </a:gridCol>
                <a:gridCol w="1726262">
                  <a:extLst>
                    <a:ext uri="{9D8B030D-6E8A-4147-A177-3AD203B41FA5}">
                      <a16:colId xmlns="" xmlns:a16="http://schemas.microsoft.com/office/drawing/2014/main" val="20001"/>
                    </a:ext>
                  </a:extLst>
                </a:gridCol>
                <a:gridCol w="1368045">
                  <a:extLst>
                    <a:ext uri="{9D8B030D-6E8A-4147-A177-3AD203B41FA5}">
                      <a16:colId xmlns="" xmlns:a16="http://schemas.microsoft.com/office/drawing/2014/main" val="20002"/>
                    </a:ext>
                  </a:extLst>
                </a:gridCol>
                <a:gridCol w="1509311">
                  <a:extLst>
                    <a:ext uri="{9D8B030D-6E8A-4147-A177-3AD203B41FA5}">
                      <a16:colId xmlns="" xmlns:a16="http://schemas.microsoft.com/office/drawing/2014/main" val="20003"/>
                    </a:ext>
                  </a:extLst>
                </a:gridCol>
                <a:gridCol w="1432651">
                  <a:extLst>
                    <a:ext uri="{9D8B030D-6E8A-4147-A177-3AD203B41FA5}">
                      <a16:colId xmlns="" xmlns:a16="http://schemas.microsoft.com/office/drawing/2014/main" val="20004"/>
                    </a:ext>
                  </a:extLst>
                </a:gridCol>
              </a:tblGrid>
              <a:tr h="802022">
                <a:tc>
                  <a:txBody>
                    <a:bodyPr/>
                    <a:lstStyle/>
                    <a:p>
                      <a:pPr>
                        <a:lnSpc>
                          <a:spcPct val="150000"/>
                        </a:lnSpc>
                      </a:pP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baseline="0"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Ng/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liệu</a:t>
                      </a:r>
                      <a:endParaRPr lang="en-US" sz="1600" b="1" dirty="0" smtClean="0">
                        <a:solidFill>
                          <a:srgbClr val="002060"/>
                        </a:solidFill>
                        <a:latin typeface="#9Slide03 BoosterNextFYBlack" panose="02000A03000000020004" pitchFamily="2" charset="0"/>
                        <a:cs typeface="#9Slide03 Arima Madurai Black" panose="00000A00000000000000" pitchFamily="2" charset="0"/>
                      </a:endParaRPr>
                    </a:p>
                    <a:p>
                      <a:pP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Đặc</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điểm</a:t>
                      </a:r>
                      <a:endParaRPr lang="en-US" sz="1600" b="1" dirty="0" smtClean="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Đá</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vôi</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Quặng</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Cát</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lnSpc>
                          <a:spcPct val="150000"/>
                        </a:lnSpc>
                      </a:pPr>
                      <a:r>
                        <a:rPr lang="en-US" sz="1600" b="1" dirty="0" smtClean="0">
                          <a:solidFill>
                            <a:srgbClr val="002060"/>
                          </a:solidFill>
                          <a:latin typeface="#9Slide03 BoosterNextFYBlack" panose="02000A03000000020004" pitchFamily="2" charset="0"/>
                          <a:cs typeface="#9Slide03 Arima Madurai Black" panose="00000A00000000000000" pitchFamily="2" charset="0"/>
                        </a:rPr>
                        <a:t>N</a:t>
                      </a:r>
                      <a:r>
                        <a:rPr lang="vi-VN" sz="1600" b="1" dirty="0" smtClean="0">
                          <a:solidFill>
                            <a:srgbClr val="002060"/>
                          </a:solidFill>
                          <a:latin typeface="#9Slide03 BoosterNextFYBlack" panose="02000A03000000020004" pitchFamily="2" charset="0"/>
                          <a:cs typeface="#9Slide03 Arima Madurai Black" panose="00000A00000000000000" pitchFamily="2" charset="0"/>
                        </a:rPr>
                        <a:t>ước</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biển</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 xmlns:a16="http://schemas.microsoft.com/office/drawing/2014/main" val="10000"/>
                  </a:ext>
                </a:extLst>
              </a:tr>
              <a:tr h="451691">
                <a:tc>
                  <a:txBody>
                    <a:bodyPr/>
                    <a:lstStyle/>
                    <a:p>
                      <a:pP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Trạng</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thái</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 xmlns:a16="http://schemas.microsoft.com/office/drawing/2014/main" val="10001"/>
                  </a:ext>
                </a:extLst>
              </a:tr>
              <a:tr h="1167972">
                <a:tc>
                  <a:txBody>
                    <a:bodyPr/>
                    <a:lstStyle/>
                    <a:p>
                      <a:pP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Tính</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chất</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c</a:t>
                      </a:r>
                      <a:r>
                        <a:rPr lang="vi-VN" sz="1600" b="1" dirty="0" smtClean="0">
                          <a:solidFill>
                            <a:srgbClr val="002060"/>
                          </a:solidFill>
                          <a:latin typeface="#9Slide03 BoosterNextFYBlack" panose="02000A03000000020004" pitchFamily="2" charset="0"/>
                          <a:cs typeface="#9Slide03 Arima Madurai Black" panose="00000A00000000000000" pitchFamily="2" charset="0"/>
                        </a:rPr>
                        <a:t>ơ</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bản</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 xmlns:a16="http://schemas.microsoft.com/office/drawing/2014/main" val="10002"/>
                  </a:ext>
                </a:extLst>
              </a:tr>
              <a:tr h="803136">
                <a:tc>
                  <a:txBody>
                    <a:bodyPr/>
                    <a:lstStyle/>
                    <a:p>
                      <a:pPr>
                        <a:lnSpc>
                          <a:spcPct val="150000"/>
                        </a:lnSpc>
                      </a:pP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Ứng</a:t>
                      </a:r>
                      <a:r>
                        <a:rPr lang="en-US" sz="1600" b="1" dirty="0" smtClean="0">
                          <a:solidFill>
                            <a:srgbClr val="002060"/>
                          </a:solidFill>
                          <a:latin typeface="#9Slide03 BoosterNextFYBlack" panose="02000A03000000020004" pitchFamily="2" charset="0"/>
                          <a:cs typeface="#9Slide03 Arima Madurai Black" panose="00000A00000000000000" pitchFamily="2" charset="0"/>
                        </a:rPr>
                        <a:t> </a:t>
                      </a:r>
                      <a:r>
                        <a:rPr lang="en-US" sz="1600" b="1" dirty="0" err="1" smtClean="0">
                          <a:solidFill>
                            <a:srgbClr val="002060"/>
                          </a:solidFill>
                          <a:latin typeface="#9Slide03 BoosterNextFYBlack" panose="02000A03000000020004" pitchFamily="2" charset="0"/>
                          <a:cs typeface="#9Slide03 Arima Madurai Black" panose="00000A00000000000000" pitchFamily="2" charset="0"/>
                        </a:rPr>
                        <a:t>dụng</a:t>
                      </a: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nSpc>
                          <a:spcPct val="150000"/>
                        </a:lnSpc>
                      </a:pPr>
                      <a:endParaRPr lang="en-US" sz="1600" b="1" dirty="0">
                        <a:solidFill>
                          <a:srgbClr val="002060"/>
                        </a:solidFill>
                        <a:latin typeface="#9Slide03 BoosterNextFYBlack" panose="02000A03000000020004" pitchFamily="2" charset="0"/>
                        <a:cs typeface="#9Slide03 Arima Madurai Black" panose="00000A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 xmlns:a16="http://schemas.microsoft.com/office/drawing/2014/main" val="10003"/>
                  </a:ext>
                </a:extLst>
              </a:tr>
            </a:tbl>
          </a:graphicData>
        </a:graphic>
      </p:graphicFrame>
      <p:sp>
        <p:nvSpPr>
          <p:cNvPr id="15" name="TextBox 14"/>
          <p:cNvSpPr txBox="1"/>
          <p:nvPr/>
        </p:nvSpPr>
        <p:spPr>
          <a:xfrm>
            <a:off x="1278440" y="1256504"/>
            <a:ext cx="6510917" cy="338554"/>
          </a:xfrm>
          <a:prstGeom prst="rect">
            <a:avLst/>
          </a:prstGeom>
          <a:noFill/>
        </p:spPr>
        <p:txBody>
          <a:bodyPr wrap="square" rtlCol="0">
            <a:spAutoFit/>
          </a:bodyPr>
          <a:lstStyle/>
          <a:p>
            <a:pPr algn="ct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16.1.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phổ</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biến</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2644048" y="2517011"/>
            <a:ext cx="1233889" cy="307777"/>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Rắn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TextBox 15"/>
          <p:cNvSpPr txBox="1"/>
          <p:nvPr/>
        </p:nvSpPr>
        <p:spPr>
          <a:xfrm>
            <a:off x="4158077" y="2498214"/>
            <a:ext cx="1233889" cy="307777"/>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Rắn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7" name="TextBox 16"/>
          <p:cNvSpPr txBox="1"/>
          <p:nvPr/>
        </p:nvSpPr>
        <p:spPr>
          <a:xfrm>
            <a:off x="5614754" y="2498214"/>
            <a:ext cx="1233889" cy="307777"/>
          </a:xfrm>
          <a:prstGeom prst="rect">
            <a:avLst/>
          </a:prstGeom>
          <a:noFill/>
        </p:spPr>
        <p:txBody>
          <a:bodyPr wrap="square" rtlCol="0">
            <a:spAutoFit/>
          </a:bodyPr>
          <a:lstStyle/>
          <a:p>
            <a:pPr algn="ctr"/>
            <a:r>
              <a:rPr lang="en-US" dirty="0" err="1">
                <a:solidFill>
                  <a:srgbClr val="002060"/>
                </a:solidFill>
                <a:latin typeface="#9Slide03 Arima Madurai Black" panose="00000A00000000000000" pitchFamily="2" charset="0"/>
                <a:cs typeface="#9Slide03 Arima Madurai Black" panose="00000A00000000000000" pitchFamily="2" charset="0"/>
              </a:rPr>
              <a:t>Rắn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8" name="TextBox 17"/>
          <p:cNvSpPr txBox="1"/>
          <p:nvPr/>
        </p:nvSpPr>
        <p:spPr>
          <a:xfrm>
            <a:off x="7071431" y="2498213"/>
            <a:ext cx="1233889" cy="307777"/>
          </a:xfrm>
          <a:prstGeom prst="rect">
            <a:avLst/>
          </a:prstGeom>
          <a:noFill/>
        </p:spPr>
        <p:txBody>
          <a:bodyPr wrap="square" rtlCol="0">
            <a:spAutoFit/>
          </a:bodyPr>
          <a:lstStyle/>
          <a:p>
            <a:pPr algn="ctr"/>
            <a:r>
              <a:rPr lang="en-US" dirty="0" err="1" smtClean="0">
                <a:solidFill>
                  <a:srgbClr val="002060"/>
                </a:solidFill>
                <a:latin typeface="#9Slide03 Arima Madurai Black" panose="00000A00000000000000" pitchFamily="2" charset="0"/>
                <a:cs typeface="#9Slide03 Arima Madurai Black" panose="00000A00000000000000" pitchFamily="2" charset="0"/>
              </a:rPr>
              <a:t>Lỏng</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9" name="TextBox 18"/>
          <p:cNvSpPr txBox="1"/>
          <p:nvPr/>
        </p:nvSpPr>
        <p:spPr>
          <a:xfrm>
            <a:off x="2294850" y="2905679"/>
            <a:ext cx="1738600" cy="1169551"/>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Cứng</a:t>
            </a:r>
            <a:r>
              <a:rPr lang="en-US" dirty="0">
                <a:solidFill>
                  <a:srgbClr val="002060"/>
                </a:solidFill>
                <a:latin typeface="#9Slide03 Arima Madurai Black" panose="00000A00000000000000" pitchFamily="2" charset="0"/>
                <a:cs typeface="#9Slide03 Arima Madurai Black" panose="00000A00000000000000" pitchFamily="2" charset="0"/>
              </a:rPr>
              <a:t>; </a:t>
            </a:r>
            <a:endParaRPr lang="en-US" dirty="0" smtClean="0">
              <a:solidFill>
                <a:srgbClr val="002060"/>
              </a:solidFill>
              <a:latin typeface="#9Slide03 Arima Madurai Black" panose="00000A00000000000000" pitchFamily="2" charset="0"/>
              <a:cs typeface="#9Slide03 Arima Madurai Black" panose="00000A00000000000000" pitchFamily="2" charset="0"/>
            </a:endParaRPr>
          </a:p>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Khi</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nung</a:t>
            </a:r>
            <a:r>
              <a:rPr lang="en-US" dirty="0" smtClean="0">
                <a:solidFill>
                  <a:srgbClr val="002060"/>
                </a:solidFill>
                <a:latin typeface="#9Slide03 Arima Madurai Black" panose="00000A00000000000000" pitchFamily="2" charset="0"/>
                <a:cs typeface="#9Slide03 Arima Madurai Black" panose="00000A00000000000000" pitchFamily="2" charset="0"/>
              </a:rPr>
              <a:t> ở </a:t>
            </a:r>
            <a:r>
              <a:rPr lang="en-US" dirty="0" err="1" smtClean="0">
                <a:solidFill>
                  <a:srgbClr val="002060"/>
                </a:solidFill>
                <a:latin typeface="#9Slide03 Arima Madurai Black" panose="00000A00000000000000" pitchFamily="2" charset="0"/>
                <a:cs typeface="#9Slide03 Arima Madurai Black" panose="00000A00000000000000" pitchFamily="2" charset="0"/>
              </a:rPr>
              <a:t>nhiệt</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độ</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cao</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sẽ</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tạo</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thành</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vôi</a:t>
            </a:r>
            <a:r>
              <a:rPr lang="en-US" dirty="0" smtClean="0">
                <a:solidFill>
                  <a:srgbClr val="002060"/>
                </a:solidFill>
                <a:latin typeface="#9Slide03 Arima Madurai Black" panose="00000A00000000000000" pitchFamily="2" charset="0"/>
                <a:cs typeface="#9Slide03 Arima Madurai Black" panose="00000A00000000000000" pitchFamily="2" charset="0"/>
              </a:rPr>
              <a:t>;</a:t>
            </a:r>
          </a:p>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Bị</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ăn</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mòn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0" name="TextBox 19"/>
          <p:cNvSpPr txBox="1"/>
          <p:nvPr/>
        </p:nvSpPr>
        <p:spPr>
          <a:xfrm>
            <a:off x="4033450" y="2905679"/>
            <a:ext cx="1328020" cy="738664"/>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Cứng</a:t>
            </a:r>
            <a:r>
              <a:rPr lang="en-US" dirty="0" smtClean="0">
                <a:solidFill>
                  <a:srgbClr val="002060"/>
                </a:solidFill>
                <a:latin typeface="#9Slide03 Arima Madurai Black" panose="00000A00000000000000" pitchFamily="2" charset="0"/>
                <a:cs typeface="#9Slide03 Arima Madurai Black" panose="00000A00000000000000" pitchFamily="2" charset="0"/>
              </a:rPr>
              <a:t>; </a:t>
            </a:r>
          </a:p>
          <a:p>
            <a:pPr algn="just"/>
            <a:r>
              <a:rPr lang="en-US" dirty="0" err="1">
                <a:solidFill>
                  <a:srgbClr val="002060"/>
                </a:solidFill>
                <a:latin typeface="#9Slide03 Arima Madurai Black" panose="00000A00000000000000" pitchFamily="2" charset="0"/>
                <a:cs typeface="#9Slide03 Arima Madurai Black" panose="00000A00000000000000" pitchFamily="2" charset="0"/>
              </a:rPr>
              <a:t>D</a:t>
            </a:r>
            <a:r>
              <a:rPr lang="en-US" dirty="0" err="1" smtClean="0">
                <a:solidFill>
                  <a:srgbClr val="002060"/>
                </a:solidFill>
                <a:latin typeface="#9Slide03 Arima Madurai Black" panose="00000A00000000000000" pitchFamily="2" charset="0"/>
                <a:cs typeface="#9Slide03 Arima Madurai Black" panose="00000A00000000000000" pitchFamily="2" charset="0"/>
              </a:rPr>
              <a:t>ẫn</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nhiệt</a:t>
            </a:r>
            <a:r>
              <a:rPr lang="en-US" dirty="0">
                <a:solidFill>
                  <a:srgbClr val="002060"/>
                </a:solidFill>
                <a:latin typeface="#9Slide03 Arima Madurai Black" panose="00000A00000000000000" pitchFamily="2" charset="0"/>
                <a:cs typeface="#9Slide03 Arima Madurai Black" panose="00000A00000000000000" pitchFamily="2" charset="0"/>
              </a:rPr>
              <a:t>; </a:t>
            </a:r>
            <a:endParaRPr lang="en-US" dirty="0" smtClean="0">
              <a:solidFill>
                <a:srgbClr val="002060"/>
              </a:solidFill>
              <a:latin typeface="#9Slide03 Arima Madurai Black" panose="00000A00000000000000" pitchFamily="2" charset="0"/>
              <a:cs typeface="#9Slide03 Arima Madurai Black" panose="00000A00000000000000" pitchFamily="2" charset="0"/>
            </a:endParaRPr>
          </a:p>
          <a:p>
            <a:pPr algn="just"/>
            <a:r>
              <a:rPr lang="en-US" dirty="0" err="1">
                <a:solidFill>
                  <a:srgbClr val="002060"/>
                </a:solidFill>
                <a:latin typeface="#9Slide03 Arima Madurai Black" panose="00000A00000000000000" pitchFamily="2" charset="0"/>
                <a:cs typeface="#9Slide03 Arima Madurai Black" panose="00000A00000000000000" pitchFamily="2" charset="0"/>
              </a:rPr>
              <a:t>B</a:t>
            </a:r>
            <a:r>
              <a:rPr lang="en-US" dirty="0" err="1" smtClean="0">
                <a:solidFill>
                  <a:srgbClr val="002060"/>
                </a:solidFill>
                <a:latin typeface="#9Slide03 Arima Madurai Black" panose="00000A00000000000000" pitchFamily="2" charset="0"/>
                <a:cs typeface="#9Slide03 Arima Madurai Black" panose="00000A00000000000000" pitchFamily="2" charset="0"/>
              </a:rPr>
              <a:t>ị</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ăn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mòn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1" name="TextBox 20"/>
          <p:cNvSpPr txBox="1"/>
          <p:nvPr/>
        </p:nvSpPr>
        <p:spPr>
          <a:xfrm>
            <a:off x="5391966" y="2905679"/>
            <a:ext cx="1647022" cy="954107"/>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Dạng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hạt</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cứng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T</a:t>
            </a:r>
            <a:r>
              <a:rPr lang="en-US" dirty="0" err="1" smtClean="0">
                <a:solidFill>
                  <a:srgbClr val="002060"/>
                </a:solidFill>
                <a:latin typeface="#9Slide03 Arima Madurai Black" panose="00000A00000000000000" pitchFamily="2" charset="0"/>
                <a:cs typeface="#9Slide03 Arima Madurai Black" panose="00000A00000000000000" pitchFamily="2" charset="0"/>
              </a:rPr>
              <a:t>rộn</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với</a:t>
            </a:r>
            <a:r>
              <a:rPr lang="en-US" dirty="0">
                <a:solidFill>
                  <a:srgbClr val="002060"/>
                </a:solidFill>
                <a:latin typeface="#9Slide03 Arima Madurai Black" panose="00000A00000000000000" pitchFamily="2" charset="0"/>
                <a:cs typeface="#9Slide03 Arima Madurai Black" panose="00000A00000000000000" pitchFamily="2" charset="0"/>
              </a:rPr>
              <a:t> xi </a:t>
            </a:r>
            <a:r>
              <a:rPr lang="en-US" dirty="0" err="1" smtClean="0">
                <a:solidFill>
                  <a:srgbClr val="002060"/>
                </a:solidFill>
                <a:latin typeface="#9Slide03 Arima Madurai Black" panose="00000A00000000000000" pitchFamily="2" charset="0"/>
                <a:cs typeface="#9Slide03 Arima Madurai Black" panose="00000A00000000000000" pitchFamily="2" charset="0"/>
              </a:rPr>
              <a:t>măng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tạo</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thành</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hỗn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hợp</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kết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dính</a:t>
            </a:r>
            <a:r>
              <a:rPr lang="en-US" dirty="0" smtClean="0">
                <a:solidFill>
                  <a:srgbClr val="002060"/>
                </a:solidFill>
                <a:latin typeface="#9Slide03 Arima Madurai Black" panose="00000A00000000000000" pitchFamily="2" charset="0"/>
                <a:cs typeface="#9Slide03 Arima Madurai Black" panose="00000A00000000000000" pitchFamily="2" charset="0"/>
              </a:rPr>
              <a:t>.</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2" name="TextBox 21"/>
          <p:cNvSpPr txBox="1"/>
          <p:nvPr/>
        </p:nvSpPr>
        <p:spPr>
          <a:xfrm>
            <a:off x="6992549" y="2905678"/>
            <a:ext cx="1404955" cy="954107"/>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Vị</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mặn</a:t>
            </a:r>
            <a:r>
              <a:rPr lang="en-US" dirty="0" smtClean="0">
                <a:solidFill>
                  <a:srgbClr val="002060"/>
                </a:solidFill>
                <a:latin typeface="#9Slide03 Arima Madurai Black" panose="00000A00000000000000" pitchFamily="2" charset="0"/>
                <a:cs typeface="#9Slide03 Arima Madurai Black" panose="00000A00000000000000" pitchFamily="2" charset="0"/>
              </a:rPr>
              <a:t>;</a:t>
            </a:r>
          </a:p>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Khi</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làm</a:t>
            </a:r>
            <a:r>
              <a:rPr lang="en-US" dirty="0" smtClean="0">
                <a:solidFill>
                  <a:srgbClr val="002060"/>
                </a:solidFill>
                <a:latin typeface="#9Slide03 Arima Madurai Black" panose="00000A00000000000000" pitchFamily="2" charset="0"/>
                <a:cs typeface="#9Slide03 Arima Madurai Black" panose="00000A00000000000000" pitchFamily="2" charset="0"/>
              </a:rPr>
              <a:t> bay h</a:t>
            </a:r>
            <a:r>
              <a:rPr lang="vi-VN" dirty="0" smtClean="0">
                <a:solidFill>
                  <a:srgbClr val="002060"/>
                </a:solidFill>
                <a:latin typeface="#9Slide03 Arima Madurai Black" panose="00000A00000000000000" pitchFamily="2" charset="0"/>
                <a:cs typeface="#9Slide03 Arima Madurai Black" panose="00000A00000000000000" pitchFamily="2" charset="0"/>
              </a:rPr>
              <a:t>ơi</a:t>
            </a:r>
            <a:r>
              <a:rPr lang="en-US" dirty="0" smtClean="0">
                <a:solidFill>
                  <a:srgbClr val="002060"/>
                </a:solidFill>
                <a:latin typeface="#9Slide03 Arima Madurai Black" panose="00000A00000000000000" pitchFamily="2" charset="0"/>
                <a:cs typeface="#9Slide03 Arima Madurai Black" panose="00000A00000000000000" pitchFamily="2" charset="0"/>
              </a:rPr>
              <a:t> n</a:t>
            </a:r>
            <a:r>
              <a:rPr lang="vi-VN" dirty="0" smtClean="0">
                <a:solidFill>
                  <a:srgbClr val="002060"/>
                </a:solidFill>
                <a:latin typeface="#9Slide03 Arima Madurai Black" panose="00000A00000000000000" pitchFamily="2" charset="0"/>
                <a:cs typeface="#9Slide03 Arima Madurai Black" panose="00000A00000000000000" pitchFamily="2" charset="0"/>
              </a:rPr>
              <a:t>ước</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sẽ</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thu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smtClean="0">
                <a:solidFill>
                  <a:srgbClr val="002060"/>
                </a:solidFill>
                <a:latin typeface="#9Slide03 Arima Madurai Black" panose="00000A00000000000000" pitchFamily="2" charset="0"/>
                <a:cs typeface="#9Slide03 Arima Madurai Black" panose="00000A00000000000000" pitchFamily="2" charset="0"/>
              </a:rPr>
              <a:t>đ</a:t>
            </a:r>
            <a:r>
              <a:rPr lang="vi-VN" dirty="0" smtClean="0">
                <a:solidFill>
                  <a:srgbClr val="002060"/>
                </a:solidFill>
                <a:latin typeface="#9Slide03 Arima Madurai Black" panose="00000A00000000000000" pitchFamily="2" charset="0"/>
                <a:cs typeface="#9Slide03 Arima Madurai Black" panose="00000A00000000000000" pitchFamily="2" charset="0"/>
              </a:rPr>
              <a:t>ượ</a:t>
            </a:r>
            <a:r>
              <a:rPr lang="en-US" dirty="0">
                <a:solidFill>
                  <a:srgbClr val="002060"/>
                </a:solidFill>
                <a:latin typeface="#9Slide03 Arima Madurai Black" panose="00000A00000000000000" pitchFamily="2" charset="0"/>
                <a:cs typeface="#9Slide03 Arima Madurai Black" panose="00000A00000000000000" pitchFamily="2" charset="0"/>
              </a:rPr>
              <a:t>c </a:t>
            </a:r>
            <a:r>
              <a:rPr lang="en-US" dirty="0" err="1" smtClean="0">
                <a:solidFill>
                  <a:srgbClr val="002060"/>
                </a:solidFill>
                <a:latin typeface="#9Slide03 Arima Madurai Black" panose="00000A00000000000000" pitchFamily="2" charset="0"/>
                <a:cs typeface="#9Slide03 Arima Madurai Black" panose="00000A00000000000000" pitchFamily="2" charset="0"/>
              </a:rPr>
              <a:t>muối</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ăn</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a:off x="2319917" y="4052185"/>
            <a:ext cx="1738600" cy="738664"/>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xuất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xây</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dựng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vôi</a:t>
            </a:r>
            <a:r>
              <a:rPr lang="en-US" dirty="0">
                <a:solidFill>
                  <a:srgbClr val="002060"/>
                </a:solidFill>
                <a:latin typeface="#9Slide03 Arima Madurai Black" panose="00000A00000000000000" pitchFamily="2" charset="0"/>
                <a:cs typeface="#9Slide03 Arima Madurai Black" panose="00000A00000000000000" pitchFamily="2" charset="0"/>
              </a:rPr>
              <a:t>, xi </a:t>
            </a:r>
            <a:r>
              <a:rPr lang="en-US" dirty="0" err="1" smtClean="0">
                <a:solidFill>
                  <a:srgbClr val="002060"/>
                </a:solidFill>
                <a:latin typeface="#9Slide03 Arima Madurai Black" panose="00000A00000000000000" pitchFamily="2" charset="0"/>
                <a:cs typeface="#9Slide03 Arima Madurai Black" panose="00000A00000000000000" pitchFamily="2" charset="0"/>
              </a:rPr>
              <a:t>măng</a:t>
            </a:r>
            <a:r>
              <a:rPr lang="en-US" dirty="0" smtClean="0">
                <a:solidFill>
                  <a:srgbClr val="002060"/>
                </a:solidFill>
                <a:latin typeface="#9Slide03 Arima Madurai Black" panose="00000A00000000000000" pitchFamily="2" charset="0"/>
                <a:cs typeface="#9Slide03 Arima Madurai Black" panose="00000A00000000000000" pitchFamily="2" charset="0"/>
              </a:rPr>
              <a:t>, ….</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4" name="TextBox 23"/>
          <p:cNvSpPr txBox="1"/>
          <p:nvPr/>
        </p:nvSpPr>
        <p:spPr>
          <a:xfrm>
            <a:off x="4081974" y="4052185"/>
            <a:ext cx="1328020" cy="738664"/>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Điều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chế</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kim</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loại</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xuất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phân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bón</a:t>
            </a:r>
            <a:r>
              <a:rPr lang="en-US" dirty="0" smtClean="0">
                <a:solidFill>
                  <a:srgbClr val="002060"/>
                </a:solidFill>
                <a:latin typeface="#9Slide03 Arima Madurai Black" panose="00000A00000000000000" pitchFamily="2" charset="0"/>
                <a:cs typeface="#9Slide03 Arima Madurai Black" panose="00000A00000000000000" pitchFamily="2" charset="0"/>
              </a:rPr>
              <a:t>, ….. </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5" name="TextBox 24"/>
          <p:cNvSpPr txBox="1"/>
          <p:nvPr/>
        </p:nvSpPr>
        <p:spPr>
          <a:xfrm>
            <a:off x="5433451" y="4052185"/>
            <a:ext cx="1328020" cy="738664"/>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xuất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thủy</a:t>
            </a:r>
            <a:r>
              <a:rPr lang="en-US" dirty="0" smtClean="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tinh</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bê</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tông</a:t>
            </a:r>
            <a:r>
              <a:rPr lang="en-US" dirty="0" smtClean="0">
                <a:solidFill>
                  <a:srgbClr val="002060"/>
                </a:solidFill>
                <a:latin typeface="#9Slide03 Arima Madurai Black" panose="00000A00000000000000" pitchFamily="2" charset="0"/>
                <a:cs typeface="#9Slide03 Arima Madurai Black" panose="00000A00000000000000" pitchFamily="2" charset="0"/>
              </a:rPr>
              <a:t>, …..</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6" name="TextBox 25"/>
          <p:cNvSpPr txBox="1"/>
          <p:nvPr/>
        </p:nvSpPr>
        <p:spPr>
          <a:xfrm>
            <a:off x="6962902" y="4052185"/>
            <a:ext cx="1404955" cy="738664"/>
          </a:xfrm>
          <a:prstGeom prst="rect">
            <a:avLst/>
          </a:prstGeom>
          <a:noFill/>
        </p:spPr>
        <p:txBody>
          <a:bodyPr wrap="square" rtlCol="0">
            <a:spAutoFit/>
          </a:bodyPr>
          <a:lstStyle/>
          <a:p>
            <a:pPr algn="just"/>
            <a:r>
              <a:rPr lang="en-US"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xuất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muối</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ăn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xút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smtClean="0">
                <a:solidFill>
                  <a:srgbClr val="002060"/>
                </a:solidFill>
                <a:latin typeface="#9Slide03 Arima Madurai Black" panose="00000A00000000000000" pitchFamily="2" charset="0"/>
                <a:cs typeface="#9Slide03 Arima Madurai Black" panose="00000A00000000000000" pitchFamily="2" charset="0"/>
              </a:rPr>
              <a:t>khí</a:t>
            </a:r>
            <a:r>
              <a:rPr lang="en-US" dirty="0" smtClean="0">
                <a:solidFill>
                  <a:srgbClr val="002060"/>
                </a:solidFill>
                <a:latin typeface="#9Slide03 Arima Madurai Black" panose="00000A00000000000000" pitchFamily="2" charset="0"/>
                <a:cs typeface="#9Slide03 Arima Madurai Black" panose="00000A00000000000000" pitchFamily="2" charset="0"/>
              </a:rPr>
              <a:t> chlorine, …… </a:t>
            </a:r>
            <a:endParaRPr lang="en-US"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9800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P spid="21" grpId="0"/>
      <p:bldP spid="2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4627418" cy="812800"/>
          </a:xfrm>
          <a:prstGeom prst="homePlat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tính</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chất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ứng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của</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liệu</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a:solidFill>
                  <a:srgbClr val="002060"/>
                </a:solidFill>
                <a:latin typeface="#9Slide03 BoosterNextFYBlack" panose="02000A03000000020004" pitchFamily="2" charset="0"/>
              </a:rPr>
              <a:t>2</a:t>
            </a:r>
          </a:p>
        </p:txBody>
      </p:sp>
      <p:pic>
        <p:nvPicPr>
          <p:cNvPr id="15" name="Picture 2" descr="Hình ảnh Biểu Tượng Cây Bút Chì PNG, Vector, PSD, và biểu tượng để tải về  miễn phí | pngtree"/>
          <p:cNvPicPr>
            <a:picLocks noChangeAspect="1" noChangeArrowheads="1"/>
          </p:cNvPicPr>
          <p:nvPr/>
        </p:nvPicPr>
        <p:blipFill rotWithShape="1">
          <a:blip r:embed="rId6">
            <a:extLst>
              <a:ext uri="{28A0092B-C50C-407E-A947-70E740481C1C}">
                <a14:useLocalDpi xmlns:a14="http://schemas.microsoft.com/office/drawing/2010/main" val="0"/>
              </a:ext>
            </a:extLst>
          </a:blip>
          <a:srcRect l="27065" t="23595" r="24071" b="23846"/>
          <a:stretch/>
        </p:blipFill>
        <p:spPr bwMode="auto">
          <a:xfrm flipH="1">
            <a:off x="666608" y="1254614"/>
            <a:ext cx="710737" cy="72201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377345" y="1254614"/>
            <a:ext cx="6830222" cy="1598755"/>
            <a:chOff x="1227908" y="1234986"/>
            <a:chExt cx="7570538" cy="3200818"/>
          </a:xfrm>
        </p:grpSpPr>
        <p:sp>
          <p:nvSpPr>
            <p:cNvPr id="17" name="Rounded Rectangle 16"/>
            <p:cNvSpPr/>
            <p:nvPr/>
          </p:nvSpPr>
          <p:spPr>
            <a:xfrm>
              <a:off x="1227908" y="1234986"/>
              <a:ext cx="7570538" cy="32008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8" name="Rounded Rectangle 17"/>
            <p:cNvSpPr/>
            <p:nvPr/>
          </p:nvSpPr>
          <p:spPr>
            <a:xfrm>
              <a:off x="1384594" y="1449629"/>
              <a:ext cx="7260988" cy="273271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khác</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nhau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có</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khác</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nhau</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a:t>
              </a:r>
              <a:r>
                <a:rPr lang="vi-VN" sz="1800" dirty="0" smtClean="0">
                  <a:solidFill>
                    <a:srgbClr val="002060"/>
                  </a:solidFill>
                  <a:latin typeface="#9Slide03 Arima Madurai Black" panose="00000A00000000000000" pitchFamily="2" charset="0"/>
                  <a:cs typeface="#9Slide03 Arima Madurai Black" panose="00000A00000000000000" pitchFamily="2" charset="0"/>
                </a:rPr>
                <a:t>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dẫn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điện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dẫn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nhiệt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khả</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năng</a:t>
              </a:r>
              <a:r>
                <a:rPr lang="en-US" sz="1800" dirty="0" smtClean="0">
                  <a:solidFill>
                    <a:srgbClr val="002060"/>
                  </a:solidFill>
                  <a:latin typeface="#9Slide03 Arima Madurai Black" panose="00000A00000000000000" pitchFamily="2" charset="0"/>
                  <a:cs typeface="#9Slide03 Arima Madurai Black" panose="00000A00000000000000" pitchFamily="2" charset="0"/>
                </a:rPr>
                <a:t> bay h</a:t>
              </a:r>
              <a:r>
                <a:rPr lang="vi-VN" sz="1800" dirty="0" smtClean="0">
                  <a:solidFill>
                    <a:srgbClr val="002060"/>
                  </a:solidFill>
                  <a:latin typeface="#9Slide03 Arima Madurai Black" panose="00000A00000000000000" pitchFamily="2" charset="0"/>
                  <a:cs typeface="#9Slide03 Arima Madurai Black" panose="00000A00000000000000" pitchFamily="2" charset="0"/>
                </a:rPr>
                <a:t>ơ</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cháy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hòa</a:t>
              </a:r>
              <a:r>
                <a:rPr lang="en-US" sz="1800" dirty="0" smtClean="0">
                  <a:solidFill>
                    <a:srgbClr val="002060"/>
                  </a:solidFill>
                  <a:latin typeface="#9Slide03 Arima Madurai Black" panose="00000A00000000000000" pitchFamily="2" charset="0"/>
                  <a:cs typeface="#9Slide03 Arima Madurai Black" panose="00000A00000000000000" pitchFamily="2" charset="0"/>
                </a:rPr>
                <a:t> tan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hủy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ăn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mòn</a:t>
              </a:r>
              <a:r>
                <a:rPr lang="en-US" sz="1800" dirty="0" smtClean="0">
                  <a:solidFill>
                    <a:srgbClr val="002060"/>
                  </a:solidFill>
                  <a:latin typeface="#9Slide03 Arima Madurai Black" panose="00000A00000000000000" pitchFamily="2" charset="0"/>
                  <a:cs typeface="#9Slide03 Arima Madurai Black" panose="00000A00000000000000" pitchFamily="2" charset="0"/>
                </a:rPr>
                <a:t>, . . </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Dựa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mà</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a:solidFill>
                    <a:srgbClr val="002060"/>
                  </a:solidFill>
                  <a:latin typeface="#9Slide03 Arima Madurai Black" panose="00000A00000000000000" pitchFamily="2" charset="0"/>
                  <a:cs typeface="#9Slide03 Arima Madurai Black" panose="00000A00000000000000" pitchFamily="2" charset="0"/>
                </a:rPr>
                <a:t>ta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chúng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những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mục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đích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khác</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nhau</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1030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grpSp>
        <p:nvGrpSpPr>
          <p:cNvPr id="13" name="Group 12"/>
          <p:cNvGrpSpPr/>
          <p:nvPr/>
        </p:nvGrpSpPr>
        <p:grpSpPr>
          <a:xfrm>
            <a:off x="230533" y="1259249"/>
            <a:ext cx="5663372" cy="392582"/>
            <a:chOff x="322761" y="1294410"/>
            <a:chExt cx="4641960" cy="392582"/>
          </a:xfrm>
        </p:grpSpPr>
        <p:sp>
          <p:nvSpPr>
            <p:cNvPr id="15" name="Pentagon 14"/>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Tìm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hiểu</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Chevron 15"/>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2060"/>
                </a:solidFill>
              </a:endParaRPr>
            </a:p>
          </p:txBody>
        </p:sp>
      </p:grpSp>
      <p:pic>
        <p:nvPicPr>
          <p:cNvPr id="3" name="Picture 2"/>
          <p:cNvPicPr>
            <a:picLocks noChangeAspect="1"/>
          </p:cNvPicPr>
          <p:nvPr/>
        </p:nvPicPr>
        <p:blipFill>
          <a:blip r:embed="rId6"/>
          <a:stretch>
            <a:fillRect/>
          </a:stretch>
        </p:blipFill>
        <p:spPr>
          <a:xfrm>
            <a:off x="943541" y="1694879"/>
            <a:ext cx="3596186" cy="1786451"/>
          </a:xfrm>
          <a:prstGeom prst="rect">
            <a:avLst/>
          </a:prstGeom>
        </p:spPr>
      </p:pic>
      <p:pic>
        <p:nvPicPr>
          <p:cNvPr id="4" name="Picture 3"/>
          <p:cNvPicPr>
            <a:picLocks noChangeAspect="1"/>
          </p:cNvPicPr>
          <p:nvPr/>
        </p:nvPicPr>
        <p:blipFill>
          <a:blip r:embed="rId7"/>
          <a:stretch>
            <a:fillRect/>
          </a:stretch>
        </p:blipFill>
        <p:spPr>
          <a:xfrm>
            <a:off x="4597407" y="1715029"/>
            <a:ext cx="3464346" cy="1766301"/>
          </a:xfrm>
          <a:prstGeom prst="rect">
            <a:avLst/>
          </a:prstGeom>
        </p:spPr>
      </p:pic>
      <p:sp>
        <p:nvSpPr>
          <p:cNvPr id="18" name="Rectangle 17"/>
          <p:cNvSpPr/>
          <p:nvPr/>
        </p:nvSpPr>
        <p:spPr>
          <a:xfrm>
            <a:off x="1823438" y="3524378"/>
            <a:ext cx="1836391" cy="2787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Khai</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thác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đá</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vôi</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19" name="Rectangle 18"/>
          <p:cNvSpPr/>
          <p:nvPr/>
        </p:nvSpPr>
        <p:spPr>
          <a:xfrm>
            <a:off x="5611220" y="3524378"/>
            <a:ext cx="1836391" cy="2787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Khai</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thác</a:t>
            </a:r>
            <a:r>
              <a:rPr lang="en-US" sz="1600" dirty="0">
                <a:solidFill>
                  <a:srgbClr val="002060"/>
                </a:solidFill>
                <a:latin typeface="#9Slide03 Arima Madurai" panose="00000500000000000000" pitchFamily="2" charset="0"/>
                <a:cs typeface="#9Slide03 Arima Madurai" panose="00000500000000000000" pitchFamily="2" charset="0"/>
              </a:rPr>
              <a:t> than </a:t>
            </a:r>
            <a:r>
              <a:rPr lang="en-US" sz="1600" dirty="0" err="1">
                <a:solidFill>
                  <a:srgbClr val="002060"/>
                </a:solidFill>
                <a:latin typeface="#9Slide03 Arima Madurai" panose="00000500000000000000" pitchFamily="2" charset="0"/>
                <a:cs typeface="#9Slide03 Arima Madurai" panose="00000500000000000000" pitchFamily="2" charset="0"/>
              </a:rPr>
              <a:t>đá</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11266" name="Picture 2" descr="Để trả lời một câu hỏi?” - SƯU TẦM BÀI HAY TRÊN NET - Hội Ái Hữu Cựu Học  Sinh Ngô Quyền Biên Hò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88950" y="3745735"/>
            <a:ext cx="910192" cy="120565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461911" y="4007781"/>
            <a:ext cx="6648890" cy="81362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Việc</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a:solidFill>
                  <a:srgbClr val="002060"/>
                </a:solidFill>
                <a:latin typeface="#9Slide03 Arima Madurai Black" panose="00000A00000000000000" pitchFamily="2" charset="0"/>
                <a:cs typeface="#9Slide03 Arima Madurai Black" panose="00000A00000000000000" pitchFamily="2" charset="0"/>
              </a:rPr>
              <a:t>an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Giải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thích</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nh</a:t>
            </a:r>
            <a:r>
              <a:rPr lang="vi-VN" sz="1600" dirty="0" smtClean="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a:solidFill>
                  <a:srgbClr val="002060"/>
                </a:solidFill>
                <a:latin typeface="#9Slide03 Arima Madurai Black" panose="00000A00000000000000" pitchFamily="2" charset="0"/>
                <a:cs typeface="#9Slide03 Arima Madurai Black" panose="00000A00000000000000" pitchFamily="2" charset="0"/>
              </a:rPr>
              <a:t>an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hiệu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quả</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50183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barn(inVertical)">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grpSp>
        <p:nvGrpSpPr>
          <p:cNvPr id="15" name="Group 14"/>
          <p:cNvGrpSpPr/>
          <p:nvPr/>
        </p:nvGrpSpPr>
        <p:grpSpPr>
          <a:xfrm>
            <a:off x="230533" y="1259249"/>
            <a:ext cx="5663372" cy="392582"/>
            <a:chOff x="322761" y="1294410"/>
            <a:chExt cx="4641960" cy="392582"/>
          </a:xfrm>
        </p:grpSpPr>
        <p:sp>
          <p:nvSpPr>
            <p:cNvPr id="16" name="Pentagon 15"/>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Tìm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hiểu</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7" name="Chevron 16"/>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2060"/>
                </a:solidFill>
              </a:endParaRPr>
            </a:p>
          </p:txBody>
        </p:sp>
      </p:grpSp>
      <p:grpSp>
        <p:nvGrpSpPr>
          <p:cNvPr id="8" name="Group 7"/>
          <p:cNvGrpSpPr/>
          <p:nvPr/>
        </p:nvGrpSpPr>
        <p:grpSpPr>
          <a:xfrm>
            <a:off x="404870" y="1722502"/>
            <a:ext cx="4574754" cy="3161015"/>
            <a:chOff x="395427" y="1808976"/>
            <a:chExt cx="4595214" cy="3161015"/>
          </a:xfrm>
        </p:grpSpPr>
        <p:grpSp>
          <p:nvGrpSpPr>
            <p:cNvPr id="6" name="Group 5"/>
            <p:cNvGrpSpPr/>
            <p:nvPr/>
          </p:nvGrpSpPr>
          <p:grpSpPr>
            <a:xfrm>
              <a:off x="395427" y="1808976"/>
              <a:ext cx="4595214" cy="3161015"/>
              <a:chOff x="395427" y="1808976"/>
              <a:chExt cx="4595214" cy="3161015"/>
            </a:xfrm>
          </p:grpSpPr>
          <p:pic>
            <p:nvPicPr>
              <p:cNvPr id="3" name="Picture 2"/>
              <p:cNvPicPr>
                <a:picLocks noChangeAspect="1"/>
              </p:cNvPicPr>
              <p:nvPr/>
            </p:nvPicPr>
            <p:blipFill>
              <a:blip r:embed="rId6"/>
              <a:stretch>
                <a:fillRect/>
              </a:stretch>
            </p:blipFill>
            <p:spPr>
              <a:xfrm>
                <a:off x="395427" y="2238634"/>
                <a:ext cx="4595214" cy="1374899"/>
              </a:xfrm>
              <a:prstGeom prst="rect">
                <a:avLst/>
              </a:prstGeom>
            </p:spPr>
          </p:pic>
          <p:pic>
            <p:nvPicPr>
              <p:cNvPr id="4" name="Picture 3"/>
              <p:cNvPicPr>
                <a:picLocks noChangeAspect="1"/>
              </p:cNvPicPr>
              <p:nvPr/>
            </p:nvPicPr>
            <p:blipFill>
              <a:blip r:embed="rId7"/>
              <a:stretch>
                <a:fillRect/>
              </a:stretch>
            </p:blipFill>
            <p:spPr>
              <a:xfrm>
                <a:off x="404870" y="3613533"/>
                <a:ext cx="4387467" cy="1356458"/>
              </a:xfrm>
              <a:prstGeom prst="rect">
                <a:avLst/>
              </a:prstGeom>
            </p:spPr>
          </p:pic>
          <p:pic>
            <p:nvPicPr>
              <p:cNvPr id="5" name="Picture 4"/>
              <p:cNvPicPr>
                <a:picLocks noChangeAspect="1"/>
              </p:cNvPicPr>
              <p:nvPr/>
            </p:nvPicPr>
            <p:blipFill rotWithShape="1">
              <a:blip r:embed="rId8"/>
              <a:srcRect t="10923" r="45028" b="15858"/>
              <a:stretch/>
            </p:blipFill>
            <p:spPr>
              <a:xfrm>
                <a:off x="395427" y="1808976"/>
                <a:ext cx="4387466" cy="429658"/>
              </a:xfrm>
              <a:prstGeom prst="rect">
                <a:avLst/>
              </a:prstGeom>
            </p:spPr>
          </p:pic>
        </p:grpSp>
        <p:sp>
          <p:nvSpPr>
            <p:cNvPr id="7" name="TextBox 6"/>
            <p:cNvSpPr txBox="1"/>
            <p:nvPr/>
          </p:nvSpPr>
          <p:spPr>
            <a:xfrm>
              <a:off x="2269475" y="1808976"/>
              <a:ext cx="2721166" cy="429658"/>
            </a:xfrm>
            <a:prstGeom prst="rect">
              <a:avLst/>
            </a:prstGeom>
            <a:solidFill>
              <a:schemeClr val="bg1"/>
            </a:solidFill>
          </p:spPr>
          <p:txBody>
            <a:bodyPr wrap="square" rtlCol="0">
              <a:spAutoFit/>
            </a:bodyPr>
            <a:lstStyle/>
            <a:p>
              <a:endParaRPr lang="en-US" dirty="0"/>
            </a:p>
          </p:txBody>
        </p:sp>
      </p:grpSp>
      <p:sp>
        <p:nvSpPr>
          <p:cNvPr id="22" name="Rounded Rectangle 21"/>
          <p:cNvSpPr/>
          <p:nvPr/>
        </p:nvSpPr>
        <p:spPr>
          <a:xfrm>
            <a:off x="5141963" y="2379517"/>
            <a:ext cx="3091022" cy="1340427"/>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tự</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phát</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không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an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vì</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thiếu</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trang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thiết</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bị</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hạ</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tầng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kĩ</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thuật</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phù</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hợp</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70929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10" name="Picture 2" descr="Cô Gái Cầm Kính Lúp Hình ảnh | Định dạng hình ảnh PNG 401003016|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37" b="90000" l="10000" r="90000">
                        <a14:foregroundMark x1="47791" y1="42791" x2="45581" y2="48721"/>
                        <a14:foregroundMark x1="61279" y1="38372" x2="65349" y2="46512"/>
                        <a14:foregroundMark x1="67558" y1="40233" x2="51279" y2="45233"/>
                      </a14:backgroundRemoval>
                    </a14:imgEffect>
                  </a14:imgLayer>
                </a14:imgProps>
              </a:ext>
              <a:ext uri="{28A0092B-C50C-407E-A947-70E740481C1C}">
                <a14:useLocalDpi xmlns:a14="http://schemas.microsoft.com/office/drawing/2010/main" val="0"/>
              </a:ext>
            </a:extLst>
          </a:blip>
          <a:srcRect l="24527" t="15313" r="21491" b="15012"/>
          <a:stretch/>
        </p:blipFill>
        <p:spPr bwMode="auto">
          <a:xfrm flipH="1">
            <a:off x="6482542" y="1876774"/>
            <a:ext cx="2445465" cy="317980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1152289" y="1473919"/>
            <a:ext cx="5220650" cy="1016792"/>
          </a:xfrm>
          <a:prstGeom prst="wedgeRoundRectCallout">
            <a:avLst>
              <a:gd name="adj1" fmla="val 60165"/>
              <a:gd name="adj2" fmla="val 5274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Arima Madurai Black" panose="00000A00000000000000" pitchFamily="2" charset="0"/>
                <a:cs typeface="#9Slide03 Arima Madurai Black" panose="00000A00000000000000" pitchFamily="2" charset="0"/>
              </a:rPr>
              <a:t>Em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hãy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nêu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số</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biện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pháp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a:solidFill>
                  <a:srgbClr val="002060"/>
                </a:solidFill>
                <a:latin typeface="#9Slide03 Arima Madurai Black" panose="00000A00000000000000" pitchFamily="2" charset="0"/>
                <a:cs typeface="#9Slide03 Arima Madurai Black" panose="00000A00000000000000" pitchFamily="2" charset="0"/>
              </a:rPr>
              <a:t>an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hiệu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quả</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sự</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phát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triển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bền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vững</a:t>
            </a:r>
            <a:r>
              <a:rPr lang="en-US" sz="18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3" name="Picture 2"/>
          <p:cNvPicPr>
            <a:picLocks noChangeAspect="1"/>
          </p:cNvPicPr>
          <p:nvPr/>
        </p:nvPicPr>
        <p:blipFill>
          <a:blip r:embed="rId8"/>
          <a:stretch>
            <a:fillRect/>
          </a:stretch>
        </p:blipFill>
        <p:spPr>
          <a:xfrm>
            <a:off x="749300" y="2883879"/>
            <a:ext cx="2875249" cy="1909322"/>
          </a:xfrm>
          <a:prstGeom prst="rect">
            <a:avLst/>
          </a:prstGeom>
        </p:spPr>
      </p:pic>
      <p:pic>
        <p:nvPicPr>
          <p:cNvPr id="4" name="Picture 3"/>
          <p:cNvPicPr>
            <a:picLocks noChangeAspect="1"/>
          </p:cNvPicPr>
          <p:nvPr/>
        </p:nvPicPr>
        <p:blipFill>
          <a:blip r:embed="rId9"/>
          <a:stretch>
            <a:fillRect/>
          </a:stretch>
        </p:blipFill>
        <p:spPr>
          <a:xfrm>
            <a:off x="3734152" y="2869234"/>
            <a:ext cx="2910199" cy="1938612"/>
          </a:xfrm>
          <a:prstGeom prst="rect">
            <a:avLst/>
          </a:prstGeom>
        </p:spPr>
      </p:pic>
    </p:spTree>
    <p:extLst>
      <p:ext uri="{BB962C8B-B14F-4D97-AF65-F5344CB8AC3E}">
        <p14:creationId xmlns:p14="http://schemas.microsoft.com/office/powerpoint/2010/main" val="262153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hân Loại Rác Thải Để Làm gì? Hướng Dẫn Chuẩn Nhất Năm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47" y="220337"/>
            <a:ext cx="8018940" cy="480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309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7" y="4388049"/>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pic>
        <p:nvPicPr>
          <p:cNvPr id="13" name="Picture 4" descr="Free Web User Icon of Colored Outline style - Available in SVG, PNG, EPS,  AI &amp;amp; Icon fo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29" y="1179381"/>
            <a:ext cx="1018024" cy="106088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882004" y="1250659"/>
            <a:ext cx="6278586" cy="7930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700" dirty="0" err="1" smtClean="0">
                <a:solidFill>
                  <a:srgbClr val="002060"/>
                </a:solidFill>
                <a:latin typeface="#9Slide03 Arima Madurai Black" panose="00000A00000000000000" pitchFamily="2" charset="0"/>
                <a:cs typeface="#9Slide03 Arima Madurai Black" panose="00000A00000000000000" pitchFamily="2" charset="0"/>
              </a:rPr>
              <a:t>Em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hãy</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quan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sát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cho</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biết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trong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hình</a:t>
            </a:r>
            <a:r>
              <a:rPr lang="en-US" sz="1700" dirty="0" smtClean="0">
                <a:solidFill>
                  <a:srgbClr val="002060"/>
                </a:solidFill>
                <a:latin typeface="#9Slide03 Arima Madurai Black" panose="00000A00000000000000" pitchFamily="2" charset="0"/>
                <a:cs typeface="#9Slide03 Arima Madurai Black" panose="00000A00000000000000" pitchFamily="2" charset="0"/>
              </a:rPr>
              <a:t> 16.1 t</a:t>
            </a:r>
            <a:r>
              <a:rPr lang="vi-VN" sz="1700" dirty="0" smtClean="0">
                <a:solidFill>
                  <a:srgbClr val="002060"/>
                </a:solidFill>
                <a:latin typeface="#9Slide03 Arima Madurai Black" panose="00000A00000000000000" pitchFamily="2" charset="0"/>
                <a:cs typeface="#9Slide03 Arima Madurai Black" panose="00000A00000000000000" pitchFamily="2" charset="0"/>
              </a:rPr>
              <a:t>ươ</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ứng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với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nào</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endParaRPr lang="en-US" sz="17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a:blip r:embed="rId7"/>
          <a:stretch>
            <a:fillRect/>
          </a:stretch>
        </p:blipFill>
        <p:spPr>
          <a:xfrm>
            <a:off x="400221" y="2283335"/>
            <a:ext cx="1843132" cy="1364009"/>
          </a:xfrm>
          <a:prstGeom prst="rect">
            <a:avLst/>
          </a:prstGeom>
        </p:spPr>
      </p:pic>
      <p:pic>
        <p:nvPicPr>
          <p:cNvPr id="3" name="Picture 2"/>
          <p:cNvPicPr>
            <a:picLocks noChangeAspect="1"/>
          </p:cNvPicPr>
          <p:nvPr/>
        </p:nvPicPr>
        <p:blipFill>
          <a:blip r:embed="rId8"/>
          <a:stretch>
            <a:fillRect/>
          </a:stretch>
        </p:blipFill>
        <p:spPr>
          <a:xfrm>
            <a:off x="2312105" y="2301781"/>
            <a:ext cx="2073013" cy="1345563"/>
          </a:xfrm>
          <a:prstGeom prst="rect">
            <a:avLst/>
          </a:prstGeom>
        </p:spPr>
      </p:pic>
      <p:pic>
        <p:nvPicPr>
          <p:cNvPr id="4" name="Picture 3"/>
          <p:cNvPicPr>
            <a:picLocks noChangeAspect="1"/>
          </p:cNvPicPr>
          <p:nvPr/>
        </p:nvPicPr>
        <p:blipFill>
          <a:blip r:embed="rId9"/>
          <a:stretch>
            <a:fillRect/>
          </a:stretch>
        </p:blipFill>
        <p:spPr>
          <a:xfrm>
            <a:off x="4453870" y="2319149"/>
            <a:ext cx="1887098" cy="1328195"/>
          </a:xfrm>
          <a:prstGeom prst="rect">
            <a:avLst/>
          </a:prstGeom>
        </p:spPr>
      </p:pic>
      <p:pic>
        <p:nvPicPr>
          <p:cNvPr id="5" name="Picture 4"/>
          <p:cNvPicPr>
            <a:picLocks noChangeAspect="1"/>
          </p:cNvPicPr>
          <p:nvPr/>
        </p:nvPicPr>
        <p:blipFill>
          <a:blip r:embed="rId10"/>
          <a:stretch>
            <a:fillRect/>
          </a:stretch>
        </p:blipFill>
        <p:spPr>
          <a:xfrm>
            <a:off x="6409720" y="2319150"/>
            <a:ext cx="2006530" cy="1356594"/>
          </a:xfrm>
          <a:prstGeom prst="rect">
            <a:avLst/>
          </a:prstGeom>
        </p:spPr>
      </p:pic>
      <p:sp>
        <p:nvSpPr>
          <p:cNvPr id="7" name="Rounded Rectangle 6"/>
          <p:cNvSpPr/>
          <p:nvPr/>
        </p:nvSpPr>
        <p:spPr>
          <a:xfrm>
            <a:off x="598053" y="4213791"/>
            <a:ext cx="7766304" cy="638006"/>
          </a:xfrm>
          <a:prstGeom prst="roundRect">
            <a:avLst/>
          </a:prstGeom>
          <a:solidFill>
            <a:schemeClr val="accent5"/>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7876" y="4352713"/>
            <a:ext cx="14654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solidFill>
                  <a:srgbClr val="002060"/>
                </a:solidFill>
                <a:latin typeface="#9Slide03 BoosterNextFYBlack" panose="02000A03000000020004" pitchFamily="2" charset="0"/>
              </a:rPr>
              <a:t>cát</a:t>
            </a:r>
            <a:endParaRPr lang="en-US" sz="1800" dirty="0">
              <a:solidFill>
                <a:srgbClr val="002060"/>
              </a:solidFill>
              <a:latin typeface="#9Slide03 BoosterNextFYBlack" panose="02000A03000000020004" pitchFamily="2" charset="0"/>
            </a:endParaRPr>
          </a:p>
        </p:txBody>
      </p:sp>
      <p:sp>
        <p:nvSpPr>
          <p:cNvPr id="22" name="Rectangle 21"/>
          <p:cNvSpPr/>
          <p:nvPr/>
        </p:nvSpPr>
        <p:spPr>
          <a:xfrm>
            <a:off x="2380854" y="4351642"/>
            <a:ext cx="1940755"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BoosterNextFYBlack" panose="02000A03000000020004" pitchFamily="2" charset="0"/>
              </a:rPr>
              <a:t>Quặng</a:t>
            </a:r>
            <a:r>
              <a:rPr lang="en-US" sz="1800" dirty="0">
                <a:solidFill>
                  <a:srgbClr val="002060"/>
                </a:solidFill>
                <a:latin typeface="#9Slide03 BoosterNextFYBlack" panose="02000A03000000020004" pitchFamily="2" charset="0"/>
              </a:rPr>
              <a:t> </a:t>
            </a:r>
            <a:r>
              <a:rPr lang="en-US" sz="1800" dirty="0" smtClean="0">
                <a:solidFill>
                  <a:srgbClr val="002060"/>
                </a:solidFill>
                <a:latin typeface="#9Slide03 BoosterNextFYBlack" panose="02000A03000000020004" pitchFamily="2" charset="0"/>
              </a:rPr>
              <a:t>bauxite</a:t>
            </a:r>
            <a:endParaRPr lang="en-US" sz="1800" dirty="0">
              <a:solidFill>
                <a:srgbClr val="002060"/>
              </a:solidFill>
              <a:latin typeface="#9Slide03 BoosterNextFYBlack" panose="02000A03000000020004" pitchFamily="2" charset="0"/>
            </a:endParaRPr>
          </a:p>
        </p:txBody>
      </p:sp>
      <p:sp>
        <p:nvSpPr>
          <p:cNvPr id="23" name="Rectangle 22"/>
          <p:cNvSpPr/>
          <p:nvPr/>
        </p:nvSpPr>
        <p:spPr>
          <a:xfrm>
            <a:off x="4621241" y="4351642"/>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BoosterNextFYBlack" panose="02000A03000000020004" pitchFamily="2" charset="0"/>
              </a:rPr>
              <a:t>Đá</a:t>
            </a:r>
            <a:r>
              <a:rPr lang="en-US" sz="1800" dirty="0">
                <a:solidFill>
                  <a:srgbClr val="002060"/>
                </a:solidFill>
                <a:latin typeface="#9Slide03 BoosterNextFYBlack" panose="02000A03000000020004" pitchFamily="2" charset="0"/>
              </a:rPr>
              <a:t> </a:t>
            </a:r>
            <a:r>
              <a:rPr lang="en-US" sz="1800" dirty="0" err="1" smtClean="0">
                <a:solidFill>
                  <a:srgbClr val="002060"/>
                </a:solidFill>
                <a:latin typeface="#9Slide03 BoosterNextFYBlack" panose="02000A03000000020004" pitchFamily="2" charset="0"/>
              </a:rPr>
              <a:t>vôi</a:t>
            </a:r>
            <a:endParaRPr lang="en-US" sz="1800" dirty="0">
              <a:solidFill>
                <a:srgbClr val="002060"/>
              </a:solidFill>
              <a:latin typeface="#9Slide03 BoosterNextFYBlack" panose="02000A03000000020004" pitchFamily="2" charset="0"/>
            </a:endParaRPr>
          </a:p>
        </p:txBody>
      </p:sp>
      <p:sp>
        <p:nvSpPr>
          <p:cNvPr id="24" name="Rectangle 23"/>
          <p:cNvSpPr/>
          <p:nvPr/>
        </p:nvSpPr>
        <p:spPr>
          <a:xfrm>
            <a:off x="6445448" y="4352713"/>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BoosterNextFYBlack" panose="02000A03000000020004" pitchFamily="2" charset="0"/>
              </a:rPr>
              <a:t>tre</a:t>
            </a:r>
            <a:endParaRPr lang="en-US" sz="1800" dirty="0">
              <a:solidFill>
                <a:srgbClr val="002060"/>
              </a:solidFill>
              <a:latin typeface="#9Slide03 BoosterNextFYBlack" panose="02000A03000000020004" pitchFamily="2" charset="0"/>
            </a:endParaRPr>
          </a:p>
        </p:txBody>
      </p:sp>
    </p:spTree>
    <p:extLst>
      <p:ext uri="{BB962C8B-B14F-4D97-AF65-F5344CB8AC3E}">
        <p14:creationId xmlns:p14="http://schemas.microsoft.com/office/powerpoint/2010/main" val="142229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4.93827E-7 L -0.44722 -0.1216 " pathEditMode="relative" rAng="0" ptsTypes="AA">
                                      <p:cBhvr>
                                        <p:cTn id="6" dur="2000" fill="hold"/>
                                        <p:tgtEl>
                                          <p:spTgt spid="23"/>
                                        </p:tgtEl>
                                        <p:attrNameLst>
                                          <p:attrName>ppt_x</p:attrName>
                                          <p:attrName>ppt_y</p:attrName>
                                        </p:attrNameLst>
                                      </p:cBhvr>
                                      <p:rCtr x="-22361" y="-608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05556E-6 -4.93827E-7 L 0.00157 -0.1179 " pathEditMode="relative" rAng="0" ptsTypes="AA">
                                      <p:cBhvr>
                                        <p:cTn id="10" dur="2000" fill="hold"/>
                                        <p:tgtEl>
                                          <p:spTgt spid="22"/>
                                        </p:tgtEl>
                                        <p:attrNameLst>
                                          <p:attrName>ppt_x</p:attrName>
                                          <p:attrName>ppt_y</p:attrName>
                                        </p:attrNameLst>
                                      </p:cBhvr>
                                      <p:rCtr x="69" y="-589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8.64198E-7 L 0.42431 -0.12191 " pathEditMode="relative" rAng="0" ptsTypes="AA">
                                      <p:cBhvr>
                                        <p:cTn id="14" dur="2000" fill="hold"/>
                                        <p:tgtEl>
                                          <p:spTgt spid="21"/>
                                        </p:tgtEl>
                                        <p:attrNameLst>
                                          <p:attrName>ppt_x</p:attrName>
                                          <p:attrName>ppt_y</p:attrName>
                                        </p:attrNameLst>
                                      </p:cBhvr>
                                      <p:rCtr x="21215" y="-611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6 8.64198E-7 L 0.01198 -0.12593 " pathEditMode="relative" rAng="0" ptsTypes="AA">
                                      <p:cBhvr>
                                        <p:cTn id="18" dur="2000" fill="hold"/>
                                        <p:tgtEl>
                                          <p:spTgt spid="24"/>
                                        </p:tgtEl>
                                        <p:attrNameLst>
                                          <p:attrName>ppt_x</p:attrName>
                                          <p:attrName>ppt_y</p:attrName>
                                        </p:attrNameLst>
                                      </p:cBhvr>
                                      <p:rCtr x="590" y="-6296"/>
                                    </p:animMotion>
                                  </p:childTnLst>
                                </p:cTn>
                              </p:par>
                              <p:par>
                                <p:cTn id="19" presetID="53" presetClass="exit" presetSubtype="32" fill="hold" grpId="0" nodeType="with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14338" name="Picture 2" descr="Quy trình sản xuất nhôm | Tiếng Anh Kỹ Thuậ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2003563"/>
            <a:ext cx="4103625" cy="290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inatek Industries In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3465" y="2003563"/>
            <a:ext cx="2612820" cy="29080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722217" y="1315367"/>
            <a:ext cx="7442418" cy="561407"/>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a:solidFill>
                  <a:srgbClr val="002060"/>
                </a:solidFill>
                <a:latin typeface="#9Slide03 Arima Madurai Black" panose="00000A00000000000000" pitchFamily="2" charset="0"/>
                <a:cs typeface="#9Slide03 Arima Madurai Black" panose="00000A00000000000000" pitchFamily="2" charset="0"/>
              </a:rPr>
              <a:t>an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hiệu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quả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phải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smtClean="0">
                <a:solidFill>
                  <a:srgbClr val="002060"/>
                </a:solidFill>
                <a:latin typeface="#9Slide03 Arima Madurai Black" panose="00000A00000000000000" pitchFamily="2" charset="0"/>
                <a:cs typeface="#9Slide03 Arima Madurai Black" panose="00000A00000000000000" pitchFamily="2" charset="0"/>
              </a:rPr>
              <a:t>đ</a:t>
            </a:r>
            <a:r>
              <a:rPr lang="vi-VN" sz="1600" dirty="0" smtClean="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tối</a:t>
            </a:r>
            <a:r>
              <a:rPr lang="en-US" sz="1600" dirty="0" smtClean="0">
                <a:solidFill>
                  <a:srgbClr val="002060"/>
                </a:solidFill>
                <a:latin typeface="#9Slide03 Arima Madurai Black" panose="00000A00000000000000" pitchFamily="2" charset="0"/>
                <a:cs typeface="#9Slide03 Arima Madurai Black" panose="00000A00000000000000" pitchFamily="2" charset="0"/>
              </a:rPr>
              <a:t> da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theo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quy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trình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khép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phụ</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thải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340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barn(inVertical)">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3074" name="Picture 2" descr="Một số nguyên liệu KHTN 6 Chân trời sáng tạo | KHTN lớp 6 - Chân trời sáng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075" y="1522477"/>
            <a:ext cx="4894407" cy="260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6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16386" name="Picture 2" descr="Giấy tái chế là gì? Quy trình sản xuất giấy tái chế? Phế liệu Bảo M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187" y="1709824"/>
            <a:ext cx="3580563" cy="29422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1349" y="4652027"/>
            <a:ext cx="3481331" cy="369332"/>
          </a:xfrm>
          <a:prstGeom prst="rect">
            <a:avLst/>
          </a:prstGeom>
          <a:noFill/>
        </p:spPr>
        <p:txBody>
          <a:bodyPr wrap="square" rtlCol="0">
            <a:spAutoFit/>
          </a:bodyPr>
          <a:lstStyle/>
          <a:p>
            <a:pPr algn="ctr"/>
            <a:r>
              <a:rPr lang="en-US" sz="1800" dirty="0" err="1" smtClean="0">
                <a:solidFill>
                  <a:srgbClr val="002060"/>
                </a:solidFill>
                <a:latin typeface="#9Slide03 Arima Madurai" panose="00000500000000000000" pitchFamily="2" charset="0"/>
                <a:cs typeface="#9Slide03 Arima Madurai" panose="00000500000000000000" pitchFamily="2" charset="0"/>
              </a:rPr>
              <a:t>Quy</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smtClean="0">
                <a:solidFill>
                  <a:srgbClr val="002060"/>
                </a:solidFill>
                <a:latin typeface="#9Slide03 Arima Madurai" panose="00000500000000000000" pitchFamily="2" charset="0"/>
                <a:cs typeface="#9Slide03 Arima Madurai" panose="00000500000000000000" pitchFamily="2" charset="0"/>
              </a:rPr>
              <a:t>trình</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smtClean="0">
                <a:solidFill>
                  <a:srgbClr val="002060"/>
                </a:solidFill>
                <a:latin typeface="#9Slide03 Arima Madurai" panose="00000500000000000000" pitchFamily="2" charset="0"/>
                <a:cs typeface="#9Slide03 Arima Madurai" panose="00000500000000000000" pitchFamily="2" charset="0"/>
              </a:rPr>
              <a:t>tái</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smtClean="0">
                <a:solidFill>
                  <a:srgbClr val="002060"/>
                </a:solidFill>
                <a:latin typeface="#9Slide03 Arima Madurai" panose="00000500000000000000" pitchFamily="2" charset="0"/>
                <a:cs typeface="#9Slide03 Arima Madurai" panose="00000500000000000000" pitchFamily="2" charset="0"/>
              </a:rPr>
              <a:t>chế</a:t>
            </a:r>
            <a:r>
              <a:rPr lang="en-US" sz="1800" dirty="0">
                <a:solidFill>
                  <a:srgbClr val="002060"/>
                </a:solidFill>
                <a:latin typeface="#9Slide03 Arima Madurai" panose="00000500000000000000" pitchFamily="2" charset="0"/>
                <a:cs typeface="#9Slide03 Arima Madurai" panose="00000500000000000000" pitchFamily="2" charset="0"/>
              </a:rPr>
              <a:t> </a:t>
            </a:r>
            <a:r>
              <a:rPr lang="en-US" sz="1800" dirty="0" err="1">
                <a:solidFill>
                  <a:srgbClr val="002060"/>
                </a:solidFill>
                <a:latin typeface="#9Slide03 Arima Madurai" panose="00000500000000000000" pitchFamily="2" charset="0"/>
                <a:cs typeface="#9Slide03 Arima Madurai" panose="00000500000000000000" pitchFamily="2" charset="0"/>
              </a:rPr>
              <a:t>giấy</a:t>
            </a:r>
            <a:endParaRPr lang="en-US" sz="1800" dirty="0">
              <a:solidFill>
                <a:srgbClr val="002060"/>
              </a:solidFill>
              <a:latin typeface="#9Slide03 Arima Madurai" panose="00000500000000000000" pitchFamily="2" charset="0"/>
              <a:cs typeface="#9Slide03 Arima Madurai" panose="00000500000000000000" pitchFamily="2" charset="0"/>
            </a:endParaRPr>
          </a:p>
        </p:txBody>
      </p:sp>
      <p:sp>
        <p:nvSpPr>
          <p:cNvPr id="5" name="TextBox 4"/>
          <p:cNvSpPr txBox="1"/>
          <p:nvPr/>
        </p:nvSpPr>
        <p:spPr>
          <a:xfrm>
            <a:off x="4418565" y="1851260"/>
            <a:ext cx="3833869" cy="2800767"/>
          </a:xfrm>
          <a:prstGeom prst="rect">
            <a:avLst/>
          </a:prstGeom>
          <a:noFill/>
          <a:ln w="19050">
            <a:solidFill>
              <a:schemeClr val="accent1">
                <a:shade val="95000"/>
                <a:satMod val="105000"/>
              </a:schemeClr>
            </a:solidFill>
            <a:prstDash val="lgDash"/>
          </a:ln>
        </p:spPr>
        <p:txBody>
          <a:bodyPr wrap="square" rtlCol="0">
            <a:spAutoFit/>
          </a:bodyPr>
          <a:lstStyle/>
          <a:p>
            <a:pPr algn="just"/>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smtClean="0">
                <a:solidFill>
                  <a:srgbClr val="002060"/>
                </a:solidFill>
                <a:latin typeface="#9Slide03 Arima Madurai Black" panose="00000A00000000000000" pitchFamily="2" charset="0"/>
                <a:cs typeface="#9Slide03 Arima Madurai Black" panose="00000A00000000000000" pitchFamily="2" charset="0"/>
              </a:rPr>
              <a:t> đ</a:t>
            </a:r>
            <a:r>
              <a:rPr lang="vi-VN" sz="1600" dirty="0" smtClean="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làm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từ</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gỗ</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algn="just"/>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Sau</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smtClean="0">
                <a:solidFill>
                  <a:srgbClr val="002060"/>
                </a:solidFill>
                <a:latin typeface="#9Slide03 Arima Madurai Black" panose="00000A00000000000000" pitchFamily="2" charset="0"/>
                <a:cs typeface="#9Slide03 Arima Madurai Black" panose="00000A00000000000000" pitchFamily="2" charset="0"/>
              </a:rPr>
              <a:t>đ</a:t>
            </a:r>
            <a:r>
              <a:rPr lang="vi-VN" sz="1600" dirty="0" smtClean="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chế</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theo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s</a:t>
            </a:r>
            <a:r>
              <a:rPr lang="vi-VN" sz="1600" dirty="0" smtClean="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đồ</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Chọn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lọc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endParaRPr lang="en-US" sz="1600" dirty="0" smtClean="0">
              <a:solidFill>
                <a:srgbClr val="002060"/>
              </a:solidFill>
              <a:latin typeface="#9Slide03 Arima Madurai Black" panose="00000A00000000000000" pitchFamily="2" charset="0"/>
              <a:cs typeface="#9Slide03 Arima Madurai Black" panose="00000A00000000000000" pitchFamily="2" charset="0"/>
            </a:endParaRPr>
          </a:p>
          <a:p>
            <a:pPr marL="342900" indent="-342900" algn="just">
              <a:buAutoNum type="arabicParenBoth"/>
            </a:pPr>
            <a:r>
              <a:rPr lang="en-US" sz="1600" dirty="0" smtClean="0">
                <a:solidFill>
                  <a:srgbClr val="002060"/>
                </a:solidFill>
                <a:latin typeface="#9Slide03 Arima Madurai Black" panose="00000A00000000000000" pitchFamily="2" charset="0"/>
                <a:cs typeface="#9Slide03 Arima Madurai Black" panose="00000A00000000000000" pitchFamily="2" charset="0"/>
              </a:rPr>
              <a:t>Thu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gom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chuyển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về</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nhà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máy</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Tạo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bột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khử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Nghiền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tẩy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màu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làm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trắng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Xeo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a:p>
            <a:pPr marL="342900" indent="-342900" algn="just">
              <a:buAutoNum type="arabicParenBoth"/>
            </a:pPr>
            <a:r>
              <a:rPr lang="en-US" sz="1600" dirty="0" smtClean="0">
                <a:solidFill>
                  <a:srgbClr val="002060"/>
                </a:solidFill>
                <a:latin typeface="#9Slide03 Arima Madurai Black" panose="00000A00000000000000" pitchFamily="2" charset="0"/>
                <a:cs typeface="#9Slide03 Arima Madurai Black" panose="00000A00000000000000" pitchFamily="2" charset="0"/>
              </a:rPr>
              <a:t>Đ</a:t>
            </a:r>
            <a:r>
              <a:rPr lang="vi-VN" sz="1600" dirty="0" smtClean="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a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giấy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chế</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0647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23</a:t>
            </a:fld>
            <a:endParaRPr lang="en-US">
              <a:solidFill>
                <a:srgbClr val="FFFFFF"/>
              </a:solidFill>
            </a:endParaRPr>
          </a:p>
        </p:txBody>
      </p:sp>
      <p:pic>
        <p:nvPicPr>
          <p:cNvPr id="7172" name="Picture 4" descr="Quy trình tái chế nhựa phế liệu – AVCOtechnolo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31" y="280554"/>
            <a:ext cx="8534706" cy="447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4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grpSp>
        <p:nvGrpSpPr>
          <p:cNvPr id="13" name="Group 12"/>
          <p:cNvGrpSpPr/>
          <p:nvPr/>
        </p:nvGrpSpPr>
        <p:grpSpPr>
          <a:xfrm>
            <a:off x="230533" y="1259249"/>
            <a:ext cx="5663372" cy="392582"/>
            <a:chOff x="322761" y="1294410"/>
            <a:chExt cx="4641960" cy="392582"/>
          </a:xfrm>
        </p:grpSpPr>
        <p:sp>
          <p:nvSpPr>
            <p:cNvPr id="15" name="Pentagon 14"/>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Tìm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hiểu</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Chevron 15"/>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2060"/>
                </a:solidFill>
              </a:endParaRPr>
            </a:p>
          </p:txBody>
        </p:sp>
      </p:grpSp>
      <p:pic>
        <p:nvPicPr>
          <p:cNvPr id="11266" name="Picture 2" descr="Để trả lời một câu hỏi?” - SƯU TẦM BÀI HAY TRÊN NET - Hội Ái Hữu Cựu Học  Sinh Ngô Quyền Biên Hò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9207" y="1562653"/>
            <a:ext cx="910192" cy="120565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489399" y="1758669"/>
            <a:ext cx="6552318" cy="81362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Tại</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sao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phải</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an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hiệu</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quả</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sự</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phát</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triển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bền</a:t>
            </a:r>
            <a:r>
              <a:rPr lang="en-US" sz="1600" dirty="0" smtClean="0">
                <a:solidFill>
                  <a:srgbClr val="002060"/>
                </a:solidFill>
                <a:latin typeface="#9Slide03 Arima Madurai Black" panose="00000A00000000000000" pitchFamily="2" charset="0"/>
                <a:cs typeface="#9Slide03 Arima Madurai Black" panose="00000A00000000000000" pitchFamily="2" charset="0"/>
              </a:rPr>
              <a:t> </a:t>
            </a:r>
            <a:r>
              <a:rPr lang="en-US" sz="1600" dirty="0" err="1" smtClean="0">
                <a:solidFill>
                  <a:srgbClr val="002060"/>
                </a:solidFill>
                <a:latin typeface="#9Slide03 Arima Madurai Black" panose="00000A00000000000000" pitchFamily="2" charset="0"/>
                <a:cs typeface="#9Slide03 Arima Madurai Black" panose="00000A00000000000000" pitchFamily="2" charset="0"/>
              </a:rPr>
              <a:t>vững</a:t>
            </a:r>
            <a:r>
              <a:rPr lang="en-US" sz="16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540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dirty="0">
                <a:latin typeface="Jua"/>
                <a:ea typeface="Jua"/>
                <a:cs typeface="Jua"/>
                <a:sym typeface="Jua"/>
              </a:rPr>
              <a:t>02</a:t>
            </a:r>
            <a:endParaRPr sz="1500" b="1" dirty="0">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13" name="Picture 2" descr="Hình ảnh Biểu Tượng Cây Bút Chì PNG, Vector, PSD, và biểu tượng để tải về  miễn phí | pngtree"/>
          <p:cNvPicPr>
            <a:picLocks noChangeAspect="1" noChangeArrowheads="1"/>
          </p:cNvPicPr>
          <p:nvPr/>
        </p:nvPicPr>
        <p:blipFill rotWithShape="1">
          <a:blip r:embed="rId6">
            <a:extLst>
              <a:ext uri="{28A0092B-C50C-407E-A947-70E740481C1C}">
                <a14:useLocalDpi xmlns:a14="http://schemas.microsoft.com/office/drawing/2010/main" val="0"/>
              </a:ext>
            </a:extLst>
          </a:blip>
          <a:srcRect l="27065" t="23595" r="24071" b="23846"/>
          <a:stretch/>
        </p:blipFill>
        <p:spPr bwMode="auto">
          <a:xfrm flipH="1">
            <a:off x="411117" y="1700173"/>
            <a:ext cx="676366" cy="6871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105978" y="1403546"/>
            <a:ext cx="7117849" cy="1164389"/>
            <a:chOff x="1227908" y="1234986"/>
            <a:chExt cx="7570538" cy="3200818"/>
          </a:xfrm>
        </p:grpSpPr>
        <p:sp>
          <p:nvSpPr>
            <p:cNvPr id="16" name="Rounded Rectangle 15"/>
            <p:cNvSpPr/>
            <p:nvPr/>
          </p:nvSpPr>
          <p:spPr>
            <a:xfrm>
              <a:off x="1227908" y="1234986"/>
              <a:ext cx="7570538" cy="32008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700">
                <a:solidFill>
                  <a:srgbClr val="002060"/>
                </a:solidFill>
              </a:endParaRPr>
            </a:p>
          </p:txBody>
        </p:sp>
        <p:sp>
          <p:nvSpPr>
            <p:cNvPr id="17" name="Rounded Rectangle 16"/>
            <p:cNvSpPr/>
            <p:nvPr/>
          </p:nvSpPr>
          <p:spPr>
            <a:xfrm>
              <a:off x="1367645" y="1504815"/>
              <a:ext cx="7293065" cy="266115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xuất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không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phải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là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nguồn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tài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vô</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hạn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cần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sử</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chúng</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cách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hiệu</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quả</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tiết</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kiệm</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a:solidFill>
                    <a:srgbClr val="002060"/>
                  </a:solidFill>
                  <a:latin typeface="#9Slide03 Arima Madurai Black" panose="00000A00000000000000" pitchFamily="2" charset="0"/>
                  <a:cs typeface="#9Slide03 Arima Madurai Black" panose="00000A00000000000000" pitchFamily="2" charset="0"/>
                </a:rPr>
                <a:t>an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hài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a:solidFill>
                    <a:srgbClr val="002060"/>
                  </a:solidFill>
                  <a:latin typeface="#9Slide03 Arima Madurai Black" panose="00000A00000000000000" pitchFamily="2" charset="0"/>
                  <a:cs typeface="#9Slide03 Arima Madurai Black" panose="00000A00000000000000" pitchFamily="2" charset="0"/>
                </a:rPr>
                <a:t>hòa</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để</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đảm</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bảo</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lợi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ích</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kinh</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tế</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xã</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hội</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700" dirty="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môi</a:t>
              </a:r>
              <a:r>
                <a:rPr lang="en-US" sz="1700" dirty="0" smtClean="0">
                  <a:solidFill>
                    <a:srgbClr val="002060"/>
                  </a:solidFill>
                  <a:latin typeface="#9Slide03 Arima Madurai Black" panose="00000A00000000000000" pitchFamily="2" charset="0"/>
                  <a:cs typeface="#9Slide03 Arima Madurai Black" panose="00000A00000000000000" pitchFamily="2" charset="0"/>
                </a:rPr>
                <a:t> </a:t>
              </a:r>
              <a:r>
                <a:rPr lang="en-US" sz="1700" dirty="0" err="1" smtClean="0">
                  <a:solidFill>
                    <a:srgbClr val="002060"/>
                  </a:solidFill>
                  <a:latin typeface="#9Slide03 Arima Madurai Black" panose="00000A00000000000000" pitchFamily="2" charset="0"/>
                  <a:cs typeface="#9Slide03 Arima Madurai Black" panose="00000A00000000000000" pitchFamily="2" charset="0"/>
                </a:rPr>
                <a:t>tr</a:t>
              </a:r>
              <a:r>
                <a:rPr lang="vi-VN" sz="1700" dirty="0">
                  <a:solidFill>
                    <a:srgbClr val="002060"/>
                  </a:solidFill>
                  <a:latin typeface="#9Slide03 Arima Madurai Black" panose="00000A00000000000000" pitchFamily="2" charset="0"/>
                  <a:cs typeface="#9Slide03 Arima Madurai Black" panose="00000A00000000000000" pitchFamily="2" charset="0"/>
                </a:rPr>
                <a:t>ường</a:t>
              </a:r>
              <a:endParaRPr lang="en-US" sz="1700" dirty="0">
                <a:solidFill>
                  <a:srgbClr val="002060"/>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413933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TV Cạn kiệt tài nguyên khoáng sản video đã c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857250"/>
            <a:ext cx="8128000" cy="3429000"/>
          </a:xfrm>
          <a:prstGeom prst="rect">
            <a:avLst/>
          </a:prstGeom>
        </p:spPr>
      </p:pic>
      <p:sp>
        <p:nvSpPr>
          <p:cNvPr id="6" name="TextBox 5"/>
          <p:cNvSpPr txBox="1"/>
          <p:nvPr/>
        </p:nvSpPr>
        <p:spPr>
          <a:xfrm>
            <a:off x="1131683" y="47530"/>
            <a:ext cx="6880634" cy="707886"/>
          </a:xfrm>
          <a:prstGeom prst="rect">
            <a:avLst/>
          </a:prstGeom>
          <a:noFill/>
        </p:spPr>
        <p:txBody>
          <a:bodyPr wrap="square" rtlCol="0">
            <a:spAutoFit/>
          </a:bodyPr>
          <a:lstStyle/>
          <a:p>
            <a:pPr algn="ctr"/>
            <a:r>
              <a:rPr lang="en-US" sz="4000" b="1" dirty="0" smtClean="0">
                <a:solidFill>
                  <a:srgbClr val="FF0000"/>
                </a:solidFill>
                <a:latin typeface="#9Slide03 Bebas Neue Bold" panose="020B0606020202050201" pitchFamily="34" charset="0"/>
              </a:rPr>
              <a:t>VIDEO CẠN KIỆT TÀI NGUYÊN MÔI TRƯỜNG</a:t>
            </a:r>
            <a:endParaRPr lang="en-US" sz="40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3474236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6802582" cy="812800"/>
          </a:xfrm>
          <a:prstGeom prst="homePlat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Sử</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smtClean="0">
                <a:solidFill>
                  <a:srgbClr val="002060"/>
                </a:solidFill>
                <a:latin typeface="#9Slide03 AllRoundGothic" panose="020B0703020202020104" pitchFamily="34" charset="0"/>
              </a:rPr>
              <a:t> </a:t>
            </a:r>
            <a:r>
              <a:rPr lang="en-US" sz="2600" dirty="0">
                <a:solidFill>
                  <a:srgbClr val="002060"/>
                </a:solidFill>
                <a:latin typeface="#9Slide03 AllRoundGothic" panose="020B0703020202020104" pitchFamily="34" charset="0"/>
              </a:rPr>
              <a:t>an </a:t>
            </a:r>
            <a:r>
              <a:rPr lang="en-US" sz="2600" dirty="0" err="1" smtClean="0">
                <a:solidFill>
                  <a:srgbClr val="002060"/>
                </a:solidFill>
                <a:latin typeface="#9Slide03 AllRoundGothic" panose="020B0703020202020104" pitchFamily="34" charset="0"/>
              </a:rPr>
              <a:t>toàn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hiệu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quả</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đảm</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bảo</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sự</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phát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triển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bền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vững</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AllRoundGothic" panose="020B0703020202020104" pitchFamily="34" charset="0"/>
              </a:rPr>
              <a:t>3</a:t>
            </a:r>
            <a:endParaRPr lang="en-US" sz="4800" dirty="0">
              <a:solidFill>
                <a:srgbClr val="002060"/>
              </a:solidFill>
              <a:latin typeface="#9Slide03 AllRoundGothic" panose="020B0703020202020104" pitchFamily="34" charset="0"/>
            </a:endParaRPr>
          </a:p>
        </p:txBody>
      </p:sp>
      <p:pic>
        <p:nvPicPr>
          <p:cNvPr id="13" name="Picture 2" descr="Hình ảnh Biểu Tượng Cây Bút Chì PNG, Vector, PSD, và biểu tượng để tải về  miễn phí | pngtree"/>
          <p:cNvPicPr>
            <a:picLocks noChangeAspect="1" noChangeArrowheads="1"/>
          </p:cNvPicPr>
          <p:nvPr/>
        </p:nvPicPr>
        <p:blipFill rotWithShape="1">
          <a:blip r:embed="rId6">
            <a:extLst>
              <a:ext uri="{28A0092B-C50C-407E-A947-70E740481C1C}">
                <a14:useLocalDpi xmlns:a14="http://schemas.microsoft.com/office/drawing/2010/main" val="0"/>
              </a:ext>
            </a:extLst>
          </a:blip>
          <a:srcRect l="27065" t="23595" r="24071" b="23846"/>
          <a:stretch/>
        </p:blipFill>
        <p:spPr bwMode="auto">
          <a:xfrm flipH="1">
            <a:off x="718036" y="1986524"/>
            <a:ext cx="676366" cy="6871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394402" y="1722502"/>
            <a:ext cx="6549407" cy="2991609"/>
            <a:chOff x="1227908" y="1234986"/>
            <a:chExt cx="7570538" cy="3200818"/>
          </a:xfrm>
        </p:grpSpPr>
        <p:sp>
          <p:nvSpPr>
            <p:cNvPr id="16" name="Rounded Rectangle 15"/>
            <p:cNvSpPr/>
            <p:nvPr/>
          </p:nvSpPr>
          <p:spPr>
            <a:xfrm>
              <a:off x="1227908" y="1234986"/>
              <a:ext cx="7570538" cy="32008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7" name="Rounded Rectangle 16"/>
            <p:cNvSpPr/>
            <p:nvPr/>
          </p:nvSpPr>
          <p:spPr>
            <a:xfrm>
              <a:off x="1480107" y="1424934"/>
              <a:ext cx="7100054" cy="284529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tài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quốc</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gia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Mọi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cá</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nhân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tổ</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chức</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phải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smtClean="0">
                  <a:solidFill>
                    <a:srgbClr val="002060"/>
                  </a:solidFill>
                  <a:latin typeface="#9Slide03 Arima Madurai Black" panose="00000A00000000000000" pitchFamily="2" charset="0"/>
                  <a:cs typeface="#9Slide03 Arima Madurai Black" panose="00000A00000000000000" pitchFamily="2" charset="0"/>
                </a:rPr>
                <a:t>đ</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ượ</a:t>
              </a:r>
              <a:r>
                <a:rPr lang="en-US" sz="2000" dirty="0">
                  <a:solidFill>
                    <a:srgbClr val="002060"/>
                  </a:solidFill>
                  <a:latin typeface="#9Slide03 Arima Madurai Black" panose="00000A00000000000000" pitchFamily="2" charset="0"/>
                  <a:cs typeface="#9Slide03 Arima Madurai Black" panose="00000A00000000000000" pitchFamily="2" charset="0"/>
                </a:rPr>
                <a:t>c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cấp</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phép</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theo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Luật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smtClean="0">
                  <a:solidFill>
                    <a:srgbClr val="002060"/>
                  </a:solidFill>
                  <a:latin typeface="#9Slide03 Arima Madurai Black" panose="00000A00000000000000" pitchFamily="2" charset="0"/>
                  <a:cs typeface="#9Slide03 Arima Madurai Black" panose="00000A00000000000000" pitchFamily="2" charset="0"/>
                </a:rPr>
                <a:t>.</a:t>
              </a:r>
            </a:p>
            <a:p>
              <a:pPr algn="just"/>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Tận</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nguồn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sẽ</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làm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cạn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kiệt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tài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smtClean="0">
                  <a:solidFill>
                    <a:srgbClr val="002060"/>
                  </a:solidFill>
                  <a:latin typeface="#9Slide03 Arima Madurai Black" panose="00000A00000000000000" pitchFamily="2" charset="0"/>
                  <a:cs typeface="#9Slide03 Arima Madurai Black" panose="00000A00000000000000" pitchFamily="2" charset="0"/>
                </a:rPr>
                <a:t>.</a:t>
              </a:r>
            </a:p>
            <a:p>
              <a:pPr algn="just"/>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trái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phép</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có</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thể</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gây</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hiểm</a:t>
              </a:r>
              <a:r>
                <a:rPr lang="en-US" sz="2000" dirty="0">
                  <a:solidFill>
                    <a:srgbClr val="002060"/>
                  </a:solidFill>
                  <a:latin typeface="#9Slide03 Arima Madurai Black" panose="00000A00000000000000" pitchFamily="2" charset="0"/>
                  <a:cs typeface="#9Slide03 Arima Madurai Black" panose="00000A00000000000000" pitchFamily="2" charset="0"/>
                </a:rPr>
                <a:t> do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mất</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002060"/>
                  </a:solidFill>
                  <a:latin typeface="#9Slide03 Arima Madurai Black" panose="00000A00000000000000" pitchFamily="2" charset="0"/>
                  <a:cs typeface="#9Slide03 Arima Madurai Black" panose="00000A00000000000000" pitchFamily="2" charset="0"/>
                </a:rPr>
                <a:t>an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toàn</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lao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động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ảnh</a:t>
              </a:r>
              <a:r>
                <a:rPr lang="en-US" sz="2000" dirty="0" smtClean="0">
                  <a:solidFill>
                    <a:srgbClr val="002060"/>
                  </a:solidFill>
                  <a:latin typeface="#9Slide03 Arima Madurai Black" panose="00000A00000000000000" pitchFamily="2" charset="0"/>
                  <a:cs typeface="#9Slide03 Arima Madurai Black" panose="00000A00000000000000" pitchFamily="2" charset="0"/>
                </a:rPr>
                <a:t> h</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ưởng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đến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môi</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tr</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ường</a:t>
              </a:r>
              <a:r>
                <a:rPr lang="en-US" sz="20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grpSp>
      <p:grpSp>
        <p:nvGrpSpPr>
          <p:cNvPr id="18" name="Group 17"/>
          <p:cNvGrpSpPr/>
          <p:nvPr/>
        </p:nvGrpSpPr>
        <p:grpSpPr>
          <a:xfrm>
            <a:off x="230533" y="1259249"/>
            <a:ext cx="5663372" cy="392582"/>
            <a:chOff x="322761" y="1294410"/>
            <a:chExt cx="4641960" cy="392582"/>
          </a:xfrm>
        </p:grpSpPr>
        <p:sp>
          <p:nvSpPr>
            <p:cNvPr id="19" name="Pentagon 18"/>
            <p:cNvSpPr/>
            <p:nvPr/>
          </p:nvSpPr>
          <p:spPr>
            <a:xfrm>
              <a:off x="457916" y="1294410"/>
              <a:ext cx="4506805" cy="392582"/>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Tìm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hiểu</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khai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khoáng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0" name="Chevron 19"/>
            <p:cNvSpPr/>
            <p:nvPr/>
          </p:nvSpPr>
          <p:spPr>
            <a:xfrm>
              <a:off x="322761" y="1294410"/>
              <a:ext cx="285789" cy="392582"/>
            </a:xfrm>
            <a:prstGeom prst="chevr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2060"/>
                </a:solidFill>
              </a:endParaRPr>
            </a:p>
          </p:txBody>
        </p:sp>
      </p:grpSp>
    </p:spTree>
    <p:extLst>
      <p:ext uri="{BB962C8B-B14F-4D97-AF65-F5344CB8AC3E}">
        <p14:creationId xmlns:p14="http://schemas.microsoft.com/office/powerpoint/2010/main" val="26270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38" y="66770"/>
            <a:ext cx="8229600" cy="422672"/>
          </a:xfrm>
        </p:spPr>
        <p:txBody>
          <a:bodyPr/>
          <a:lstStyle/>
          <a:p>
            <a:r>
              <a:rPr lang="vi-VN" sz="3600" dirty="0" smtClean="0">
                <a:latin typeface="Autocar Black Condensed" panose="02020800000000000000" pitchFamily="18" charset="0"/>
                <a:ea typeface="Autocar Black Condensed" panose="02020800000000000000" pitchFamily="18" charset="0"/>
                <a:cs typeface="Autocar Black Condensed" panose="02020800000000000000" pitchFamily="18" charset="0"/>
              </a:rPr>
              <a:t>Một số hình ảnh tái chế</a:t>
            </a:r>
            <a:endParaRPr lang="vi-VN" sz="3600"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28</a:t>
            </a:fld>
            <a:endParaRPr lang="en-US">
              <a:solidFill>
                <a:srgbClr val="FFFFFF"/>
              </a:solidFill>
            </a:endParaRPr>
          </a:p>
        </p:txBody>
      </p:sp>
      <p:pic>
        <p:nvPicPr>
          <p:cNvPr id="12290" name="Picture 2" descr="Những ý tưởng tuyệt vời cho việc tái chế vỏ chai nhự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15" y="643091"/>
            <a:ext cx="4054286" cy="20234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ách tái chế vỏ chai nhựa thành những món đồ độc đ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56" y="643091"/>
            <a:ext cx="3594226" cy="202175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Nội Thất Toàn Cảnh: Trang Trí Nhà đẹp Như Chuyên Gia Với 6 ý Tưởng Tái Chế  Cực &amp;quot;độc&amp;quot; Mới Nhất - KIENTHUCCUCSO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15" y="2716041"/>
            <a:ext cx="4054286" cy="209999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ách tái chế vỏ chai nhựa thành chiếc hộp bút DIY - Kênh Tin Tứ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58"/>
          <a:stretch/>
        </p:blipFill>
        <p:spPr bwMode="auto">
          <a:xfrm>
            <a:off x="4327556" y="2716040"/>
            <a:ext cx="3594226" cy="209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4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par>
                                <p:cTn id="8" presetID="21" presetClass="entr" presetSubtype="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wheel(1)">
                                      <p:cBhvr>
                                        <p:cTn id="10" dur="2000"/>
                                        <p:tgtEl>
                                          <p:spTgt spid="12292"/>
                                        </p:tgtEl>
                                      </p:cBhvr>
                                    </p:animEffect>
                                  </p:childTnLst>
                                </p:cTn>
                              </p:par>
                              <p:par>
                                <p:cTn id="11" presetID="21" presetClass="entr" presetSubtype="1"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wheel(1)">
                                      <p:cBhvr>
                                        <p:cTn id="13" dur="2000"/>
                                        <p:tgtEl>
                                          <p:spTgt spid="12294"/>
                                        </p:tgtEl>
                                      </p:cBhvr>
                                    </p:animEffect>
                                  </p:childTnLst>
                                </p:cTn>
                              </p:par>
                              <p:par>
                                <p:cTn id="14" presetID="21" presetClass="entr" presetSubtype="1" fill="hold" nodeType="withEffect">
                                  <p:stCondLst>
                                    <p:cond delay="0"/>
                                  </p:stCondLst>
                                  <p:childTnLst>
                                    <p:set>
                                      <p:cBhvr>
                                        <p:cTn id="15" dur="1" fill="hold">
                                          <p:stCondLst>
                                            <p:cond delay="0"/>
                                          </p:stCondLst>
                                        </p:cTn>
                                        <p:tgtEl>
                                          <p:spTgt spid="12298"/>
                                        </p:tgtEl>
                                        <p:attrNameLst>
                                          <p:attrName>style.visibility</p:attrName>
                                        </p:attrNameLst>
                                      </p:cBhvr>
                                      <p:to>
                                        <p:strVal val="visible"/>
                                      </p:to>
                                    </p:set>
                                    <p:animEffect transition="in" filter="wheel(1)">
                                      <p:cBhvr>
                                        <p:cTn id="16" dur="2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29</a:t>
            </a:fld>
            <a:endParaRPr lang="en-US">
              <a:solidFill>
                <a:srgbClr val="FFFFFF"/>
              </a:solidFill>
            </a:endParaRPr>
          </a:p>
        </p:txBody>
      </p:sp>
      <p:grpSp>
        <p:nvGrpSpPr>
          <p:cNvPr id="6" name="Group 5"/>
          <p:cNvGrpSpPr/>
          <p:nvPr/>
        </p:nvGrpSpPr>
        <p:grpSpPr>
          <a:xfrm>
            <a:off x="181070" y="1148978"/>
            <a:ext cx="8637007" cy="2677521"/>
            <a:chOff x="181069" y="788771"/>
            <a:chExt cx="8637007" cy="3570028"/>
          </a:xfrm>
        </p:grpSpPr>
        <p:pic>
          <p:nvPicPr>
            <p:cNvPr id="13314" name="Picture 2" descr="Mô hình làm phân compost từ rác hữu cơ - Cụm Vườn Nông Nghệp Hữu Cơ KyBiMơ"/>
            <p:cNvPicPr>
              <a:picLocks noChangeAspect="1" noChangeArrowheads="1"/>
            </p:cNvPicPr>
            <p:nvPr/>
          </p:nvPicPr>
          <p:blipFill rotWithShape="1">
            <a:blip r:embed="rId2">
              <a:extLst>
                <a:ext uri="{28A0092B-C50C-407E-A947-70E740481C1C}">
                  <a14:useLocalDpi xmlns:a14="http://schemas.microsoft.com/office/drawing/2010/main" val="0"/>
                </a:ext>
              </a:extLst>
            </a:blip>
            <a:srcRect l="8866" t="312" r="8471" b="-95"/>
            <a:stretch/>
          </p:blipFill>
          <p:spPr bwMode="auto">
            <a:xfrm>
              <a:off x="181069" y="788771"/>
              <a:ext cx="4653481" cy="315965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ƯỚNG DẪN QUY TRÌNH LÀM PHÂN RÁC HỮU CƠ - HUY LONG"/>
            <p:cNvPicPr>
              <a:picLocks noChangeAspect="1" noChangeArrowheads="1"/>
            </p:cNvPicPr>
            <p:nvPr/>
          </p:nvPicPr>
          <p:blipFill rotWithShape="1">
            <a:blip r:embed="rId3">
              <a:extLst>
                <a:ext uri="{28A0092B-C50C-407E-A947-70E740481C1C}">
                  <a14:useLocalDpi xmlns:a14="http://schemas.microsoft.com/office/drawing/2010/main" val="0"/>
                </a:ext>
              </a:extLst>
            </a:blip>
            <a:srcRect l="24684" r="8623" b="2163"/>
            <a:stretch/>
          </p:blipFill>
          <p:spPr bwMode="auto">
            <a:xfrm>
              <a:off x="5006567" y="798625"/>
              <a:ext cx="3811509" cy="31498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94438" y="3948430"/>
              <a:ext cx="5880225" cy="410369"/>
            </a:xfrm>
            <a:prstGeom prst="rect">
              <a:avLst/>
            </a:prstGeom>
          </p:spPr>
          <p:txBody>
            <a:bodyPr wrap="square">
              <a:spAutoFit/>
            </a:bodyPr>
            <a:lstStyle/>
            <a:p>
              <a:pPr algn="ctr"/>
              <a:r>
                <a:rPr lang="vi-VN" dirty="0" smtClean="0">
                  <a:solidFill>
                    <a:srgbClr val="000000"/>
                  </a:solidFill>
                  <a:latin typeface="Arial" panose="020B0604020202020204" pitchFamily="34" charset="0"/>
                  <a:ea typeface="Segoe UI" panose="020B0502040204020203" pitchFamily="34" charset="0"/>
                  <a:cs typeface="Arial" panose="020B0604020202020204" pitchFamily="34" charset="0"/>
                </a:rPr>
                <a:t>Thức ăn thừa, lá cây, xác động vật làm phân vi sinh</a:t>
              </a:r>
              <a:endParaRPr lang="en-US" dirty="0">
                <a:latin typeface="Arial" panose="020B0604020202020204" pitchFamily="34" charset="0"/>
                <a:cs typeface="Arial" panose="020B0604020202020204" pitchFamily="34" charset="0"/>
              </a:endParaRPr>
            </a:p>
          </p:txBody>
        </p:sp>
      </p:grpSp>
      <p:grpSp>
        <p:nvGrpSpPr>
          <p:cNvPr id="8" name="Group 7"/>
          <p:cNvGrpSpPr/>
          <p:nvPr/>
        </p:nvGrpSpPr>
        <p:grpSpPr>
          <a:xfrm>
            <a:off x="181069" y="1356640"/>
            <a:ext cx="8637006" cy="2381310"/>
            <a:chOff x="181069" y="3682920"/>
            <a:chExt cx="8637006" cy="3175080"/>
          </a:xfrm>
        </p:grpSpPr>
        <p:pic>
          <p:nvPicPr>
            <p:cNvPr id="13318" name="Picture 6" descr="Doanh nghiệp và sản phẩm từ giấy tái chế | Xu hướng XANH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69" y="4427184"/>
              <a:ext cx="3639116" cy="243081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ông Nghệ Bao Bì Mới Nhất 2019 - Công Ty CP Bao Bì Bình M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518" y="4421584"/>
              <a:ext cx="4327557" cy="24364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2831" y="3682920"/>
              <a:ext cx="5477347" cy="410369"/>
            </a:xfrm>
            <a:prstGeom prst="rect">
              <a:avLst/>
            </a:prstGeom>
            <a:noFill/>
          </p:spPr>
          <p:txBody>
            <a:bodyPr wrap="square" rtlCol="0">
              <a:spAutoFit/>
            </a:bodyPr>
            <a:lstStyle/>
            <a:p>
              <a:pPr algn="ctr"/>
              <a:r>
                <a:rPr lang="vi-VN" dirty="0" smtClean="0">
                  <a:latin typeface="Arial" panose="020B0604020202020204" pitchFamily="34" charset="0"/>
                  <a:cs typeface="Arial" panose="020B0604020202020204" pitchFamily="34" charset="0"/>
                </a:rPr>
                <a:t>Sản xuất cái tụi nhựa, giấy gói từ giấy đã sử dụng</a:t>
              </a:r>
              <a:endParaRPr lang="vi-VN" dirty="0">
                <a:latin typeface="Arial" panose="020B0604020202020204" pitchFamily="34" charset="0"/>
                <a:cs typeface="Arial" panose="020B0604020202020204" pitchFamily="34" charset="0"/>
              </a:endParaRPr>
            </a:p>
          </p:txBody>
        </p:sp>
      </p:grpSp>
      <p:sp>
        <p:nvSpPr>
          <p:cNvPr id="13" name="Title 1"/>
          <p:cNvSpPr>
            <a:spLocks noGrp="1"/>
          </p:cNvSpPr>
          <p:nvPr>
            <p:ph type="title"/>
          </p:nvPr>
        </p:nvSpPr>
        <p:spPr>
          <a:xfrm>
            <a:off x="294238" y="66770"/>
            <a:ext cx="8229600" cy="422672"/>
          </a:xfrm>
        </p:spPr>
        <p:txBody>
          <a:bodyPr/>
          <a:lstStyle/>
          <a:p>
            <a:r>
              <a:rPr lang="vi-VN" sz="3600" dirty="0" smtClean="0">
                <a:latin typeface="Autocar Black Condensed" panose="02020800000000000000" pitchFamily="18" charset="0"/>
                <a:ea typeface="Autocar Black Condensed" panose="02020800000000000000" pitchFamily="18" charset="0"/>
                <a:cs typeface="Autocar Black Condensed" panose="02020800000000000000" pitchFamily="18" charset="0"/>
              </a:rPr>
              <a:t>Một số hình ảnh tái chế</a:t>
            </a:r>
            <a:endParaRPr lang="vi-VN" sz="3600"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Tree>
    <p:extLst>
      <p:ext uri="{BB962C8B-B14F-4D97-AF65-F5344CB8AC3E}">
        <p14:creationId xmlns:p14="http://schemas.microsoft.com/office/powerpoint/2010/main" val="77131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pic>
        <p:nvPicPr>
          <p:cNvPr id="3074" name="Picture 2" descr="Cô Gái Cầm Kính Lúp Hình ảnh | Định dạng hình ảnh PNG 401003016|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37" b="90000" l="10000" r="90000">
                        <a14:foregroundMark x1="47791" y1="42791" x2="45581" y2="48721"/>
                        <a14:foregroundMark x1="61279" y1="38372" x2="65349" y2="46512"/>
                        <a14:foregroundMark x1="67558" y1="40233" x2="51279" y2="45233"/>
                      </a14:backgroundRemoval>
                    </a14:imgEffect>
                  </a14:imgLayer>
                </a14:imgProps>
              </a:ext>
              <a:ext uri="{28A0092B-C50C-407E-A947-70E740481C1C}">
                <a14:useLocalDpi xmlns:a14="http://schemas.microsoft.com/office/drawing/2010/main" val="0"/>
              </a:ext>
            </a:extLst>
          </a:blip>
          <a:srcRect l="24527" t="15313" r="21491" b="15012"/>
          <a:stretch/>
        </p:blipFill>
        <p:spPr bwMode="auto">
          <a:xfrm>
            <a:off x="-99314" y="1380257"/>
            <a:ext cx="2915666" cy="376324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16352" y="1267968"/>
            <a:ext cx="5279136" cy="761171"/>
          </a:xfrm>
          <a:prstGeom prst="wedgeRoundRectCallout">
            <a:avLst>
              <a:gd name="adj1" fmla="val -60447"/>
              <a:gd name="adj2" fmla="val 5558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Có</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thể</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tạo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phẩm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từ</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kể</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trên</a:t>
            </a:r>
            <a:r>
              <a:rPr lang="en-US" sz="1800" dirty="0" smtClean="0">
                <a:solidFill>
                  <a:srgbClr val="002060"/>
                </a:solidFill>
                <a:latin typeface="#9Slide03 Arima Madurai Black" panose="00000A00000000000000" pitchFamily="2" charset="0"/>
                <a:cs typeface="#9Slide03 Arima Madurai Black" panose="00000A00000000000000" pitchFamily="2" charset="0"/>
              </a:rPr>
              <a:t>?</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5" name="Picture 14"/>
          <p:cNvPicPr>
            <a:picLocks noChangeAspect="1"/>
          </p:cNvPicPr>
          <p:nvPr/>
        </p:nvPicPr>
        <p:blipFill>
          <a:blip r:embed="rId8"/>
          <a:stretch>
            <a:fillRect/>
          </a:stretch>
        </p:blipFill>
        <p:spPr>
          <a:xfrm>
            <a:off x="3308465" y="2130691"/>
            <a:ext cx="1886206" cy="1364009"/>
          </a:xfrm>
          <a:prstGeom prst="rect">
            <a:avLst/>
          </a:prstGeom>
        </p:spPr>
      </p:pic>
      <p:pic>
        <p:nvPicPr>
          <p:cNvPr id="16" name="Picture 15"/>
          <p:cNvPicPr>
            <a:picLocks noChangeAspect="1"/>
          </p:cNvPicPr>
          <p:nvPr/>
        </p:nvPicPr>
        <p:blipFill>
          <a:blip r:embed="rId9"/>
          <a:stretch>
            <a:fillRect/>
          </a:stretch>
        </p:blipFill>
        <p:spPr>
          <a:xfrm>
            <a:off x="5420865" y="2149137"/>
            <a:ext cx="2073013" cy="1345563"/>
          </a:xfrm>
          <a:prstGeom prst="rect">
            <a:avLst/>
          </a:prstGeom>
        </p:spPr>
      </p:pic>
      <p:pic>
        <p:nvPicPr>
          <p:cNvPr id="17" name="Picture 16"/>
          <p:cNvPicPr>
            <a:picLocks noChangeAspect="1"/>
          </p:cNvPicPr>
          <p:nvPr/>
        </p:nvPicPr>
        <p:blipFill>
          <a:blip r:embed="rId10"/>
          <a:stretch>
            <a:fillRect/>
          </a:stretch>
        </p:blipFill>
        <p:spPr>
          <a:xfrm>
            <a:off x="3307573" y="3614698"/>
            <a:ext cx="1887098" cy="1328195"/>
          </a:xfrm>
          <a:prstGeom prst="rect">
            <a:avLst/>
          </a:prstGeom>
        </p:spPr>
      </p:pic>
      <p:pic>
        <p:nvPicPr>
          <p:cNvPr id="18" name="Picture 17"/>
          <p:cNvPicPr>
            <a:picLocks noChangeAspect="1"/>
          </p:cNvPicPr>
          <p:nvPr/>
        </p:nvPicPr>
        <p:blipFill>
          <a:blip r:embed="rId11"/>
          <a:stretch>
            <a:fillRect/>
          </a:stretch>
        </p:blipFill>
        <p:spPr>
          <a:xfrm>
            <a:off x="5420864" y="3614698"/>
            <a:ext cx="2073013" cy="1356594"/>
          </a:xfrm>
          <a:prstGeom prst="rect">
            <a:avLst/>
          </a:prstGeom>
        </p:spPr>
      </p:pic>
    </p:spTree>
    <p:extLst>
      <p:ext uri="{BB962C8B-B14F-4D97-AF65-F5344CB8AC3E}">
        <p14:creationId xmlns:p14="http://schemas.microsoft.com/office/powerpoint/2010/main" val="218066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30</a:t>
            </a:fld>
            <a:endParaRPr lang="en-US">
              <a:solidFill>
                <a:srgbClr val="FFFFFF"/>
              </a:solidFill>
            </a:endParaRPr>
          </a:p>
        </p:txBody>
      </p:sp>
      <p:sp>
        <p:nvSpPr>
          <p:cNvPr id="6" name="Rectangle 5"/>
          <p:cNvSpPr/>
          <p:nvPr/>
        </p:nvSpPr>
        <p:spPr>
          <a:xfrm>
            <a:off x="2886410" y="140737"/>
            <a:ext cx="4572000" cy="355162"/>
          </a:xfrm>
          <a:prstGeom prst="rect">
            <a:avLst/>
          </a:prstGeom>
        </p:spPr>
        <p:txBody>
          <a:bodyPr>
            <a:spAutoFit/>
          </a:bodyPr>
          <a:lstStyle/>
          <a:p>
            <a:pPr algn="just">
              <a:lnSpc>
                <a:spcPct val="122000"/>
              </a:lnSpc>
              <a:spcAft>
                <a:spcPts val="400"/>
              </a:spcAft>
            </a:pPr>
            <a:r>
              <a:rPr lang="en-US"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6"/>
          <p:cNvGrpSpPr/>
          <p:nvPr/>
        </p:nvGrpSpPr>
        <p:grpSpPr>
          <a:xfrm>
            <a:off x="276131" y="321202"/>
            <a:ext cx="3216915" cy="3448193"/>
            <a:chOff x="276130" y="428269"/>
            <a:chExt cx="3216915" cy="4597590"/>
          </a:xfrm>
        </p:grpSpPr>
        <p:sp>
          <p:nvSpPr>
            <p:cNvPr id="5" name="Rectangle 4"/>
            <p:cNvSpPr/>
            <p:nvPr/>
          </p:nvSpPr>
          <p:spPr>
            <a:xfrm>
              <a:off x="276130" y="1898934"/>
              <a:ext cx="3216915" cy="3126925"/>
            </a:xfrm>
            <a:prstGeom prst="rect">
              <a:avLst/>
            </a:prstGeom>
          </p:spPr>
          <p:txBody>
            <a:bodyPr wrap="square">
              <a:spAutoFit/>
            </a:bodyPr>
            <a:lstStyle/>
            <a:p>
              <a:pPr algn="just">
                <a:lnSpc>
                  <a:spcPct val="122000"/>
                </a:lnSpc>
                <a:spcAft>
                  <a:spcPts val="400"/>
                </a:spcAft>
              </a:pPr>
              <a:r>
                <a:rPr lang="vi-VN" sz="2400" b="1" dirty="0" smtClean="0">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Em </a:t>
              </a:r>
              <a:r>
                <a:rPr lang="vi-VN" sz="2400" b="1" dirty="0">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hãy kể tên một số đồ vật trong gia đình và cho biết chúng được tạo ra từ nguyên liệu </a:t>
              </a:r>
              <a:r>
                <a:rPr lang="vi-VN" sz="2400" b="1" dirty="0" smtClean="0">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nào</a:t>
              </a:r>
              <a:r>
                <a:rPr lang="en-US" sz="2400" b="1" dirty="0">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en-US" sz="2400" b="1"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11266" name="Picture 2" descr="200 câu hỏi, đố về Kiều - HỘI KIỀU HỌ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30" y="428269"/>
              <a:ext cx="2642036" cy="1470665"/>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8" name="Picture 4" descr="Bàn máy tính - Bàn máy tính RAT202S"/>
          <p:cNvPicPr>
            <a:picLocks noChangeAspect="1" noChangeArrowheads="1"/>
          </p:cNvPicPr>
          <p:nvPr/>
        </p:nvPicPr>
        <p:blipFill rotWithShape="1">
          <a:blip r:embed="rId3">
            <a:extLst>
              <a:ext uri="{28A0092B-C50C-407E-A947-70E740481C1C}">
                <a14:useLocalDpi xmlns:a14="http://schemas.microsoft.com/office/drawing/2010/main" val="0"/>
              </a:ext>
            </a:extLst>
          </a:blip>
          <a:srcRect l="1114" t="15529" r="1728" b="14001"/>
          <a:stretch/>
        </p:blipFill>
        <p:spPr bwMode="auto">
          <a:xfrm>
            <a:off x="6329902" y="583948"/>
            <a:ext cx="2814099" cy="152777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ẫu hàng rào đẹp nhất- cực hot hiện nay – Hàng Rào Ly Tâm Bil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901" y="2111721"/>
            <a:ext cx="2814099" cy="122061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á - 2121 - SL"/>
          <p:cNvPicPr>
            <a:picLocks noChangeAspect="1" noChangeArrowheads="1"/>
          </p:cNvPicPr>
          <p:nvPr/>
        </p:nvPicPr>
        <p:blipFill rotWithShape="1">
          <a:blip r:embed="rId5">
            <a:extLst>
              <a:ext uri="{28A0092B-C50C-407E-A947-70E740481C1C}">
                <a14:useLocalDpi xmlns:a14="http://schemas.microsoft.com/office/drawing/2010/main" val="0"/>
              </a:ext>
            </a:extLst>
          </a:blip>
          <a:srcRect l="9034" t="26901" r="8428" b="29660"/>
          <a:stretch/>
        </p:blipFill>
        <p:spPr bwMode="auto">
          <a:xfrm>
            <a:off x="4065006" y="583949"/>
            <a:ext cx="2214813" cy="8853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Rá Tre Ohi@Ma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1553" y="1522656"/>
            <a:ext cx="2001717" cy="1501288"/>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Những lọ hoa bỗng đẹp đến chẳng thể ngờ được chỉ nhờ cách làm đơn giản nà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973" r="1295" b="9167"/>
          <a:stretch/>
        </p:blipFill>
        <p:spPr bwMode="auto">
          <a:xfrm>
            <a:off x="6744108" y="3332337"/>
            <a:ext cx="1985681" cy="1552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4413962" y="3178478"/>
            <a:ext cx="1793462" cy="1345097"/>
          </a:xfrm>
          <a:prstGeom prst="rect">
            <a:avLst/>
          </a:prstGeom>
        </p:spPr>
      </p:pic>
      <p:grpSp>
        <p:nvGrpSpPr>
          <p:cNvPr id="13" name="Group 12"/>
          <p:cNvGrpSpPr/>
          <p:nvPr/>
        </p:nvGrpSpPr>
        <p:grpSpPr>
          <a:xfrm>
            <a:off x="0" y="854622"/>
            <a:ext cx="3792245" cy="3430117"/>
            <a:chOff x="276128" y="1711105"/>
            <a:chExt cx="3792245" cy="4573489"/>
          </a:xfrm>
        </p:grpSpPr>
        <p:sp>
          <p:nvSpPr>
            <p:cNvPr id="11" name="Flowchart: Process 10"/>
            <p:cNvSpPr/>
            <p:nvPr/>
          </p:nvSpPr>
          <p:spPr>
            <a:xfrm>
              <a:off x="276128" y="2139554"/>
              <a:ext cx="3792245" cy="3551852"/>
            </a:xfrm>
            <a:prstGeom prst="flowChartProcess">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spcAft>
                  <a:spcPts val="400"/>
                </a:spcAft>
              </a:pPr>
              <a:r>
                <a:rPr lang="vi-VN" sz="2800" b="1" dirty="0" smtClean="0">
                  <a:solidFill>
                    <a:schemeClr val="tx1"/>
                  </a:solidFill>
                  <a:latin typeface="Bahnschrift Condensed" panose="020B0502040204020203" pitchFamily="34" charset="0"/>
                  <a:ea typeface="Segoe UI" panose="020B0502040204020203" pitchFamily="34" charset="0"/>
                  <a:cs typeface="Arial" panose="020B0604020202020204" pitchFamily="34" charset="0"/>
                </a:rPr>
                <a:t>VÍ DỤ</a:t>
              </a:r>
            </a:p>
            <a:p>
              <a:pPr marL="342900" indent="-342900" algn="just">
                <a:lnSpc>
                  <a:spcPct val="122000"/>
                </a:lnSpc>
                <a:spcAft>
                  <a:spcPts val="400"/>
                </a:spcAft>
                <a:buFont typeface="Arial" panose="020B0604020202020204" pitchFamily="34" charset="0"/>
                <a:buChar char="•"/>
              </a:pPr>
              <a:r>
                <a:rPr lang="vi-VN"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Bàn</a:t>
              </a:r>
              <a:r>
                <a:rPr lang="vi-VN" sz="2000" dirty="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 ghế được tạo ra từ gỗ; </a:t>
              </a:r>
              <a:endParaRPr lang="en-US"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marL="342900" indent="-342900" algn="just">
                <a:lnSpc>
                  <a:spcPct val="122000"/>
                </a:lnSpc>
                <a:spcAft>
                  <a:spcPts val="400"/>
                </a:spcAft>
                <a:buFont typeface="Arial" panose="020B0604020202020204" pitchFamily="34" charset="0"/>
                <a:buChar char="•"/>
              </a:pPr>
              <a:r>
                <a:rPr lang="en-US" sz="2000" dirty="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T</a:t>
              </a:r>
              <a:r>
                <a:rPr lang="vi-VN"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ường </a:t>
              </a:r>
              <a:r>
                <a:rPr lang="vi-VN" sz="2000" dirty="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rào được tạo ra từ đá; </a:t>
              </a:r>
              <a:endParaRPr lang="en-US"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marL="342900" indent="-342900" algn="just">
                <a:lnSpc>
                  <a:spcPct val="122000"/>
                </a:lnSpc>
                <a:spcAft>
                  <a:spcPts val="400"/>
                </a:spcAft>
                <a:buFont typeface="Arial" panose="020B0604020202020204" pitchFamily="34" charset="0"/>
                <a:buChar char="•"/>
              </a:pPr>
              <a:r>
                <a:rPr lang="en-US" sz="2000" dirty="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R</a:t>
              </a:r>
              <a:r>
                <a:rPr lang="vi-VN"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ồ</a:t>
              </a:r>
              <a:r>
                <a:rPr lang="vi-VN" sz="2000" dirty="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 rá được tạo ra từ mây hoặc tre</a:t>
              </a:r>
              <a:r>
                <a:rPr lang="vi-VN"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en-US" sz="2000" dirty="0" smtClean="0">
                <a:solidFill>
                  <a:schemeClr val="tx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2" name="Oval 11"/>
            <p:cNvSpPr/>
            <p:nvPr/>
          </p:nvSpPr>
          <p:spPr>
            <a:xfrm>
              <a:off x="276128" y="1711105"/>
              <a:ext cx="1416869" cy="11045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23652" y="5180071"/>
              <a:ext cx="1416869" cy="11045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48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animEffect transition="in" filter="circle(in)">
                                      <p:cBhvr>
                                        <p:cTn id="7" dur="2000"/>
                                        <p:tgtEl>
                                          <p:spTgt spid="11276"/>
                                        </p:tgtEl>
                                      </p:cBhvr>
                                    </p:animEffect>
                                  </p:childTnLst>
                                </p:cTn>
                              </p:par>
                              <p:par>
                                <p:cTn id="8" presetID="6" presetClass="entr" presetSubtype="16"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circle(in)">
                                      <p:cBhvr>
                                        <p:cTn id="10" dur="2000"/>
                                        <p:tgtEl>
                                          <p:spTgt spid="11270"/>
                                        </p:tgtEl>
                                      </p:cBhvr>
                                    </p:animEffect>
                                  </p:childTnLst>
                                </p:cTn>
                              </p:par>
                              <p:par>
                                <p:cTn id="11" presetID="6" presetClass="entr" presetSubtype="16"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circle(in)">
                                      <p:cBhvr>
                                        <p:cTn id="13" dur="2000"/>
                                        <p:tgtEl>
                                          <p:spTgt spid="11268"/>
                                        </p:tgtEl>
                                      </p:cBhvr>
                                    </p:animEffect>
                                  </p:childTnLst>
                                </p:cTn>
                              </p:par>
                              <p:par>
                                <p:cTn id="14" presetID="6" presetClass="entr" presetSubtype="16" fill="hold" nodeType="withEffect">
                                  <p:stCondLst>
                                    <p:cond delay="0"/>
                                  </p:stCondLst>
                                  <p:childTnLst>
                                    <p:set>
                                      <p:cBhvr>
                                        <p:cTn id="15" dur="1" fill="hold">
                                          <p:stCondLst>
                                            <p:cond delay="0"/>
                                          </p:stCondLst>
                                        </p:cTn>
                                        <p:tgtEl>
                                          <p:spTgt spid="11272"/>
                                        </p:tgtEl>
                                        <p:attrNameLst>
                                          <p:attrName>style.visibility</p:attrName>
                                        </p:attrNameLst>
                                      </p:cBhvr>
                                      <p:to>
                                        <p:strVal val="visible"/>
                                      </p:to>
                                    </p:set>
                                    <p:animEffect transition="in" filter="circle(in)">
                                      <p:cBhvr>
                                        <p:cTn id="16" dur="2000"/>
                                        <p:tgtEl>
                                          <p:spTgt spid="11272"/>
                                        </p:tgtEl>
                                      </p:cBhvr>
                                    </p:animEffect>
                                  </p:childTnLst>
                                </p:cTn>
                              </p:par>
                              <p:par>
                                <p:cTn id="17" presetID="6" presetClass="entr" presetSubtype="16" fill="hold" nodeType="withEffect">
                                  <p:stCondLst>
                                    <p:cond delay="0"/>
                                  </p:stCondLst>
                                  <p:childTnLst>
                                    <p:set>
                                      <p:cBhvr>
                                        <p:cTn id="18" dur="1" fill="hold">
                                          <p:stCondLst>
                                            <p:cond delay="0"/>
                                          </p:stCondLst>
                                        </p:cTn>
                                        <p:tgtEl>
                                          <p:spTgt spid="11274"/>
                                        </p:tgtEl>
                                        <p:attrNameLst>
                                          <p:attrName>style.visibility</p:attrName>
                                        </p:attrNameLst>
                                      </p:cBhvr>
                                      <p:to>
                                        <p:strVal val="visible"/>
                                      </p:to>
                                    </p:set>
                                    <p:animEffect transition="in" filter="circle(in)">
                                      <p:cBhvr>
                                        <p:cTn id="19" dur="2000"/>
                                        <p:tgtEl>
                                          <p:spTgt spid="112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23057" y="4401128"/>
            <a:ext cx="290946" cy="261500"/>
          </a:xfrm>
          <a:prstGeom prst="ellipse">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31</a:t>
            </a:fld>
            <a:endParaRPr lang="en-US">
              <a:solidFill>
                <a:srgbClr val="FFFFFF"/>
              </a:solidFill>
            </a:endParaRPr>
          </a:p>
        </p:txBody>
      </p:sp>
      <p:sp>
        <p:nvSpPr>
          <p:cNvPr id="5" name="Rectangle 5"/>
          <p:cNvSpPr>
            <a:spLocks noChangeArrowheads="1"/>
          </p:cNvSpPr>
          <p:nvPr/>
        </p:nvSpPr>
        <p:spPr bwMode="auto">
          <a:xfrm>
            <a:off x="0" y="2081204"/>
            <a:ext cx="3233119" cy="604104"/>
          </a:xfrm>
          <a:prstGeom prst="rect">
            <a:avLst/>
          </a:prstGeom>
          <a:gradFill>
            <a:gsLst>
              <a:gs pos="0">
                <a:schemeClr val="accent1">
                  <a:lumMod val="5000"/>
                  <a:lumOff val="95000"/>
                </a:schemeClr>
              </a:gs>
              <a:gs pos="74000">
                <a:schemeClr val="bg1">
                  <a:lumMod val="75000"/>
                </a:schemeClr>
              </a:gs>
              <a:gs pos="83000">
                <a:schemeClr val="bg1">
                  <a:lumMod val="85000"/>
                </a:schemeClr>
              </a:gs>
              <a:gs pos="100000">
                <a:schemeClr val="bg1">
                  <a:lumMod val="95000"/>
                </a:schemeClr>
              </a:gs>
            </a:gsLst>
            <a:lin ang="5400000" scaled="1"/>
          </a:gra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 name="Rectangle 6"/>
          <p:cNvSpPr>
            <a:spLocks noChangeArrowheads="1"/>
          </p:cNvSpPr>
          <p:nvPr/>
        </p:nvSpPr>
        <p:spPr bwMode="auto">
          <a:xfrm>
            <a:off x="810285" y="2685308"/>
            <a:ext cx="2422834" cy="606511"/>
          </a:xfrm>
          <a:prstGeom prst="rect">
            <a:avLst/>
          </a:prstGeom>
          <a:gradFill>
            <a:gsLst>
              <a:gs pos="0">
                <a:schemeClr val="accent1">
                  <a:lumMod val="5000"/>
                  <a:lumOff val="95000"/>
                </a:schemeClr>
              </a:gs>
              <a:gs pos="74000">
                <a:schemeClr val="bg1">
                  <a:lumMod val="75000"/>
                </a:schemeClr>
              </a:gs>
              <a:gs pos="83000">
                <a:schemeClr val="bg1">
                  <a:lumMod val="85000"/>
                </a:schemeClr>
              </a:gs>
              <a:gs pos="100000">
                <a:schemeClr val="bg1">
                  <a:lumMod val="95000"/>
                </a:schemeClr>
              </a:gs>
            </a:gsLst>
            <a:lin ang="5400000" scaled="1"/>
          </a:gra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 name="Rectangle 7"/>
          <p:cNvSpPr>
            <a:spLocks noChangeArrowheads="1"/>
          </p:cNvSpPr>
          <p:nvPr/>
        </p:nvSpPr>
        <p:spPr bwMode="auto">
          <a:xfrm>
            <a:off x="1615757" y="3291818"/>
            <a:ext cx="1617362" cy="604104"/>
          </a:xfrm>
          <a:prstGeom prst="rect">
            <a:avLst/>
          </a:prstGeom>
          <a:gradFill>
            <a:gsLst>
              <a:gs pos="0">
                <a:schemeClr val="accent1">
                  <a:lumMod val="5000"/>
                  <a:lumOff val="95000"/>
                </a:schemeClr>
              </a:gs>
              <a:gs pos="74000">
                <a:schemeClr val="bg1">
                  <a:lumMod val="75000"/>
                </a:schemeClr>
              </a:gs>
              <a:gs pos="83000">
                <a:schemeClr val="bg1">
                  <a:lumMod val="85000"/>
                </a:schemeClr>
              </a:gs>
              <a:gs pos="100000">
                <a:schemeClr val="bg1">
                  <a:lumMod val="95000"/>
                </a:schemeClr>
              </a:gs>
            </a:gsLst>
            <a:lin ang="5400000" scaled="1"/>
          </a:gra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 name="Rectangle 8"/>
          <p:cNvSpPr>
            <a:spLocks noChangeArrowheads="1"/>
          </p:cNvSpPr>
          <p:nvPr/>
        </p:nvSpPr>
        <p:spPr bwMode="auto">
          <a:xfrm>
            <a:off x="2424439" y="3895922"/>
            <a:ext cx="808681" cy="606511"/>
          </a:xfrm>
          <a:prstGeom prst="rect">
            <a:avLst/>
          </a:prstGeom>
          <a:gradFill>
            <a:gsLst>
              <a:gs pos="0">
                <a:schemeClr val="accent1">
                  <a:lumMod val="5000"/>
                  <a:lumOff val="95000"/>
                </a:schemeClr>
              </a:gs>
              <a:gs pos="74000">
                <a:schemeClr val="bg1">
                  <a:lumMod val="75000"/>
                </a:schemeClr>
              </a:gs>
              <a:gs pos="83000">
                <a:schemeClr val="bg1">
                  <a:lumMod val="85000"/>
                </a:schemeClr>
              </a:gs>
              <a:gs pos="100000">
                <a:schemeClr val="bg1">
                  <a:lumMod val="95000"/>
                </a:schemeClr>
              </a:gs>
            </a:gsLst>
            <a:lin ang="5400000" scaled="1"/>
          </a:grad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 name="Freeform 11"/>
          <p:cNvSpPr>
            <a:spLocks/>
          </p:cNvSpPr>
          <p:nvPr/>
        </p:nvSpPr>
        <p:spPr bwMode="auto">
          <a:xfrm>
            <a:off x="3632646" y="1625118"/>
            <a:ext cx="6418" cy="60651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 name="Freeform 14"/>
          <p:cNvSpPr>
            <a:spLocks/>
          </p:cNvSpPr>
          <p:nvPr/>
        </p:nvSpPr>
        <p:spPr bwMode="auto">
          <a:xfrm>
            <a:off x="3632646" y="3442242"/>
            <a:ext cx="6418" cy="607714"/>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 name="Freeform 17"/>
          <p:cNvSpPr>
            <a:spLocks/>
          </p:cNvSpPr>
          <p:nvPr/>
        </p:nvSpPr>
        <p:spPr bwMode="auto">
          <a:xfrm>
            <a:off x="3632646" y="2533680"/>
            <a:ext cx="6418" cy="607714"/>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 name="Freeform 20"/>
          <p:cNvSpPr>
            <a:spLocks/>
          </p:cNvSpPr>
          <p:nvPr/>
        </p:nvSpPr>
        <p:spPr bwMode="auto">
          <a:xfrm>
            <a:off x="3632646" y="716555"/>
            <a:ext cx="6418" cy="60651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13" name="组合 12"/>
          <p:cNvGrpSpPr/>
          <p:nvPr/>
        </p:nvGrpSpPr>
        <p:grpSpPr>
          <a:xfrm>
            <a:off x="0" y="716555"/>
            <a:ext cx="4646706" cy="1968753"/>
            <a:chOff x="1053159" y="1525774"/>
            <a:chExt cx="4646706" cy="26250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grpSp>
          <p:nvGrpSpPr>
            <p:cNvPr id="14" name="组合 13"/>
            <p:cNvGrpSpPr/>
            <p:nvPr/>
          </p:nvGrpSpPr>
          <p:grpSpPr>
            <a:xfrm>
              <a:off x="1053159" y="1525774"/>
              <a:ext cx="4646706" cy="2625004"/>
              <a:chOff x="1053159" y="1525774"/>
              <a:chExt cx="4646706" cy="2625004"/>
            </a:xfrm>
            <a:grpFill/>
          </p:grpSpPr>
          <p:sp>
            <p:nvSpPr>
              <p:cNvPr id="17" name="Freeform 18"/>
              <p:cNvSpPr>
                <a:spLocks/>
              </p:cNvSpPr>
              <p:nvPr/>
            </p:nvSpPr>
            <p:spPr bwMode="auto">
              <a:xfrm>
                <a:off x="1053159" y="1525774"/>
                <a:ext cx="4646706" cy="2625004"/>
              </a:xfrm>
              <a:custGeom>
                <a:avLst/>
                <a:gdLst>
                  <a:gd name="T0" fmla="*/ 0 w 2896"/>
                  <a:gd name="T1" fmla="*/ 1636 h 1636"/>
                  <a:gd name="T2" fmla="*/ 2266 w 2896"/>
                  <a:gd name="T3" fmla="*/ 504 h 1636"/>
                  <a:gd name="T4" fmla="*/ 2896 w 2896"/>
                  <a:gd name="T5" fmla="*/ 253 h 1636"/>
                  <a:gd name="T6" fmla="*/ 2266 w 2896"/>
                  <a:gd name="T7" fmla="*/ 0 h 1636"/>
                  <a:gd name="T8" fmla="*/ 0 w 2896"/>
                  <a:gd name="T9" fmla="*/ 1134 h 1636"/>
                  <a:gd name="T10" fmla="*/ 0 w 2896"/>
                  <a:gd name="T11" fmla="*/ 1636 h 1636"/>
                </a:gdLst>
                <a:ahLst/>
                <a:cxnLst>
                  <a:cxn ang="0">
                    <a:pos x="T0" y="T1"/>
                  </a:cxn>
                  <a:cxn ang="0">
                    <a:pos x="T2" y="T3"/>
                  </a:cxn>
                  <a:cxn ang="0">
                    <a:pos x="T4" y="T5"/>
                  </a:cxn>
                  <a:cxn ang="0">
                    <a:pos x="T6" y="T7"/>
                  </a:cxn>
                  <a:cxn ang="0">
                    <a:pos x="T8" y="T9"/>
                  </a:cxn>
                  <a:cxn ang="0">
                    <a:pos x="T10" y="T11"/>
                  </a:cxn>
                </a:cxnLst>
                <a:rect l="0" t="0" r="r" b="b"/>
                <a:pathLst>
                  <a:path w="2896" h="1636">
                    <a:moveTo>
                      <a:pt x="0" y="1636"/>
                    </a:moveTo>
                    <a:lnTo>
                      <a:pt x="2266" y="504"/>
                    </a:lnTo>
                    <a:lnTo>
                      <a:pt x="2896" y="253"/>
                    </a:lnTo>
                    <a:lnTo>
                      <a:pt x="2266" y="0"/>
                    </a:lnTo>
                    <a:lnTo>
                      <a:pt x="0" y="1134"/>
                    </a:lnTo>
                    <a:lnTo>
                      <a:pt x="0" y="1636"/>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8" name="Freeform 19"/>
              <p:cNvSpPr>
                <a:spLocks/>
              </p:cNvSpPr>
              <p:nvPr/>
            </p:nvSpPr>
            <p:spPr bwMode="auto">
              <a:xfrm>
                <a:off x="4675567" y="1525774"/>
                <a:ext cx="1010851" cy="808681"/>
              </a:xfrm>
              <a:custGeom>
                <a:avLst/>
                <a:gdLst>
                  <a:gd name="T0" fmla="*/ 504 w 630"/>
                  <a:gd name="T1" fmla="*/ 504 h 504"/>
                  <a:gd name="T2" fmla="*/ 251 w 630"/>
                  <a:gd name="T3" fmla="*/ 504 h 504"/>
                  <a:gd name="T4" fmla="*/ 0 w 630"/>
                  <a:gd name="T5" fmla="*/ 504 h 504"/>
                  <a:gd name="T6" fmla="*/ 0 w 630"/>
                  <a:gd name="T7" fmla="*/ 253 h 504"/>
                  <a:gd name="T8" fmla="*/ 0 w 630"/>
                  <a:gd name="T9" fmla="*/ 0 h 504"/>
                  <a:gd name="T10" fmla="*/ 251 w 630"/>
                  <a:gd name="T11" fmla="*/ 0 h 504"/>
                  <a:gd name="T12" fmla="*/ 504 w 630"/>
                  <a:gd name="T13" fmla="*/ 0 h 504"/>
                  <a:gd name="T14" fmla="*/ 630 w 630"/>
                  <a:gd name="T15" fmla="*/ 253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3"/>
                    </a:lnTo>
                    <a:lnTo>
                      <a:pt x="0" y="0"/>
                    </a:lnTo>
                    <a:lnTo>
                      <a:pt x="251" y="0"/>
                    </a:lnTo>
                    <a:lnTo>
                      <a:pt x="504" y="0"/>
                    </a:lnTo>
                    <a:lnTo>
                      <a:pt x="630" y="253"/>
                    </a:lnTo>
                    <a:lnTo>
                      <a:pt x="504" y="504"/>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5" name="Freeform 223"/>
            <p:cNvSpPr>
              <a:spLocks noChangeAspect="1"/>
            </p:cNvSpPr>
            <p:nvPr/>
          </p:nvSpPr>
          <p:spPr bwMode="auto">
            <a:xfrm>
              <a:off x="4931523" y="1724428"/>
              <a:ext cx="498937" cy="404649"/>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矩形 15"/>
            <p:cNvSpPr/>
            <p:nvPr/>
          </p:nvSpPr>
          <p:spPr>
            <a:xfrm rot="19985226">
              <a:off x="1883536" y="2394651"/>
              <a:ext cx="2224030" cy="779700"/>
            </a:xfrm>
            <a:prstGeom prst="rect">
              <a:avLst/>
            </a:prstGeom>
            <a:grpFill/>
          </p:spPr>
          <p:txBody>
            <a:bodyPr wrap="square">
              <a:spAutoFit/>
            </a:bodyPr>
            <a:lstStyle/>
            <a:p>
              <a:pPr algn="ctr"/>
              <a:r>
                <a:rPr lang="en-US" altLang="zh-CN" sz="3200" b="1" dirty="0" smtClean="0">
                  <a:solidFill>
                    <a:schemeClr val="tx1"/>
                  </a:solidFill>
                  <a:latin typeface="#9Slide03 Bebas Neue Bold" panose="020B0606020202050201" pitchFamily="34" charset="0"/>
                  <a:ea typeface="微软雅黑" panose="020B0503020204020204" pitchFamily="34" charset="-122"/>
                </a:rPr>
                <a:t>CÂU HỎI     01</a:t>
              </a:r>
              <a:endParaRPr lang="zh-CN" altLang="en-US" sz="3200" b="1" dirty="0">
                <a:solidFill>
                  <a:schemeClr val="tx1"/>
                </a:solidFill>
                <a:latin typeface="#9Slide03 Bebas Neue Bold" panose="020B0606020202050201" pitchFamily="34" charset="0"/>
                <a:ea typeface="微软雅黑" panose="020B0503020204020204" pitchFamily="34" charset="-122"/>
              </a:endParaRPr>
            </a:p>
          </p:txBody>
        </p:sp>
      </p:grpSp>
      <p:grpSp>
        <p:nvGrpSpPr>
          <p:cNvPr id="19" name="组合 18"/>
          <p:cNvGrpSpPr/>
          <p:nvPr/>
        </p:nvGrpSpPr>
        <p:grpSpPr>
          <a:xfrm>
            <a:off x="1560556" y="2533680"/>
            <a:ext cx="3086150" cy="1362242"/>
            <a:chOff x="2613715" y="3948607"/>
            <a:chExt cx="3086150" cy="1816323"/>
          </a:xfrm>
          <a:gradFill>
            <a:gsLst>
              <a:gs pos="0">
                <a:schemeClr val="accent1">
                  <a:lumMod val="5000"/>
                  <a:lumOff val="95000"/>
                </a:schemeClr>
              </a:gs>
              <a:gs pos="74000">
                <a:srgbClr val="000818"/>
              </a:gs>
              <a:gs pos="83000">
                <a:srgbClr val="001848"/>
              </a:gs>
              <a:gs pos="100000">
                <a:srgbClr val="001848"/>
              </a:gs>
            </a:gsLst>
            <a:lin ang="5400000" scaled="1"/>
          </a:gradFill>
        </p:grpSpPr>
        <p:sp>
          <p:nvSpPr>
            <p:cNvPr id="20" name="Freeform 15"/>
            <p:cNvSpPr>
              <a:spLocks/>
            </p:cNvSpPr>
            <p:nvPr/>
          </p:nvSpPr>
          <p:spPr bwMode="auto">
            <a:xfrm>
              <a:off x="2668916" y="3948607"/>
              <a:ext cx="3030949" cy="1816323"/>
            </a:xfrm>
            <a:custGeom>
              <a:avLst/>
              <a:gdLst>
                <a:gd name="T0" fmla="*/ 0 w 1889"/>
                <a:gd name="T1" fmla="*/ 1132 h 1132"/>
                <a:gd name="T2" fmla="*/ 1259 w 1889"/>
                <a:gd name="T3" fmla="*/ 505 h 1132"/>
                <a:gd name="T4" fmla="*/ 1889 w 1889"/>
                <a:gd name="T5" fmla="*/ 251 h 1132"/>
                <a:gd name="T6" fmla="*/ 1259 w 1889"/>
                <a:gd name="T7" fmla="*/ 0 h 1132"/>
                <a:gd name="T8" fmla="*/ 0 w 1889"/>
                <a:gd name="T9" fmla="*/ 630 h 1132"/>
                <a:gd name="T10" fmla="*/ 0 w 1889"/>
                <a:gd name="T11" fmla="*/ 1132 h 1132"/>
              </a:gdLst>
              <a:ahLst/>
              <a:cxnLst>
                <a:cxn ang="0">
                  <a:pos x="T0" y="T1"/>
                </a:cxn>
                <a:cxn ang="0">
                  <a:pos x="T2" y="T3"/>
                </a:cxn>
                <a:cxn ang="0">
                  <a:pos x="T4" y="T5"/>
                </a:cxn>
                <a:cxn ang="0">
                  <a:pos x="T6" y="T7"/>
                </a:cxn>
                <a:cxn ang="0">
                  <a:pos x="T8" y="T9"/>
                </a:cxn>
                <a:cxn ang="0">
                  <a:pos x="T10" y="T11"/>
                </a:cxn>
              </a:cxnLst>
              <a:rect l="0" t="0" r="r" b="b"/>
              <a:pathLst>
                <a:path w="1889" h="1132">
                  <a:moveTo>
                    <a:pt x="0" y="1132"/>
                  </a:moveTo>
                  <a:lnTo>
                    <a:pt x="1259" y="505"/>
                  </a:lnTo>
                  <a:lnTo>
                    <a:pt x="1889" y="251"/>
                  </a:lnTo>
                  <a:lnTo>
                    <a:pt x="1259" y="0"/>
                  </a:lnTo>
                  <a:lnTo>
                    <a:pt x="0" y="630"/>
                  </a:lnTo>
                  <a:lnTo>
                    <a:pt x="0" y="1132"/>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Freeform 16"/>
            <p:cNvSpPr>
              <a:spLocks/>
            </p:cNvSpPr>
            <p:nvPr/>
          </p:nvSpPr>
          <p:spPr bwMode="auto">
            <a:xfrm>
              <a:off x="4675567" y="3948607"/>
              <a:ext cx="1010851" cy="810285"/>
            </a:xfrm>
            <a:custGeom>
              <a:avLst/>
              <a:gdLst>
                <a:gd name="T0" fmla="*/ 504 w 630"/>
                <a:gd name="T1" fmla="*/ 505 h 505"/>
                <a:gd name="T2" fmla="*/ 251 w 630"/>
                <a:gd name="T3" fmla="*/ 505 h 505"/>
                <a:gd name="T4" fmla="*/ 0 w 630"/>
                <a:gd name="T5" fmla="*/ 505 h 505"/>
                <a:gd name="T6" fmla="*/ 0 w 630"/>
                <a:gd name="T7" fmla="*/ 251 h 505"/>
                <a:gd name="T8" fmla="*/ 0 w 630"/>
                <a:gd name="T9" fmla="*/ 0 h 505"/>
                <a:gd name="T10" fmla="*/ 251 w 630"/>
                <a:gd name="T11" fmla="*/ 0 h 505"/>
                <a:gd name="T12" fmla="*/ 504 w 630"/>
                <a:gd name="T13" fmla="*/ 0 h 505"/>
                <a:gd name="T14" fmla="*/ 630 w 630"/>
                <a:gd name="T15" fmla="*/ 251 h 505"/>
                <a:gd name="T16" fmla="*/ 504 w 630"/>
                <a:gd name="T17"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5">
                  <a:moveTo>
                    <a:pt x="504" y="505"/>
                  </a:moveTo>
                  <a:lnTo>
                    <a:pt x="251" y="505"/>
                  </a:lnTo>
                  <a:lnTo>
                    <a:pt x="0" y="505"/>
                  </a:lnTo>
                  <a:lnTo>
                    <a:pt x="0" y="251"/>
                  </a:lnTo>
                  <a:lnTo>
                    <a:pt x="0" y="0"/>
                  </a:lnTo>
                  <a:lnTo>
                    <a:pt x="251" y="0"/>
                  </a:lnTo>
                  <a:lnTo>
                    <a:pt x="504" y="0"/>
                  </a:lnTo>
                  <a:lnTo>
                    <a:pt x="630" y="251"/>
                  </a:lnTo>
                  <a:lnTo>
                    <a:pt x="504" y="505"/>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45"/>
            <p:cNvSpPr>
              <a:spLocks noEditPoints="1"/>
            </p:cNvSpPr>
            <p:nvPr/>
          </p:nvSpPr>
          <p:spPr bwMode="auto">
            <a:xfrm>
              <a:off x="5007084" y="4083677"/>
              <a:ext cx="361318" cy="46557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1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29 h 631"/>
                <a:gd name="T68" fmla="*/ 409 w 491"/>
                <a:gd name="T69" fmla="*/ 629 h 631"/>
                <a:gd name="T70" fmla="*/ 409 w 491"/>
                <a:gd name="T71" fmla="*/ 560 h 631"/>
                <a:gd name="T72" fmla="*/ 303 w 491"/>
                <a:gd name="T73" fmla="*/ 560 h 631"/>
                <a:gd name="T74" fmla="*/ 303 w 491"/>
                <a:gd name="T75" fmla="*/ 6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8"/>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1"/>
                    <a:pt x="198" y="319"/>
                    <a:pt x="198" y="305"/>
                  </a:cubicBezTo>
                  <a:cubicBezTo>
                    <a:pt x="198" y="288"/>
                    <a:pt x="205" y="272"/>
                    <a:pt x="217" y="261"/>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5"/>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5"/>
                    <a:pt x="455" y="270"/>
                    <a:pt x="436" y="270"/>
                  </a:cubicBezTo>
                  <a:lnTo>
                    <a:pt x="349" y="270"/>
                  </a:lnTo>
                  <a:lnTo>
                    <a:pt x="265" y="270"/>
                  </a:lnTo>
                  <a:lnTo>
                    <a:pt x="256" y="270"/>
                  </a:lnTo>
                  <a:close/>
                  <a:moveTo>
                    <a:pt x="349" y="366"/>
                  </a:moveTo>
                  <a:lnTo>
                    <a:pt x="221" y="366"/>
                  </a:lnTo>
                  <a:cubicBezTo>
                    <a:pt x="209" y="366"/>
                    <a:pt x="198" y="372"/>
                    <a:pt x="192" y="381"/>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29"/>
                  </a:moveTo>
                  <a:lnTo>
                    <a:pt x="315" y="629"/>
                  </a:lnTo>
                  <a:lnTo>
                    <a:pt x="409" y="629"/>
                  </a:lnTo>
                  <a:cubicBezTo>
                    <a:pt x="429" y="629"/>
                    <a:pt x="444" y="614"/>
                    <a:pt x="444" y="595"/>
                  </a:cubicBezTo>
                  <a:cubicBezTo>
                    <a:pt x="444" y="575"/>
                    <a:pt x="429" y="560"/>
                    <a:pt x="409" y="560"/>
                  </a:cubicBezTo>
                  <a:lnTo>
                    <a:pt x="315" y="560"/>
                  </a:lnTo>
                  <a:lnTo>
                    <a:pt x="303" y="560"/>
                  </a:lnTo>
                  <a:cubicBezTo>
                    <a:pt x="283" y="560"/>
                    <a:pt x="268" y="575"/>
                    <a:pt x="268" y="595"/>
                  </a:cubicBezTo>
                  <a:cubicBezTo>
                    <a:pt x="268" y="614"/>
                    <a:pt x="283" y="629"/>
                    <a:pt x="303" y="6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ED7D31"/>
                </a:solidFill>
              </a:endParaRPr>
            </a:p>
          </p:txBody>
        </p:sp>
        <p:sp>
          <p:nvSpPr>
            <p:cNvPr id="23" name="矩形 22"/>
            <p:cNvSpPr/>
            <p:nvPr/>
          </p:nvSpPr>
          <p:spPr>
            <a:xfrm rot="19985226">
              <a:off x="2613715" y="4426650"/>
              <a:ext cx="2224030" cy="779700"/>
            </a:xfrm>
            <a:prstGeom prst="rect">
              <a:avLst/>
            </a:prstGeom>
            <a:grpFill/>
          </p:spPr>
          <p:txBody>
            <a:bodyPr wrap="square">
              <a:spAutoFit/>
            </a:bodyPr>
            <a:lstStyle/>
            <a:p>
              <a:pPr algn="ctr"/>
              <a:r>
                <a:rPr lang="en-US" altLang="zh-CN" sz="3200" b="1" dirty="0" smtClean="0">
                  <a:solidFill>
                    <a:prstClr val="white"/>
                  </a:solidFill>
                  <a:latin typeface="#9Slide03 Bebas Neue Bold" panose="020B0606020202050201" pitchFamily="34" charset="0"/>
                  <a:ea typeface="微软雅黑" panose="020B0503020204020204" pitchFamily="34" charset="-122"/>
                </a:rPr>
                <a:t>CÂU HỎI     03</a:t>
              </a:r>
              <a:endParaRPr lang="zh-CN" altLang="en-US" sz="3200" b="1" dirty="0">
                <a:solidFill>
                  <a:prstClr val="white"/>
                </a:solidFill>
                <a:latin typeface="#9Slide03 Bebas Neue Bold" panose="020B0606020202050201" pitchFamily="34" charset="0"/>
                <a:ea typeface="微软雅黑" panose="020B0503020204020204" pitchFamily="34" charset="-122"/>
              </a:endParaRPr>
            </a:p>
          </p:txBody>
        </p:sp>
      </p:grpSp>
      <p:grpSp>
        <p:nvGrpSpPr>
          <p:cNvPr id="24" name="组合 23"/>
          <p:cNvGrpSpPr/>
          <p:nvPr/>
        </p:nvGrpSpPr>
        <p:grpSpPr>
          <a:xfrm>
            <a:off x="810286" y="1625117"/>
            <a:ext cx="3836421" cy="1666701"/>
            <a:chOff x="1863444" y="2737191"/>
            <a:chExt cx="3836421" cy="2222268"/>
          </a:xfrm>
          <a:gradFill>
            <a:gsLst>
              <a:gs pos="0">
                <a:schemeClr val="accent1">
                  <a:lumMod val="5000"/>
                  <a:lumOff val="95000"/>
                </a:schemeClr>
              </a:gs>
              <a:gs pos="74000">
                <a:srgbClr val="C00000"/>
              </a:gs>
              <a:gs pos="83000">
                <a:srgbClr val="C00000"/>
              </a:gs>
              <a:gs pos="100000">
                <a:srgbClr val="C00000"/>
              </a:gs>
            </a:gsLst>
            <a:lin ang="5400000" scaled="1"/>
          </a:gradFill>
        </p:grpSpPr>
        <p:sp>
          <p:nvSpPr>
            <p:cNvPr id="25" name="Freeform 9"/>
            <p:cNvSpPr>
              <a:spLocks/>
            </p:cNvSpPr>
            <p:nvPr/>
          </p:nvSpPr>
          <p:spPr bwMode="auto">
            <a:xfrm>
              <a:off x="1863444" y="2737191"/>
              <a:ext cx="3836421" cy="2222268"/>
            </a:xfrm>
            <a:custGeom>
              <a:avLst/>
              <a:gdLst>
                <a:gd name="T0" fmla="*/ 0 w 2391"/>
                <a:gd name="T1" fmla="*/ 1385 h 1385"/>
                <a:gd name="T2" fmla="*/ 1761 w 2391"/>
                <a:gd name="T3" fmla="*/ 504 h 1385"/>
                <a:gd name="T4" fmla="*/ 2391 w 2391"/>
                <a:gd name="T5" fmla="*/ 251 h 1385"/>
                <a:gd name="T6" fmla="*/ 1761 w 2391"/>
                <a:gd name="T7" fmla="*/ 0 h 1385"/>
                <a:gd name="T8" fmla="*/ 0 w 2391"/>
                <a:gd name="T9" fmla="*/ 881 h 1385"/>
                <a:gd name="T10" fmla="*/ 0 w 2391"/>
                <a:gd name="T11" fmla="*/ 1385 h 1385"/>
              </a:gdLst>
              <a:ahLst/>
              <a:cxnLst>
                <a:cxn ang="0">
                  <a:pos x="T0" y="T1"/>
                </a:cxn>
                <a:cxn ang="0">
                  <a:pos x="T2" y="T3"/>
                </a:cxn>
                <a:cxn ang="0">
                  <a:pos x="T4" y="T5"/>
                </a:cxn>
                <a:cxn ang="0">
                  <a:pos x="T6" y="T7"/>
                </a:cxn>
                <a:cxn ang="0">
                  <a:pos x="T8" y="T9"/>
                </a:cxn>
                <a:cxn ang="0">
                  <a:pos x="T10" y="T11"/>
                </a:cxn>
              </a:cxnLst>
              <a:rect l="0" t="0" r="r" b="b"/>
              <a:pathLst>
                <a:path w="2391" h="1385">
                  <a:moveTo>
                    <a:pt x="0" y="1385"/>
                  </a:moveTo>
                  <a:lnTo>
                    <a:pt x="1761" y="504"/>
                  </a:lnTo>
                  <a:lnTo>
                    <a:pt x="2391" y="251"/>
                  </a:lnTo>
                  <a:lnTo>
                    <a:pt x="1761" y="0"/>
                  </a:lnTo>
                  <a:lnTo>
                    <a:pt x="0" y="881"/>
                  </a:lnTo>
                  <a:lnTo>
                    <a:pt x="0" y="1385"/>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0"/>
            <p:cNvSpPr>
              <a:spLocks/>
            </p:cNvSpPr>
            <p:nvPr/>
          </p:nvSpPr>
          <p:spPr bwMode="auto">
            <a:xfrm>
              <a:off x="4675567" y="2737191"/>
              <a:ext cx="1010851" cy="808681"/>
            </a:xfrm>
            <a:custGeom>
              <a:avLst/>
              <a:gdLst>
                <a:gd name="T0" fmla="*/ 504 w 630"/>
                <a:gd name="T1" fmla="*/ 504 h 504"/>
                <a:gd name="T2" fmla="*/ 251 w 630"/>
                <a:gd name="T3" fmla="*/ 504 h 504"/>
                <a:gd name="T4" fmla="*/ 0 w 630"/>
                <a:gd name="T5" fmla="*/ 504 h 504"/>
                <a:gd name="T6" fmla="*/ 0 w 630"/>
                <a:gd name="T7" fmla="*/ 251 h 504"/>
                <a:gd name="T8" fmla="*/ 0 w 630"/>
                <a:gd name="T9" fmla="*/ 0 h 504"/>
                <a:gd name="T10" fmla="*/ 251 w 630"/>
                <a:gd name="T11" fmla="*/ 0 h 504"/>
                <a:gd name="T12" fmla="*/ 504 w 630"/>
                <a:gd name="T13" fmla="*/ 0 h 504"/>
                <a:gd name="T14" fmla="*/ 630 w 630"/>
                <a:gd name="T15" fmla="*/ 251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1"/>
                  </a:lnTo>
                  <a:lnTo>
                    <a:pt x="0" y="0"/>
                  </a:lnTo>
                  <a:lnTo>
                    <a:pt x="251" y="0"/>
                  </a:lnTo>
                  <a:lnTo>
                    <a:pt x="504" y="0"/>
                  </a:lnTo>
                  <a:lnTo>
                    <a:pt x="630" y="251"/>
                  </a:lnTo>
                  <a:lnTo>
                    <a:pt x="504" y="504"/>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7" name="Freeform 22"/>
            <p:cNvSpPr>
              <a:spLocks noEditPoints="1"/>
            </p:cNvSpPr>
            <p:nvPr/>
          </p:nvSpPr>
          <p:spPr bwMode="auto">
            <a:xfrm>
              <a:off x="4979837" y="2875016"/>
              <a:ext cx="388565" cy="456309"/>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8" name="矩形 27"/>
            <p:cNvSpPr/>
            <p:nvPr/>
          </p:nvSpPr>
          <p:spPr>
            <a:xfrm rot="19985226">
              <a:off x="2264497" y="3410651"/>
              <a:ext cx="2224030" cy="779700"/>
            </a:xfrm>
            <a:prstGeom prst="rect">
              <a:avLst/>
            </a:prstGeom>
            <a:grpFill/>
          </p:spPr>
          <p:txBody>
            <a:bodyPr wrap="square">
              <a:spAutoFit/>
            </a:bodyPr>
            <a:lstStyle/>
            <a:p>
              <a:pPr algn="ctr"/>
              <a:r>
                <a:rPr lang="en-US" altLang="zh-CN" sz="3200" b="1" dirty="0" smtClean="0">
                  <a:solidFill>
                    <a:prstClr val="white"/>
                  </a:solidFill>
                  <a:latin typeface="#9Slide03 Bebas Neue Bold" panose="020B0606020202050201" pitchFamily="34" charset="0"/>
                  <a:ea typeface="微软雅黑" panose="020B0503020204020204" pitchFamily="34" charset="-122"/>
                </a:rPr>
                <a:t>CÂU HỎI     02</a:t>
              </a:r>
              <a:endParaRPr lang="zh-CN" altLang="en-US" sz="3200" b="1" dirty="0">
                <a:solidFill>
                  <a:prstClr val="white"/>
                </a:solidFill>
                <a:latin typeface="#9Slide03 Bebas Neue Bold" panose="020B0606020202050201" pitchFamily="34" charset="0"/>
                <a:ea typeface="微软雅黑" panose="020B0503020204020204" pitchFamily="34" charset="-122"/>
              </a:endParaRPr>
            </a:p>
          </p:txBody>
        </p:sp>
      </p:grpSp>
      <p:grpSp>
        <p:nvGrpSpPr>
          <p:cNvPr id="29" name="组合 28"/>
          <p:cNvGrpSpPr/>
          <p:nvPr/>
        </p:nvGrpSpPr>
        <p:grpSpPr>
          <a:xfrm>
            <a:off x="2424438" y="3442243"/>
            <a:ext cx="2222268" cy="1060190"/>
            <a:chOff x="3477597" y="5160024"/>
            <a:chExt cx="2222268" cy="1413587"/>
          </a:xfrm>
          <a:gradFill>
            <a:gsLst>
              <a:gs pos="0">
                <a:schemeClr val="accent1">
                  <a:lumMod val="5000"/>
                  <a:lumOff val="95000"/>
                </a:schemeClr>
              </a:gs>
              <a:gs pos="74000">
                <a:srgbClr val="FFC000"/>
              </a:gs>
              <a:gs pos="83000">
                <a:srgbClr val="FFC000"/>
              </a:gs>
              <a:gs pos="100000">
                <a:srgbClr val="FFC000"/>
              </a:gs>
            </a:gsLst>
            <a:lin ang="5400000" scaled="1"/>
          </a:gradFill>
        </p:grpSpPr>
        <p:sp>
          <p:nvSpPr>
            <p:cNvPr id="30" name="Freeform 12"/>
            <p:cNvSpPr>
              <a:spLocks/>
            </p:cNvSpPr>
            <p:nvPr/>
          </p:nvSpPr>
          <p:spPr bwMode="auto">
            <a:xfrm>
              <a:off x="3477597" y="5160024"/>
              <a:ext cx="2222268" cy="1413587"/>
            </a:xfrm>
            <a:custGeom>
              <a:avLst/>
              <a:gdLst>
                <a:gd name="T0" fmla="*/ 0 w 1385"/>
                <a:gd name="T1" fmla="*/ 881 h 881"/>
                <a:gd name="T2" fmla="*/ 755 w 1385"/>
                <a:gd name="T3" fmla="*/ 505 h 881"/>
                <a:gd name="T4" fmla="*/ 1385 w 1385"/>
                <a:gd name="T5" fmla="*/ 251 h 881"/>
                <a:gd name="T6" fmla="*/ 755 w 1385"/>
                <a:gd name="T7" fmla="*/ 0 h 881"/>
                <a:gd name="T8" fmla="*/ 0 w 1385"/>
                <a:gd name="T9" fmla="*/ 377 h 881"/>
                <a:gd name="T10" fmla="*/ 0 w 1385"/>
                <a:gd name="T11" fmla="*/ 881 h 881"/>
              </a:gdLst>
              <a:ahLst/>
              <a:cxnLst>
                <a:cxn ang="0">
                  <a:pos x="T0" y="T1"/>
                </a:cxn>
                <a:cxn ang="0">
                  <a:pos x="T2" y="T3"/>
                </a:cxn>
                <a:cxn ang="0">
                  <a:pos x="T4" y="T5"/>
                </a:cxn>
                <a:cxn ang="0">
                  <a:pos x="T6" y="T7"/>
                </a:cxn>
                <a:cxn ang="0">
                  <a:pos x="T8" y="T9"/>
                </a:cxn>
                <a:cxn ang="0">
                  <a:pos x="T10" y="T11"/>
                </a:cxn>
              </a:cxnLst>
              <a:rect l="0" t="0" r="r" b="b"/>
              <a:pathLst>
                <a:path w="1385" h="881">
                  <a:moveTo>
                    <a:pt x="0" y="881"/>
                  </a:moveTo>
                  <a:lnTo>
                    <a:pt x="755" y="505"/>
                  </a:lnTo>
                  <a:lnTo>
                    <a:pt x="1385" y="251"/>
                  </a:lnTo>
                  <a:lnTo>
                    <a:pt x="755" y="0"/>
                  </a:lnTo>
                  <a:lnTo>
                    <a:pt x="0" y="377"/>
                  </a:lnTo>
                  <a:lnTo>
                    <a:pt x="0" y="881"/>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1" name="Freeform 13"/>
            <p:cNvSpPr>
              <a:spLocks/>
            </p:cNvSpPr>
            <p:nvPr/>
          </p:nvSpPr>
          <p:spPr bwMode="auto">
            <a:xfrm>
              <a:off x="4675567" y="5160024"/>
              <a:ext cx="1010851" cy="810285"/>
            </a:xfrm>
            <a:custGeom>
              <a:avLst/>
              <a:gdLst>
                <a:gd name="T0" fmla="*/ 504 w 630"/>
                <a:gd name="T1" fmla="*/ 505 h 505"/>
                <a:gd name="T2" fmla="*/ 251 w 630"/>
                <a:gd name="T3" fmla="*/ 505 h 505"/>
                <a:gd name="T4" fmla="*/ 0 w 630"/>
                <a:gd name="T5" fmla="*/ 505 h 505"/>
                <a:gd name="T6" fmla="*/ 0 w 630"/>
                <a:gd name="T7" fmla="*/ 251 h 505"/>
                <a:gd name="T8" fmla="*/ 0 w 630"/>
                <a:gd name="T9" fmla="*/ 0 h 505"/>
                <a:gd name="T10" fmla="*/ 251 w 630"/>
                <a:gd name="T11" fmla="*/ 0 h 505"/>
                <a:gd name="T12" fmla="*/ 504 w 630"/>
                <a:gd name="T13" fmla="*/ 0 h 505"/>
                <a:gd name="T14" fmla="*/ 630 w 630"/>
                <a:gd name="T15" fmla="*/ 251 h 505"/>
                <a:gd name="T16" fmla="*/ 504 w 630"/>
                <a:gd name="T17"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5">
                  <a:moveTo>
                    <a:pt x="504" y="505"/>
                  </a:moveTo>
                  <a:lnTo>
                    <a:pt x="251" y="505"/>
                  </a:lnTo>
                  <a:lnTo>
                    <a:pt x="0" y="505"/>
                  </a:lnTo>
                  <a:lnTo>
                    <a:pt x="0" y="251"/>
                  </a:lnTo>
                  <a:lnTo>
                    <a:pt x="0" y="0"/>
                  </a:lnTo>
                  <a:lnTo>
                    <a:pt x="251" y="0"/>
                  </a:lnTo>
                  <a:lnTo>
                    <a:pt x="504" y="0"/>
                  </a:lnTo>
                  <a:lnTo>
                    <a:pt x="630" y="251"/>
                  </a:lnTo>
                  <a:lnTo>
                    <a:pt x="504" y="505"/>
                  </a:lnTo>
                  <a:close/>
                </a:path>
              </a:pathLst>
            </a:custGeom>
            <a:grpFill/>
            <a:ln>
              <a:noFill/>
            </a:ln>
            <a:effectLst>
              <a:outerShdw blurRad="635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Freeform 16"/>
            <p:cNvSpPr>
              <a:spLocks noEditPoints="1"/>
            </p:cNvSpPr>
            <p:nvPr/>
          </p:nvSpPr>
          <p:spPr bwMode="auto">
            <a:xfrm>
              <a:off x="4931523" y="5378719"/>
              <a:ext cx="478956" cy="381953"/>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solidFill>
                  <a:srgbClr val="ED7D31"/>
                </a:solidFill>
              </a:endParaRPr>
            </a:p>
          </p:txBody>
        </p:sp>
        <p:sp>
          <p:nvSpPr>
            <p:cNvPr id="33" name="矩形 32"/>
            <p:cNvSpPr/>
            <p:nvPr/>
          </p:nvSpPr>
          <p:spPr>
            <a:xfrm rot="19985226">
              <a:off x="3587328" y="5424715"/>
              <a:ext cx="1020383" cy="779700"/>
            </a:xfrm>
            <a:prstGeom prst="rect">
              <a:avLst/>
            </a:prstGeom>
            <a:grpFill/>
          </p:spPr>
          <p:txBody>
            <a:bodyPr wrap="square">
              <a:spAutoFit/>
            </a:bodyPr>
            <a:lstStyle/>
            <a:p>
              <a:pPr algn="ctr"/>
              <a:r>
                <a:rPr lang="en-US" altLang="zh-CN" sz="3200" b="1" dirty="0" smtClean="0">
                  <a:solidFill>
                    <a:prstClr val="white"/>
                  </a:solidFill>
                  <a:latin typeface="#9Slide03 Bebas Neue Bold" panose="020B0606020202050201" pitchFamily="34" charset="0"/>
                  <a:ea typeface="微软雅黑" panose="020B0503020204020204" pitchFamily="34" charset="-122"/>
                </a:rPr>
                <a:t>04</a:t>
              </a:r>
              <a:endParaRPr lang="zh-CN" altLang="en-US" sz="3200" b="1" dirty="0">
                <a:solidFill>
                  <a:prstClr val="white"/>
                </a:solidFill>
                <a:latin typeface="#9Slide03 Bebas Neue Bold" panose="020B0606020202050201" pitchFamily="34" charset="0"/>
                <a:ea typeface="微软雅黑" panose="020B0503020204020204" pitchFamily="34" charset="-122"/>
              </a:endParaRPr>
            </a:p>
          </p:txBody>
        </p:sp>
      </p:grpSp>
      <p:sp>
        <p:nvSpPr>
          <p:cNvPr id="34" name="文本框 33"/>
          <p:cNvSpPr txBox="1"/>
          <p:nvPr/>
        </p:nvSpPr>
        <p:spPr>
          <a:xfrm>
            <a:off x="4860489" y="617551"/>
            <a:ext cx="4052067" cy="604461"/>
          </a:xfrm>
          <a:prstGeom prst="rect">
            <a:avLst/>
          </a:prstGeom>
          <a:noFill/>
          <a:ln>
            <a:solidFill>
              <a:schemeClr val="bg1"/>
            </a:solidFill>
          </a:ln>
          <a:effectLst/>
        </p:spPr>
        <p:txBody>
          <a:bodyPr wrap="square" rtlCol="0">
            <a:spAutoFit/>
          </a:bodyPr>
          <a:lstStyle/>
          <a:p>
            <a:pPr algn="just" fontAlgn="base">
              <a:lnSpc>
                <a:spcPct val="125000"/>
              </a:lnSpc>
              <a:spcBef>
                <a:spcPct val="0"/>
              </a:spcBef>
              <a:spcAft>
                <a:spcPct val="0"/>
              </a:spcAft>
            </a:pPr>
            <a:r>
              <a:rPr lang="vi-VN" altLang="zh-CN" b="1" dirty="0" smtClean="0">
                <a:solidFill>
                  <a:schemeClr val="tx1"/>
                </a:solidFill>
                <a:latin typeface="Arial" panose="020B0604020202020204" pitchFamily="34" charset="0"/>
                <a:ea typeface="冬青黑体简体中文 W3" panose="020B0300000000000000" pitchFamily="34" charset="-122"/>
                <a:cs typeface="Arial" panose="020B0604020202020204" pitchFamily="34" charset="0"/>
              </a:rPr>
              <a:t>Tại sao nói nguyên liệu không phải là nguồn vô hạn?</a:t>
            </a:r>
            <a:endParaRPr lang="vi-VN" altLang="zh-CN" b="1" dirty="0">
              <a:solidFill>
                <a:schemeClr val="tx1"/>
              </a:solidFill>
              <a:latin typeface="Arial" panose="020B0604020202020204" pitchFamily="34" charset="0"/>
              <a:ea typeface="冬青黑体简体中文 W3" panose="020B0300000000000000" pitchFamily="34" charset="-122"/>
              <a:cs typeface="Arial" panose="020B0604020202020204" pitchFamily="34" charset="0"/>
            </a:endParaRPr>
          </a:p>
        </p:txBody>
      </p:sp>
      <p:sp>
        <p:nvSpPr>
          <p:cNvPr id="35" name="文本框 34"/>
          <p:cNvSpPr txBox="1"/>
          <p:nvPr/>
        </p:nvSpPr>
        <p:spPr>
          <a:xfrm>
            <a:off x="4860487" y="1466570"/>
            <a:ext cx="4052068" cy="604461"/>
          </a:xfrm>
          <a:prstGeom prst="rect">
            <a:avLst/>
          </a:prstGeom>
          <a:noFill/>
          <a:ln>
            <a:solidFill>
              <a:schemeClr val="bg1"/>
            </a:solidFill>
          </a:ln>
          <a:effectLst/>
        </p:spPr>
        <p:txBody>
          <a:bodyPr wrap="square" rtlCol="0">
            <a:spAutoFit/>
          </a:bodyPr>
          <a:lstStyle/>
          <a:p>
            <a:pPr algn="just" fontAlgn="base">
              <a:lnSpc>
                <a:spcPct val="125000"/>
              </a:lnSpc>
              <a:spcBef>
                <a:spcPct val="0"/>
              </a:spcBef>
              <a:spcAft>
                <a:spcPct val="0"/>
              </a:spcAft>
            </a:pPr>
            <a:r>
              <a:rPr lang="vi-VN" altLang="zh-CN" b="1" dirty="0" smtClean="0">
                <a:solidFill>
                  <a:srgbClr val="FF0000"/>
                </a:solidFill>
                <a:latin typeface="Arial" panose="020B0604020202020204" pitchFamily="34" charset="0"/>
                <a:ea typeface="冬青黑体简体中文 W3" panose="020B0300000000000000" pitchFamily="34" charset="-122"/>
                <a:cs typeface="Arial" panose="020B0604020202020204" pitchFamily="34" charset="0"/>
              </a:rPr>
              <a:t>Tại sao nhà máy sản xuất xi măng thường xây dựng ở địa phương có núi đá vôi?</a:t>
            </a:r>
            <a:endParaRPr lang="vi-VN" altLang="zh-CN" b="1" dirty="0">
              <a:solidFill>
                <a:srgbClr val="FF0000"/>
              </a:solidFill>
              <a:latin typeface="Arial" panose="020B0604020202020204" pitchFamily="34" charset="0"/>
              <a:ea typeface="冬青黑体简体中文 W3" panose="020B0300000000000000" pitchFamily="34" charset="-122"/>
              <a:cs typeface="Arial" panose="020B0604020202020204" pitchFamily="34" charset="0"/>
            </a:endParaRPr>
          </a:p>
        </p:txBody>
      </p:sp>
      <p:sp>
        <p:nvSpPr>
          <p:cNvPr id="36" name="文本框 35"/>
          <p:cNvSpPr txBox="1"/>
          <p:nvPr/>
        </p:nvSpPr>
        <p:spPr>
          <a:xfrm>
            <a:off x="4934320" y="2481829"/>
            <a:ext cx="3978236" cy="604461"/>
          </a:xfrm>
          <a:prstGeom prst="rect">
            <a:avLst/>
          </a:prstGeom>
          <a:noFill/>
          <a:ln>
            <a:solidFill>
              <a:schemeClr val="bg1"/>
            </a:solidFill>
          </a:ln>
          <a:effectLst/>
        </p:spPr>
        <p:txBody>
          <a:bodyPr wrap="square" rtlCol="0">
            <a:spAutoFit/>
          </a:bodyPr>
          <a:lstStyle/>
          <a:p>
            <a:pPr algn="just" fontAlgn="base">
              <a:lnSpc>
                <a:spcPct val="125000"/>
              </a:lnSpc>
              <a:spcBef>
                <a:spcPct val="0"/>
              </a:spcBef>
              <a:spcAft>
                <a:spcPct val="0"/>
              </a:spcAft>
            </a:pPr>
            <a:r>
              <a:rPr lang="vi-VN" altLang="zh-CN" b="1" dirty="0" smtClean="0">
                <a:solidFill>
                  <a:srgbClr val="00B050"/>
                </a:solidFill>
                <a:latin typeface="Arial" panose="020B0604020202020204" pitchFamily="34" charset="0"/>
                <a:ea typeface="冬青黑体简体中文 W3" panose="020B0300000000000000" pitchFamily="34" charset="-122"/>
                <a:cs typeface="Arial" panose="020B0604020202020204" pitchFamily="34" charset="0"/>
              </a:rPr>
              <a:t>Em hãy mô tả sơ đồ về chuỗi  cung ứng 1 nguyên liệu cụ thể</a:t>
            </a:r>
            <a:endParaRPr lang="vi-VN" altLang="zh-CN" b="1" dirty="0">
              <a:solidFill>
                <a:srgbClr val="00B050"/>
              </a:solidFill>
              <a:latin typeface="Arial" panose="020B0604020202020204" pitchFamily="34" charset="0"/>
              <a:ea typeface="冬青黑体简体中文 W3" panose="020B0300000000000000" pitchFamily="34" charset="-122"/>
              <a:cs typeface="Arial" panose="020B0604020202020204" pitchFamily="34" charset="0"/>
            </a:endParaRPr>
          </a:p>
        </p:txBody>
      </p:sp>
      <p:sp>
        <p:nvSpPr>
          <p:cNvPr id="37" name="文本框 36"/>
          <p:cNvSpPr txBox="1"/>
          <p:nvPr/>
        </p:nvSpPr>
        <p:spPr>
          <a:xfrm>
            <a:off x="4934321" y="3289080"/>
            <a:ext cx="3978235" cy="1708160"/>
          </a:xfrm>
          <a:prstGeom prst="rect">
            <a:avLst/>
          </a:prstGeom>
          <a:noFill/>
          <a:ln>
            <a:solidFill>
              <a:schemeClr val="bg1"/>
            </a:solidFill>
          </a:ln>
          <a:effectLst/>
        </p:spPr>
        <p:txBody>
          <a:bodyPr wrap="square" rtlCol="0">
            <a:spAutoFit/>
          </a:bodyPr>
          <a:lstStyle/>
          <a:p>
            <a:pPr algn="just" fontAlgn="base">
              <a:lnSpc>
                <a:spcPct val="125000"/>
              </a:lnSpc>
              <a:spcBef>
                <a:spcPct val="0"/>
              </a:spcBef>
              <a:spcAft>
                <a:spcPct val="0"/>
              </a:spcAft>
            </a:pPr>
            <a:r>
              <a:rPr lang="vi-VN"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Nhà máy sản xuất rượu vang dùng quả nho để lên men. Vậy nho là</a:t>
            </a:r>
          </a:p>
          <a:p>
            <a:pPr marL="685800" lvl="1" indent="-228600" algn="just" fontAlgn="base">
              <a:lnSpc>
                <a:spcPct val="125000"/>
              </a:lnSpc>
              <a:spcBef>
                <a:spcPct val="0"/>
              </a:spcBef>
              <a:spcAft>
                <a:spcPct val="0"/>
              </a:spcAft>
              <a:buAutoNum type="alphaUcPeriod"/>
            </a:pPr>
            <a:r>
              <a:rPr lang="en-US"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 </a:t>
            </a:r>
            <a:r>
              <a:rPr lang="en-US" altLang="zh-CN" b="1" dirty="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V</a:t>
            </a:r>
            <a:r>
              <a:rPr lang="vi-VN"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ật liệu</a:t>
            </a:r>
          </a:p>
          <a:p>
            <a:pPr marL="685800" lvl="1" indent="-228600" algn="just" fontAlgn="base">
              <a:lnSpc>
                <a:spcPct val="125000"/>
              </a:lnSpc>
              <a:spcBef>
                <a:spcPct val="0"/>
              </a:spcBef>
              <a:spcAft>
                <a:spcPct val="0"/>
              </a:spcAft>
              <a:buAutoNum type="alphaUcPeriod"/>
            </a:pPr>
            <a:r>
              <a:rPr lang="en-US"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 </a:t>
            </a:r>
            <a:r>
              <a:rPr lang="en-US" altLang="zh-CN" b="1" dirty="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N</a:t>
            </a:r>
            <a:r>
              <a:rPr lang="vi-VN"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hiên liệu</a:t>
            </a:r>
          </a:p>
          <a:p>
            <a:pPr marL="685800" lvl="1" indent="-228600" algn="just" fontAlgn="base">
              <a:lnSpc>
                <a:spcPct val="125000"/>
              </a:lnSpc>
              <a:spcBef>
                <a:spcPct val="0"/>
              </a:spcBef>
              <a:spcAft>
                <a:spcPct val="0"/>
              </a:spcAft>
              <a:buAutoNum type="alphaUcPeriod"/>
            </a:pPr>
            <a:r>
              <a:rPr lang="en-US"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 </a:t>
            </a:r>
            <a:r>
              <a:rPr lang="vi-VN"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Nguyên liệu</a:t>
            </a:r>
          </a:p>
          <a:p>
            <a:pPr marL="685800" lvl="1" indent="-228600" algn="just" fontAlgn="base">
              <a:lnSpc>
                <a:spcPct val="125000"/>
              </a:lnSpc>
              <a:spcBef>
                <a:spcPct val="0"/>
              </a:spcBef>
              <a:spcAft>
                <a:spcPct val="0"/>
              </a:spcAft>
              <a:buAutoNum type="alphaUcPeriod"/>
            </a:pPr>
            <a:r>
              <a:rPr lang="en-US"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 </a:t>
            </a:r>
            <a:r>
              <a:rPr lang="vi-VN" altLang="zh-CN" b="1" dirty="0" smtClean="0">
                <a:solidFill>
                  <a:schemeClr val="accent6">
                    <a:lumMod val="75000"/>
                  </a:schemeClr>
                </a:solidFill>
                <a:latin typeface="Arial" panose="020B0604020202020204" pitchFamily="34" charset="0"/>
                <a:ea typeface="冬青黑体简体中文 W3" panose="020B0300000000000000" pitchFamily="34" charset="-122"/>
                <a:cs typeface="Arial" panose="020B0604020202020204" pitchFamily="34" charset="0"/>
              </a:rPr>
              <a:t>Khoáng sản</a:t>
            </a:r>
          </a:p>
        </p:txBody>
      </p:sp>
      <p:sp>
        <p:nvSpPr>
          <p:cNvPr id="38" name="Teardrop 37"/>
          <p:cNvSpPr/>
          <p:nvPr/>
        </p:nvSpPr>
        <p:spPr>
          <a:xfrm>
            <a:off x="267427" y="260469"/>
            <a:ext cx="1349132" cy="945704"/>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Bebas Neue Bold" panose="020B0606020202050201" pitchFamily="34" charset="0"/>
              </a:rPr>
              <a:t>BÀI TẬP</a:t>
            </a:r>
            <a:endParaRPr lang="en-US" sz="3200" b="1" dirty="0">
              <a:solidFill>
                <a:schemeClr val="tx1"/>
              </a:solidFill>
              <a:latin typeface="#9Slide03 Bebas Neue Bold" panose="020B0606020202050201" pitchFamily="34" charset="0"/>
            </a:endParaRPr>
          </a:p>
        </p:txBody>
      </p:sp>
      <p:sp>
        <p:nvSpPr>
          <p:cNvPr id="39" name="Rectangle 38"/>
          <p:cNvSpPr/>
          <p:nvPr/>
        </p:nvSpPr>
        <p:spPr>
          <a:xfrm>
            <a:off x="3535572" y="321766"/>
            <a:ext cx="5633379" cy="900246"/>
          </a:xfrm>
          <a:prstGeom prst="rect">
            <a:avLst/>
          </a:prstGeom>
          <a:solidFill>
            <a:srgbClr val="FFFF00"/>
          </a:solidFill>
          <a:ln>
            <a:solidFill>
              <a:schemeClr val="accent5">
                <a:lumMod val="75000"/>
              </a:schemeClr>
            </a:solidFill>
          </a:ln>
          <a:effectLst/>
        </p:spPr>
        <p:txBody>
          <a:bodyPr wrap="square" rtlCol="0">
            <a:spAutoFit/>
          </a:bodyPr>
          <a:lstStyle/>
          <a:p>
            <a:pPr algn="just">
              <a:lnSpc>
                <a:spcPct val="130000"/>
              </a:lnSpc>
            </a:pPr>
            <a:r>
              <a:rPr lang="vi-VN"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số </a:t>
            </a:r>
            <a:r>
              <a:rPr lang="en-US"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1. </a:t>
            </a:r>
            <a:r>
              <a:rPr lang="vi-VN"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Do nguyên liệu là vật liệu tự nhiên, đa số chúng không thể tái tạo được (nếu tái tạo được thì cũng mất nhiều thời gian) nên không thể nói nguyên liệu là nguồn tài nguyên vô hạn.</a:t>
            </a:r>
            <a:endParaRPr lang="en-US"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0" name="Rectangle 39"/>
          <p:cNvSpPr/>
          <p:nvPr/>
        </p:nvSpPr>
        <p:spPr>
          <a:xfrm>
            <a:off x="3534575" y="1374412"/>
            <a:ext cx="5633379" cy="900055"/>
          </a:xfrm>
          <a:prstGeom prst="rect">
            <a:avLst/>
          </a:prstGeom>
          <a:solidFill>
            <a:srgbClr val="FFFF00"/>
          </a:solidFill>
          <a:ln>
            <a:solidFill>
              <a:schemeClr val="accent5">
                <a:lumMod val="75000"/>
              </a:schemeClr>
            </a:solidFill>
          </a:ln>
          <a:effectLst/>
        </p:spPr>
        <p:txBody>
          <a:bodyPr wrap="square" rtlCol="0">
            <a:spAutoFit/>
          </a:bodyPr>
          <a:lstStyle/>
          <a:p>
            <a:pPr algn="just">
              <a:lnSpc>
                <a:spcPct val="130000"/>
              </a:lnSpc>
            </a:pPr>
            <a:r>
              <a:rPr lang="vi-VN"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số </a:t>
            </a:r>
            <a:r>
              <a:rPr lang="en-US"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en-US"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Do đá vôi là nguyên liệu chính để sản xuất x</a:t>
            </a:r>
            <a:r>
              <a:rPr lang="en-US" dirty="0" err="1">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i</a:t>
            </a:r>
            <a:r>
              <a:rPr lang="vi-VN"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măng, để giảm chi phí vận chuyển cũng như giảm thiểu sự tác động đến môi trường thì các nhà máy xi măng thường được xây dựng ở địa phương có núi đá vôi.</a:t>
            </a:r>
            <a:endParaRPr lang="en-US"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1" name="Rectangle 40"/>
          <p:cNvSpPr/>
          <p:nvPr/>
        </p:nvSpPr>
        <p:spPr>
          <a:xfrm>
            <a:off x="3534574" y="2359546"/>
            <a:ext cx="5633379" cy="900055"/>
          </a:xfrm>
          <a:prstGeom prst="rect">
            <a:avLst/>
          </a:prstGeom>
          <a:solidFill>
            <a:srgbClr val="FFFF00"/>
          </a:solidFill>
          <a:ln>
            <a:solidFill>
              <a:schemeClr val="accent5">
                <a:lumMod val="75000"/>
              </a:schemeClr>
            </a:solidFill>
          </a:ln>
          <a:effectLst/>
        </p:spPr>
        <p:txBody>
          <a:bodyPr wrap="square" rtlCol="0">
            <a:spAutoFit/>
          </a:bodyPr>
          <a:lstStyle/>
          <a:p>
            <a:pPr algn="just">
              <a:lnSpc>
                <a:spcPct val="130000"/>
              </a:lnSpc>
            </a:pPr>
            <a:r>
              <a:rPr lang="vi-VN" b="1" dirty="0">
                <a:latin typeface="Autocar Bold Condensed" panose="020B0500000000000000" pitchFamily="34" charset="0"/>
                <a:ea typeface="Autocar Bold Condensed" panose="020B0500000000000000" pitchFamily="34" charset="0"/>
                <a:cs typeface="Autocar Bold Condensed" panose="020B0500000000000000" pitchFamily="34" charset="0"/>
              </a:rPr>
              <a:t>Câu số </a:t>
            </a:r>
            <a:r>
              <a:rPr lang="en-US" b="1" dirty="0">
                <a:latin typeface="Autocar Bold Condensed" panose="020B0500000000000000" pitchFamily="34" charset="0"/>
                <a:ea typeface="Autocar Bold Condensed" panose="020B0500000000000000" pitchFamily="34" charset="0"/>
                <a:cs typeface="Autocar Bold Condensed" panose="020B0500000000000000" pitchFamily="34" charset="0"/>
              </a:rPr>
              <a:t>3</a:t>
            </a:r>
            <a:r>
              <a:rPr lang="en-US" dirty="0">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dirty="0">
                <a:latin typeface="Autocar Bold Condensed" panose="020B0500000000000000" pitchFamily="34" charset="0"/>
                <a:ea typeface="Autocar Bold Condensed" panose="020B0500000000000000" pitchFamily="34" charset="0"/>
                <a:cs typeface="Autocar Bold Condensed" panose="020B0500000000000000" pitchFamily="34" charset="0"/>
              </a:rPr>
              <a:t>Ví dụ nhà máy nhiệt điện dùng than để đốt sẽ cho ta rất nhiều xỉ than, lượng xỉ than này có thể sẽ là nguồn nguyên liệu tiếp theo cho nhà máy sản xuất gạch không nung.</a:t>
            </a:r>
            <a:endParaRPr lang="en-US"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129808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32</a:t>
            </a:fld>
            <a:endParaRPr lang="en-US">
              <a:solidFill>
                <a:srgbClr val="FFFFFF"/>
              </a:solidFill>
            </a:endParaRPr>
          </a:p>
        </p:txBody>
      </p:sp>
      <p:sp>
        <p:nvSpPr>
          <p:cNvPr id="3" name="Freeform 2"/>
          <p:cNvSpPr/>
          <p:nvPr/>
        </p:nvSpPr>
        <p:spPr>
          <a:xfrm>
            <a:off x="1647732" y="218551"/>
            <a:ext cx="7207251" cy="956137"/>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3">
                  <a:lumMod val="50000"/>
                </a:schemeClr>
              </a:gs>
              <a:gs pos="22000">
                <a:schemeClr val="accent3">
                  <a:lumMod val="75000"/>
                </a:schemeClr>
              </a:gs>
              <a:gs pos="61000">
                <a:schemeClr val="accent3"/>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grpSp>
        <p:nvGrpSpPr>
          <p:cNvPr id="5" name="Group 83"/>
          <p:cNvGrpSpPr>
            <a:grpSpLocks/>
          </p:cNvGrpSpPr>
          <p:nvPr/>
        </p:nvGrpSpPr>
        <p:grpSpPr bwMode="auto">
          <a:xfrm>
            <a:off x="8531645" y="16177"/>
            <a:ext cx="396875" cy="1360884"/>
            <a:chOff x="4476750" y="1056604"/>
            <a:chExt cx="661988" cy="1815184"/>
          </a:xfrm>
        </p:grpSpPr>
        <p:sp>
          <p:nvSpPr>
            <p:cNvPr id="6" name="Freeform 5"/>
            <p:cNvSpPr/>
            <p:nvPr/>
          </p:nvSpPr>
          <p:spPr>
            <a:xfrm>
              <a:off x="4476750" y="1166182"/>
              <a:ext cx="661988" cy="1705606"/>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p:nvPr/>
          </p:nvSpPr>
          <p:spPr>
            <a:xfrm>
              <a:off x="4648868" y="1056604"/>
              <a:ext cx="399840" cy="166749"/>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 name="TextBox 88"/>
          <p:cNvSpPr txBox="1">
            <a:spLocks noChangeArrowheads="1"/>
          </p:cNvSpPr>
          <p:nvPr/>
        </p:nvSpPr>
        <p:spPr bwMode="auto">
          <a:xfrm>
            <a:off x="1741904" y="313829"/>
            <a:ext cx="809837" cy="707886"/>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4000" b="1" dirty="0" smtClean="0">
                <a:solidFill>
                  <a:srgbClr val="C00000"/>
                </a:solidFill>
                <a:latin typeface="Comic Sans MS" pitchFamily="66" charset="0"/>
                <a:cs typeface="Arial" charset="0"/>
              </a:rPr>
              <a:t>05</a:t>
            </a:r>
            <a:endParaRPr lang="en-US" sz="3600" b="1" dirty="0">
              <a:solidFill>
                <a:srgbClr val="C00000"/>
              </a:solidFill>
              <a:latin typeface="Comic Sans MS" pitchFamily="66" charset="0"/>
              <a:cs typeface="Arial" charset="0"/>
            </a:endParaRPr>
          </a:p>
        </p:txBody>
      </p:sp>
      <p:sp>
        <p:nvSpPr>
          <p:cNvPr id="9" name="Teardrop 8"/>
          <p:cNvSpPr/>
          <p:nvPr/>
        </p:nvSpPr>
        <p:spPr>
          <a:xfrm>
            <a:off x="231213" y="167646"/>
            <a:ext cx="1416518" cy="1000252"/>
          </a:xfrm>
          <a:prstGeom prst="teardrop">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Bebas Neue Bold" panose="020B0606020202050201" pitchFamily="34" charset="0"/>
              </a:rPr>
              <a:t>BÀI TẬP</a:t>
            </a:r>
            <a:endParaRPr lang="en-US" sz="3200" b="1" dirty="0">
              <a:solidFill>
                <a:schemeClr val="tx1"/>
              </a:solidFill>
              <a:latin typeface="#9Slide03 Bebas Neue Bold" panose="020B0606020202050201" pitchFamily="34" charset="0"/>
            </a:endParaRPr>
          </a:p>
        </p:txBody>
      </p:sp>
      <p:sp>
        <p:nvSpPr>
          <p:cNvPr id="2" name="Rectangle 1"/>
          <p:cNvSpPr/>
          <p:nvPr/>
        </p:nvSpPr>
        <p:spPr>
          <a:xfrm>
            <a:off x="2626213" y="199161"/>
            <a:ext cx="5722042" cy="1015663"/>
          </a:xfrm>
          <a:prstGeom prst="rect">
            <a:avLst/>
          </a:prstGeom>
        </p:spPr>
        <p:txBody>
          <a:bodyPr wrap="square">
            <a:spAutoFit/>
          </a:bodyPr>
          <a:lstStyle/>
          <a:p>
            <a:pPr algn="ctr">
              <a:defRPr/>
            </a:pPr>
            <a:r>
              <a:rPr lang="vi-VN" sz="2000" dirty="0" smtClean="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Cho các từ: vật liệu, nguyên liệu, nhiên liệu. Hãy chọn từ phù hợp với chỗ trống để hoàn thành câu sau:</a:t>
            </a:r>
            <a:endParaRPr lang="vi-VN" sz="2000" dirty="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 name="TextBox 9"/>
          <p:cNvSpPr txBox="1"/>
          <p:nvPr/>
        </p:nvSpPr>
        <p:spPr>
          <a:xfrm>
            <a:off x="777878" y="1743399"/>
            <a:ext cx="7680322" cy="1938992"/>
          </a:xfrm>
          <a:prstGeom prst="rect">
            <a:avLst/>
          </a:prstGeom>
          <a:noFill/>
        </p:spPr>
        <p:txBody>
          <a:bodyPr wrap="square" rtlCol="0">
            <a:spAutoFit/>
          </a:bodyPr>
          <a:lstStyle/>
          <a:p>
            <a:pPr marL="342900" indent="-342900" algn="just">
              <a:lnSpc>
                <a:spcPct val="150000"/>
              </a:lnSpc>
              <a:buAutoNum type="alphaLcPeriod"/>
            </a:pPr>
            <a:r>
              <a:rPr lang="vi-VN" sz="2000" dirty="0" smtClean="0">
                <a:latin typeface="Arial" panose="020B0604020202020204" pitchFamily="34" charset="0"/>
                <a:cs typeface="Arial" panose="020B0604020202020204" pitchFamily="34" charset="0"/>
              </a:rPr>
              <a:t>Nước biển là (1)…..................dung để sản xuất muối ăn, muối ăn là (2)…............dùng để sản xuất nước muối sinh lí.</a:t>
            </a:r>
          </a:p>
          <a:p>
            <a:pPr marL="342900" indent="-342900" algn="just">
              <a:lnSpc>
                <a:spcPct val="150000"/>
              </a:lnSpc>
              <a:buAutoNum type="alphaLcPeriod"/>
            </a:pPr>
            <a:r>
              <a:rPr lang="vi-VN" sz="2000" dirty="0" smtClean="0">
                <a:latin typeface="Arial" panose="020B0604020202020204" pitchFamily="34" charset="0"/>
                <a:cs typeface="Arial" panose="020B0604020202020204" pitchFamily="34" charset="0"/>
              </a:rPr>
              <a:t>Xi măng là (1)…...................dung để làm bê tông trong xây dựng. Đá vôi là (2)…...................dung để sản xuất xi măng.</a:t>
            </a:r>
            <a:endParaRPr lang="vi-VN" sz="2000" dirty="0">
              <a:latin typeface="Arial" panose="020B0604020202020204" pitchFamily="34" charset="0"/>
              <a:cs typeface="Arial" panose="020B0604020202020204" pitchFamily="34" charset="0"/>
            </a:endParaRPr>
          </a:p>
        </p:txBody>
      </p:sp>
      <p:sp>
        <p:nvSpPr>
          <p:cNvPr id="11" name="TextBox 10"/>
          <p:cNvSpPr txBox="1"/>
          <p:nvPr/>
        </p:nvSpPr>
        <p:spPr>
          <a:xfrm>
            <a:off x="3093545" y="1743399"/>
            <a:ext cx="1597230" cy="369332"/>
          </a:xfrm>
          <a:prstGeom prst="rect">
            <a:avLst/>
          </a:prstGeom>
        </p:spPr>
        <p:txBody>
          <a:bodyPr wrap="square">
            <a:spAutoFit/>
          </a:bodyPr>
          <a:lstStyle>
            <a:defPPr marR="0" lvl="0" algn="l" rtl="0">
              <a:lnSpc>
                <a:spcPct val="100000"/>
              </a:lnSpc>
              <a:spcBef>
                <a:spcPts val="0"/>
              </a:spcBef>
              <a:spcAft>
                <a:spcPts val="0"/>
              </a:spcAft>
            </a:defPPr>
            <a:lvl1pPr algn="ctr">
              <a:defRPr sz="200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defRPr>
            </a:lvl1pPr>
          </a:lstStyle>
          <a:p>
            <a:r>
              <a:rPr lang="vi-VN" sz="1800" dirty="0"/>
              <a:t>Nguyên l</a:t>
            </a:r>
            <a:r>
              <a:rPr lang="en-US" sz="1800" dirty="0" err="1"/>
              <a:t>iệu</a:t>
            </a:r>
            <a:endParaRPr lang="vi-VN" sz="1800" dirty="0"/>
          </a:p>
        </p:txBody>
      </p:sp>
      <p:sp>
        <p:nvSpPr>
          <p:cNvPr id="12" name="TextBox 11"/>
          <p:cNvSpPr txBox="1"/>
          <p:nvPr/>
        </p:nvSpPr>
        <p:spPr>
          <a:xfrm>
            <a:off x="3281087" y="3204057"/>
            <a:ext cx="1597230" cy="369332"/>
          </a:xfrm>
          <a:prstGeom prst="rect">
            <a:avLst/>
          </a:prstGeom>
        </p:spPr>
        <p:txBody>
          <a:bodyPr wrap="square">
            <a:spAutoFit/>
          </a:bodyPr>
          <a:lstStyle>
            <a:defPPr marR="0" lvl="0" algn="l" rtl="0">
              <a:lnSpc>
                <a:spcPct val="100000"/>
              </a:lnSpc>
              <a:spcBef>
                <a:spcPts val="0"/>
              </a:spcBef>
              <a:spcAft>
                <a:spcPts val="0"/>
              </a:spcAft>
            </a:defPPr>
            <a:lvl1pPr algn="ctr">
              <a:defRPr sz="200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defRPr>
            </a:lvl1pPr>
          </a:lstStyle>
          <a:p>
            <a:r>
              <a:rPr lang="vi-VN" sz="1800" dirty="0"/>
              <a:t>Nguyên l</a:t>
            </a:r>
            <a:r>
              <a:rPr lang="en-US" sz="1800" dirty="0" err="1"/>
              <a:t>iệu</a:t>
            </a:r>
            <a:endParaRPr lang="vi-VN" sz="1800" dirty="0"/>
          </a:p>
        </p:txBody>
      </p:sp>
      <p:sp>
        <p:nvSpPr>
          <p:cNvPr id="13" name="TextBox 12"/>
          <p:cNvSpPr txBox="1"/>
          <p:nvPr/>
        </p:nvSpPr>
        <p:spPr>
          <a:xfrm>
            <a:off x="2146822" y="2240982"/>
            <a:ext cx="1222146" cy="369332"/>
          </a:xfrm>
          <a:prstGeom prst="rect">
            <a:avLst/>
          </a:prstGeom>
        </p:spPr>
        <p:txBody>
          <a:bodyPr wrap="square">
            <a:spAutoFit/>
          </a:bodyPr>
          <a:lstStyle>
            <a:defPPr marR="0" lvl="0" algn="l" rtl="0">
              <a:lnSpc>
                <a:spcPct val="100000"/>
              </a:lnSpc>
              <a:spcBef>
                <a:spcPts val="0"/>
              </a:spcBef>
              <a:spcAft>
                <a:spcPts val="0"/>
              </a:spcAft>
            </a:defPPr>
            <a:lvl1pPr algn="ctr">
              <a:defRPr sz="200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defRPr>
            </a:lvl1pPr>
          </a:lstStyle>
          <a:p>
            <a:r>
              <a:rPr lang="en-US" sz="1800" dirty="0" smtClean="0"/>
              <a:t>V</a:t>
            </a:r>
            <a:r>
              <a:rPr lang="vi-VN" sz="1800" dirty="0" smtClean="0"/>
              <a:t>ật </a:t>
            </a:r>
            <a:r>
              <a:rPr lang="vi-VN" sz="1800" dirty="0"/>
              <a:t>l</a:t>
            </a:r>
            <a:r>
              <a:rPr lang="en-US" sz="1800" dirty="0" err="1"/>
              <a:t>iệu</a:t>
            </a:r>
            <a:endParaRPr lang="vi-VN" sz="1800" dirty="0"/>
          </a:p>
        </p:txBody>
      </p:sp>
      <p:sp>
        <p:nvSpPr>
          <p:cNvPr id="14" name="TextBox 13"/>
          <p:cNvSpPr txBox="1"/>
          <p:nvPr/>
        </p:nvSpPr>
        <p:spPr>
          <a:xfrm>
            <a:off x="3281087" y="2650629"/>
            <a:ext cx="1222146" cy="369332"/>
          </a:xfrm>
          <a:prstGeom prst="rect">
            <a:avLst/>
          </a:prstGeom>
        </p:spPr>
        <p:txBody>
          <a:bodyPr wrap="square">
            <a:spAutoFit/>
          </a:bodyPr>
          <a:lstStyle>
            <a:defPPr marR="0" lvl="0" algn="l" rtl="0">
              <a:lnSpc>
                <a:spcPct val="100000"/>
              </a:lnSpc>
              <a:spcBef>
                <a:spcPts val="0"/>
              </a:spcBef>
              <a:spcAft>
                <a:spcPts val="0"/>
              </a:spcAft>
            </a:defPPr>
            <a:lvl1pPr algn="ctr">
              <a:defRPr sz="200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defRPr>
            </a:lvl1pPr>
          </a:lstStyle>
          <a:p>
            <a:r>
              <a:rPr lang="en-US" sz="1800" dirty="0" smtClean="0"/>
              <a:t>V</a:t>
            </a:r>
            <a:r>
              <a:rPr lang="vi-VN" sz="1800" dirty="0" smtClean="0"/>
              <a:t>ật </a:t>
            </a:r>
            <a:r>
              <a:rPr lang="vi-VN" sz="1800" dirty="0"/>
              <a:t>l</a:t>
            </a:r>
            <a:r>
              <a:rPr lang="en-US" sz="1800" dirty="0" err="1"/>
              <a:t>iệu</a:t>
            </a:r>
            <a:endParaRPr lang="vi-VN" sz="1800" dirty="0"/>
          </a:p>
        </p:txBody>
      </p:sp>
    </p:spTree>
    <p:extLst>
      <p:ext uri="{BB962C8B-B14F-4D97-AF65-F5344CB8AC3E}">
        <p14:creationId xmlns:p14="http://schemas.microsoft.com/office/powerpoint/2010/main" val="279700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2"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88"/>
          <p:cNvSpPr txBox="1">
            <a:spLocks noChangeArrowheads="1"/>
          </p:cNvSpPr>
          <p:nvPr/>
        </p:nvSpPr>
        <p:spPr bwMode="auto">
          <a:xfrm>
            <a:off x="1824723" y="313828"/>
            <a:ext cx="809837" cy="707886"/>
          </a:xfrm>
          <a:prstGeom prst="rect">
            <a:avLst/>
          </a:prstGeom>
          <a:noFill/>
          <a:ln w="9525">
            <a:noFill/>
            <a:miter lim="800000"/>
            <a:headEnd/>
            <a:tailEnd/>
          </a:ln>
        </p:spPr>
        <p:txBody>
          <a:bodyPr wrap="none" anchor="ctr">
            <a:spAutoFit/>
          </a:bodyPr>
          <a:lstStyle/>
          <a:p>
            <a:pPr algn="ctr" fontAlgn="base">
              <a:spcBef>
                <a:spcPct val="0"/>
              </a:spcBef>
              <a:spcAft>
                <a:spcPct val="0"/>
              </a:spcAft>
            </a:pPr>
            <a:r>
              <a:rPr lang="en-US" sz="4000" b="1" dirty="0" smtClean="0">
                <a:solidFill>
                  <a:srgbClr val="FFFF00"/>
                </a:solidFill>
                <a:latin typeface="Comic Sans MS" pitchFamily="66" charset="0"/>
                <a:cs typeface="Arial" charset="0"/>
              </a:rPr>
              <a:t>06</a:t>
            </a:r>
            <a:endParaRPr lang="en-US" sz="3600" b="1" dirty="0">
              <a:solidFill>
                <a:srgbClr val="FFFF00"/>
              </a:solidFill>
              <a:latin typeface="Comic Sans MS" pitchFamily="66" charset="0"/>
              <a:cs typeface="Arial" charset="0"/>
            </a:endParaRPr>
          </a:p>
        </p:txBody>
      </p:sp>
      <p:sp>
        <p:nvSpPr>
          <p:cNvPr id="3" name="Teardrop 2"/>
          <p:cNvSpPr/>
          <p:nvPr/>
        </p:nvSpPr>
        <p:spPr>
          <a:xfrm>
            <a:off x="231213" y="167646"/>
            <a:ext cx="1416518" cy="1000252"/>
          </a:xfrm>
          <a:prstGeom prst="teardrop">
            <a:avLst/>
          </a:prstGeom>
          <a:solidFill>
            <a:srgbClr val="99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9Slide03 Bebas Neue Bold" panose="020B0606020202050201" pitchFamily="34" charset="0"/>
              </a:rPr>
              <a:t>BÀI TẬP</a:t>
            </a:r>
            <a:endParaRPr lang="en-US" sz="3200" b="1" dirty="0">
              <a:solidFill>
                <a:schemeClr val="bg1"/>
              </a:solidFill>
              <a:latin typeface="#9Slide03 Bebas Neue Bold" panose="020B0606020202050201" pitchFamily="34" charset="0"/>
            </a:endParaRPr>
          </a:p>
        </p:txBody>
      </p:sp>
      <p:sp>
        <p:nvSpPr>
          <p:cNvPr id="4" name="TextBox 3"/>
          <p:cNvSpPr txBox="1"/>
          <p:nvPr/>
        </p:nvSpPr>
        <p:spPr>
          <a:xfrm>
            <a:off x="0" y="2365351"/>
            <a:ext cx="1271662" cy="400110"/>
          </a:xfrm>
          <a:prstGeom prst="rect">
            <a:avLst/>
          </a:prstGeom>
          <a:solidFill>
            <a:schemeClr val="accent4">
              <a:lumMod val="50000"/>
            </a:schemeClr>
          </a:solidFill>
        </p:spPr>
        <p:txBody>
          <a:bodyPr wrap="square" rtlCol="0">
            <a:spAutoFit/>
          </a:bodyPr>
          <a:lstStyle/>
          <a:p>
            <a:pPr algn="ctr"/>
            <a:r>
              <a:rPr lang="vi-VN" sz="2000" b="1" dirty="0" smtClean="0">
                <a:solidFill>
                  <a:schemeClr val="tx1"/>
                </a:solidFill>
                <a:latin typeface="Arial" panose="020B0604020202020204" pitchFamily="34" charset="0"/>
                <a:cs typeface="Arial" panose="020B0604020202020204" pitchFamily="34" charset="0"/>
              </a:rPr>
              <a:t>Cây mía</a:t>
            </a:r>
            <a:endParaRPr lang="vi-VN" sz="2000" b="1"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1647731" y="1489625"/>
            <a:ext cx="1672404" cy="400110"/>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vi-VN" dirty="0"/>
              <a:t>Thân mía</a:t>
            </a:r>
          </a:p>
        </p:txBody>
      </p:sp>
      <p:sp>
        <p:nvSpPr>
          <p:cNvPr id="6" name="TextBox 5"/>
          <p:cNvSpPr txBox="1"/>
          <p:nvPr/>
        </p:nvSpPr>
        <p:spPr>
          <a:xfrm>
            <a:off x="1647731" y="3517347"/>
            <a:ext cx="1672404" cy="338554"/>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RPr/>
            </a:defPPr>
            <a:lvl1pPr algn="ctr">
              <a:defRPr sz="2000" b="1">
                <a:solidFill>
                  <a:schemeClr val="tx1"/>
                </a:solidFill>
                <a:latin typeface="Arial" panose="020B0604020202020204" pitchFamily="34" charset="0"/>
                <a:cs typeface="Arial" panose="020B0604020202020204" pitchFamily="34" charset="0"/>
              </a:defRPr>
            </a:lvl1pPr>
          </a:lstStyle>
          <a:p>
            <a:r>
              <a:rPr lang="vi-VN" sz="1600" dirty="0"/>
              <a:t>Lá mía, rễ mía</a:t>
            </a:r>
          </a:p>
        </p:txBody>
      </p:sp>
      <p:sp>
        <p:nvSpPr>
          <p:cNvPr id="7" name="TextBox 6"/>
          <p:cNvSpPr txBox="1"/>
          <p:nvPr/>
        </p:nvSpPr>
        <p:spPr>
          <a:xfrm>
            <a:off x="4445252" y="529271"/>
            <a:ext cx="1312753" cy="369332"/>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RPr/>
            </a:defPPr>
            <a:lvl1pPr algn="ctr">
              <a:defRPr sz="2000" b="1">
                <a:solidFill>
                  <a:schemeClr val="tx1"/>
                </a:solidFill>
                <a:latin typeface="Arial" panose="020B0604020202020204" pitchFamily="34" charset="0"/>
                <a:cs typeface="Arial" panose="020B0604020202020204" pitchFamily="34" charset="0"/>
              </a:defRPr>
            </a:lvl1pPr>
          </a:lstStyle>
          <a:p>
            <a:r>
              <a:rPr lang="vi-VN" sz="1800" dirty="0"/>
              <a:t>Nước mía</a:t>
            </a:r>
          </a:p>
        </p:txBody>
      </p:sp>
      <p:sp>
        <p:nvSpPr>
          <p:cNvPr id="8" name="TextBox 7"/>
          <p:cNvSpPr txBox="1"/>
          <p:nvPr/>
        </p:nvSpPr>
        <p:spPr>
          <a:xfrm>
            <a:off x="4433936" y="2988722"/>
            <a:ext cx="1312753" cy="369332"/>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RPr/>
            </a:defPPr>
            <a:lvl1pPr algn="ctr">
              <a:defRPr sz="1800" b="1">
                <a:solidFill>
                  <a:schemeClr val="tx1"/>
                </a:solidFill>
                <a:latin typeface="Arial" panose="020B0604020202020204" pitchFamily="34" charset="0"/>
                <a:cs typeface="Arial" panose="020B0604020202020204" pitchFamily="34" charset="0"/>
              </a:defRPr>
            </a:lvl1pPr>
          </a:lstStyle>
          <a:p>
            <a:r>
              <a:rPr lang="vi-VN" dirty="0"/>
              <a:t>Bã mía</a:t>
            </a:r>
          </a:p>
        </p:txBody>
      </p:sp>
      <p:sp>
        <p:nvSpPr>
          <p:cNvPr id="9" name="TextBox 8"/>
          <p:cNvSpPr txBox="1"/>
          <p:nvPr/>
        </p:nvSpPr>
        <p:spPr>
          <a:xfrm>
            <a:off x="4426005" y="3758956"/>
            <a:ext cx="1301437"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Đun nấu</a:t>
            </a:r>
          </a:p>
        </p:txBody>
      </p:sp>
      <p:sp>
        <p:nvSpPr>
          <p:cNvPr id="10" name="TextBox 9"/>
          <p:cNvSpPr txBox="1"/>
          <p:nvPr/>
        </p:nvSpPr>
        <p:spPr>
          <a:xfrm>
            <a:off x="6708619" y="271720"/>
            <a:ext cx="1756372"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Nước giải khát</a:t>
            </a:r>
          </a:p>
        </p:txBody>
      </p:sp>
      <p:sp>
        <p:nvSpPr>
          <p:cNvPr id="11" name="TextBox 10"/>
          <p:cNvSpPr txBox="1"/>
          <p:nvPr/>
        </p:nvSpPr>
        <p:spPr>
          <a:xfrm>
            <a:off x="6708619" y="736840"/>
            <a:ext cx="1756372"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Mật mía</a:t>
            </a:r>
          </a:p>
        </p:txBody>
      </p:sp>
      <p:sp>
        <p:nvSpPr>
          <p:cNvPr id="12" name="TextBox 11"/>
          <p:cNvSpPr txBox="1"/>
          <p:nvPr/>
        </p:nvSpPr>
        <p:spPr>
          <a:xfrm>
            <a:off x="5780638" y="1603179"/>
            <a:ext cx="1059256" cy="307777"/>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RPr/>
            </a:defPPr>
            <a:lvl1pPr algn="ctr">
              <a:defRPr sz="1800" b="1">
                <a:solidFill>
                  <a:schemeClr val="tx1"/>
                </a:solidFill>
                <a:latin typeface="Arial" panose="020B0604020202020204" pitchFamily="34" charset="0"/>
                <a:cs typeface="Arial" panose="020B0604020202020204" pitchFamily="34" charset="0"/>
              </a:defRPr>
            </a:lvl1pPr>
          </a:lstStyle>
          <a:p>
            <a:r>
              <a:rPr lang="vi-VN" sz="1400" dirty="0"/>
              <a:t>Rỉ đường</a:t>
            </a:r>
          </a:p>
        </p:txBody>
      </p:sp>
      <p:sp>
        <p:nvSpPr>
          <p:cNvPr id="13" name="TextBox 12"/>
          <p:cNvSpPr txBox="1"/>
          <p:nvPr/>
        </p:nvSpPr>
        <p:spPr>
          <a:xfrm>
            <a:off x="6181258" y="2984329"/>
            <a:ext cx="1656785"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Sản xuất giấy</a:t>
            </a:r>
          </a:p>
        </p:txBody>
      </p:sp>
      <p:cxnSp>
        <p:nvCxnSpPr>
          <p:cNvPr id="15" name="Straight Arrow Connector 14"/>
          <p:cNvCxnSpPr>
            <a:stCxn id="4" idx="3"/>
            <a:endCxn id="5" idx="1"/>
          </p:cNvCxnSpPr>
          <p:nvPr/>
        </p:nvCxnSpPr>
        <p:spPr>
          <a:xfrm flipV="1">
            <a:off x="1271662" y="1689680"/>
            <a:ext cx="376069" cy="8757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3"/>
            <a:endCxn id="6" idx="1"/>
          </p:cNvCxnSpPr>
          <p:nvPr/>
        </p:nvCxnSpPr>
        <p:spPr>
          <a:xfrm>
            <a:off x="1271662" y="2565406"/>
            <a:ext cx="376069" cy="11212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3"/>
          </p:cNvCxnSpPr>
          <p:nvPr/>
        </p:nvCxnSpPr>
        <p:spPr>
          <a:xfrm flipV="1">
            <a:off x="3320135" y="1628124"/>
            <a:ext cx="735818" cy="615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55952" y="667771"/>
            <a:ext cx="0" cy="2489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55953" y="667771"/>
            <a:ext cx="3711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51428" y="3143876"/>
            <a:ext cx="3711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6" idx="3"/>
            <a:endCxn id="9" idx="1"/>
          </p:cNvCxnSpPr>
          <p:nvPr/>
        </p:nvCxnSpPr>
        <p:spPr>
          <a:xfrm>
            <a:off x="3320135" y="3686624"/>
            <a:ext cx="1105870" cy="2262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746689" y="3118379"/>
            <a:ext cx="3711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7" idx="3"/>
            <a:endCxn id="10" idx="1"/>
          </p:cNvCxnSpPr>
          <p:nvPr/>
        </p:nvCxnSpPr>
        <p:spPr>
          <a:xfrm flipV="1">
            <a:off x="5758005" y="425609"/>
            <a:ext cx="950614" cy="2883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3"/>
            <a:endCxn id="11" idx="1"/>
          </p:cNvCxnSpPr>
          <p:nvPr/>
        </p:nvCxnSpPr>
        <p:spPr>
          <a:xfrm>
            <a:off x="5758005" y="713937"/>
            <a:ext cx="950614" cy="1767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2"/>
          </p:cNvCxnSpPr>
          <p:nvPr/>
        </p:nvCxnSpPr>
        <p:spPr>
          <a:xfrm flipH="1">
            <a:off x="5101626" y="898603"/>
            <a:ext cx="3" cy="13312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101626" y="2218666"/>
            <a:ext cx="396090" cy="7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80638" y="2515392"/>
            <a:ext cx="1059256" cy="307777"/>
          </a:xfrm>
          <a:prstGeom prst="rect">
            <a:avLst/>
          </a:prstGeom>
          <a:solidFill>
            <a:schemeClr val="accent4">
              <a:lumMod val="5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Đường ăn</a:t>
            </a:r>
          </a:p>
        </p:txBody>
      </p:sp>
      <p:sp>
        <p:nvSpPr>
          <p:cNvPr id="49" name="TextBox 48"/>
          <p:cNvSpPr txBox="1"/>
          <p:nvPr/>
        </p:nvSpPr>
        <p:spPr>
          <a:xfrm>
            <a:off x="7414788" y="1241019"/>
            <a:ext cx="1584357" cy="523220"/>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Làm thức ăn </a:t>
            </a:r>
            <a:r>
              <a:rPr lang="en-US" dirty="0"/>
              <a:t>   </a:t>
            </a:r>
            <a:r>
              <a:rPr lang="vi-VN" dirty="0"/>
              <a:t>gia súc</a:t>
            </a:r>
          </a:p>
        </p:txBody>
      </p:sp>
      <p:cxnSp>
        <p:nvCxnSpPr>
          <p:cNvPr id="55" name="Straight Arrow Connector 54"/>
          <p:cNvCxnSpPr/>
          <p:nvPr/>
        </p:nvCxnSpPr>
        <p:spPr>
          <a:xfrm flipV="1">
            <a:off x="5497716" y="1741679"/>
            <a:ext cx="178807" cy="4769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483003" y="2218667"/>
            <a:ext cx="204612" cy="4352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414788" y="1738468"/>
            <a:ext cx="1584357" cy="523220"/>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Sản xuất cồn, rượu</a:t>
            </a:r>
          </a:p>
        </p:txBody>
      </p:sp>
      <p:sp>
        <p:nvSpPr>
          <p:cNvPr id="59" name="TextBox 58"/>
          <p:cNvSpPr txBox="1"/>
          <p:nvPr/>
        </p:nvSpPr>
        <p:spPr>
          <a:xfrm>
            <a:off x="7414788" y="2288196"/>
            <a:ext cx="1584357"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Kẹo bánh</a:t>
            </a:r>
          </a:p>
        </p:txBody>
      </p:sp>
      <p:sp>
        <p:nvSpPr>
          <p:cNvPr id="62" name="TextBox 61"/>
          <p:cNvSpPr txBox="1"/>
          <p:nvPr/>
        </p:nvSpPr>
        <p:spPr>
          <a:xfrm>
            <a:off x="7412300" y="2611362"/>
            <a:ext cx="1584357" cy="307777"/>
          </a:xfrm>
          <a:prstGeom prst="rect">
            <a:avLst/>
          </a:prstGeom>
          <a:solidFill>
            <a:schemeClr val="accent4">
              <a:lumMod val="90000"/>
            </a:schemeClr>
          </a:solidFill>
        </p:spPr>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Arial" panose="020B0604020202020204" pitchFamily="34" charset="0"/>
                <a:cs typeface="Arial" panose="020B0604020202020204" pitchFamily="34" charset="0"/>
              </a:defRPr>
            </a:lvl1pPr>
          </a:lstStyle>
          <a:p>
            <a:r>
              <a:rPr lang="vi-VN" dirty="0"/>
              <a:t>Đường glucose</a:t>
            </a:r>
          </a:p>
        </p:txBody>
      </p:sp>
      <p:cxnSp>
        <p:nvCxnSpPr>
          <p:cNvPr id="64" name="Straight Arrow Connector 63"/>
          <p:cNvCxnSpPr>
            <a:stCxn id="12" idx="3"/>
            <a:endCxn id="49" idx="1"/>
          </p:cNvCxnSpPr>
          <p:nvPr/>
        </p:nvCxnSpPr>
        <p:spPr>
          <a:xfrm flipV="1">
            <a:off x="6839894" y="1502629"/>
            <a:ext cx="574894" cy="2544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2" idx="3"/>
            <a:endCxn id="58" idx="1"/>
          </p:cNvCxnSpPr>
          <p:nvPr/>
        </p:nvCxnSpPr>
        <p:spPr>
          <a:xfrm>
            <a:off x="6839894" y="1757068"/>
            <a:ext cx="574894" cy="2430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48" idx="3"/>
            <a:endCxn id="59" idx="1"/>
          </p:cNvCxnSpPr>
          <p:nvPr/>
        </p:nvCxnSpPr>
        <p:spPr>
          <a:xfrm flipV="1">
            <a:off x="6839894" y="2442085"/>
            <a:ext cx="574894" cy="227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48" idx="3"/>
            <a:endCxn id="62" idx="1"/>
          </p:cNvCxnSpPr>
          <p:nvPr/>
        </p:nvCxnSpPr>
        <p:spPr>
          <a:xfrm>
            <a:off x="6839894" y="2669281"/>
            <a:ext cx="572406" cy="95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8" idx="2"/>
            <a:endCxn id="9" idx="0"/>
          </p:cNvCxnSpPr>
          <p:nvPr/>
        </p:nvCxnSpPr>
        <p:spPr>
          <a:xfrm flipH="1">
            <a:off x="5076724" y="3358054"/>
            <a:ext cx="13589" cy="4009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3492152" y="1235709"/>
            <a:ext cx="452673" cy="338554"/>
          </a:xfrm>
          <a:prstGeom prst="rect">
            <a:avLst/>
          </a:prstGeom>
          <a:noFill/>
        </p:spPr>
        <p:txBody>
          <a:bodyPr wrap="square" rtlCol="0">
            <a:spAutoFit/>
          </a:bodyPr>
          <a:lstStyle/>
          <a:p>
            <a:r>
              <a:rPr lang="vi-VN" sz="1600" dirty="0" smtClean="0">
                <a:solidFill>
                  <a:schemeClr val="tx1"/>
                </a:solidFill>
                <a:latin typeface="Arial" panose="020B0604020202020204" pitchFamily="34" charset="0"/>
                <a:cs typeface="Arial" panose="020B0604020202020204" pitchFamily="34" charset="0"/>
              </a:rPr>
              <a:t>Ép</a:t>
            </a:r>
            <a:endParaRPr lang="vi-VN" sz="1600" dirty="0">
              <a:solidFill>
                <a:schemeClr val="tx1"/>
              </a:solidFill>
              <a:latin typeface="Arial" panose="020B0604020202020204" pitchFamily="34" charset="0"/>
              <a:cs typeface="Arial" panose="020B0604020202020204" pitchFamily="34" charset="0"/>
            </a:endParaRPr>
          </a:p>
        </p:txBody>
      </p:sp>
      <p:sp>
        <p:nvSpPr>
          <p:cNvPr id="75" name="TextBox 74"/>
          <p:cNvSpPr txBox="1"/>
          <p:nvPr/>
        </p:nvSpPr>
        <p:spPr>
          <a:xfrm>
            <a:off x="3594004" y="3340027"/>
            <a:ext cx="606805" cy="33855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chemeClr val="tx1"/>
                </a:solidFill>
                <a:latin typeface="Arial" panose="020B0604020202020204" pitchFamily="34" charset="0"/>
                <a:cs typeface="Arial" panose="020B0604020202020204" pitchFamily="34" charset="0"/>
              </a:defRPr>
            </a:lvl1pPr>
          </a:lstStyle>
          <a:p>
            <a:r>
              <a:rPr lang="vi-VN" dirty="0"/>
              <a:t>Đốt</a:t>
            </a:r>
          </a:p>
        </p:txBody>
      </p:sp>
      <p:sp>
        <p:nvSpPr>
          <p:cNvPr id="76" name="TextBox 75"/>
          <p:cNvSpPr txBox="1"/>
          <p:nvPr/>
        </p:nvSpPr>
        <p:spPr>
          <a:xfrm>
            <a:off x="5194314" y="3360358"/>
            <a:ext cx="606805" cy="338554"/>
          </a:xfrm>
          <a:prstGeom prst="rect">
            <a:avLst/>
          </a:prstGeom>
          <a:noFill/>
        </p:spPr>
        <p:txBody>
          <a:bodyPr wrap="square" rtlCol="0">
            <a:spAutoFit/>
          </a:bodyPr>
          <a:lstStyle/>
          <a:p>
            <a:r>
              <a:rPr lang="vi-VN" sz="1600" dirty="0" smtClean="0">
                <a:solidFill>
                  <a:schemeClr val="tx1"/>
                </a:solidFill>
                <a:latin typeface="Arial" panose="020B0604020202020204" pitchFamily="34" charset="0"/>
                <a:cs typeface="Arial" panose="020B0604020202020204" pitchFamily="34" charset="0"/>
              </a:rPr>
              <a:t>Đốt</a:t>
            </a:r>
            <a:endParaRPr lang="vi-VN" sz="1600" dirty="0">
              <a:solidFill>
                <a:schemeClr val="tx1"/>
              </a:solidFill>
              <a:latin typeface="Arial" panose="020B0604020202020204" pitchFamily="34" charset="0"/>
              <a:cs typeface="Arial" panose="020B0604020202020204" pitchFamily="34" charset="0"/>
            </a:endParaRPr>
          </a:p>
        </p:txBody>
      </p:sp>
      <p:sp>
        <p:nvSpPr>
          <p:cNvPr id="77" name="TextBox 76"/>
          <p:cNvSpPr txBox="1"/>
          <p:nvPr/>
        </p:nvSpPr>
        <p:spPr>
          <a:xfrm>
            <a:off x="5138870" y="903433"/>
            <a:ext cx="831588"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chemeClr val="tx1"/>
                </a:solidFill>
                <a:latin typeface="Arial" panose="020B0604020202020204" pitchFamily="34" charset="0"/>
                <a:cs typeface="Arial" panose="020B0604020202020204" pitchFamily="34" charset="0"/>
              </a:defRPr>
            </a:lvl1pPr>
          </a:lstStyle>
          <a:p>
            <a:r>
              <a:rPr lang="vi-VN" sz="1400" dirty="0"/>
              <a:t>Sản xuất đường</a:t>
            </a:r>
          </a:p>
        </p:txBody>
      </p:sp>
      <p:sp>
        <p:nvSpPr>
          <p:cNvPr id="78" name="TextBox 77"/>
          <p:cNvSpPr txBox="1"/>
          <p:nvPr/>
        </p:nvSpPr>
        <p:spPr>
          <a:xfrm>
            <a:off x="3305272" y="4203119"/>
            <a:ext cx="3675706" cy="338554"/>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chemeClr val="tx1"/>
                </a:solidFill>
                <a:latin typeface="Arial" panose="020B0604020202020204" pitchFamily="34" charset="0"/>
                <a:cs typeface="Arial" panose="020B0604020202020204" pitchFamily="34" charset="0"/>
              </a:defRPr>
            </a:lvl1pPr>
          </a:lstStyle>
          <a:p>
            <a:r>
              <a:rPr lang="vi-VN" dirty="0">
                <a:solidFill>
                  <a:srgbClr val="FF0000"/>
                </a:solidFill>
              </a:rPr>
              <a:t>Sơ đồ ứng dụng cây mía trong thực tế</a:t>
            </a:r>
          </a:p>
        </p:txBody>
      </p:sp>
      <p:sp>
        <p:nvSpPr>
          <p:cNvPr id="79" name="TextBox 78"/>
          <p:cNvSpPr txBox="1"/>
          <p:nvPr/>
        </p:nvSpPr>
        <p:spPr>
          <a:xfrm>
            <a:off x="0" y="4604657"/>
            <a:ext cx="9144000" cy="400110"/>
          </a:xfrm>
          <a:prstGeom prst="rect">
            <a:avLst/>
          </a:prstGeom>
          <a:solidFill>
            <a:srgbClr val="001848"/>
          </a:solidFill>
        </p:spPr>
        <p:txBody>
          <a:bodyPr wrap="square" rtlCol="0">
            <a:spAutoFit/>
          </a:bodyPr>
          <a:lstStyle/>
          <a:p>
            <a:pPr algn="ctr"/>
            <a:r>
              <a:rPr lang="vi-VN" sz="2000" dirty="0" smtClean="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a:t>
            </a:r>
            <a:r>
              <a:rPr lang="en-US" sz="2000" dirty="0" smtClean="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000" dirty="0" smtClean="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Hãy cho biết đâu là vật liệu, nguyên liệu, nhiên liệu</a:t>
            </a:r>
            <a:r>
              <a:rPr lang="en-US" sz="2000" dirty="0" smtClean="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a:t>
            </a:r>
            <a:endParaRPr lang="vi-VN" sz="2000"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cxnSp>
        <p:nvCxnSpPr>
          <p:cNvPr id="45" name="Straight Arrow Connector 44"/>
          <p:cNvCxnSpPr>
            <a:endCxn id="5" idx="1"/>
          </p:cNvCxnSpPr>
          <p:nvPr/>
        </p:nvCxnSpPr>
        <p:spPr>
          <a:xfrm flipV="1">
            <a:off x="722237" y="1689680"/>
            <a:ext cx="925494" cy="6415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6" idx="1"/>
          </p:cNvCxnSpPr>
          <p:nvPr/>
        </p:nvCxnSpPr>
        <p:spPr>
          <a:xfrm>
            <a:off x="717806" y="2765461"/>
            <a:ext cx="929925" cy="9211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585309" y="1580063"/>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Vật</a:t>
            </a:r>
            <a:r>
              <a:rPr lang="en-US" dirty="0" smtClean="0"/>
              <a:t> </a:t>
            </a:r>
            <a:r>
              <a:rPr lang="en-US" dirty="0" err="1" smtClean="0"/>
              <a:t>liệu</a:t>
            </a:r>
            <a:endParaRPr lang="vi-VN" dirty="0"/>
          </a:p>
        </p:txBody>
      </p:sp>
      <p:sp>
        <p:nvSpPr>
          <p:cNvPr id="63" name="TextBox 62"/>
          <p:cNvSpPr txBox="1"/>
          <p:nvPr/>
        </p:nvSpPr>
        <p:spPr>
          <a:xfrm>
            <a:off x="5587119" y="2453837"/>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Vật</a:t>
            </a:r>
            <a:r>
              <a:rPr lang="en-US" dirty="0" smtClean="0"/>
              <a:t> </a:t>
            </a:r>
            <a:r>
              <a:rPr lang="en-US" dirty="0" err="1" smtClean="0"/>
              <a:t>liệu</a:t>
            </a:r>
            <a:endParaRPr lang="vi-VN" dirty="0"/>
          </a:p>
        </p:txBody>
      </p:sp>
      <p:sp>
        <p:nvSpPr>
          <p:cNvPr id="67" name="TextBox 66"/>
          <p:cNvSpPr txBox="1"/>
          <p:nvPr/>
        </p:nvSpPr>
        <p:spPr>
          <a:xfrm>
            <a:off x="4265427" y="490619"/>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Vật</a:t>
            </a:r>
            <a:r>
              <a:rPr lang="en-US" dirty="0" smtClean="0"/>
              <a:t> </a:t>
            </a:r>
            <a:r>
              <a:rPr lang="en-US" dirty="0" err="1" smtClean="0"/>
              <a:t>liệu</a:t>
            </a:r>
            <a:endParaRPr lang="vi-VN" dirty="0"/>
          </a:p>
        </p:txBody>
      </p:sp>
      <p:sp>
        <p:nvSpPr>
          <p:cNvPr id="69" name="TextBox 68"/>
          <p:cNvSpPr txBox="1"/>
          <p:nvPr/>
        </p:nvSpPr>
        <p:spPr>
          <a:xfrm>
            <a:off x="6181258" y="2957341"/>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Vật</a:t>
            </a:r>
            <a:r>
              <a:rPr lang="en-US" dirty="0" smtClean="0"/>
              <a:t> </a:t>
            </a:r>
            <a:r>
              <a:rPr lang="en-US" dirty="0" err="1" smtClean="0"/>
              <a:t>liệu</a:t>
            </a:r>
            <a:endParaRPr lang="vi-VN" dirty="0"/>
          </a:p>
        </p:txBody>
      </p:sp>
      <p:sp>
        <p:nvSpPr>
          <p:cNvPr id="71" name="TextBox 70"/>
          <p:cNvSpPr txBox="1"/>
          <p:nvPr/>
        </p:nvSpPr>
        <p:spPr>
          <a:xfrm>
            <a:off x="0" y="2371932"/>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nguyên</a:t>
            </a:r>
            <a:r>
              <a:rPr lang="en-US" dirty="0" smtClean="0"/>
              <a:t> </a:t>
            </a:r>
            <a:r>
              <a:rPr lang="en-US" dirty="0" err="1" smtClean="0"/>
              <a:t>liệu</a:t>
            </a:r>
            <a:endParaRPr lang="vi-VN" dirty="0"/>
          </a:p>
        </p:txBody>
      </p:sp>
      <p:sp>
        <p:nvSpPr>
          <p:cNvPr id="73" name="TextBox 72"/>
          <p:cNvSpPr txBox="1"/>
          <p:nvPr/>
        </p:nvSpPr>
        <p:spPr>
          <a:xfrm>
            <a:off x="1672404" y="3486569"/>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nhiên</a:t>
            </a:r>
            <a:r>
              <a:rPr lang="en-US" dirty="0" smtClean="0"/>
              <a:t> </a:t>
            </a:r>
            <a:r>
              <a:rPr lang="en-US" dirty="0" err="1" smtClean="0"/>
              <a:t>liệu</a:t>
            </a:r>
            <a:endParaRPr lang="vi-VN" dirty="0"/>
          </a:p>
        </p:txBody>
      </p:sp>
      <p:sp>
        <p:nvSpPr>
          <p:cNvPr id="81" name="TextBox 80"/>
          <p:cNvSpPr txBox="1"/>
          <p:nvPr/>
        </p:nvSpPr>
        <p:spPr>
          <a:xfrm>
            <a:off x="4247316" y="2988722"/>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nhiên</a:t>
            </a:r>
            <a:r>
              <a:rPr lang="en-US" dirty="0" smtClean="0"/>
              <a:t> </a:t>
            </a:r>
            <a:r>
              <a:rPr lang="en-US" dirty="0" err="1" smtClean="0"/>
              <a:t>liệu</a:t>
            </a:r>
            <a:endParaRPr lang="vi-VN" dirty="0"/>
          </a:p>
        </p:txBody>
      </p:sp>
      <p:sp>
        <p:nvSpPr>
          <p:cNvPr id="82" name="TextBox 81"/>
          <p:cNvSpPr txBox="1"/>
          <p:nvPr/>
        </p:nvSpPr>
        <p:spPr>
          <a:xfrm>
            <a:off x="4254111" y="2988884"/>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Vật</a:t>
            </a:r>
            <a:r>
              <a:rPr lang="en-US" dirty="0" smtClean="0"/>
              <a:t> </a:t>
            </a:r>
            <a:r>
              <a:rPr lang="en-US" dirty="0" err="1" smtClean="0"/>
              <a:t>liệu</a:t>
            </a:r>
            <a:endParaRPr lang="vi-VN" dirty="0"/>
          </a:p>
        </p:txBody>
      </p:sp>
      <p:sp>
        <p:nvSpPr>
          <p:cNvPr id="54" name="TextBox 53"/>
          <p:cNvSpPr txBox="1"/>
          <p:nvPr/>
        </p:nvSpPr>
        <p:spPr>
          <a:xfrm>
            <a:off x="1647731" y="1493968"/>
            <a:ext cx="1672404" cy="400110"/>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algn="ctr">
              <a:defRPr sz="2000" b="1">
                <a:solidFill>
                  <a:schemeClr val="tx1"/>
                </a:solidFill>
                <a:latin typeface="Arial" panose="020B0604020202020204" pitchFamily="34" charset="0"/>
                <a:cs typeface="Arial" panose="020B0604020202020204" pitchFamily="34" charset="0"/>
              </a:defRPr>
            </a:lvl1pPr>
          </a:lstStyle>
          <a:p>
            <a:r>
              <a:rPr lang="en-US" dirty="0" err="1" smtClean="0"/>
              <a:t>nguyên</a:t>
            </a:r>
            <a:r>
              <a:rPr lang="en-US" dirty="0" smtClean="0"/>
              <a:t> </a:t>
            </a:r>
            <a:r>
              <a:rPr lang="en-US" dirty="0" err="1" smtClean="0"/>
              <a:t>liệu</a:t>
            </a:r>
            <a:endParaRPr lang="vi-VN" dirty="0"/>
          </a:p>
        </p:txBody>
      </p:sp>
    </p:spTree>
    <p:extLst>
      <p:ext uri="{BB962C8B-B14F-4D97-AF65-F5344CB8AC3E}">
        <p14:creationId xmlns:p14="http://schemas.microsoft.com/office/powerpoint/2010/main" val="42236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barn(inVertical)">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inVertic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barn(inVertical)">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barn(inVertical)">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animBg="1"/>
      <p:bldP spid="60" grpId="0" animBg="1"/>
      <p:bldP spid="63" grpId="0" animBg="1"/>
      <p:bldP spid="67" grpId="0" animBg="1"/>
      <p:bldP spid="69" grpId="0" animBg="1"/>
      <p:bldP spid="71" grpId="0" animBg="1"/>
      <p:bldP spid="73" grpId="0" animBg="1"/>
      <p:bldP spid="81" grpId="0" animBg="1"/>
      <p:bldP spid="82"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75"/>
        <p:cNvGrpSpPr/>
        <p:nvPr/>
      </p:nvGrpSpPr>
      <p:grpSpPr>
        <a:xfrm>
          <a:off x="0" y="0"/>
          <a:ext cx="0" cy="0"/>
          <a:chOff x="0" y="0"/>
          <a:chExt cx="0" cy="0"/>
        </a:xfrm>
      </p:grpSpPr>
      <p:sp>
        <p:nvSpPr>
          <p:cNvPr id="5276" name="Google Shape;5276;p56"/>
          <p:cNvSpPr txBox="1">
            <a:spLocks noGrp="1"/>
          </p:cNvSpPr>
          <p:nvPr>
            <p:ph type="title"/>
          </p:nvPr>
        </p:nvSpPr>
        <p:spPr>
          <a:xfrm>
            <a:off x="1111169" y="368652"/>
            <a:ext cx="6690168" cy="572700"/>
          </a:xfrm>
          <a:prstGeom prst="rect">
            <a:avLst/>
          </a:prstGeom>
          <a:solidFill>
            <a:schemeClr val="bg1"/>
          </a:solidFill>
        </p:spPr>
        <p:txBody>
          <a:bodyPr spcFirstLastPara="1" wrap="square" lIns="91425" tIns="91425" rIns="91425" bIns="91425" anchor="t" anchorCtr="0">
            <a:noAutofit/>
          </a:bodyPr>
          <a:lstStyle/>
          <a:p>
            <a:pPr lvl="0"/>
            <a:r>
              <a:rPr lang="en-US" sz="5400" dirty="0">
                <a:solidFill>
                  <a:srgbClr val="EA6242"/>
                </a:solidFill>
                <a:latin typeface="#9Slide03 BoosterNextFYBlack" panose="02000A03000000020004" pitchFamily="2" charset="0"/>
              </a:rPr>
              <a:t>DỰ ÁN TÁI CHẾ</a:t>
            </a:r>
            <a:endParaRPr sz="5400" dirty="0">
              <a:solidFill>
                <a:srgbClr val="EA6242"/>
              </a:solidFill>
              <a:latin typeface="#9Slide03 BoosterNextFYBlack" panose="02000A03000000020004" pitchFamily="2" charset="0"/>
            </a:endParaRPr>
          </a:p>
        </p:txBody>
      </p:sp>
      <p:grpSp>
        <p:nvGrpSpPr>
          <p:cNvPr id="5277" name="Google Shape;5277;p56"/>
          <p:cNvGrpSpPr/>
          <p:nvPr/>
        </p:nvGrpSpPr>
        <p:grpSpPr>
          <a:xfrm>
            <a:off x="8569288" y="4423863"/>
            <a:ext cx="194021" cy="191487"/>
            <a:chOff x="6232000" y="1435050"/>
            <a:chExt cx="488225" cy="481850"/>
          </a:xfrm>
        </p:grpSpPr>
        <p:sp>
          <p:nvSpPr>
            <p:cNvPr id="5278" name="Google Shape;5278;p5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79" name="Google Shape;5279;p5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0" name="Google Shape;5280;p5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1" name="Google Shape;5281;p5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2" name="Google Shape;5282;p5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283" name="Google Shape;5283;p56">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5284" name="Google Shape;5284;p5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5285" name="Google Shape;5285;p5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grpSp>
        <p:nvGrpSpPr>
          <p:cNvPr id="18" name="Group 17"/>
          <p:cNvGrpSpPr/>
          <p:nvPr/>
        </p:nvGrpSpPr>
        <p:grpSpPr>
          <a:xfrm>
            <a:off x="1275447" y="1121685"/>
            <a:ext cx="6361611" cy="1450065"/>
            <a:chOff x="1227908" y="1234983"/>
            <a:chExt cx="7354389" cy="3337015"/>
          </a:xfrm>
        </p:grpSpPr>
        <p:sp>
          <p:nvSpPr>
            <p:cNvPr id="19" name="Rounded Rectangle 18"/>
            <p:cNvSpPr/>
            <p:nvPr/>
          </p:nvSpPr>
          <p:spPr>
            <a:xfrm>
              <a:off x="1227908" y="1234983"/>
              <a:ext cx="7354389" cy="3337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20" name="Rounded Rectangle 19"/>
            <p:cNvSpPr/>
            <p:nvPr/>
          </p:nvSpPr>
          <p:spPr>
            <a:xfrm>
              <a:off x="1341900" y="1449626"/>
              <a:ext cx="7067708" cy="292643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Mỗi</a:t>
              </a:r>
              <a:r>
                <a:rPr lang="en-US" sz="2000" dirty="0">
                  <a:solidFill>
                    <a:srgbClr val="002060"/>
                  </a:solidFill>
                  <a:latin typeface="#9Slide03 Arima Madurai Black" panose="00000A00000000000000" pitchFamily="2" charset="0"/>
                  <a:cs typeface="#9Slide03 Arima Madurai Black" panose="00000A00000000000000" pitchFamily="2" charset="0"/>
                </a:rPr>
                <a:t> HS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làm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phẩm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từ</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những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tái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chế</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trong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cuộc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sống</a:t>
              </a:r>
              <a:r>
                <a:rPr lang="en-US" sz="2000" dirty="0" smtClean="0">
                  <a:solidFill>
                    <a:srgbClr val="002060"/>
                  </a:solidFill>
                  <a:latin typeface="#9Slide03 Arima Madurai Black" panose="00000A00000000000000" pitchFamily="2" charset="0"/>
                  <a:cs typeface="#9Slide03 Arima Madurai Black" panose="00000A00000000000000" pitchFamily="2" charset="0"/>
                </a:rPr>
                <a:t>.</a:t>
              </a:r>
            </a:p>
          </p:txBody>
        </p:sp>
      </p:grpSp>
      <p:pic>
        <p:nvPicPr>
          <p:cNvPr id="2050" name="Picture 2" descr="Tái chế phế liệu, bảo vệ môi trường - Báo Thừa Thiên Huế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169" y="2738534"/>
            <a:ext cx="3111548" cy="21659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ô giáo tái chế sản phẩm đặc biệt từ vỏ mì tôm, tạo vòng đời mới cho rác  thải nhự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24986"/>
            <a:ext cx="3292744" cy="219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0466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38" y="66770"/>
            <a:ext cx="8229600" cy="422672"/>
          </a:xfrm>
        </p:spPr>
        <p:txBody>
          <a:bodyPr/>
          <a:lstStyle/>
          <a:p>
            <a:r>
              <a:rPr lang="vi-VN" sz="3600" dirty="0" smtClean="0">
                <a:latin typeface="Autocar Black Condensed" panose="02020800000000000000" pitchFamily="18" charset="0"/>
                <a:ea typeface="Autocar Black Condensed" panose="02020800000000000000" pitchFamily="18" charset="0"/>
                <a:cs typeface="Autocar Black Condensed" panose="02020800000000000000" pitchFamily="18" charset="0"/>
              </a:rPr>
              <a:t>Một số hình ảnh tái chế</a:t>
            </a:r>
            <a:endParaRPr lang="vi-VN" sz="3600"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35</a:t>
            </a:fld>
            <a:endParaRPr lang="en-US">
              <a:solidFill>
                <a:srgbClr val="FFFFFF"/>
              </a:solidFill>
            </a:endParaRPr>
          </a:p>
        </p:txBody>
      </p:sp>
      <p:pic>
        <p:nvPicPr>
          <p:cNvPr id="12290" name="Picture 2" descr="Những ý tưởng tuyệt vời cho việc tái chế vỏ chai nhự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15" y="643091"/>
            <a:ext cx="4054286" cy="20234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ách tái chế vỏ chai nhựa thành những món đồ độc đ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56" y="643091"/>
            <a:ext cx="3594226" cy="202175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Nội Thất Toàn Cảnh: Trang Trí Nhà đẹp Như Chuyên Gia Với 6 ý Tưởng Tái Chế  Cực &amp;quot;độc&amp;quot; Mới Nhất - KIENTHUCCUCSO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15" y="2716041"/>
            <a:ext cx="4054286" cy="209999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ách tái chế vỏ chai nhựa thành chiếc hộp bút DIY - Kênh Tin Tứ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58"/>
          <a:stretch/>
        </p:blipFill>
        <p:spPr bwMode="auto">
          <a:xfrm>
            <a:off x="4327556" y="2716040"/>
            <a:ext cx="3594226" cy="209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6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par>
                                <p:cTn id="8" presetID="21" presetClass="entr" presetSubtype="1"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wheel(1)">
                                      <p:cBhvr>
                                        <p:cTn id="10" dur="2000"/>
                                        <p:tgtEl>
                                          <p:spTgt spid="12292"/>
                                        </p:tgtEl>
                                      </p:cBhvr>
                                    </p:animEffect>
                                  </p:childTnLst>
                                </p:cTn>
                              </p:par>
                              <p:par>
                                <p:cTn id="11" presetID="21" presetClass="entr" presetSubtype="1"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wheel(1)">
                                      <p:cBhvr>
                                        <p:cTn id="13" dur="2000"/>
                                        <p:tgtEl>
                                          <p:spTgt spid="12294"/>
                                        </p:tgtEl>
                                      </p:cBhvr>
                                    </p:animEffect>
                                  </p:childTnLst>
                                </p:cTn>
                              </p:par>
                              <p:par>
                                <p:cTn id="14" presetID="21" presetClass="entr" presetSubtype="1" fill="hold" nodeType="withEffect">
                                  <p:stCondLst>
                                    <p:cond delay="0"/>
                                  </p:stCondLst>
                                  <p:childTnLst>
                                    <p:set>
                                      <p:cBhvr>
                                        <p:cTn id="15" dur="1" fill="hold">
                                          <p:stCondLst>
                                            <p:cond delay="0"/>
                                          </p:stCondLst>
                                        </p:cTn>
                                        <p:tgtEl>
                                          <p:spTgt spid="12298"/>
                                        </p:tgtEl>
                                        <p:attrNameLst>
                                          <p:attrName>style.visibility</p:attrName>
                                        </p:attrNameLst>
                                      </p:cBhvr>
                                      <p:to>
                                        <p:strVal val="visible"/>
                                      </p:to>
                                    </p:set>
                                    <p:animEffect transition="in" filter="wheel(1)">
                                      <p:cBhvr>
                                        <p:cTn id="16" dur="2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75"/>
        <p:cNvGrpSpPr/>
        <p:nvPr/>
      </p:nvGrpSpPr>
      <p:grpSpPr>
        <a:xfrm>
          <a:off x="0" y="0"/>
          <a:ext cx="0" cy="0"/>
          <a:chOff x="0" y="0"/>
          <a:chExt cx="0" cy="0"/>
        </a:xfrm>
      </p:grpSpPr>
      <p:sp>
        <p:nvSpPr>
          <p:cNvPr id="5276" name="Google Shape;5276;p56"/>
          <p:cNvSpPr txBox="1">
            <a:spLocks noGrp="1"/>
          </p:cNvSpPr>
          <p:nvPr>
            <p:ph type="title"/>
          </p:nvPr>
        </p:nvSpPr>
        <p:spPr>
          <a:xfrm>
            <a:off x="1111169" y="441350"/>
            <a:ext cx="6690168" cy="572700"/>
          </a:xfrm>
          <a:prstGeom prst="rect">
            <a:avLst/>
          </a:prstGeom>
          <a:solidFill>
            <a:schemeClr val="bg1"/>
          </a:solidFill>
        </p:spPr>
        <p:txBody>
          <a:bodyPr spcFirstLastPara="1" wrap="square" lIns="91425" tIns="91425" rIns="91425" bIns="91425" anchor="t" anchorCtr="0">
            <a:noAutofit/>
          </a:bodyPr>
          <a:lstStyle/>
          <a:p>
            <a:pPr lvl="0"/>
            <a:r>
              <a:rPr lang="en-US" sz="5400" dirty="0">
                <a:solidFill>
                  <a:srgbClr val="EA6242"/>
                </a:solidFill>
                <a:latin typeface="#9Slide03 BoosterNextFYBlack" panose="02000A03000000020004" pitchFamily="2" charset="0"/>
              </a:rPr>
              <a:t>NHIỆM VỤ VỀ NHÀ</a:t>
            </a:r>
            <a:endParaRPr sz="5400" dirty="0">
              <a:solidFill>
                <a:srgbClr val="EA6242"/>
              </a:solidFill>
              <a:latin typeface="#9Slide03 BoosterNextFYBlack" panose="02000A03000000020004" pitchFamily="2" charset="0"/>
            </a:endParaRPr>
          </a:p>
        </p:txBody>
      </p:sp>
      <p:grpSp>
        <p:nvGrpSpPr>
          <p:cNvPr id="5277" name="Google Shape;5277;p56"/>
          <p:cNvGrpSpPr/>
          <p:nvPr/>
        </p:nvGrpSpPr>
        <p:grpSpPr>
          <a:xfrm>
            <a:off x="8569288" y="4423863"/>
            <a:ext cx="194021" cy="191487"/>
            <a:chOff x="6232000" y="1435050"/>
            <a:chExt cx="488225" cy="481850"/>
          </a:xfrm>
        </p:grpSpPr>
        <p:sp>
          <p:nvSpPr>
            <p:cNvPr id="5278" name="Google Shape;5278;p5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79" name="Google Shape;5279;p5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0" name="Google Shape;5280;p5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1" name="Google Shape;5281;p5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2" name="Google Shape;5282;p5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283" name="Google Shape;5283;p56">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5284" name="Google Shape;5284;p5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5285" name="Google Shape;5285;p5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pic>
        <p:nvPicPr>
          <p:cNvPr id="1026" name="Picture 2" descr="Hình ảnh Phim Hoạt Hình Vẽ Tay Ngôi Nhà Nhỏ Dễ Thương, Vẽ Tay Ngôi Nhà Nhỏ,  Màu Kẹo, Cây Xanh miễn phí tải tập tin PNG PSDComment và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 b="98167" l="4167" r="97917"/>
                    </a14:imgEffect>
                  </a14:imgLayer>
                </a14:imgProps>
              </a:ext>
              <a:ext uri="{28A0092B-C50C-407E-A947-70E740481C1C}">
                <a14:useLocalDpi xmlns:a14="http://schemas.microsoft.com/office/drawing/2010/main" val="0"/>
              </a:ext>
            </a:extLst>
          </a:blip>
          <a:srcRect l="8512" t="9490" r="12499"/>
          <a:stretch/>
        </p:blipFill>
        <p:spPr bwMode="auto">
          <a:xfrm>
            <a:off x="4954134" y="1044590"/>
            <a:ext cx="3438511" cy="394004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877110" y="1987526"/>
            <a:ext cx="4053419" cy="1724485"/>
            <a:chOff x="1227908" y="1234983"/>
            <a:chExt cx="7354389" cy="3337015"/>
          </a:xfrm>
        </p:grpSpPr>
        <p:sp>
          <p:nvSpPr>
            <p:cNvPr id="19" name="Rounded Rectangle 18"/>
            <p:cNvSpPr/>
            <p:nvPr/>
          </p:nvSpPr>
          <p:spPr>
            <a:xfrm>
              <a:off x="1227908" y="1234983"/>
              <a:ext cx="7354389" cy="33370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20" name="Rounded Rectangle 19"/>
            <p:cNvSpPr/>
            <p:nvPr/>
          </p:nvSpPr>
          <p:spPr>
            <a:xfrm>
              <a:off x="1476102" y="1449626"/>
              <a:ext cx="6871063" cy="29264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ü"/>
              </a:pP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Hoàn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thành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bài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tập</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trong</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002060"/>
                  </a:solidFill>
                  <a:latin typeface="#9Slide03 Arima Madurai Black" panose="00000A00000000000000" pitchFamily="2" charset="0"/>
                  <a:cs typeface="#9Slide03 Arima Madurai Black" panose="00000A00000000000000" pitchFamily="2" charset="0"/>
                </a:rPr>
                <a:t>SBT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2000" dirty="0" smtClean="0">
                  <a:solidFill>
                    <a:srgbClr val="002060"/>
                  </a:solidFill>
                  <a:latin typeface="#9Slide03 Arima Madurai Black" panose="00000A00000000000000" pitchFamily="2" charset="0"/>
                  <a:cs typeface="#9Slide03 Arima Madurai Black" panose="00000A00000000000000" pitchFamily="2" charset="0"/>
                </a:rPr>
                <a:t> SGK.</a:t>
              </a:r>
            </a:p>
            <a:p>
              <a:pPr marL="342900" indent="-342900" algn="just">
                <a:buFont typeface="Wingdings" panose="05000000000000000000" pitchFamily="2" charset="2"/>
                <a:buChar char="ü"/>
              </a:pP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Chuẩn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bị</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bài</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002060"/>
                  </a:solidFill>
                  <a:latin typeface="#9Slide03 Arima Madurai Black" panose="00000A00000000000000" pitchFamily="2" charset="0"/>
                  <a:cs typeface="#9Slide03 Arima Madurai Black" panose="00000A00000000000000" pitchFamily="2" charset="0"/>
                </a:rPr>
                <a:t>“</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số</a:t>
              </a:r>
              <a:r>
                <a:rPr lang="en-US" sz="2000" dirty="0" smtClean="0">
                  <a:solidFill>
                    <a:srgbClr val="002060"/>
                  </a:solidFill>
                  <a:latin typeface="#9Slide03 Arima Madurai Black" panose="00000A00000000000000" pitchFamily="2" charset="0"/>
                  <a:cs typeface="#9Slide03 Arima Madurai Black" panose="00000A00000000000000" pitchFamily="2" charset="0"/>
                </a:rPr>
                <a:t> l</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ươ</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thực</a:t>
              </a:r>
              <a:r>
                <a:rPr lang="en-US" sz="2000" dirty="0">
                  <a:solidFill>
                    <a:srgbClr val="002060"/>
                  </a:solidFill>
                  <a:latin typeface="#9Slide03 Arima Madurai Black" panose="00000A00000000000000" pitchFamily="2" charset="0"/>
                  <a:cs typeface="#9Slide03 Arima Madurai Black" panose="00000A00000000000000" pitchFamily="2" charset="0"/>
                </a:rPr>
                <a:t> -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thực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phẩm</a:t>
              </a:r>
              <a:r>
                <a:rPr lang="en-US" sz="2000" dirty="0" smtClean="0">
                  <a:solidFill>
                    <a:srgbClr val="002060"/>
                  </a:solidFill>
                  <a:latin typeface="#9Slide03 Arima Madurai Black" panose="00000A00000000000000" pitchFamily="2" charset="0"/>
                  <a:cs typeface="#9Slide03 Arima Madurai Black" panose="00000A00000000000000" pitchFamily="2" charset="0"/>
                </a:rPr>
                <a:t>”.</a:t>
              </a:r>
            </a:p>
          </p:txBody>
        </p:sp>
      </p:grpSp>
    </p:spTree>
    <p:extLst>
      <p:ext uri="{BB962C8B-B14F-4D97-AF65-F5344CB8AC3E}">
        <p14:creationId xmlns:p14="http://schemas.microsoft.com/office/powerpoint/2010/main" val="2992013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0025E-12CC-4EAB-86F2-B8A4DD92C1F1}" type="slidenum">
              <a:rPr lang="en-US" smtClean="0">
                <a:solidFill>
                  <a:srgbClr val="FFFFFF"/>
                </a:solidFill>
              </a:rPr>
              <a:pPr/>
              <a:t>37</a:t>
            </a:fld>
            <a:endParaRPr lang="en-US">
              <a:solidFill>
                <a:srgbClr val="FFFFFF"/>
              </a:solidFill>
            </a:endParaRPr>
          </a:p>
        </p:txBody>
      </p:sp>
      <p:pic>
        <p:nvPicPr>
          <p:cNvPr id="5" name="Picture 2"/>
          <p:cNvPicPr>
            <a:picLocks noChangeAspect="1" noChangeArrowheads="1"/>
          </p:cNvPicPr>
          <p:nvPr/>
        </p:nvPicPr>
        <p:blipFill>
          <a:blip r:embed="rId2" cstate="email"/>
          <a:srcRect/>
          <a:stretch>
            <a:fillRect/>
          </a:stretch>
        </p:blipFill>
        <p:spPr bwMode="auto">
          <a:xfrm>
            <a:off x="1459864" y="3817379"/>
            <a:ext cx="1262667" cy="773592"/>
          </a:xfrm>
          <a:prstGeom prst="rect">
            <a:avLst/>
          </a:prstGeom>
          <a:noFill/>
          <a:ln w="9525">
            <a:noFill/>
            <a:miter lim="800000"/>
            <a:headEnd/>
            <a:tailEnd/>
          </a:ln>
          <a:effectLst>
            <a:reflection blurRad="6350" stA="52000" endA="300" endPos="35000" dir="5400000" sy="-100000" algn="bl" rotWithShape="0"/>
          </a:effectLst>
        </p:spPr>
      </p:pic>
      <p:pic>
        <p:nvPicPr>
          <p:cNvPr id="6" name="Picture 5" descr="Fresh basil copy.png"/>
          <p:cNvPicPr>
            <a:picLocks noChangeAspect="1"/>
          </p:cNvPicPr>
          <p:nvPr/>
        </p:nvPicPr>
        <p:blipFill>
          <a:blip r:embed="rId3"/>
          <a:srcRect/>
          <a:stretch>
            <a:fillRect/>
          </a:stretch>
        </p:blipFill>
        <p:spPr bwMode="auto">
          <a:xfrm>
            <a:off x="208811" y="1931618"/>
            <a:ext cx="3810000" cy="2286000"/>
          </a:xfrm>
          <a:prstGeom prst="rect">
            <a:avLst/>
          </a:prstGeom>
          <a:noFill/>
          <a:ln w="9525">
            <a:noFill/>
            <a:miter lim="800000"/>
            <a:headEnd/>
            <a:tailEnd/>
          </a:ln>
        </p:spPr>
      </p:pic>
      <p:pic>
        <p:nvPicPr>
          <p:cNvPr id="3074" name="Picture 2" descr="St Paul&amp;#39;s School Supporter Group Thanks - St Paul&amp;#39;s Schoo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2" b="2283"/>
          <a:stretch/>
        </p:blipFill>
        <p:spPr bwMode="auto">
          <a:xfrm>
            <a:off x="3657600" y="623477"/>
            <a:ext cx="4033160" cy="1744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3" descr="worldmap_ani8"/>
          <p:cNvPicPr>
            <a:picLocks noChangeAspect="1" noChangeArrowheads="1" noCrop="1"/>
          </p:cNvPicPr>
          <p:nvPr/>
        </p:nvPicPr>
        <p:blipFill>
          <a:blip r:embed="rId5"/>
          <a:srcRect/>
          <a:stretch>
            <a:fillRect/>
          </a:stretch>
        </p:blipFill>
        <p:spPr bwMode="gray">
          <a:xfrm>
            <a:off x="5073997" y="2477804"/>
            <a:ext cx="1143033" cy="858966"/>
          </a:xfrm>
          <a:prstGeom prst="rect">
            <a:avLst/>
          </a:prstGeom>
          <a:noFill/>
        </p:spPr>
      </p:pic>
      <p:sp>
        <p:nvSpPr>
          <p:cNvPr id="7" name="Flowchart: Connector 6"/>
          <p:cNvSpPr/>
          <p:nvPr/>
        </p:nvSpPr>
        <p:spPr>
          <a:xfrm>
            <a:off x="4851151" y="2329488"/>
            <a:ext cx="1575304" cy="1154317"/>
          </a:xfrm>
          <a:prstGeom prst="flowChartConnector">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49300" y="2373864"/>
            <a:ext cx="2471596" cy="9845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1EE280"/>
                </a:solidFill>
                <a:latin typeface="Bernard MT Condensed" panose="02050806060905020404" pitchFamily="18" charset="0"/>
              </a:rPr>
              <a:t>Bye!!</a:t>
            </a:r>
            <a:endParaRPr lang="en-US" sz="5400" dirty="0">
              <a:solidFill>
                <a:srgbClr val="1EE280"/>
              </a:solidFill>
              <a:latin typeface="Bernard MT Condensed" panose="02050806060905020404" pitchFamily="18" charset="0"/>
            </a:endParaRPr>
          </a:p>
        </p:txBody>
      </p:sp>
      <p:sp>
        <p:nvSpPr>
          <p:cNvPr id="2" name="TextBox 1"/>
          <p:cNvSpPr txBox="1"/>
          <p:nvPr/>
        </p:nvSpPr>
        <p:spPr>
          <a:xfrm>
            <a:off x="3195875" y="3577027"/>
            <a:ext cx="6255944" cy="1200329"/>
          </a:xfrm>
          <a:prstGeom prst="rect">
            <a:avLst/>
          </a:prstGeom>
          <a:noFill/>
        </p:spPr>
        <p:txBody>
          <a:bodyPr wrap="square" rtlCol="0">
            <a:spAutoFit/>
          </a:bodyPr>
          <a:lstStyle/>
          <a:p>
            <a:r>
              <a:rPr lang="en-US" sz="3600" dirty="0" smtClean="0">
                <a:latin typeface="#9Slide03 Swiss 721 Black Conde" panose="02000500000000000000" pitchFamily="2" charset="0"/>
              </a:rPr>
              <a:t>CÁM ƠN CÁC EM ĐÃ THEO DÕI</a:t>
            </a:r>
            <a:endParaRPr lang="en-US" sz="3600" dirty="0">
              <a:latin typeface="#9Slide03 Swiss 721 Black Conde" panose="02000500000000000000" pitchFamily="2" charset="0"/>
            </a:endParaRPr>
          </a:p>
        </p:txBody>
      </p:sp>
      <p:sp>
        <p:nvSpPr>
          <p:cNvPr id="10" name="TextBox 9"/>
          <p:cNvSpPr txBox="1"/>
          <p:nvPr/>
        </p:nvSpPr>
        <p:spPr>
          <a:xfrm>
            <a:off x="5638803" y="4154997"/>
            <a:ext cx="3329696" cy="738664"/>
          </a:xfrm>
          <a:prstGeom prst="rect">
            <a:avLst/>
          </a:prstGeom>
          <a:noFill/>
        </p:spPr>
        <p:txBody>
          <a:bodyPr wrap="square" rtlCol="0">
            <a:spAutoFit/>
          </a:bodyPr>
          <a:lstStyle/>
          <a:p>
            <a:pPr algn="r"/>
            <a:r>
              <a:rPr lang="en-US" b="1" dirty="0" smtClean="0">
                <a:solidFill>
                  <a:schemeClr val="accent1">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CHƯƠNG TRÌNH GIÁO DỤC MỚI</a:t>
            </a:r>
          </a:p>
          <a:p>
            <a:pPr algn="r"/>
            <a:r>
              <a:rPr lang="en-US" b="1" dirty="0" smtClean="0">
                <a:solidFill>
                  <a:schemeClr val="accent1">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KHOA HỌC TỰ NHIÊN 6</a:t>
            </a:r>
          </a:p>
          <a:p>
            <a:pPr algn="r"/>
            <a:r>
              <a:rPr lang="vi-VN" b="1" dirty="0" smtClean="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Sách “Chân trời sáng tạo’’</a:t>
            </a:r>
            <a:endParaRPr lang="vi-VN"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39332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cxnSp>
        <p:nvCxnSpPr>
          <p:cNvPr id="3" name="Straight Connector 2"/>
          <p:cNvCxnSpPr/>
          <p:nvPr/>
        </p:nvCxnSpPr>
        <p:spPr>
          <a:xfrm>
            <a:off x="12053455" y="344146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0" y="1338727"/>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3" y="170982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712490" y="3232055"/>
            <a:ext cx="2069567" cy="1395917"/>
          </a:xfrm>
          <a:prstGeom prst="rect">
            <a:avLst/>
          </a:prstGeom>
        </p:spPr>
      </p:pic>
      <p:sp>
        <p:nvSpPr>
          <p:cNvPr id="8" name="TextBox 7"/>
          <p:cNvSpPr txBox="1"/>
          <p:nvPr/>
        </p:nvSpPr>
        <p:spPr>
          <a:xfrm>
            <a:off x="831500" y="1338727"/>
            <a:ext cx="1793738"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a:off x="4276655" y="1313445"/>
            <a:ext cx="2690716"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963816" y="4709975"/>
            <a:ext cx="1619277"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Đá</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vôi</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30" name="Rectangle 29"/>
          <p:cNvSpPr/>
          <p:nvPr/>
        </p:nvSpPr>
        <p:spPr>
          <a:xfrm>
            <a:off x="3339629" y="3167625"/>
            <a:ext cx="1219696" cy="2342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002060"/>
                </a:solidFill>
                <a:latin typeface="#9Slide03 Arima Madurai" panose="00000500000000000000" pitchFamily="2" charset="0"/>
                <a:cs typeface="#9Slide03 Arima Madurai" panose="00000500000000000000" pitchFamily="2" charset="0"/>
              </a:rPr>
              <a:t>Xi </a:t>
            </a:r>
            <a:r>
              <a:rPr lang="en-US" sz="1600" dirty="0" err="1" smtClean="0">
                <a:solidFill>
                  <a:srgbClr val="002060"/>
                </a:solidFill>
                <a:latin typeface="#9Slide03 Arima Madurai" panose="00000500000000000000" pitchFamily="2" charset="0"/>
                <a:cs typeface="#9Slide03 Arima Madurai" panose="00000500000000000000" pitchFamily="2" charset="0"/>
              </a:rPr>
              <a:t>măng</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32" name="Rectangle 31"/>
          <p:cNvSpPr/>
          <p:nvPr/>
        </p:nvSpPr>
        <p:spPr>
          <a:xfrm>
            <a:off x="6640001" y="3151612"/>
            <a:ext cx="1410762" cy="2342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Vôi</a:t>
            </a:r>
            <a:r>
              <a:rPr lang="en-US" sz="1600" dirty="0" smtClean="0">
                <a:solidFill>
                  <a:srgbClr val="002060"/>
                </a:solidFill>
                <a:latin typeface="#9Slide03 Arima Madurai" panose="00000500000000000000" pitchFamily="2" charset="0"/>
                <a:cs typeface="#9Slide03 Arima Madurai" panose="00000500000000000000" pitchFamily="2" charset="0"/>
              </a:rPr>
              <a:t> s</a:t>
            </a:r>
            <a:r>
              <a:rPr lang="vi-VN" sz="1600" dirty="0" smtClean="0">
                <a:solidFill>
                  <a:srgbClr val="002060"/>
                </a:solidFill>
                <a:latin typeface="#9Slide03 Arima Madurai" panose="00000500000000000000" pitchFamily="2" charset="0"/>
                <a:cs typeface="#9Slide03 Arima Madurai" panose="00000500000000000000" pitchFamily="2" charset="0"/>
              </a:rPr>
              <a:t>ơ</a:t>
            </a:r>
            <a:r>
              <a:rPr lang="en-US" sz="1600" dirty="0">
                <a:solidFill>
                  <a:srgbClr val="002060"/>
                </a:solidFill>
                <a:latin typeface="#9Slide03 Arima Madurai" panose="00000500000000000000" pitchFamily="2" charset="0"/>
                <a:cs typeface="#9Slide03 Arima Madurai" panose="00000500000000000000" pitchFamily="2" charset="0"/>
              </a:rPr>
              <a:t>n </a:t>
            </a:r>
            <a:r>
              <a:rPr lang="en-US" sz="1600" dirty="0" err="1">
                <a:solidFill>
                  <a:srgbClr val="002060"/>
                </a:solidFill>
                <a:latin typeface="#9Slide03 Arima Madurai" panose="00000500000000000000" pitchFamily="2" charset="0"/>
                <a:cs typeface="#9Slide03 Arima Madurai" panose="00000500000000000000" pitchFamily="2" charset="0"/>
              </a:rPr>
              <a:t>nhà</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4102" name="Picture 6" descr="Không tăng giá: Xi măng tự đẩy mình vào “cửa t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6533" y="1769743"/>
            <a:ext cx="1966142" cy="137343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ướng dẫn pha màu vôi ve quét tường đẹp chuẩ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5683" y="1756255"/>
            <a:ext cx="2119346" cy="13655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y Trình Làm Gốm Sứ Bát Tràng Như Thế Nà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4656" y="3211022"/>
            <a:ext cx="1957833" cy="129138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4618029" y="4615350"/>
            <a:ext cx="2021972" cy="2646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Tráng</a:t>
            </a:r>
            <a:r>
              <a:rPr lang="en-US" sz="1600" dirty="0">
                <a:solidFill>
                  <a:srgbClr val="002060"/>
                </a:solidFill>
                <a:latin typeface="#9Slide03 Arima Madurai" panose="00000500000000000000" pitchFamily="2" charset="0"/>
                <a:cs typeface="#9Slide03 Arima Madurai" panose="00000500000000000000" pitchFamily="2" charset="0"/>
              </a:rPr>
              <a:t> men </a:t>
            </a:r>
            <a:r>
              <a:rPr lang="en-US" sz="1600" dirty="0" err="1" smtClean="0">
                <a:solidFill>
                  <a:srgbClr val="002060"/>
                </a:solidFill>
                <a:latin typeface="#9Slide03 Arima Madurai" panose="00000500000000000000" pitchFamily="2" charset="0"/>
                <a:cs typeface="#9Slide03 Arima Madurai" panose="00000500000000000000" pitchFamily="2" charset="0"/>
              </a:rPr>
              <a:t>đồ</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sứ</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4108" name="Picture 12" descr="Đá vôi – Wikipedia tiếng Việt"/>
          <p:cNvPicPr>
            <a:picLocks noChangeAspect="1" noChangeArrowheads="1"/>
          </p:cNvPicPr>
          <p:nvPr/>
        </p:nvPicPr>
        <p:blipFill rotWithShape="1">
          <a:blip r:embed="rId10">
            <a:extLst>
              <a:ext uri="{28A0092B-C50C-407E-A947-70E740481C1C}">
                <a14:useLocalDpi xmlns:a14="http://schemas.microsoft.com/office/drawing/2010/main" val="0"/>
              </a:ext>
            </a:extLst>
          </a:blip>
          <a:srcRect t="10691"/>
          <a:stretch/>
        </p:blipFill>
        <p:spPr bwMode="auto">
          <a:xfrm>
            <a:off x="740489" y="1794772"/>
            <a:ext cx="2023358" cy="135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0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barn(inVertical)">
                                      <p:cBhvr>
                                        <p:cTn id="27" dur="500"/>
                                        <p:tgtEl>
                                          <p:spTgt spid="410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barn(inVertical)">
                                      <p:cBhvr>
                                        <p:cTn id="37" dur="500"/>
                                        <p:tgtEl>
                                          <p:spTgt spid="410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0" grpId="0" animBg="1"/>
      <p:bldP spid="32"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cxnSp>
        <p:nvCxnSpPr>
          <p:cNvPr id="3" name="Straight Connector 2"/>
          <p:cNvCxnSpPr/>
          <p:nvPr/>
        </p:nvCxnSpPr>
        <p:spPr>
          <a:xfrm>
            <a:off x="12053455" y="344146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0" y="1338727"/>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3" y="170982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500" y="1338727"/>
            <a:ext cx="1793738"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a:off x="4276655" y="1313445"/>
            <a:ext cx="2690716"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963816" y="4586926"/>
            <a:ext cx="1619277"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Quặng</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smtClean="0">
                <a:solidFill>
                  <a:srgbClr val="002060"/>
                </a:solidFill>
                <a:latin typeface="#9Slide03 Arima Madurai" panose="00000500000000000000" pitchFamily="2" charset="0"/>
                <a:cs typeface="#9Slide03 Arima Madurai" panose="00000500000000000000" pitchFamily="2" charset="0"/>
              </a:rPr>
              <a:t>bauxite</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27" name="Picture 26"/>
          <p:cNvPicPr>
            <a:picLocks noChangeAspect="1"/>
          </p:cNvPicPr>
          <p:nvPr/>
        </p:nvPicPr>
        <p:blipFill>
          <a:blip r:embed="rId6"/>
          <a:stretch>
            <a:fillRect/>
          </a:stretch>
        </p:blipFill>
        <p:spPr>
          <a:xfrm>
            <a:off x="736929" y="1756255"/>
            <a:ext cx="2056065" cy="1321391"/>
          </a:xfrm>
          <a:prstGeom prst="rect">
            <a:avLst/>
          </a:prstGeom>
        </p:spPr>
      </p:pic>
      <p:sp>
        <p:nvSpPr>
          <p:cNvPr id="4" name="AutoShape 4" descr="Giá bauxite sẽ còn tăng do thiếu hụt trong 3 năm t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Hình ảnh về Nhôm và hợp chất của Nhô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59" y="3105779"/>
            <a:ext cx="2016523" cy="139663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164548" y="3837071"/>
            <a:ext cx="2736511"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Vật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liệu</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nhôm</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3" name="Picture 2" descr="Vật liệu nhô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3397" y="2080922"/>
            <a:ext cx="2286515" cy="164574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ách bảo quản đồ dùng bằng nhôm không phải ai cũng biết - Thành Hưng Gro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2012" y="2106204"/>
            <a:ext cx="2453351" cy="162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barn(inVertical)">
                                      <p:cBhvr>
                                        <p:cTn id="22" dur="5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cxnSp>
        <p:nvCxnSpPr>
          <p:cNvPr id="3" name="Straight Connector 2"/>
          <p:cNvCxnSpPr/>
          <p:nvPr/>
        </p:nvCxnSpPr>
        <p:spPr>
          <a:xfrm>
            <a:off x="12053455" y="344146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0" y="1338727"/>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3" y="170982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500" y="1338727"/>
            <a:ext cx="1793738"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a:off x="4276655" y="1313445"/>
            <a:ext cx="2690716"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963816" y="4586926"/>
            <a:ext cx="1619277"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Cát</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4" name="AutoShape 4" descr="Giá bauxite sẽ còn tăng do thiếu hụt trong 3 năm t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p:nvPr/>
        </p:nvSpPr>
        <p:spPr>
          <a:xfrm>
            <a:off x="3214289" y="3906547"/>
            <a:ext cx="1871602"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Thủy</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tinh</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26" name="Picture 25"/>
          <p:cNvPicPr>
            <a:picLocks noChangeAspect="1"/>
          </p:cNvPicPr>
          <p:nvPr/>
        </p:nvPicPr>
        <p:blipFill>
          <a:blip r:embed="rId6"/>
          <a:stretch>
            <a:fillRect/>
          </a:stretch>
        </p:blipFill>
        <p:spPr>
          <a:xfrm>
            <a:off x="762258" y="1758210"/>
            <a:ext cx="2016523" cy="1328195"/>
          </a:xfrm>
          <a:prstGeom prst="rect">
            <a:avLst/>
          </a:prstGeom>
        </p:spPr>
      </p:pic>
      <p:pic>
        <p:nvPicPr>
          <p:cNvPr id="7170" name="Picture 2" descr="Giá cát xây dựng mới nhất 2020 - Cát xây dựng bao nhiêu 1 khố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57" y="3134790"/>
            <a:ext cx="2016523" cy="1329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ủy tinh là gì, ứng dụng của thủy tinh trong đời sống thường nhật – Đèn An  Phướ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0747" y="2043724"/>
            <a:ext cx="2073114" cy="17896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ách trộn Xi Măng đúng tỉ lệ và đạt chuẩn nhất hiện nay - Việt Tí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8745" y="2031339"/>
            <a:ext cx="2672621" cy="176838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929255" y="3906547"/>
            <a:ext cx="1871602"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Xây</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nhà</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2584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arn(inVertical)">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barn(inVertical)">
                                      <p:cBhvr>
                                        <p:cTn id="27" dur="500"/>
                                        <p:tgtEl>
                                          <p:spTgt spid="717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1"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cxnSp>
        <p:nvCxnSpPr>
          <p:cNvPr id="3" name="Straight Connector 2"/>
          <p:cNvCxnSpPr/>
          <p:nvPr/>
        </p:nvCxnSpPr>
        <p:spPr>
          <a:xfrm>
            <a:off x="12053455" y="344146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16560" y="1338727"/>
            <a:ext cx="6407" cy="362265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4053" y="1709824"/>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500" y="1338727"/>
            <a:ext cx="1793738"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3" name="TextBox 22"/>
          <p:cNvSpPr txBox="1"/>
          <p:nvPr/>
        </p:nvSpPr>
        <p:spPr>
          <a:xfrm>
            <a:off x="4276655" y="1313445"/>
            <a:ext cx="2690716" cy="400110"/>
          </a:xfrm>
          <a:prstGeom prst="rect">
            <a:avLst/>
          </a:prstGeom>
          <a:noFill/>
        </p:spPr>
        <p:txBody>
          <a:bodyPr wrap="square" rtlCol="0">
            <a:spAutoFit/>
          </a:bodyPr>
          <a:lstStyle/>
          <a:p>
            <a:pPr algn="ct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1005961" y="4586926"/>
            <a:ext cx="1619277"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solidFill>
                  <a:srgbClr val="002060"/>
                </a:solidFill>
                <a:latin typeface="#9Slide03 Arima Madurai" panose="00000500000000000000" pitchFamily="2" charset="0"/>
                <a:cs typeface="#9Slide03 Arima Madurai" panose="00000500000000000000" pitchFamily="2" charset="0"/>
              </a:rPr>
              <a:t>Tre</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4" name="AutoShape 4" descr="Giá bauxite sẽ còn tăng do thiếu hụt trong 3 năm t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p:nvPr/>
        </p:nvSpPr>
        <p:spPr>
          <a:xfrm>
            <a:off x="3214289" y="3898669"/>
            <a:ext cx="2051774" cy="5941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Ngành</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sản</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xuất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đan</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lát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rổ</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rá</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smtClean="0">
                <a:solidFill>
                  <a:srgbClr val="002060"/>
                </a:solidFill>
                <a:latin typeface="#9Slide03 Arima Madurai" panose="00000500000000000000" pitchFamily="2" charset="0"/>
                <a:cs typeface="#9Slide03 Arima Madurai" panose="00000500000000000000" pitchFamily="2" charset="0"/>
              </a:rPr>
              <a:t>chiếu</a:t>
            </a:r>
            <a:r>
              <a:rPr lang="en-US" sz="1600" dirty="0" smtClean="0">
                <a:solidFill>
                  <a:srgbClr val="002060"/>
                </a:solidFill>
                <a:latin typeface="#9Slide03 Arima Madurai" panose="00000500000000000000" pitchFamily="2" charset="0"/>
                <a:cs typeface="#9Slide03 Arima Madurai" panose="00000500000000000000" pitchFamily="2" charset="0"/>
              </a:rPr>
              <a:t>, ….</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29" name="Rectangle 28"/>
          <p:cNvSpPr/>
          <p:nvPr/>
        </p:nvSpPr>
        <p:spPr>
          <a:xfrm>
            <a:off x="5929255" y="3906547"/>
            <a:ext cx="1871602" cy="256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smtClean="0">
                <a:solidFill>
                  <a:srgbClr val="002060"/>
                </a:solidFill>
                <a:latin typeface="#9Slide03 Arima Madurai" panose="00000500000000000000" pitchFamily="2" charset="0"/>
                <a:cs typeface="#9Slide03 Arima Madurai" panose="00000500000000000000" pitchFamily="2" charset="0"/>
              </a:rPr>
              <a:t>Xây</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nhà</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27" name="Picture 26"/>
          <p:cNvPicPr>
            <a:picLocks noChangeAspect="1"/>
          </p:cNvPicPr>
          <p:nvPr/>
        </p:nvPicPr>
        <p:blipFill>
          <a:blip r:embed="rId6"/>
          <a:stretch>
            <a:fillRect/>
          </a:stretch>
        </p:blipFill>
        <p:spPr>
          <a:xfrm>
            <a:off x="762257" y="1779361"/>
            <a:ext cx="2073013" cy="1356594"/>
          </a:xfrm>
          <a:prstGeom prst="rect">
            <a:avLst/>
          </a:prstGeom>
        </p:spPr>
      </p:pic>
      <p:pic>
        <p:nvPicPr>
          <p:cNvPr id="9218" name="Picture 2" descr="Đã có tiêu chuẩn quốc tế đầu tiên về t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57" y="3181537"/>
            <a:ext cx="2073013" cy="1289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hám phá nét độc đáo của làng nghề đan lát Bao La, Quảng Điền, Huế"/>
          <p:cNvPicPr>
            <a:picLocks noChangeAspect="1" noChangeArrowheads="1"/>
          </p:cNvPicPr>
          <p:nvPr/>
        </p:nvPicPr>
        <p:blipFill rotWithShape="1">
          <a:blip r:embed="rId8">
            <a:extLst>
              <a:ext uri="{28A0092B-C50C-407E-A947-70E740481C1C}">
                <a14:useLocalDpi xmlns:a14="http://schemas.microsoft.com/office/drawing/2010/main" val="0"/>
              </a:ext>
            </a:extLst>
          </a:blip>
          <a:srcRect b="7553"/>
          <a:stretch/>
        </p:blipFill>
        <p:spPr bwMode="auto">
          <a:xfrm>
            <a:off x="2987488" y="2043725"/>
            <a:ext cx="2363560" cy="17251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gôi nhà tre Việt 50 triệu giành giải thưởng thiết kế của Đức - VnExpress  Đời số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8603" y="2043723"/>
            <a:ext cx="2532498" cy="172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barn(inVertical)">
                                      <p:cBhvr>
                                        <p:cTn id="17" dur="5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barn(inVertical)">
                                      <p:cBhvr>
                                        <p:cTn id="27" dur="500"/>
                                        <p:tgtEl>
                                          <p:spTgt spid="92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31"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 name="Pentagon 39"/>
          <p:cNvSpPr/>
          <p:nvPr/>
        </p:nvSpPr>
        <p:spPr>
          <a:xfrm>
            <a:off x="598053" y="459025"/>
            <a:ext cx="5859319" cy="712752"/>
          </a:xfrm>
          <a:prstGeom prst="homePlat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liệu</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thông</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dụng</a:t>
            </a:r>
            <a:endParaRPr lang="en-US" sz="2600" dirty="0">
              <a:solidFill>
                <a:srgbClr val="002060"/>
              </a:solidFill>
              <a:latin typeface="#9Slide03 AllRoundGothic" panose="020B0703020202020104" pitchFamily="34" charset="0"/>
            </a:endParaRPr>
          </a:p>
        </p:txBody>
      </p:sp>
      <p:sp>
        <p:nvSpPr>
          <p:cNvPr id="41" name="Hexagon 40"/>
          <p:cNvSpPr/>
          <p:nvPr/>
        </p:nvSpPr>
        <p:spPr>
          <a:xfrm>
            <a:off x="0" y="459025"/>
            <a:ext cx="825500" cy="712752"/>
          </a:xfrm>
          <a:prstGeom prst="hexagon">
            <a:avLst/>
          </a:prstGeom>
          <a:ln>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smtClean="0">
                <a:solidFill>
                  <a:srgbClr val="002060"/>
                </a:solidFill>
                <a:latin typeface="#9Slide03 BoosterNextFYBlack" panose="02000A03000000020004" pitchFamily="2" charset="0"/>
              </a:rPr>
              <a:t>1</a:t>
            </a:r>
            <a:endParaRPr lang="en-US" sz="4800" dirty="0">
              <a:solidFill>
                <a:srgbClr val="002060"/>
              </a:solidFill>
              <a:latin typeface="#9Slide03 BoosterNextFYBlack" panose="02000A03000000020004" pitchFamily="2" charset="0"/>
            </a:endParaRPr>
          </a:p>
        </p:txBody>
      </p:sp>
      <p:pic>
        <p:nvPicPr>
          <p:cNvPr id="13" name="Picture 2" descr="Hình ảnh Biểu Tượng Cây Bút Chì PNG, Vector, PSD, và biểu tượng để tải về  miễn phí | pngtree"/>
          <p:cNvPicPr>
            <a:picLocks noChangeAspect="1" noChangeArrowheads="1"/>
          </p:cNvPicPr>
          <p:nvPr/>
        </p:nvPicPr>
        <p:blipFill rotWithShape="1">
          <a:blip r:embed="rId6">
            <a:extLst>
              <a:ext uri="{28A0092B-C50C-407E-A947-70E740481C1C}">
                <a14:useLocalDpi xmlns:a14="http://schemas.microsoft.com/office/drawing/2010/main" val="0"/>
              </a:ext>
            </a:extLst>
          </a:blip>
          <a:srcRect l="27065" t="23595" r="24071" b="23846"/>
          <a:stretch/>
        </p:blipFill>
        <p:spPr bwMode="auto">
          <a:xfrm flipH="1">
            <a:off x="666608" y="1254614"/>
            <a:ext cx="710737" cy="7220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377345" y="1338727"/>
            <a:ext cx="6776952" cy="1111865"/>
            <a:chOff x="1227908" y="1234986"/>
            <a:chExt cx="7570538" cy="3200818"/>
          </a:xfrm>
        </p:grpSpPr>
        <p:sp>
          <p:nvSpPr>
            <p:cNvPr id="15" name="Rounded Rectangle 14"/>
            <p:cNvSpPr/>
            <p:nvPr/>
          </p:nvSpPr>
          <p:spPr>
            <a:xfrm>
              <a:off x="1227908" y="1234986"/>
              <a:ext cx="7570538" cy="32008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2060"/>
                </a:solidFill>
              </a:endParaRPr>
            </a:p>
          </p:txBody>
        </p:sp>
        <p:sp>
          <p:nvSpPr>
            <p:cNvPr id="16" name="Rounded Rectangle 15"/>
            <p:cNvSpPr/>
            <p:nvPr/>
          </p:nvSpPr>
          <p:spPr>
            <a:xfrm>
              <a:off x="1384594" y="1449629"/>
              <a:ext cx="7260988" cy="273271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b="1" dirty="0" err="1" smtClean="0">
                  <a:solidFill>
                    <a:srgbClr val="002060"/>
                  </a:solidFill>
                  <a:latin typeface="#9Slide03 BoosterNextFYBlack" panose="02000A03000000020004" pitchFamily="2" charset="0"/>
                  <a:cs typeface="#9Slide03 Arima Madurai Black" panose="00000A00000000000000" pitchFamily="2" charset="0"/>
                </a:rPr>
                <a:t>Nguyên</a:t>
              </a:r>
              <a:r>
                <a:rPr lang="en-US" sz="2000" b="1" dirty="0">
                  <a:solidFill>
                    <a:srgbClr val="002060"/>
                  </a:solidFill>
                  <a:latin typeface="#9Slide03 BoosterNextFYBlack" panose="02000A03000000020004" pitchFamily="2" charset="0"/>
                  <a:cs typeface="#9Slide03 Arima Madurai Black" panose="00000A00000000000000" pitchFamily="2" charset="0"/>
                </a:rPr>
                <a:t> </a:t>
              </a:r>
              <a:r>
                <a:rPr lang="en-US" sz="2000" b="1" dirty="0" err="1" smtClean="0">
                  <a:solidFill>
                    <a:srgbClr val="002060"/>
                  </a:solidFill>
                  <a:latin typeface="#9Slide03 BoosterNextFYBlack" panose="02000A03000000020004" pitchFamily="2" charset="0"/>
                  <a:cs typeface="#9Slide03 Arima Madurai Black" panose="00000A00000000000000" pitchFamily="2" charset="0"/>
                </a:rPr>
                <a:t>liệu</a:t>
              </a:r>
              <a:r>
                <a:rPr lang="en-US" sz="2000" b="1" dirty="0">
                  <a:solidFill>
                    <a:srgbClr val="002060"/>
                  </a:solidFill>
                  <a:latin typeface="#9Slide03 BoosterNextFYBlack" panose="02000A03000000020004"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tự</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nhiên</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a:solidFill>
                    <a:srgbClr val="002060"/>
                  </a:solidFill>
                  <a:latin typeface="#9Slide03 Arima Madurai Black" panose="00000A00000000000000" pitchFamily="2" charset="0"/>
                  <a:cs typeface="#9Slide03 Arima Madurai Black" panose="00000A00000000000000" pitchFamily="2" charset="0"/>
                </a:rPr>
                <a:t>(</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vật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thô</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ch</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a:t>
              </a:r>
              <a:r>
                <a:rPr lang="en-US" sz="2000" dirty="0" smtClean="0">
                  <a:solidFill>
                    <a:srgbClr val="002060"/>
                  </a:solidFill>
                  <a:latin typeface="#9Slide03 Arima Madurai Black" panose="00000A00000000000000" pitchFamily="2" charset="0"/>
                  <a:cs typeface="#9Slide03 Arima Madurai Black" panose="00000A00000000000000" pitchFamily="2" charset="0"/>
                </a:rPr>
                <a:t>a </a:t>
              </a:r>
              <a:r>
                <a:rPr lang="en-US" sz="2000" dirty="0">
                  <a:solidFill>
                    <a:srgbClr val="002060"/>
                  </a:solidFill>
                  <a:latin typeface="#9Slide03 Arima Madurai Black" panose="00000A00000000000000" pitchFamily="2" charset="0"/>
                  <a:cs typeface="#9Slide03 Arima Madurai Black" panose="00000A00000000000000" pitchFamily="2" charset="0"/>
                </a:rPr>
                <a:t>qua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xử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lí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cần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smtClean="0">
                  <a:solidFill>
                    <a:srgbClr val="002060"/>
                  </a:solidFill>
                  <a:latin typeface="#9Slide03 Arima Madurai Black" panose="00000A00000000000000" pitchFamily="2" charset="0"/>
                  <a:cs typeface="#9Slide03 Arima Madurai Black" panose="00000A00000000000000" pitchFamily="2" charset="0"/>
                </a:rPr>
                <a:t>đ</a:t>
              </a:r>
              <a:r>
                <a:rPr lang="vi-VN" sz="2000" dirty="0" smtClean="0">
                  <a:solidFill>
                    <a:srgbClr val="002060"/>
                  </a:solidFill>
                  <a:latin typeface="#9Slide03 Arima Madurai Black" panose="00000A00000000000000" pitchFamily="2" charset="0"/>
                  <a:cs typeface="#9Slide03 Arima Madurai Black" panose="00000A00000000000000" pitchFamily="2" charset="0"/>
                </a:rPr>
                <a:t>ượ</a:t>
              </a:r>
              <a:r>
                <a:rPr lang="en-US" sz="2000" dirty="0">
                  <a:solidFill>
                    <a:srgbClr val="002060"/>
                  </a:solidFill>
                  <a:latin typeface="#9Slide03 Arima Madurai Black" panose="00000A00000000000000" pitchFamily="2" charset="0"/>
                  <a:cs typeface="#9Slide03 Arima Madurai Black" panose="00000A00000000000000" pitchFamily="2" charset="0"/>
                </a:rPr>
                <a:t>c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chuyển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hóa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để</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tạo</a:t>
              </a:r>
              <a:r>
                <a:rPr lang="en-US" sz="2000" dirty="0" smtClean="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ra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smtClean="0">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grpSp>
      <p:pic>
        <p:nvPicPr>
          <p:cNvPr id="10242" name="Picture 2" descr="Đường hầm đất sét - Kỳ quan độc đáo của Đà Lạ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34705"/>
            <a:ext cx="3486249" cy="22333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iải đáp thắc mắc đất sét là gì, ứng dụng làm gốm sứ ra s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570" y="2546968"/>
            <a:ext cx="3382178" cy="222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barn(inVertical)">
                                      <p:cBhvr>
                                        <p:cTn id="17" dur="5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barn(inVertical)">
                                      <p:cBhvr>
                                        <p:cTn id="2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27907" y="118857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02</a:t>
            </a:r>
            <a:endParaRPr sz="1500" b="1" dirty="0">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 name="Pentagon 1"/>
          <p:cNvSpPr/>
          <p:nvPr/>
        </p:nvSpPr>
        <p:spPr>
          <a:xfrm>
            <a:off x="749300" y="375778"/>
            <a:ext cx="4627418" cy="812800"/>
          </a:xfrm>
          <a:prstGeom prst="homePlat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002060"/>
                </a:solidFill>
                <a:latin typeface="#9Slide03 AllRoundGothic" panose="020B0703020202020104" pitchFamily="34" charset="0"/>
              </a:rPr>
              <a:t>Một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số</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tính</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chất</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và</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ứng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dụng</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của</a:t>
            </a:r>
            <a:r>
              <a:rPr lang="en-US" sz="2600" dirty="0">
                <a:solidFill>
                  <a:srgbClr val="002060"/>
                </a:solidFill>
                <a:latin typeface="#9Slide03 AllRoundGothic" panose="020B0703020202020104" pitchFamily="34" charset="0"/>
              </a:rPr>
              <a:t> </a:t>
            </a:r>
            <a:r>
              <a:rPr lang="en-US" sz="2600" dirty="0" err="1" smtClean="0">
                <a:solidFill>
                  <a:srgbClr val="002060"/>
                </a:solidFill>
                <a:latin typeface="#9Slide03 AllRoundGothic" panose="020B0703020202020104" pitchFamily="34" charset="0"/>
              </a:rPr>
              <a:t>nguyên</a:t>
            </a:r>
            <a:r>
              <a:rPr lang="en-US" sz="2600" dirty="0">
                <a:solidFill>
                  <a:srgbClr val="002060"/>
                </a:solidFill>
                <a:latin typeface="#9Slide03 AllRoundGothic" panose="020B0703020202020104" pitchFamily="34" charset="0"/>
              </a:rPr>
              <a:t> </a:t>
            </a:r>
            <a:r>
              <a:rPr lang="en-US" sz="2600" dirty="0" err="1">
                <a:solidFill>
                  <a:srgbClr val="002060"/>
                </a:solidFill>
                <a:latin typeface="#9Slide03 AllRoundGothic" panose="020B0703020202020104" pitchFamily="34" charset="0"/>
              </a:rPr>
              <a:t>liệu</a:t>
            </a:r>
            <a:endParaRPr lang="en-US" sz="2600" dirty="0">
              <a:solidFill>
                <a:srgbClr val="002060"/>
              </a:solidFill>
              <a:latin typeface="#9Slide03 AllRoundGothic" panose="020B0703020202020104" pitchFamily="34" charset="0"/>
            </a:endParaRPr>
          </a:p>
        </p:txBody>
      </p:sp>
      <p:sp>
        <p:nvSpPr>
          <p:cNvPr id="14" name="Hexagon 13"/>
          <p:cNvSpPr/>
          <p:nvPr/>
        </p:nvSpPr>
        <p:spPr>
          <a:xfrm>
            <a:off x="0" y="375778"/>
            <a:ext cx="977900" cy="812800"/>
          </a:xfrm>
          <a:prstGeom prst="hexagon">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dirty="0">
                <a:solidFill>
                  <a:srgbClr val="002060"/>
                </a:solidFill>
                <a:latin typeface="#9Slide03 BoosterNextFYBlack" panose="02000A03000000020004" pitchFamily="2" charset="0"/>
              </a:rPr>
              <a:t>2</a:t>
            </a:r>
          </a:p>
        </p:txBody>
      </p:sp>
      <p:pic>
        <p:nvPicPr>
          <p:cNvPr id="19" name="Picture 2" descr="Cô Gái Cầm Kính Lúp Hình ảnh | Định dạng hình ảnh PNG 401003016|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37" b="90000" l="10000" r="90000">
                        <a14:foregroundMark x1="47791" y1="42791" x2="45581" y2="48721"/>
                        <a14:foregroundMark x1="61279" y1="38372" x2="65349" y2="46512"/>
                        <a14:foregroundMark x1="67558" y1="40233" x2="51279" y2="45233"/>
                      </a14:backgroundRemoval>
                    </a14:imgEffect>
                  </a14:imgLayer>
                </a14:imgProps>
              </a:ext>
              <a:ext uri="{28A0092B-C50C-407E-A947-70E740481C1C}">
                <a14:useLocalDpi xmlns:a14="http://schemas.microsoft.com/office/drawing/2010/main" val="0"/>
              </a:ext>
            </a:extLst>
          </a:blip>
          <a:srcRect l="24527" t="15313" r="21491" b="15012"/>
          <a:stretch/>
        </p:blipFill>
        <p:spPr bwMode="auto">
          <a:xfrm>
            <a:off x="-143381" y="1355528"/>
            <a:ext cx="2915666" cy="3763243"/>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19"/>
          <p:cNvSpPr/>
          <p:nvPr/>
        </p:nvSpPr>
        <p:spPr>
          <a:xfrm>
            <a:off x="2948871" y="1522478"/>
            <a:ext cx="5279136" cy="1452076"/>
          </a:xfrm>
          <a:prstGeom prst="wedgeRoundRectCallout">
            <a:avLst>
              <a:gd name="adj1" fmla="val -58986"/>
              <a:gd name="adj2" fmla="val 4116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Thảo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luận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nhóm</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quan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sát</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a:solidFill>
                  <a:srgbClr val="002060"/>
                </a:solidFill>
                <a:latin typeface="#9Slide03 Arima Madurai Black" panose="00000A00000000000000" pitchFamily="2" charset="0"/>
                <a:cs typeface="#9Slide03 Arima Madurai Black" panose="00000A00000000000000" pitchFamily="2" charset="0"/>
              </a:rPr>
              <a:t>video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hoàn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thành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nội</a:t>
            </a:r>
            <a:r>
              <a:rPr lang="en-US" sz="1800" dirty="0">
                <a:solidFill>
                  <a:srgbClr val="002060"/>
                </a:solidFill>
                <a:latin typeface="#9Slide03 Arima Madurai Black" panose="00000A00000000000000" pitchFamily="2" charset="0"/>
                <a:cs typeface="#9Slide03 Arima Madurai Black" panose="00000A00000000000000" pitchFamily="2" charset="0"/>
              </a:rPr>
              <a:t> dung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bảng</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r>
              <a:rPr lang="en-US" sz="1800" dirty="0">
                <a:solidFill>
                  <a:srgbClr val="002060"/>
                </a:solidFill>
                <a:latin typeface="#9Slide03 Arima Madurai Black" panose="00000A00000000000000" pitchFamily="2" charset="0"/>
                <a:cs typeface="#9Slide03 Arima Madurai Black" panose="00000A00000000000000" pitchFamily="2" charset="0"/>
              </a:rPr>
              <a:t>16.1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về</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một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số</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nguyên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phổ</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biến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bao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gồm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đá</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vôi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quặng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cát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và</a:t>
            </a:r>
            <a:r>
              <a:rPr lang="en-US" sz="1800" dirty="0" smtClean="0">
                <a:solidFill>
                  <a:srgbClr val="002060"/>
                </a:solidFill>
                <a:latin typeface="#9Slide03 Arima Madurai Black" panose="00000A00000000000000" pitchFamily="2" charset="0"/>
                <a:cs typeface="#9Slide03 Arima Madurai Black" panose="00000A00000000000000" pitchFamily="2" charset="0"/>
              </a:rPr>
              <a:t> n</a:t>
            </a:r>
            <a:r>
              <a:rPr lang="vi-VN" sz="1800" dirty="0" smtClean="0">
                <a:solidFill>
                  <a:srgbClr val="002060"/>
                </a:solidFill>
                <a:latin typeface="#9Slide03 Arima Madurai Black" panose="00000A00000000000000" pitchFamily="2" charset="0"/>
                <a:cs typeface="#9Slide03 Arima Madurai Black" panose="00000A00000000000000" pitchFamily="2" charset="0"/>
              </a:rPr>
              <a:t>ước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smtClean="0">
                <a:solidFill>
                  <a:srgbClr val="002060"/>
                </a:solidFill>
                <a:latin typeface="#9Slide03 Arima Madurai Black" panose="00000A00000000000000" pitchFamily="2" charset="0"/>
                <a:cs typeface="#9Slide03 Arima Madurai Black" panose="00000A00000000000000" pitchFamily="2" charset="0"/>
              </a:rPr>
              <a:t>biển</a:t>
            </a:r>
            <a:r>
              <a:rPr lang="en-US" sz="1800" dirty="0" smtClean="0">
                <a:solidFill>
                  <a:srgbClr val="002060"/>
                </a:solidFill>
                <a:latin typeface="#9Slide03 Arima Madurai Black" panose="00000A00000000000000" pitchFamily="2" charset="0"/>
                <a:cs typeface="#9Slide03 Arima Madurai Black" panose="00000A00000000000000" pitchFamily="2" charset="0"/>
              </a:rPr>
              <a:t>. </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80124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1850</TotalTime>
  <Words>1706</Words>
  <Application>Microsoft Office PowerPoint</Application>
  <PresentationFormat>On-screen Show (16:9)</PresentationFormat>
  <Paragraphs>272</Paragraphs>
  <Slides>37</Slides>
  <Notes>22</Notes>
  <HiddenSlides>0</HiddenSlides>
  <MMClips>5</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37</vt:i4>
      </vt:variant>
    </vt:vector>
  </HeadingPairs>
  <TitlesOfParts>
    <vt:vector size="59" baseType="lpstr">
      <vt:lpstr>Arial</vt:lpstr>
      <vt:lpstr>Bahnschrift Condensed</vt:lpstr>
      <vt:lpstr>#9Slide03 Swiss 721 Black Conde</vt:lpstr>
      <vt:lpstr>Autocar Black Condensed</vt:lpstr>
      <vt:lpstr>#9Slide03 Arima Madurai</vt:lpstr>
      <vt:lpstr>#9Slide03 IcielPanton Black</vt:lpstr>
      <vt:lpstr>#9Slide03 BoosterNextFYBlack</vt:lpstr>
      <vt:lpstr>Calibri</vt:lpstr>
      <vt:lpstr>Comic Sans MS</vt:lpstr>
      <vt:lpstr>Autocar Bold Condensed</vt:lpstr>
      <vt:lpstr>微软雅黑</vt:lpstr>
      <vt:lpstr>Jua</vt:lpstr>
      <vt:lpstr>冬青黑体简体中文 W3</vt:lpstr>
      <vt:lpstr>Wingdings</vt:lpstr>
      <vt:lpstr>Quicksand Light</vt:lpstr>
      <vt:lpstr>Times New Roman</vt:lpstr>
      <vt:lpstr>#9Slide03 Bebas Neue Bold</vt:lpstr>
      <vt:lpstr>Bernard MT Condensed</vt:lpstr>
      <vt:lpstr>#9Slide03 AllRoundGothic</vt:lpstr>
      <vt:lpstr>Segoe UI</vt:lpstr>
      <vt:lpstr>#9Slide03 Arima Madurai Black</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tái chế</vt:lpstr>
      <vt:lpstr>Một số hình ảnh tái chế</vt:lpstr>
      <vt:lpstr>PowerPoint Presentation</vt:lpstr>
      <vt:lpstr>PowerPoint Presentation</vt:lpstr>
      <vt:lpstr>PowerPoint Presentation</vt:lpstr>
      <vt:lpstr>PowerPoint Presentation</vt:lpstr>
      <vt:lpstr>DỰ ÁN TÁI CHẾ</vt:lpstr>
      <vt:lpstr>Một số hình ảnh tái chế</vt:lpstr>
      <vt:lpstr>NHIỆM VỤ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Dong Hoang Dinh</cp:lastModifiedBy>
  <cp:revision>50</cp:revision>
  <dcterms:modified xsi:type="dcterms:W3CDTF">2024-02-26T08:54:20Z</dcterms:modified>
</cp:coreProperties>
</file>