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8"/>
  </p:notesMasterIdLst>
  <p:sldIdLst>
    <p:sldId id="372" r:id="rId3"/>
    <p:sldId id="430" r:id="rId4"/>
    <p:sldId id="431" r:id="rId5"/>
    <p:sldId id="442" r:id="rId6"/>
    <p:sldId id="420" r:id="rId7"/>
    <p:sldId id="347" r:id="rId8"/>
    <p:sldId id="432" r:id="rId9"/>
    <p:sldId id="414" r:id="rId10"/>
    <p:sldId id="438" r:id="rId11"/>
    <p:sldId id="415" r:id="rId12"/>
    <p:sldId id="436" r:id="rId13"/>
    <p:sldId id="416" r:id="rId14"/>
    <p:sldId id="417" r:id="rId15"/>
    <p:sldId id="437" r:id="rId16"/>
    <p:sldId id="439" r:id="rId17"/>
    <p:sldId id="444" r:id="rId18"/>
    <p:sldId id="443" r:id="rId19"/>
    <p:sldId id="402" r:id="rId20"/>
    <p:sldId id="421" r:id="rId21"/>
    <p:sldId id="404" r:id="rId22"/>
    <p:sldId id="440" r:id="rId23"/>
    <p:sldId id="441" r:id="rId24"/>
    <p:sldId id="410" r:id="rId25"/>
    <p:sldId id="406" r:id="rId26"/>
    <p:sldId id="423" r:id="rId27"/>
    <p:sldId id="424" r:id="rId28"/>
    <p:sldId id="425" r:id="rId29"/>
    <p:sldId id="426" r:id="rId30"/>
    <p:sldId id="427" r:id="rId31"/>
    <p:sldId id="428" r:id="rId32"/>
    <p:sldId id="429" r:id="rId33"/>
    <p:sldId id="422" r:id="rId34"/>
    <p:sldId id="314" r:id="rId35"/>
    <p:sldId id="330" r:id="rId36"/>
    <p:sldId id="3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648"/>
    <a:srgbClr val="7192A9"/>
    <a:srgbClr val="0000FF"/>
    <a:srgbClr val="48C0B6"/>
    <a:srgbClr val="CC3300"/>
    <a:srgbClr val="FFDAAB"/>
    <a:srgbClr val="0FB7BD"/>
    <a:srgbClr val="048DA4"/>
    <a:srgbClr val="00A9A5"/>
    <a:srgbClr val="F79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B8221-252E-4177-8EC7-8A6CE5C3AEEE}" v="179" dt="2022-01-21T04:36:04.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28" autoAdjust="0"/>
    <p:restoredTop sz="94660"/>
  </p:normalViewPr>
  <p:slideViewPr>
    <p:cSldViewPr snapToGrid="0" showGuides="1">
      <p:cViewPr varScale="1">
        <p:scale>
          <a:sx n="70" d="100"/>
          <a:sy n="70" d="100"/>
        </p:scale>
        <p:origin x="83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092B8221-252E-4177-8EC7-8A6CE5C3AEEE}"/>
    <pc:docChg chg="undo custSel addSld delSld modSld sldOrd">
      <pc:chgData name="Thuy Linh Do" userId="f60f9f76584ec879" providerId="LiveId" clId="{092B8221-252E-4177-8EC7-8A6CE5C3AEEE}" dt="2022-01-21T04:40:02.521" v="1436" actId="20577"/>
      <pc:docMkLst>
        <pc:docMk/>
      </pc:docMkLst>
      <pc:sldChg chg="modSp mod">
        <pc:chgData name="Thuy Linh Do" userId="f60f9f76584ec879" providerId="LiveId" clId="{092B8221-252E-4177-8EC7-8A6CE5C3AEEE}" dt="2022-01-21T03:07:42.082" v="27" actId="20577"/>
        <pc:sldMkLst>
          <pc:docMk/>
          <pc:sldMk cId="252621157" sldId="256"/>
        </pc:sldMkLst>
        <pc:spChg chg="mod">
          <ac:chgData name="Thuy Linh Do" userId="f60f9f76584ec879" providerId="LiveId" clId="{092B8221-252E-4177-8EC7-8A6CE5C3AEEE}" dt="2022-01-21T03:07:42.082" v="27" actId="20577"/>
          <ac:spMkLst>
            <pc:docMk/>
            <pc:sldMk cId="252621157" sldId="256"/>
            <ac:spMk id="17" creationId="{00000000-0000-0000-0000-000000000000}"/>
          </ac:spMkLst>
        </pc:spChg>
        <pc:spChg chg="mod">
          <ac:chgData name="Thuy Linh Do" userId="f60f9f76584ec879" providerId="LiveId" clId="{092B8221-252E-4177-8EC7-8A6CE5C3AEEE}" dt="2022-01-21T03:07:27.899" v="1" actId="20577"/>
          <ac:spMkLst>
            <pc:docMk/>
            <pc:sldMk cId="252621157" sldId="256"/>
            <ac:spMk id="18" creationId="{00000000-0000-0000-0000-000000000000}"/>
          </ac:spMkLst>
        </pc:spChg>
      </pc:sldChg>
      <pc:sldChg chg="modSp mod">
        <pc:chgData name="Thuy Linh Do" userId="f60f9f76584ec879" providerId="LiveId" clId="{092B8221-252E-4177-8EC7-8A6CE5C3AEEE}" dt="2022-01-21T03:08:06.226" v="30" actId="20577"/>
        <pc:sldMkLst>
          <pc:docMk/>
          <pc:sldMk cId="2021924275" sldId="275"/>
        </pc:sldMkLst>
        <pc:spChg chg="mod">
          <ac:chgData name="Thuy Linh Do" userId="f60f9f76584ec879" providerId="LiveId" clId="{092B8221-252E-4177-8EC7-8A6CE5C3AEEE}" dt="2022-01-21T03:08:06.226" v="30" actId="20577"/>
          <ac:spMkLst>
            <pc:docMk/>
            <pc:sldMk cId="2021924275" sldId="275"/>
            <ac:spMk id="12" creationId="{00000000-0000-0000-0000-000000000000}"/>
          </ac:spMkLst>
        </pc:spChg>
      </pc:sldChg>
      <pc:sldChg chg="addSp delSp modSp mod setBg">
        <pc:chgData name="Thuy Linh Do" userId="f60f9f76584ec879" providerId="LiveId" clId="{092B8221-252E-4177-8EC7-8A6CE5C3AEEE}" dt="2022-01-21T03:23:11.179" v="415" actId="1076"/>
        <pc:sldMkLst>
          <pc:docMk/>
          <pc:sldMk cId="3404845292" sldId="279"/>
        </pc:sldMkLst>
        <pc:spChg chg="del mod">
          <ac:chgData name="Thuy Linh Do" userId="f60f9f76584ec879" providerId="LiveId" clId="{092B8221-252E-4177-8EC7-8A6CE5C3AEEE}" dt="2022-01-21T03:12:23.951" v="62" actId="478"/>
          <ac:spMkLst>
            <pc:docMk/>
            <pc:sldMk cId="3404845292" sldId="279"/>
            <ac:spMk id="2" creationId="{CAE8308E-F711-4E54-B671-B94F2611A3BF}"/>
          </ac:spMkLst>
        </pc:spChg>
        <pc:spChg chg="add mod">
          <ac:chgData name="Thuy Linh Do" userId="f60f9f76584ec879" providerId="LiveId" clId="{092B8221-252E-4177-8EC7-8A6CE5C3AEEE}" dt="2022-01-21T03:19:14.247" v="368" actId="164"/>
          <ac:spMkLst>
            <pc:docMk/>
            <pc:sldMk cId="3404845292" sldId="279"/>
            <ac:spMk id="7" creationId="{AB9B67CA-27D2-4C96-8B8D-AB8306839A06}"/>
          </ac:spMkLst>
        </pc:spChg>
        <pc:spChg chg="add del">
          <ac:chgData name="Thuy Linh Do" userId="f60f9f76584ec879" providerId="LiveId" clId="{092B8221-252E-4177-8EC7-8A6CE5C3AEEE}" dt="2022-01-21T03:13:50.875" v="77" actId="478"/>
          <ac:spMkLst>
            <pc:docMk/>
            <pc:sldMk cId="3404845292" sldId="279"/>
            <ac:spMk id="9" creationId="{C0156A70-FCD3-4800-9F38-B0CD37045050}"/>
          </ac:spMkLst>
        </pc:spChg>
        <pc:spChg chg="add del mod">
          <ac:chgData name="Thuy Linh Do" userId="f60f9f76584ec879" providerId="LiveId" clId="{092B8221-252E-4177-8EC7-8A6CE5C3AEEE}" dt="2022-01-21T03:20:27.688" v="377" actId="478"/>
          <ac:spMkLst>
            <pc:docMk/>
            <pc:sldMk cId="3404845292" sldId="279"/>
            <ac:spMk id="10" creationId="{02D2FFA4-B3E5-45C7-888C-FF2FB324076C}"/>
          </ac:spMkLst>
        </pc:spChg>
        <pc:spChg chg="add mod">
          <ac:chgData name="Thuy Linh Do" userId="f60f9f76584ec879" providerId="LiveId" clId="{092B8221-252E-4177-8EC7-8A6CE5C3AEEE}" dt="2022-01-21T03:19:14.247" v="368" actId="164"/>
          <ac:spMkLst>
            <pc:docMk/>
            <pc:sldMk cId="3404845292" sldId="279"/>
            <ac:spMk id="11" creationId="{C73EF7BB-E563-4022-B35C-EA3E3FBC67D7}"/>
          </ac:spMkLst>
        </pc:spChg>
        <pc:spChg chg="mod">
          <ac:chgData name="Thuy Linh Do" userId="f60f9f76584ec879" providerId="LiveId" clId="{092B8221-252E-4177-8EC7-8A6CE5C3AEEE}" dt="2022-01-21T03:13:04.458" v="67" actId="26606"/>
          <ac:spMkLst>
            <pc:docMk/>
            <pc:sldMk cId="3404845292" sldId="279"/>
            <ac:spMk id="13" creationId="{00000000-0000-0000-0000-000000000000}"/>
          </ac:spMkLst>
        </pc:spChg>
        <pc:spChg chg="add mod">
          <ac:chgData name="Thuy Linh Do" userId="f60f9f76584ec879" providerId="LiveId" clId="{092B8221-252E-4177-8EC7-8A6CE5C3AEEE}" dt="2022-01-21T03:19:14.247" v="368" actId="164"/>
          <ac:spMkLst>
            <pc:docMk/>
            <pc:sldMk cId="3404845292" sldId="279"/>
            <ac:spMk id="14" creationId="{4D54BAF8-7CAA-4881-8D69-B6CA95008EA2}"/>
          </ac:spMkLst>
        </pc:spChg>
        <pc:spChg chg="add mod">
          <ac:chgData name="Thuy Linh Do" userId="f60f9f76584ec879" providerId="LiveId" clId="{092B8221-252E-4177-8EC7-8A6CE5C3AEEE}" dt="2022-01-21T03:19:14.247" v="368" actId="164"/>
          <ac:spMkLst>
            <pc:docMk/>
            <pc:sldMk cId="3404845292" sldId="279"/>
            <ac:spMk id="15" creationId="{6675FDEF-7F36-4A32-9697-6F1CCB80283C}"/>
          </ac:spMkLst>
        </pc:spChg>
        <pc:spChg chg="add mod">
          <ac:chgData name="Thuy Linh Do" userId="f60f9f76584ec879" providerId="LiveId" clId="{092B8221-252E-4177-8EC7-8A6CE5C3AEEE}" dt="2022-01-21T03:19:14.247" v="368" actId="164"/>
          <ac:spMkLst>
            <pc:docMk/>
            <pc:sldMk cId="3404845292" sldId="279"/>
            <ac:spMk id="16" creationId="{FD73398D-DD6D-43A4-90DA-98008E22F22E}"/>
          </ac:spMkLst>
        </pc:spChg>
        <pc:spChg chg="add mod">
          <ac:chgData name="Thuy Linh Do" userId="f60f9f76584ec879" providerId="LiveId" clId="{092B8221-252E-4177-8EC7-8A6CE5C3AEEE}" dt="2022-01-21T03:19:14.247" v="368" actId="164"/>
          <ac:spMkLst>
            <pc:docMk/>
            <pc:sldMk cId="3404845292" sldId="279"/>
            <ac:spMk id="17" creationId="{95FA2EBF-752B-4D29-8CE0-DCA9AD7307AE}"/>
          </ac:spMkLst>
        </pc:spChg>
        <pc:spChg chg="add mod">
          <ac:chgData name="Thuy Linh Do" userId="f60f9f76584ec879" providerId="LiveId" clId="{092B8221-252E-4177-8EC7-8A6CE5C3AEEE}" dt="2022-01-21T03:19:14.247" v="368" actId="164"/>
          <ac:spMkLst>
            <pc:docMk/>
            <pc:sldMk cId="3404845292" sldId="279"/>
            <ac:spMk id="18" creationId="{C41F513E-4D17-414A-9287-ABC6653A8968}"/>
          </ac:spMkLst>
        </pc:spChg>
        <pc:spChg chg="add mod">
          <ac:chgData name="Thuy Linh Do" userId="f60f9f76584ec879" providerId="LiveId" clId="{092B8221-252E-4177-8EC7-8A6CE5C3AEEE}" dt="2022-01-21T03:19:14.247" v="368" actId="164"/>
          <ac:spMkLst>
            <pc:docMk/>
            <pc:sldMk cId="3404845292" sldId="279"/>
            <ac:spMk id="19" creationId="{5DBDFEF7-E8C7-4305-A4D5-98A358514F95}"/>
          </ac:spMkLst>
        </pc:spChg>
        <pc:grpChg chg="add mod">
          <ac:chgData name="Thuy Linh Do" userId="f60f9f76584ec879" providerId="LiveId" clId="{092B8221-252E-4177-8EC7-8A6CE5C3AEEE}" dt="2022-01-21T03:19:37.303" v="370" actId="1076"/>
          <ac:grpSpMkLst>
            <pc:docMk/>
            <pc:sldMk cId="3404845292" sldId="279"/>
            <ac:grpSpMk id="8" creationId="{1ECB1C35-5A81-44AF-8885-3133FAC99BFF}"/>
          </ac:grpSpMkLst>
        </pc:grpChg>
        <pc:graphicFrameChg chg="add del mod modGraphic">
          <ac:chgData name="Thuy Linh Do" userId="f60f9f76584ec879" providerId="LiveId" clId="{092B8221-252E-4177-8EC7-8A6CE5C3AEEE}" dt="2022-01-21T03:13:10.299" v="68" actId="478"/>
          <ac:graphicFrameMkLst>
            <pc:docMk/>
            <pc:sldMk cId="3404845292" sldId="279"/>
            <ac:graphicFrameMk id="3" creationId="{0D85982A-1F86-457D-A814-4017A53535C1}"/>
          </ac:graphicFrameMkLst>
        </pc:graphicFrameChg>
        <pc:graphicFrameChg chg="add del mod">
          <ac:chgData name="Thuy Linh Do" userId="f60f9f76584ec879" providerId="LiveId" clId="{092B8221-252E-4177-8EC7-8A6CE5C3AEEE}" dt="2022-01-21T03:13:18.369" v="70" actId="478"/>
          <ac:graphicFrameMkLst>
            <pc:docMk/>
            <pc:sldMk cId="3404845292" sldId="279"/>
            <ac:graphicFrameMk id="4" creationId="{070B2053-771F-4256-89FA-777293B51DF3}"/>
          </ac:graphicFrameMkLst>
        </pc:graphicFrameChg>
        <pc:graphicFrameChg chg="add del mod">
          <ac:chgData name="Thuy Linh Do" userId="f60f9f76584ec879" providerId="LiveId" clId="{092B8221-252E-4177-8EC7-8A6CE5C3AEEE}" dt="2022-01-21T03:13:45.068" v="74"/>
          <ac:graphicFrameMkLst>
            <pc:docMk/>
            <pc:sldMk cId="3404845292" sldId="279"/>
            <ac:graphicFrameMk id="5" creationId="{90144EC7-B42B-46F3-A911-969226A08A9A}"/>
          </ac:graphicFrameMkLst>
        </pc:graphicFrameChg>
        <pc:picChg chg="ord">
          <ac:chgData name="Thuy Linh Do" userId="f60f9f76584ec879" providerId="LiveId" clId="{092B8221-252E-4177-8EC7-8A6CE5C3AEEE}" dt="2022-01-21T03:13:04.458" v="67" actId="26606"/>
          <ac:picMkLst>
            <pc:docMk/>
            <pc:sldMk cId="3404845292" sldId="279"/>
            <ac:picMk id="12" creationId="{00000000-0000-0000-0000-000000000000}"/>
          </ac:picMkLst>
        </pc:picChg>
        <pc:picChg chg="add mod">
          <ac:chgData name="Thuy Linh Do" userId="f60f9f76584ec879" providerId="LiveId" clId="{092B8221-252E-4177-8EC7-8A6CE5C3AEEE}" dt="2022-01-21T03:20:32.077" v="378" actId="1076"/>
          <ac:picMkLst>
            <pc:docMk/>
            <pc:sldMk cId="3404845292" sldId="279"/>
            <ac:picMk id="20" creationId="{39508474-BF61-4E71-BCB0-3FC02A93A200}"/>
          </ac:picMkLst>
        </pc:picChg>
        <pc:picChg chg="add mod">
          <ac:chgData name="Thuy Linh Do" userId="f60f9f76584ec879" providerId="LiveId" clId="{092B8221-252E-4177-8EC7-8A6CE5C3AEEE}" dt="2022-01-21T03:20:49.330" v="383" actId="1076"/>
          <ac:picMkLst>
            <pc:docMk/>
            <pc:sldMk cId="3404845292" sldId="279"/>
            <ac:picMk id="21" creationId="{768AD650-807D-4EAF-859B-913CBDAF5DF5}"/>
          </ac:picMkLst>
        </pc:picChg>
        <pc:picChg chg="add mod">
          <ac:chgData name="Thuy Linh Do" userId="f60f9f76584ec879" providerId="LiveId" clId="{092B8221-252E-4177-8EC7-8A6CE5C3AEEE}" dt="2022-01-21T03:21:12.329" v="389" actId="1076"/>
          <ac:picMkLst>
            <pc:docMk/>
            <pc:sldMk cId="3404845292" sldId="279"/>
            <ac:picMk id="22" creationId="{28C12A6D-0138-4221-B229-3EE7E14A5386}"/>
          </ac:picMkLst>
        </pc:picChg>
        <pc:picChg chg="add mod">
          <ac:chgData name="Thuy Linh Do" userId="f60f9f76584ec879" providerId="LiveId" clId="{092B8221-252E-4177-8EC7-8A6CE5C3AEEE}" dt="2022-01-21T03:21:30.924" v="392" actId="14100"/>
          <ac:picMkLst>
            <pc:docMk/>
            <pc:sldMk cId="3404845292" sldId="279"/>
            <ac:picMk id="23" creationId="{6D54EF37-0A91-4024-866E-74562E6B0FD8}"/>
          </ac:picMkLst>
        </pc:picChg>
        <pc:picChg chg="add mod">
          <ac:chgData name="Thuy Linh Do" userId="f60f9f76584ec879" providerId="LiveId" clId="{092B8221-252E-4177-8EC7-8A6CE5C3AEEE}" dt="2022-01-21T03:22:08.123" v="400" actId="1076"/>
          <ac:picMkLst>
            <pc:docMk/>
            <pc:sldMk cId="3404845292" sldId="279"/>
            <ac:picMk id="24" creationId="{A58E5E0A-FEE1-42B2-9074-786FC7545998}"/>
          </ac:picMkLst>
        </pc:picChg>
        <pc:picChg chg="add mod">
          <ac:chgData name="Thuy Linh Do" userId="f60f9f76584ec879" providerId="LiveId" clId="{092B8221-252E-4177-8EC7-8A6CE5C3AEEE}" dt="2022-01-21T03:22:36.319" v="407" actId="1076"/>
          <ac:picMkLst>
            <pc:docMk/>
            <pc:sldMk cId="3404845292" sldId="279"/>
            <ac:picMk id="25" creationId="{9EE8DCD6-BD37-46D1-B4B8-72657998CFBD}"/>
          </ac:picMkLst>
        </pc:picChg>
        <pc:picChg chg="add mod">
          <ac:chgData name="Thuy Linh Do" userId="f60f9f76584ec879" providerId="LiveId" clId="{092B8221-252E-4177-8EC7-8A6CE5C3AEEE}" dt="2022-01-21T03:22:51.818" v="410" actId="14100"/>
          <ac:picMkLst>
            <pc:docMk/>
            <pc:sldMk cId="3404845292" sldId="279"/>
            <ac:picMk id="26" creationId="{1E441DB5-C53E-4693-AFBD-68A35185F233}"/>
          </ac:picMkLst>
        </pc:picChg>
        <pc:picChg chg="add mod">
          <ac:chgData name="Thuy Linh Do" userId="f60f9f76584ec879" providerId="LiveId" clId="{092B8221-252E-4177-8EC7-8A6CE5C3AEEE}" dt="2022-01-21T03:23:11.179" v="415" actId="1076"/>
          <ac:picMkLst>
            <pc:docMk/>
            <pc:sldMk cId="3404845292" sldId="279"/>
            <ac:picMk id="27" creationId="{1E98ECD0-6CB5-4BC9-BC7A-2892AA44188F}"/>
          </ac:picMkLst>
        </pc:picChg>
      </pc:sldChg>
      <pc:sldChg chg="modSp mod">
        <pc:chgData name="Thuy Linh Do" userId="f60f9f76584ec879" providerId="LiveId" clId="{092B8221-252E-4177-8EC7-8A6CE5C3AEEE}" dt="2022-01-21T03:11:03.038" v="57"/>
        <pc:sldMkLst>
          <pc:docMk/>
          <pc:sldMk cId="658201877" sldId="302"/>
        </pc:sldMkLst>
        <pc:spChg chg="mod">
          <ac:chgData name="Thuy Linh Do" userId="f60f9f76584ec879" providerId="LiveId" clId="{092B8221-252E-4177-8EC7-8A6CE5C3AEEE}" dt="2022-01-21T03:08:51.380" v="47" actId="20577"/>
          <ac:spMkLst>
            <pc:docMk/>
            <pc:sldMk cId="658201877" sldId="302"/>
            <ac:spMk id="20" creationId="{00000000-0000-0000-0000-000000000000}"/>
          </ac:spMkLst>
        </pc:spChg>
        <pc:spChg chg="mod">
          <ac:chgData name="Thuy Linh Do" userId="f60f9f76584ec879" providerId="LiveId" clId="{092B8221-252E-4177-8EC7-8A6CE5C3AEEE}" dt="2022-01-21T03:09:08.635" v="48"/>
          <ac:spMkLst>
            <pc:docMk/>
            <pc:sldMk cId="658201877" sldId="302"/>
            <ac:spMk id="21" creationId="{00000000-0000-0000-0000-000000000000}"/>
          </ac:spMkLst>
        </pc:spChg>
        <pc:spChg chg="mod">
          <ac:chgData name="Thuy Linh Do" userId="f60f9f76584ec879" providerId="LiveId" clId="{092B8221-252E-4177-8EC7-8A6CE5C3AEEE}" dt="2022-01-21T03:09:59.878" v="56" actId="20577"/>
          <ac:spMkLst>
            <pc:docMk/>
            <pc:sldMk cId="658201877" sldId="302"/>
            <ac:spMk id="22" creationId="{00000000-0000-0000-0000-000000000000}"/>
          </ac:spMkLst>
        </pc:spChg>
        <pc:spChg chg="mod">
          <ac:chgData name="Thuy Linh Do" userId="f60f9f76584ec879" providerId="LiveId" clId="{092B8221-252E-4177-8EC7-8A6CE5C3AEEE}" dt="2022-01-21T03:11:03.038" v="57"/>
          <ac:spMkLst>
            <pc:docMk/>
            <pc:sldMk cId="658201877" sldId="302"/>
            <ac:spMk id="23" creationId="{00000000-0000-0000-0000-000000000000}"/>
          </ac:spMkLst>
        </pc:spChg>
      </pc:sldChg>
      <pc:sldChg chg="addSp delSp modSp mod">
        <pc:chgData name="Thuy Linh Do" userId="f60f9f76584ec879" providerId="LiveId" clId="{092B8221-252E-4177-8EC7-8A6CE5C3AEEE}" dt="2022-01-21T03:12:09.247" v="60"/>
        <pc:sldMkLst>
          <pc:docMk/>
          <pc:sldMk cId="1899537031" sldId="308"/>
        </pc:sldMkLst>
        <pc:spChg chg="mod">
          <ac:chgData name="Thuy Linh Do" userId="f60f9f76584ec879" providerId="LiveId" clId="{092B8221-252E-4177-8EC7-8A6CE5C3AEEE}" dt="2022-01-21T03:12:09.247" v="60"/>
          <ac:spMkLst>
            <pc:docMk/>
            <pc:sldMk cId="1899537031" sldId="308"/>
            <ac:spMk id="3" creationId="{00000000-0000-0000-0000-000000000000}"/>
          </ac:spMkLst>
        </pc:spChg>
        <pc:spChg chg="add mod">
          <ac:chgData name="Thuy Linh Do" userId="f60f9f76584ec879" providerId="LiveId" clId="{092B8221-252E-4177-8EC7-8A6CE5C3AEEE}" dt="2022-01-21T03:11:16.019" v="59"/>
          <ac:spMkLst>
            <pc:docMk/>
            <pc:sldMk cId="1899537031" sldId="308"/>
            <ac:spMk id="10" creationId="{E2AB2C69-E38C-4F15-BCDE-F6118B77CBAA}"/>
          </ac:spMkLst>
        </pc:spChg>
        <pc:spChg chg="del">
          <ac:chgData name="Thuy Linh Do" userId="f60f9f76584ec879" providerId="LiveId" clId="{092B8221-252E-4177-8EC7-8A6CE5C3AEEE}" dt="2022-01-21T03:11:14.034" v="58" actId="478"/>
          <ac:spMkLst>
            <pc:docMk/>
            <pc:sldMk cId="1899537031" sldId="308"/>
            <ac:spMk id="20" creationId="{00000000-0000-0000-0000-000000000000}"/>
          </ac:spMkLst>
        </pc:spChg>
      </pc:sldChg>
      <pc:sldChg chg="modSp mod">
        <pc:chgData name="Thuy Linh Do" userId="f60f9f76584ec879" providerId="LiveId" clId="{092B8221-252E-4177-8EC7-8A6CE5C3AEEE}" dt="2022-01-21T04:35:06.961" v="1379" actId="255"/>
        <pc:sldMkLst>
          <pc:docMk/>
          <pc:sldMk cId="626516812" sldId="313"/>
        </pc:sldMkLst>
        <pc:spChg chg="mod">
          <ac:chgData name="Thuy Linh Do" userId="f60f9f76584ec879" providerId="LiveId" clId="{092B8221-252E-4177-8EC7-8A6CE5C3AEEE}" dt="2022-01-21T04:35:06.961" v="1379" actId="255"/>
          <ac:spMkLst>
            <pc:docMk/>
            <pc:sldMk cId="626516812" sldId="313"/>
            <ac:spMk id="9" creationId="{00000000-0000-0000-0000-000000000000}"/>
          </ac:spMkLst>
        </pc:spChg>
      </pc:sldChg>
      <pc:sldChg chg="modSp mod">
        <pc:chgData name="Thuy Linh Do" userId="f60f9f76584ec879" providerId="LiveId" clId="{092B8221-252E-4177-8EC7-8A6CE5C3AEEE}" dt="2022-01-21T04:40:02.521" v="1436" actId="20577"/>
        <pc:sldMkLst>
          <pc:docMk/>
          <pc:sldMk cId="2275727840" sldId="314"/>
        </pc:sldMkLst>
        <pc:spChg chg="mod">
          <ac:chgData name="Thuy Linh Do" userId="f60f9f76584ec879" providerId="LiveId" clId="{092B8221-252E-4177-8EC7-8A6CE5C3AEEE}" dt="2022-01-21T04:40:02.521" v="1436" actId="20577"/>
          <ac:spMkLst>
            <pc:docMk/>
            <pc:sldMk cId="2275727840" sldId="314"/>
            <ac:spMk id="9" creationId="{C43B4EE5-D525-4443-B04E-58910A374BDA}"/>
          </ac:spMkLst>
        </pc:spChg>
      </pc:sldChg>
      <pc:sldChg chg="addSp delSp modSp mod">
        <pc:chgData name="Thuy Linh Do" userId="f60f9f76584ec879" providerId="LiveId" clId="{092B8221-252E-4177-8EC7-8A6CE5C3AEEE}" dt="2022-01-21T03:54:35.259" v="738" actId="1076"/>
        <pc:sldMkLst>
          <pc:docMk/>
          <pc:sldMk cId="4021477443" sldId="335"/>
        </pc:sldMkLst>
        <pc:spChg chg="mod">
          <ac:chgData name="Thuy Linh Do" userId="f60f9f76584ec879" providerId="LiveId" clId="{092B8221-252E-4177-8EC7-8A6CE5C3AEEE}" dt="2022-01-21T03:54:14.833" v="735"/>
          <ac:spMkLst>
            <pc:docMk/>
            <pc:sldMk cId="4021477443" sldId="335"/>
            <ac:spMk id="14" creationId="{353E7FCF-F699-4BD2-8B0A-04A959FA8185}"/>
          </ac:spMkLst>
        </pc:spChg>
        <pc:picChg chg="del">
          <ac:chgData name="Thuy Linh Do" userId="f60f9f76584ec879" providerId="LiveId" clId="{092B8221-252E-4177-8EC7-8A6CE5C3AEEE}" dt="2022-01-21T03:54:18.333" v="736" actId="478"/>
          <ac:picMkLst>
            <pc:docMk/>
            <pc:sldMk cId="4021477443" sldId="335"/>
            <ac:picMk id="9" creationId="{4320D209-22C6-4C00-9600-BE6AE2DAEF5D}"/>
          </ac:picMkLst>
        </pc:picChg>
        <pc:picChg chg="add mod">
          <ac:chgData name="Thuy Linh Do" userId="f60f9f76584ec879" providerId="LiveId" clId="{092B8221-252E-4177-8EC7-8A6CE5C3AEEE}" dt="2022-01-21T03:54:35.259" v="738" actId="1076"/>
          <ac:picMkLst>
            <pc:docMk/>
            <pc:sldMk cId="4021477443" sldId="335"/>
            <ac:picMk id="4098" creationId="{3C50C9B2-172F-4E0C-9D75-444560302E8F}"/>
          </ac:picMkLst>
        </pc:picChg>
      </pc:sldChg>
      <pc:sldChg chg="addSp delSp modSp mod">
        <pc:chgData name="Thuy Linh Do" userId="f60f9f76584ec879" providerId="LiveId" clId="{092B8221-252E-4177-8EC7-8A6CE5C3AEEE}" dt="2022-01-21T03:26:21.627" v="427" actId="1076"/>
        <pc:sldMkLst>
          <pc:docMk/>
          <pc:sldMk cId="2603057441" sldId="344"/>
        </pc:sldMkLst>
        <pc:spChg chg="mod">
          <ac:chgData name="Thuy Linh Do" userId="f60f9f76584ec879" providerId="LiveId" clId="{092B8221-252E-4177-8EC7-8A6CE5C3AEEE}" dt="2022-01-21T03:24:19.268" v="422"/>
          <ac:spMkLst>
            <pc:docMk/>
            <pc:sldMk cId="2603057441" sldId="344"/>
            <ac:spMk id="4" creationId="{00000000-0000-0000-0000-000000000000}"/>
          </ac:spMkLst>
        </pc:spChg>
        <pc:spChg chg="del mod">
          <ac:chgData name="Thuy Linh Do" userId="f60f9f76584ec879" providerId="LiveId" clId="{092B8221-252E-4177-8EC7-8A6CE5C3AEEE}" dt="2022-01-21T03:23:45.937" v="417" actId="478"/>
          <ac:spMkLst>
            <pc:docMk/>
            <pc:sldMk cId="2603057441" sldId="344"/>
            <ac:spMk id="14" creationId="{49A3F671-73C1-481C-9373-C14574A69DAB}"/>
          </ac:spMkLst>
        </pc:spChg>
        <pc:spChg chg="del">
          <ac:chgData name="Thuy Linh Do" userId="f60f9f76584ec879" providerId="LiveId" clId="{092B8221-252E-4177-8EC7-8A6CE5C3AEEE}" dt="2022-01-21T03:23:48.687" v="418" actId="478"/>
          <ac:spMkLst>
            <pc:docMk/>
            <pc:sldMk cId="2603057441" sldId="344"/>
            <ac:spMk id="15" creationId="{B1ABCDC2-0BF4-4CE8-9D62-0DD9A133ED3F}"/>
          </ac:spMkLst>
        </pc:spChg>
        <pc:spChg chg="add mod">
          <ac:chgData name="Thuy Linh Do" userId="f60f9f76584ec879" providerId="LiveId" clId="{092B8221-252E-4177-8EC7-8A6CE5C3AEEE}" dt="2022-01-21T03:23:50.476" v="419"/>
          <ac:spMkLst>
            <pc:docMk/>
            <pc:sldMk cId="2603057441" sldId="344"/>
            <ac:spMk id="18" creationId="{308A6121-E801-49AD-A732-8A25A1167CD0}"/>
          </ac:spMkLst>
        </pc:spChg>
        <pc:spChg chg="add mod">
          <ac:chgData name="Thuy Linh Do" userId="f60f9f76584ec879" providerId="LiveId" clId="{092B8221-252E-4177-8EC7-8A6CE5C3AEEE}" dt="2022-01-21T03:23:50.476" v="419"/>
          <ac:spMkLst>
            <pc:docMk/>
            <pc:sldMk cId="2603057441" sldId="344"/>
            <ac:spMk id="19" creationId="{9D6D490B-6941-4468-A380-78FF0AC81B7D}"/>
          </ac:spMkLst>
        </pc:spChg>
        <pc:picChg chg="add mod">
          <ac:chgData name="Thuy Linh Do" userId="f60f9f76584ec879" providerId="LiveId" clId="{092B8221-252E-4177-8EC7-8A6CE5C3AEEE}" dt="2022-01-21T03:26:21.627" v="427" actId="1076"/>
          <ac:picMkLst>
            <pc:docMk/>
            <pc:sldMk cId="2603057441" sldId="344"/>
            <ac:picMk id="2" creationId="{98BB8027-C8D2-42AD-8A7D-1F2330B7211E}"/>
          </ac:picMkLst>
        </pc:picChg>
        <pc:picChg chg="del">
          <ac:chgData name="Thuy Linh Do" userId="f60f9f76584ec879" providerId="LiveId" clId="{092B8221-252E-4177-8EC7-8A6CE5C3AEEE}" dt="2022-01-21T03:26:13.643" v="423" actId="478"/>
          <ac:picMkLst>
            <pc:docMk/>
            <pc:sldMk cId="2603057441" sldId="344"/>
            <ac:picMk id="2050" creationId="{3DB6030F-8522-4A73-A997-0E40721E7286}"/>
          </ac:picMkLst>
        </pc:picChg>
      </pc:sldChg>
      <pc:sldChg chg="del">
        <pc:chgData name="Thuy Linh Do" userId="f60f9f76584ec879" providerId="LiveId" clId="{092B8221-252E-4177-8EC7-8A6CE5C3AEEE}" dt="2022-01-21T03:53:45.424" v="734" actId="2696"/>
        <pc:sldMkLst>
          <pc:docMk/>
          <pc:sldMk cId="3972591262" sldId="345"/>
        </pc:sldMkLst>
      </pc:sldChg>
      <pc:sldChg chg="addSp delSp modSp mod">
        <pc:chgData name="Thuy Linh Do" userId="f60f9f76584ec879" providerId="LiveId" clId="{092B8221-252E-4177-8EC7-8A6CE5C3AEEE}" dt="2022-01-21T03:58:16.604" v="750" actId="1076"/>
        <pc:sldMkLst>
          <pc:docMk/>
          <pc:sldMk cId="4180659958" sldId="346"/>
        </pc:sldMkLst>
        <pc:spChg chg="del">
          <ac:chgData name="Thuy Linh Do" userId="f60f9f76584ec879" providerId="LiveId" clId="{092B8221-252E-4177-8EC7-8A6CE5C3AEEE}" dt="2022-01-21T03:55:05.585" v="740" actId="478"/>
          <ac:spMkLst>
            <pc:docMk/>
            <pc:sldMk cId="4180659958" sldId="346"/>
            <ac:spMk id="10" creationId="{C5690E87-2DE1-41DA-B544-E5924DCF5200}"/>
          </ac:spMkLst>
        </pc:spChg>
        <pc:picChg chg="del">
          <ac:chgData name="Thuy Linh Do" userId="f60f9f76584ec879" providerId="LiveId" clId="{092B8221-252E-4177-8EC7-8A6CE5C3AEEE}" dt="2022-01-21T03:55:04.524" v="739" actId="478"/>
          <ac:picMkLst>
            <pc:docMk/>
            <pc:sldMk cId="4180659958" sldId="346"/>
            <ac:picMk id="3074" creationId="{2D030E2B-0C43-48C4-B62D-87978D931649}"/>
          </ac:picMkLst>
        </pc:picChg>
        <pc:picChg chg="add mod">
          <ac:chgData name="Thuy Linh Do" userId="f60f9f76584ec879" providerId="LiveId" clId="{092B8221-252E-4177-8EC7-8A6CE5C3AEEE}" dt="2022-01-21T03:55:19.231" v="743" actId="14100"/>
          <ac:picMkLst>
            <pc:docMk/>
            <pc:sldMk cId="4180659958" sldId="346"/>
            <ac:picMk id="5122" creationId="{1EF810C3-9A62-4656-BA4D-AFB2D673C717}"/>
          </ac:picMkLst>
        </pc:picChg>
        <pc:picChg chg="add mod">
          <ac:chgData name="Thuy Linh Do" userId="f60f9f76584ec879" providerId="LiveId" clId="{092B8221-252E-4177-8EC7-8A6CE5C3AEEE}" dt="2022-01-21T03:57:14.720" v="747" actId="1076"/>
          <ac:picMkLst>
            <pc:docMk/>
            <pc:sldMk cId="4180659958" sldId="346"/>
            <ac:picMk id="5124" creationId="{AC44BBA1-8F58-4BE3-B505-06BE7AA4F160}"/>
          </ac:picMkLst>
        </pc:picChg>
        <pc:picChg chg="add mod">
          <ac:chgData name="Thuy Linh Do" userId="f60f9f76584ec879" providerId="LiveId" clId="{092B8221-252E-4177-8EC7-8A6CE5C3AEEE}" dt="2022-01-21T03:58:16.604" v="750" actId="1076"/>
          <ac:picMkLst>
            <pc:docMk/>
            <pc:sldMk cId="4180659958" sldId="346"/>
            <ac:picMk id="5126" creationId="{15561CC8-E223-4DB9-8D03-EA631E4C4D99}"/>
          </ac:picMkLst>
        </pc:picChg>
      </pc:sldChg>
      <pc:sldChg chg="addSp delSp modSp mod delAnim modAnim">
        <pc:chgData name="Thuy Linh Do" userId="f60f9f76584ec879" providerId="LiveId" clId="{092B8221-252E-4177-8EC7-8A6CE5C3AEEE}" dt="2022-01-21T03:36:23.600" v="651" actId="13926"/>
        <pc:sldMkLst>
          <pc:docMk/>
          <pc:sldMk cId="3832257365" sldId="347"/>
        </pc:sldMkLst>
        <pc:spChg chg="del">
          <ac:chgData name="Thuy Linh Do" userId="f60f9f76584ec879" providerId="LiveId" clId="{092B8221-252E-4177-8EC7-8A6CE5C3AEEE}" dt="2022-01-21T03:28:56.229" v="429" actId="478"/>
          <ac:spMkLst>
            <pc:docMk/>
            <pc:sldMk cId="3832257365" sldId="347"/>
            <ac:spMk id="4" creationId="{F8890C71-A92C-49A8-AB35-92D8F4A6F4F1}"/>
          </ac:spMkLst>
        </pc:spChg>
        <pc:spChg chg="add mod">
          <ac:chgData name="Thuy Linh Do" userId="f60f9f76584ec879" providerId="LiveId" clId="{092B8221-252E-4177-8EC7-8A6CE5C3AEEE}" dt="2022-01-21T03:36:23.600" v="651" actId="13926"/>
          <ac:spMkLst>
            <pc:docMk/>
            <pc:sldMk cId="3832257365" sldId="347"/>
            <ac:spMk id="5" creationId="{700D5291-6931-4331-A711-B47065BF72E6}"/>
          </ac:spMkLst>
        </pc:spChg>
        <pc:spChg chg="del">
          <ac:chgData name="Thuy Linh Do" userId="f60f9f76584ec879" providerId="LiveId" clId="{092B8221-252E-4177-8EC7-8A6CE5C3AEEE}" dt="2022-01-21T03:28:56.229" v="429" actId="478"/>
          <ac:spMkLst>
            <pc:docMk/>
            <pc:sldMk cId="3832257365" sldId="347"/>
            <ac:spMk id="6" creationId="{2954213A-53E3-4582-A81D-85BC43D23296}"/>
          </ac:spMkLst>
        </pc:spChg>
        <pc:spChg chg="del">
          <ac:chgData name="Thuy Linh Do" userId="f60f9f76584ec879" providerId="LiveId" clId="{092B8221-252E-4177-8EC7-8A6CE5C3AEEE}" dt="2022-01-21T03:28:56.229" v="429" actId="478"/>
          <ac:spMkLst>
            <pc:docMk/>
            <pc:sldMk cId="3832257365" sldId="347"/>
            <ac:spMk id="10" creationId="{91CAB99A-E7C9-41EC-A127-A4929296EA9E}"/>
          </ac:spMkLst>
        </pc:spChg>
        <pc:spChg chg="del">
          <ac:chgData name="Thuy Linh Do" userId="f60f9f76584ec879" providerId="LiveId" clId="{092B8221-252E-4177-8EC7-8A6CE5C3AEEE}" dt="2022-01-21T03:28:56.229" v="429" actId="478"/>
          <ac:spMkLst>
            <pc:docMk/>
            <pc:sldMk cId="3832257365" sldId="347"/>
            <ac:spMk id="13" creationId="{337EA2E7-5990-4B6C-BF0C-0989AF209578}"/>
          </ac:spMkLst>
        </pc:spChg>
        <pc:spChg chg="del">
          <ac:chgData name="Thuy Linh Do" userId="f60f9f76584ec879" providerId="LiveId" clId="{092B8221-252E-4177-8EC7-8A6CE5C3AEEE}" dt="2022-01-21T03:28:56.229" v="429" actId="478"/>
          <ac:spMkLst>
            <pc:docMk/>
            <pc:sldMk cId="3832257365" sldId="347"/>
            <ac:spMk id="14" creationId="{749B7F85-E697-4436-88A4-DF2BC81B3BE7}"/>
          </ac:spMkLst>
        </pc:spChg>
        <pc:picChg chg="add mod">
          <ac:chgData name="Thuy Linh Do" userId="f60f9f76584ec879" providerId="LiveId" clId="{092B8221-252E-4177-8EC7-8A6CE5C3AEEE}" dt="2022-01-21T03:30:17.738" v="432" actId="1076"/>
          <ac:picMkLst>
            <pc:docMk/>
            <pc:sldMk cId="3832257365" sldId="347"/>
            <ac:picMk id="2" creationId="{5C095053-F326-4595-AEE9-C3ED88E378FA}"/>
          </ac:picMkLst>
        </pc:picChg>
        <pc:picChg chg="del">
          <ac:chgData name="Thuy Linh Do" userId="f60f9f76584ec879" providerId="LiveId" clId="{092B8221-252E-4177-8EC7-8A6CE5C3AEEE}" dt="2022-01-21T03:28:52.332" v="428" actId="478"/>
          <ac:picMkLst>
            <pc:docMk/>
            <pc:sldMk cId="3832257365" sldId="347"/>
            <ac:picMk id="3" creationId="{4E3C220B-9F86-404D-AACA-FEAF2963D828}"/>
          </ac:picMkLst>
        </pc:picChg>
        <pc:picChg chg="del">
          <ac:chgData name="Thuy Linh Do" userId="f60f9f76584ec879" providerId="LiveId" clId="{092B8221-252E-4177-8EC7-8A6CE5C3AEEE}" dt="2022-01-21T03:28:58.794" v="430" actId="478"/>
          <ac:picMkLst>
            <pc:docMk/>
            <pc:sldMk cId="3832257365" sldId="347"/>
            <ac:picMk id="15" creationId="{38AF316B-BB51-4F71-AAB1-E09774F97686}"/>
          </ac:picMkLst>
        </pc:picChg>
        <pc:picChg chg="add mod">
          <ac:chgData name="Thuy Linh Do" userId="f60f9f76584ec879" providerId="LiveId" clId="{092B8221-252E-4177-8EC7-8A6CE5C3AEEE}" dt="2022-01-21T03:35:40.601" v="645" actId="1076"/>
          <ac:picMkLst>
            <pc:docMk/>
            <pc:sldMk cId="3832257365" sldId="347"/>
            <ac:picMk id="3074" creationId="{24E9B2A8-56F6-4FC6-A588-CAAA1E057A7A}"/>
          </ac:picMkLst>
        </pc:picChg>
      </pc:sldChg>
      <pc:sldChg chg="addSp delSp modSp mod">
        <pc:chgData name="Thuy Linh Do" userId="f60f9f76584ec879" providerId="LiveId" clId="{092B8221-252E-4177-8EC7-8A6CE5C3AEEE}" dt="2022-01-21T04:01:45.808" v="759" actId="1076"/>
        <pc:sldMkLst>
          <pc:docMk/>
          <pc:sldMk cId="2203046267" sldId="348"/>
        </pc:sldMkLst>
        <pc:spChg chg="del">
          <ac:chgData name="Thuy Linh Do" userId="f60f9f76584ec879" providerId="LiveId" clId="{092B8221-252E-4177-8EC7-8A6CE5C3AEEE}" dt="2022-01-21T04:00:33.338" v="752" actId="478"/>
          <ac:spMkLst>
            <pc:docMk/>
            <pc:sldMk cId="2203046267" sldId="348"/>
            <ac:spMk id="10" creationId="{C5690E87-2DE1-41DA-B544-E5924DCF5200}"/>
          </ac:spMkLst>
        </pc:spChg>
        <pc:picChg chg="add mod">
          <ac:chgData name="Thuy Linh Do" userId="f60f9f76584ec879" providerId="LiveId" clId="{092B8221-252E-4177-8EC7-8A6CE5C3AEEE}" dt="2022-01-21T04:00:48.972" v="756"/>
          <ac:picMkLst>
            <pc:docMk/>
            <pc:sldMk cId="2203046267" sldId="348"/>
            <ac:picMk id="11" creationId="{428AAA27-B2CA-4FA9-9417-854ABF87CC2F}"/>
          </ac:picMkLst>
        </pc:picChg>
        <pc:picChg chg="del">
          <ac:chgData name="Thuy Linh Do" userId="f60f9f76584ec879" providerId="LiveId" clId="{092B8221-252E-4177-8EC7-8A6CE5C3AEEE}" dt="2022-01-21T04:00:31.135" v="751" actId="478"/>
          <ac:picMkLst>
            <pc:docMk/>
            <pc:sldMk cId="2203046267" sldId="348"/>
            <ac:picMk id="4098" creationId="{0EECB5C7-D8AB-4461-B210-D60E36080AB6}"/>
          </ac:picMkLst>
        </pc:picChg>
        <pc:picChg chg="add mod">
          <ac:chgData name="Thuy Linh Do" userId="f60f9f76584ec879" providerId="LiveId" clId="{092B8221-252E-4177-8EC7-8A6CE5C3AEEE}" dt="2022-01-21T04:00:40.165" v="755" actId="1076"/>
          <ac:picMkLst>
            <pc:docMk/>
            <pc:sldMk cId="2203046267" sldId="348"/>
            <ac:picMk id="6146" creationId="{D6F269C1-91E0-4B99-89CB-AE13CBF9052E}"/>
          </ac:picMkLst>
        </pc:picChg>
        <pc:picChg chg="add mod">
          <ac:chgData name="Thuy Linh Do" userId="f60f9f76584ec879" providerId="LiveId" clId="{092B8221-252E-4177-8EC7-8A6CE5C3AEEE}" dt="2022-01-21T04:01:45.808" v="759" actId="1076"/>
          <ac:picMkLst>
            <pc:docMk/>
            <pc:sldMk cId="2203046267" sldId="348"/>
            <ac:picMk id="6148" creationId="{41D4EDE0-7E85-4C0D-9368-46DD35615661}"/>
          </ac:picMkLst>
        </pc:picChg>
      </pc:sldChg>
      <pc:sldChg chg="del">
        <pc:chgData name="Thuy Linh Do" userId="f60f9f76584ec879" providerId="LiveId" clId="{092B8221-252E-4177-8EC7-8A6CE5C3AEEE}" dt="2022-01-21T04:02:06.547" v="760" actId="2696"/>
        <pc:sldMkLst>
          <pc:docMk/>
          <pc:sldMk cId="1580947826" sldId="349"/>
        </pc:sldMkLst>
      </pc:sldChg>
      <pc:sldChg chg="addSp delSp modSp mod">
        <pc:chgData name="Thuy Linh Do" userId="f60f9f76584ec879" providerId="LiveId" clId="{092B8221-252E-4177-8EC7-8A6CE5C3AEEE}" dt="2022-01-21T04:16:00.371" v="771" actId="1076"/>
        <pc:sldMkLst>
          <pc:docMk/>
          <pc:sldMk cId="3415295802" sldId="350"/>
        </pc:sldMkLst>
        <pc:spChg chg="mod">
          <ac:chgData name="Thuy Linh Do" userId="f60f9f76584ec879" providerId="LiveId" clId="{092B8221-252E-4177-8EC7-8A6CE5C3AEEE}" dt="2022-01-21T04:15:08.131" v="766"/>
          <ac:spMkLst>
            <pc:docMk/>
            <pc:sldMk cId="3415295802" sldId="350"/>
            <ac:spMk id="9" creationId="{954AD50D-C69D-4F99-B2C1-C1DE2F63D36A}"/>
          </ac:spMkLst>
        </pc:spChg>
        <pc:spChg chg="mod">
          <ac:chgData name="Thuy Linh Do" userId="f60f9f76584ec879" providerId="LiveId" clId="{092B8221-252E-4177-8EC7-8A6CE5C3AEEE}" dt="2022-01-21T04:14:53.978" v="765"/>
          <ac:spMkLst>
            <pc:docMk/>
            <pc:sldMk cId="3415295802" sldId="350"/>
            <ac:spMk id="11" creationId="{6FFF8849-9B9E-4433-8838-FC31F284B407}"/>
          </ac:spMkLst>
        </pc:spChg>
        <pc:picChg chg="del">
          <ac:chgData name="Thuy Linh Do" userId="f60f9f76584ec879" providerId="LiveId" clId="{092B8221-252E-4177-8EC7-8A6CE5C3AEEE}" dt="2022-01-21T04:15:48.227" v="767" actId="478"/>
          <ac:picMkLst>
            <pc:docMk/>
            <pc:sldMk cId="3415295802" sldId="350"/>
            <ac:picMk id="4098" creationId="{4FD2D350-1ADC-4C9F-8254-78DAA4ADB5F3}"/>
          </ac:picMkLst>
        </pc:picChg>
        <pc:picChg chg="add mod">
          <ac:chgData name="Thuy Linh Do" userId="f60f9f76584ec879" providerId="LiveId" clId="{092B8221-252E-4177-8EC7-8A6CE5C3AEEE}" dt="2022-01-21T04:16:00.371" v="771" actId="1076"/>
          <ac:picMkLst>
            <pc:docMk/>
            <pc:sldMk cId="3415295802" sldId="350"/>
            <ac:picMk id="7170" creationId="{0F8861EC-3824-43C0-A04A-5B993192743A}"/>
          </ac:picMkLst>
        </pc:picChg>
      </pc:sldChg>
      <pc:sldChg chg="del">
        <pc:chgData name="Thuy Linh Do" userId="f60f9f76584ec879" providerId="LiveId" clId="{092B8221-252E-4177-8EC7-8A6CE5C3AEEE}" dt="2022-01-21T04:14:37.134" v="764" actId="2696"/>
        <pc:sldMkLst>
          <pc:docMk/>
          <pc:sldMk cId="4228129671" sldId="351"/>
        </pc:sldMkLst>
      </pc:sldChg>
      <pc:sldChg chg="addSp delSp modSp mod modAnim">
        <pc:chgData name="Thuy Linh Do" userId="f60f9f76584ec879" providerId="LiveId" clId="{092B8221-252E-4177-8EC7-8A6CE5C3AEEE}" dt="2022-01-21T04:26:45.383" v="1328"/>
        <pc:sldMkLst>
          <pc:docMk/>
          <pc:sldMk cId="713976549" sldId="352"/>
        </pc:sldMkLst>
        <pc:spChg chg="del">
          <ac:chgData name="Thuy Linh Do" userId="f60f9f76584ec879" providerId="LiveId" clId="{092B8221-252E-4177-8EC7-8A6CE5C3AEEE}" dt="2022-01-21T04:16:39.483" v="774" actId="478"/>
          <ac:spMkLst>
            <pc:docMk/>
            <pc:sldMk cId="713976549" sldId="352"/>
            <ac:spMk id="2" creationId="{0B390C75-FE5C-4D78-8AC2-2576AF92BF80}"/>
          </ac:spMkLst>
        </pc:spChg>
        <pc:spChg chg="mod">
          <ac:chgData name="Thuy Linh Do" userId="f60f9f76584ec879" providerId="LiveId" clId="{092B8221-252E-4177-8EC7-8A6CE5C3AEEE}" dt="2022-01-21T04:25:59.229" v="1320" actId="1076"/>
          <ac:spMkLst>
            <pc:docMk/>
            <pc:sldMk cId="713976549" sldId="352"/>
            <ac:spMk id="3" creationId="{954965C1-7B59-4560-AEB2-098FA3D6C437}"/>
          </ac:spMkLst>
        </pc:spChg>
        <pc:spChg chg="add mod">
          <ac:chgData name="Thuy Linh Do" userId="f60f9f76584ec879" providerId="LiveId" clId="{092B8221-252E-4177-8EC7-8A6CE5C3AEEE}" dt="2022-01-21T04:21:18.364" v="1242" actId="114"/>
          <ac:spMkLst>
            <pc:docMk/>
            <pc:sldMk cId="713976549" sldId="352"/>
            <ac:spMk id="4" creationId="{FA2DA299-ADD6-4255-835F-2CC94D6D1E90}"/>
          </ac:spMkLst>
        </pc:spChg>
        <pc:spChg chg="add del mod">
          <ac:chgData name="Thuy Linh Do" userId="f60f9f76584ec879" providerId="LiveId" clId="{092B8221-252E-4177-8EC7-8A6CE5C3AEEE}" dt="2022-01-21T04:25:35.372" v="1310" actId="11529"/>
          <ac:spMkLst>
            <pc:docMk/>
            <pc:sldMk cId="713976549" sldId="352"/>
            <ac:spMk id="5" creationId="{1360F0E4-76E0-4E81-88B3-0B12BAF0107A}"/>
          </ac:spMkLst>
        </pc:spChg>
        <pc:spChg chg="del">
          <ac:chgData name="Thuy Linh Do" userId="f60f9f76584ec879" providerId="LiveId" clId="{092B8221-252E-4177-8EC7-8A6CE5C3AEEE}" dt="2022-01-21T04:16:37.295" v="773" actId="478"/>
          <ac:spMkLst>
            <pc:docMk/>
            <pc:sldMk cId="713976549" sldId="352"/>
            <ac:spMk id="6" creationId="{87F6DD7D-5039-4EA9-BB09-CD4A236C1568}"/>
          </ac:spMkLst>
        </pc:spChg>
        <pc:spChg chg="mod">
          <ac:chgData name="Thuy Linh Do" userId="f60f9f76584ec879" providerId="LiveId" clId="{092B8221-252E-4177-8EC7-8A6CE5C3AEEE}" dt="2022-01-21T04:26:10.585" v="1322" actId="1076"/>
          <ac:spMkLst>
            <pc:docMk/>
            <pc:sldMk cId="713976549" sldId="352"/>
            <ac:spMk id="10" creationId="{2BB43E80-FAEA-47DF-A3AD-0CC4402B18A7}"/>
          </ac:spMkLst>
        </pc:spChg>
        <pc:spChg chg="add del mod">
          <ac:chgData name="Thuy Linh Do" userId="f60f9f76584ec879" providerId="LiveId" clId="{092B8221-252E-4177-8EC7-8A6CE5C3AEEE}" dt="2022-01-21T04:23:21.225" v="1268"/>
          <ac:spMkLst>
            <pc:docMk/>
            <pc:sldMk cId="713976549" sldId="352"/>
            <ac:spMk id="11" creationId="{1ED0A24E-9C60-4AB6-BE21-A4F133628198}"/>
          </ac:spMkLst>
        </pc:spChg>
        <pc:spChg chg="add del mod">
          <ac:chgData name="Thuy Linh Do" userId="f60f9f76584ec879" providerId="LiveId" clId="{092B8221-252E-4177-8EC7-8A6CE5C3AEEE}" dt="2022-01-21T04:23:20.490" v="1266"/>
          <ac:spMkLst>
            <pc:docMk/>
            <pc:sldMk cId="713976549" sldId="352"/>
            <ac:spMk id="14" creationId="{F9030790-90E1-4919-847F-E30C076DDF0A}"/>
          </ac:spMkLst>
        </pc:spChg>
        <pc:spChg chg="add del mod">
          <ac:chgData name="Thuy Linh Do" userId="f60f9f76584ec879" providerId="LiveId" clId="{092B8221-252E-4177-8EC7-8A6CE5C3AEEE}" dt="2022-01-21T04:23:19.825" v="1264"/>
          <ac:spMkLst>
            <pc:docMk/>
            <pc:sldMk cId="713976549" sldId="352"/>
            <ac:spMk id="15" creationId="{6CED897D-7B6A-4A20-8034-49162E101AF6}"/>
          </ac:spMkLst>
        </pc:spChg>
        <pc:spChg chg="add del mod">
          <ac:chgData name="Thuy Linh Do" userId="f60f9f76584ec879" providerId="LiveId" clId="{092B8221-252E-4177-8EC7-8A6CE5C3AEEE}" dt="2022-01-21T04:23:51.581" v="1296"/>
          <ac:spMkLst>
            <pc:docMk/>
            <pc:sldMk cId="713976549" sldId="352"/>
            <ac:spMk id="16" creationId="{CC68D79F-D1B9-4FDE-89B4-AB2046FB107D}"/>
          </ac:spMkLst>
        </pc:spChg>
        <pc:spChg chg="add mod">
          <ac:chgData name="Thuy Linh Do" userId="f60f9f76584ec879" providerId="LiveId" clId="{092B8221-252E-4177-8EC7-8A6CE5C3AEEE}" dt="2022-01-21T04:26:40.921" v="1327" actId="1076"/>
          <ac:spMkLst>
            <pc:docMk/>
            <pc:sldMk cId="713976549" sldId="352"/>
            <ac:spMk id="17" creationId="{F1ACCE91-63C9-4CBA-A1B1-589966518F00}"/>
          </ac:spMkLst>
        </pc:spChg>
        <pc:spChg chg="add mod">
          <ac:chgData name="Thuy Linh Do" userId="f60f9f76584ec879" providerId="LiveId" clId="{092B8221-252E-4177-8EC7-8A6CE5C3AEEE}" dt="2022-01-21T04:26:27.043" v="1325" actId="1076"/>
          <ac:spMkLst>
            <pc:docMk/>
            <pc:sldMk cId="713976549" sldId="352"/>
            <ac:spMk id="18" creationId="{394CD95C-3B5C-4CFA-9E42-19E1B4A91CEA}"/>
          </ac:spMkLst>
        </pc:spChg>
        <pc:spChg chg="add mod">
          <ac:chgData name="Thuy Linh Do" userId="f60f9f76584ec879" providerId="LiveId" clId="{092B8221-252E-4177-8EC7-8A6CE5C3AEEE}" dt="2022-01-21T04:26:18.597" v="1323" actId="1076"/>
          <ac:spMkLst>
            <pc:docMk/>
            <pc:sldMk cId="713976549" sldId="352"/>
            <ac:spMk id="19" creationId="{443651F3-61BA-4713-A7AF-611F7E23F4EE}"/>
          </ac:spMkLst>
        </pc:spChg>
      </pc:sldChg>
      <pc:sldChg chg="del">
        <pc:chgData name="Thuy Linh Do" userId="f60f9f76584ec879" providerId="LiveId" clId="{092B8221-252E-4177-8EC7-8A6CE5C3AEEE}" dt="2022-01-21T04:34:12.718" v="1373" actId="2696"/>
        <pc:sldMkLst>
          <pc:docMk/>
          <pc:sldMk cId="3372564195" sldId="353"/>
        </pc:sldMkLst>
      </pc:sldChg>
      <pc:sldChg chg="addSp delSp modSp mod modAnim">
        <pc:chgData name="Thuy Linh Do" userId="f60f9f76584ec879" providerId="LiveId" clId="{092B8221-252E-4177-8EC7-8A6CE5C3AEEE}" dt="2022-01-21T04:32:53.393" v="1369"/>
        <pc:sldMkLst>
          <pc:docMk/>
          <pc:sldMk cId="3071588167" sldId="354"/>
        </pc:sldMkLst>
        <pc:spChg chg="add mod">
          <ac:chgData name="Thuy Linh Do" userId="f60f9f76584ec879" providerId="LiveId" clId="{092B8221-252E-4177-8EC7-8A6CE5C3AEEE}" dt="2022-01-21T04:31:23.052" v="1346" actId="33524"/>
          <ac:spMkLst>
            <pc:docMk/>
            <pc:sldMk cId="3071588167" sldId="354"/>
            <ac:spMk id="2" creationId="{8469E4A7-9AFC-40B7-976F-71CE968A4F91}"/>
          </ac:spMkLst>
        </pc:spChg>
        <pc:spChg chg="mod">
          <ac:chgData name="Thuy Linh Do" userId="f60f9f76584ec879" providerId="LiveId" clId="{092B8221-252E-4177-8EC7-8A6CE5C3AEEE}" dt="2022-01-21T04:27:18.014" v="1329"/>
          <ac:spMkLst>
            <pc:docMk/>
            <pc:sldMk cId="3071588167" sldId="354"/>
            <ac:spMk id="10" creationId="{2BB43E80-FAEA-47DF-A3AD-0CC4402B18A7}"/>
          </ac:spMkLst>
        </pc:spChg>
        <pc:picChg chg="del">
          <ac:chgData name="Thuy Linh Do" userId="f60f9f76584ec879" providerId="LiveId" clId="{092B8221-252E-4177-8EC7-8A6CE5C3AEEE}" dt="2022-01-21T04:27:20.773" v="1330" actId="478"/>
          <ac:picMkLst>
            <pc:docMk/>
            <pc:sldMk cId="3071588167" sldId="354"/>
            <ac:picMk id="15" creationId="{DBB4FD4F-7F77-4718-9E6C-6CE2ECB92EA0}"/>
          </ac:picMkLst>
        </pc:picChg>
        <pc:cxnChg chg="add mod">
          <ac:chgData name="Thuy Linh Do" userId="f60f9f76584ec879" providerId="LiveId" clId="{092B8221-252E-4177-8EC7-8A6CE5C3AEEE}" dt="2022-01-21T04:30:22.023" v="1340" actId="13822"/>
          <ac:cxnSpMkLst>
            <pc:docMk/>
            <pc:sldMk cId="3071588167" sldId="354"/>
            <ac:cxnSpMk id="4" creationId="{0F44B84A-9FFB-417F-A74A-6308AA1ADA72}"/>
          </ac:cxnSpMkLst>
        </pc:cxnChg>
        <pc:cxnChg chg="add mod">
          <ac:chgData name="Thuy Linh Do" userId="f60f9f76584ec879" providerId="LiveId" clId="{092B8221-252E-4177-8EC7-8A6CE5C3AEEE}" dt="2022-01-21T04:30:45.716" v="1343" actId="1076"/>
          <ac:cxnSpMkLst>
            <pc:docMk/>
            <pc:sldMk cId="3071588167" sldId="354"/>
            <ac:cxnSpMk id="11" creationId="{C1716B2D-4A98-466B-856F-CABB8B4017EF}"/>
          </ac:cxnSpMkLst>
        </pc:cxnChg>
        <pc:cxnChg chg="add mod">
          <ac:chgData name="Thuy Linh Do" userId="f60f9f76584ec879" providerId="LiveId" clId="{092B8221-252E-4177-8EC7-8A6CE5C3AEEE}" dt="2022-01-21T04:30:51.454" v="1345" actId="1076"/>
          <ac:cxnSpMkLst>
            <pc:docMk/>
            <pc:sldMk cId="3071588167" sldId="354"/>
            <ac:cxnSpMk id="14" creationId="{C5F40A2B-0F00-49DA-A8CA-51E3F9487DD1}"/>
          </ac:cxnSpMkLst>
        </pc:cxnChg>
        <pc:cxnChg chg="add mod">
          <ac:chgData name="Thuy Linh Do" userId="f60f9f76584ec879" providerId="LiveId" clId="{092B8221-252E-4177-8EC7-8A6CE5C3AEEE}" dt="2022-01-21T04:31:31.465" v="1348" actId="1076"/>
          <ac:cxnSpMkLst>
            <pc:docMk/>
            <pc:sldMk cId="3071588167" sldId="354"/>
            <ac:cxnSpMk id="16" creationId="{C916A40D-E580-42FC-8E98-9C224DC55A05}"/>
          </ac:cxnSpMkLst>
        </pc:cxnChg>
        <pc:cxnChg chg="add mod">
          <ac:chgData name="Thuy Linh Do" userId="f60f9f76584ec879" providerId="LiveId" clId="{092B8221-252E-4177-8EC7-8A6CE5C3AEEE}" dt="2022-01-21T04:31:38.419" v="1350" actId="1076"/>
          <ac:cxnSpMkLst>
            <pc:docMk/>
            <pc:sldMk cId="3071588167" sldId="354"/>
            <ac:cxnSpMk id="17" creationId="{9E6D3E7D-B16B-45F7-BD07-C6E98844F3DA}"/>
          </ac:cxnSpMkLst>
        </pc:cxnChg>
        <pc:cxnChg chg="add mod">
          <ac:chgData name="Thuy Linh Do" userId="f60f9f76584ec879" providerId="LiveId" clId="{092B8221-252E-4177-8EC7-8A6CE5C3AEEE}" dt="2022-01-21T04:31:49.176" v="1352" actId="1076"/>
          <ac:cxnSpMkLst>
            <pc:docMk/>
            <pc:sldMk cId="3071588167" sldId="354"/>
            <ac:cxnSpMk id="18" creationId="{0496C7B1-BD67-4E8C-8492-2DEBE27B9764}"/>
          </ac:cxnSpMkLst>
        </pc:cxnChg>
        <pc:cxnChg chg="add mod">
          <ac:chgData name="Thuy Linh Do" userId="f60f9f76584ec879" providerId="LiveId" clId="{092B8221-252E-4177-8EC7-8A6CE5C3AEEE}" dt="2022-01-21T04:31:54" v="1354" actId="1076"/>
          <ac:cxnSpMkLst>
            <pc:docMk/>
            <pc:sldMk cId="3071588167" sldId="354"/>
            <ac:cxnSpMk id="19" creationId="{7B0BDC0D-5014-4915-80E6-45B243F9E2D6}"/>
          </ac:cxnSpMkLst>
        </pc:cxnChg>
        <pc:cxnChg chg="add mod">
          <ac:chgData name="Thuy Linh Do" userId="f60f9f76584ec879" providerId="LiveId" clId="{092B8221-252E-4177-8EC7-8A6CE5C3AEEE}" dt="2022-01-21T04:32:02.926" v="1356" actId="1076"/>
          <ac:cxnSpMkLst>
            <pc:docMk/>
            <pc:sldMk cId="3071588167" sldId="354"/>
            <ac:cxnSpMk id="20" creationId="{F52E25A3-E8DC-48D0-8D9D-C05D35498B33}"/>
          </ac:cxnSpMkLst>
        </pc:cxnChg>
        <pc:cxnChg chg="add mod">
          <ac:chgData name="Thuy Linh Do" userId="f60f9f76584ec879" providerId="LiveId" clId="{092B8221-252E-4177-8EC7-8A6CE5C3AEEE}" dt="2022-01-21T04:32:07.832" v="1358" actId="1076"/>
          <ac:cxnSpMkLst>
            <pc:docMk/>
            <pc:sldMk cId="3071588167" sldId="354"/>
            <ac:cxnSpMk id="21" creationId="{393CC73E-19CD-4441-B790-D9F967E94F46}"/>
          </ac:cxnSpMkLst>
        </pc:cxnChg>
        <pc:cxnChg chg="add mod">
          <ac:chgData name="Thuy Linh Do" userId="f60f9f76584ec879" providerId="LiveId" clId="{092B8221-252E-4177-8EC7-8A6CE5C3AEEE}" dt="2022-01-21T04:32:16.811" v="1360" actId="1076"/>
          <ac:cxnSpMkLst>
            <pc:docMk/>
            <pc:sldMk cId="3071588167" sldId="354"/>
            <ac:cxnSpMk id="22" creationId="{0927224A-F885-4D4C-9BEE-F519AC2E1A01}"/>
          </ac:cxnSpMkLst>
        </pc:cxnChg>
      </pc:sldChg>
      <pc:sldChg chg="modSp">
        <pc:chgData name="Thuy Linh Do" userId="f60f9f76584ec879" providerId="LiveId" clId="{092B8221-252E-4177-8EC7-8A6CE5C3AEEE}" dt="2022-01-21T03:52:50.346" v="723" actId="20577"/>
        <pc:sldMkLst>
          <pc:docMk/>
          <pc:sldMk cId="830967530" sldId="356"/>
        </pc:sldMkLst>
        <pc:graphicFrameChg chg="mod">
          <ac:chgData name="Thuy Linh Do" userId="f60f9f76584ec879" providerId="LiveId" clId="{092B8221-252E-4177-8EC7-8A6CE5C3AEEE}" dt="2022-01-21T03:52:50.346" v="723" actId="20577"/>
          <ac:graphicFrameMkLst>
            <pc:docMk/>
            <pc:sldMk cId="830967530" sldId="356"/>
            <ac:graphicFrameMk id="2" creationId="{6F576461-CE5C-42FB-B7D8-B6232C9B318A}"/>
          </ac:graphicFrameMkLst>
        </pc:graphicFrameChg>
      </pc:sldChg>
      <pc:sldChg chg="del">
        <pc:chgData name="Thuy Linh Do" userId="f60f9f76584ec879" providerId="LiveId" clId="{092B8221-252E-4177-8EC7-8A6CE5C3AEEE}" dt="2022-01-21T04:39:37.607" v="1413" actId="2696"/>
        <pc:sldMkLst>
          <pc:docMk/>
          <pc:sldMk cId="2311222917" sldId="357"/>
        </pc:sldMkLst>
      </pc:sldChg>
      <pc:sldChg chg="delSp modSp add mod ord">
        <pc:chgData name="Thuy Linh Do" userId="f60f9f76584ec879" providerId="LiveId" clId="{092B8221-252E-4177-8EC7-8A6CE5C3AEEE}" dt="2022-01-21T03:53:41.675" v="733" actId="478"/>
        <pc:sldMkLst>
          <pc:docMk/>
          <pc:sldMk cId="262801003" sldId="358"/>
        </pc:sldMkLst>
        <pc:spChg chg="del">
          <ac:chgData name="Thuy Linh Do" userId="f60f9f76584ec879" providerId="LiveId" clId="{092B8221-252E-4177-8EC7-8A6CE5C3AEEE}" dt="2022-01-21T03:53:33.660" v="729" actId="478"/>
          <ac:spMkLst>
            <pc:docMk/>
            <pc:sldMk cId="262801003" sldId="358"/>
            <ac:spMk id="19" creationId="{00000000-0000-0000-0000-000000000000}"/>
          </ac:spMkLst>
        </pc:spChg>
        <pc:spChg chg="del">
          <ac:chgData name="Thuy Linh Do" userId="f60f9f76584ec879" providerId="LiveId" clId="{092B8221-252E-4177-8EC7-8A6CE5C3AEEE}" dt="2022-01-21T03:53:40.686" v="732" actId="478"/>
          <ac:spMkLst>
            <pc:docMk/>
            <pc:sldMk cId="262801003" sldId="358"/>
            <ac:spMk id="23" creationId="{00000000-0000-0000-0000-000000000000}"/>
          </ac:spMkLst>
        </pc:spChg>
        <pc:spChg chg="del mod">
          <ac:chgData name="Thuy Linh Do" userId="f60f9f76584ec879" providerId="LiveId" clId="{092B8221-252E-4177-8EC7-8A6CE5C3AEEE}" dt="2022-01-21T03:53:31.986" v="728" actId="478"/>
          <ac:spMkLst>
            <pc:docMk/>
            <pc:sldMk cId="262801003" sldId="358"/>
            <ac:spMk id="27" creationId="{00000000-0000-0000-0000-000000000000}"/>
          </ac:spMkLst>
        </pc:spChg>
        <pc:spChg chg="del">
          <ac:chgData name="Thuy Linh Do" userId="f60f9f76584ec879" providerId="LiveId" clId="{092B8221-252E-4177-8EC7-8A6CE5C3AEEE}" dt="2022-01-21T03:53:41.675" v="733" actId="478"/>
          <ac:spMkLst>
            <pc:docMk/>
            <pc:sldMk cId="262801003" sldId="358"/>
            <ac:spMk id="29" creationId="{00000000-0000-0000-0000-000000000000}"/>
          </ac:spMkLst>
        </pc:spChg>
        <pc:cxnChg chg="del">
          <ac:chgData name="Thuy Linh Do" userId="f60f9f76584ec879" providerId="LiveId" clId="{092B8221-252E-4177-8EC7-8A6CE5C3AEEE}" dt="2022-01-21T03:53:34.658" v="730" actId="478"/>
          <ac:cxnSpMkLst>
            <pc:docMk/>
            <pc:sldMk cId="262801003" sldId="358"/>
            <ac:cxnSpMk id="26" creationId="{00000000-0000-0000-0000-000000000000}"/>
          </ac:cxnSpMkLst>
        </pc:cxnChg>
        <pc:cxnChg chg="del">
          <ac:chgData name="Thuy Linh Do" userId="f60f9f76584ec879" providerId="LiveId" clId="{092B8221-252E-4177-8EC7-8A6CE5C3AEEE}" dt="2022-01-21T03:53:35.599" v="731" actId="478"/>
          <ac:cxnSpMkLst>
            <pc:docMk/>
            <pc:sldMk cId="262801003" sldId="358"/>
            <ac:cxnSpMk id="28" creationId="{00000000-0000-0000-0000-000000000000}"/>
          </ac:cxnSpMkLst>
        </pc:cxnChg>
      </pc:sldChg>
      <pc:sldChg chg="add ord">
        <pc:chgData name="Thuy Linh Do" userId="f60f9f76584ec879" providerId="LiveId" clId="{092B8221-252E-4177-8EC7-8A6CE5C3AEEE}" dt="2022-01-21T04:14:34.411" v="763"/>
        <pc:sldMkLst>
          <pc:docMk/>
          <pc:sldMk cId="3855355964" sldId="359"/>
        </pc:sldMkLst>
      </pc:sldChg>
      <pc:sldChg chg="add ord">
        <pc:chgData name="Thuy Linh Do" userId="f60f9f76584ec879" providerId="LiveId" clId="{092B8221-252E-4177-8EC7-8A6CE5C3AEEE}" dt="2022-01-21T04:34:07.237" v="1372"/>
        <pc:sldMkLst>
          <pc:docMk/>
          <pc:sldMk cId="2473637600" sldId="360"/>
        </pc:sldMkLst>
      </pc:sldChg>
      <pc:sldChg chg="addSp modSp add del">
        <pc:chgData name="Thuy Linh Do" userId="f60f9f76584ec879" providerId="LiveId" clId="{092B8221-252E-4177-8EC7-8A6CE5C3AEEE}" dt="2022-01-21T04:36:31.636" v="1382" actId="2696"/>
        <pc:sldMkLst>
          <pc:docMk/>
          <pc:sldMk cId="1207641325" sldId="361"/>
        </pc:sldMkLst>
        <pc:spChg chg="add mod">
          <ac:chgData name="Thuy Linh Do" userId="f60f9f76584ec879" providerId="LiveId" clId="{092B8221-252E-4177-8EC7-8A6CE5C3AEEE}" dt="2022-01-21T04:36:04.381" v="1381"/>
          <ac:spMkLst>
            <pc:docMk/>
            <pc:sldMk cId="1207641325" sldId="361"/>
            <ac:spMk id="13" creationId="{183D0FBF-AF03-463E-A32A-A1675345D48B}"/>
          </ac:spMkLst>
        </pc:spChg>
        <pc:spChg chg="add mod">
          <ac:chgData name="Thuy Linh Do" userId="f60f9f76584ec879" providerId="LiveId" clId="{092B8221-252E-4177-8EC7-8A6CE5C3AEEE}" dt="2022-01-21T04:36:04.381" v="1381"/>
          <ac:spMkLst>
            <pc:docMk/>
            <pc:sldMk cId="1207641325" sldId="361"/>
            <ac:spMk id="14" creationId="{C12CA644-CF7F-48D1-96B7-D4A85B2EF2FF}"/>
          </ac:spMkLst>
        </pc:spChg>
      </pc:sldChg>
      <pc:sldChg chg="addSp delSp modSp add mod ord delAnim">
        <pc:chgData name="Thuy Linh Do" userId="f60f9f76584ec879" providerId="LiveId" clId="{092B8221-252E-4177-8EC7-8A6CE5C3AEEE}" dt="2022-01-21T04:39:19.497" v="1409" actId="1076"/>
        <pc:sldMkLst>
          <pc:docMk/>
          <pc:sldMk cId="3347414037" sldId="361"/>
        </pc:sldMkLst>
        <pc:spChg chg="del">
          <ac:chgData name="Thuy Linh Do" userId="f60f9f76584ec879" providerId="LiveId" clId="{092B8221-252E-4177-8EC7-8A6CE5C3AEEE}" dt="2022-01-21T04:37:06.528" v="1403" actId="478"/>
          <ac:spMkLst>
            <pc:docMk/>
            <pc:sldMk cId="3347414037" sldId="361"/>
            <ac:spMk id="2" creationId="{8469E4A7-9AFC-40B7-976F-71CE968A4F91}"/>
          </ac:spMkLst>
        </pc:spChg>
        <pc:spChg chg="mod">
          <ac:chgData name="Thuy Linh Do" userId="f60f9f76584ec879" providerId="LiveId" clId="{092B8221-252E-4177-8EC7-8A6CE5C3AEEE}" dt="2022-01-21T04:36:52.531" v="1401" actId="20577"/>
          <ac:spMkLst>
            <pc:docMk/>
            <pc:sldMk cId="3347414037" sldId="361"/>
            <ac:spMk id="8" creationId="{00000000-0000-0000-0000-000000000000}"/>
          </ac:spMkLst>
        </pc:spChg>
        <pc:spChg chg="mod">
          <ac:chgData name="Thuy Linh Do" userId="f60f9f76584ec879" providerId="LiveId" clId="{092B8221-252E-4177-8EC7-8A6CE5C3AEEE}" dt="2022-01-21T04:37:03.995" v="1402"/>
          <ac:spMkLst>
            <pc:docMk/>
            <pc:sldMk cId="3347414037" sldId="361"/>
            <ac:spMk id="10" creationId="{2BB43E80-FAEA-47DF-A3AD-0CC4402B18A7}"/>
          </ac:spMkLst>
        </pc:spChg>
        <pc:spChg chg="mod">
          <ac:chgData name="Thuy Linh Do" userId="f60f9f76584ec879" providerId="LiveId" clId="{092B8221-252E-4177-8EC7-8A6CE5C3AEEE}" dt="2022-01-21T04:36:45.894" v="1387" actId="20577"/>
          <ac:spMkLst>
            <pc:docMk/>
            <pc:sldMk cId="3347414037" sldId="361"/>
            <ac:spMk id="13" creationId="{96732016-9C21-43F6-BAD2-DB9F782F74FB}"/>
          </ac:spMkLst>
        </pc:spChg>
        <pc:picChg chg="add mod">
          <ac:chgData name="Thuy Linh Do" userId="f60f9f76584ec879" providerId="LiveId" clId="{092B8221-252E-4177-8EC7-8A6CE5C3AEEE}" dt="2022-01-21T04:39:19.497" v="1409" actId="1076"/>
          <ac:picMkLst>
            <pc:docMk/>
            <pc:sldMk cId="3347414037" sldId="361"/>
            <ac:picMk id="5" creationId="{0D5429FB-5C39-4862-A45E-B27E193957BC}"/>
          </ac:picMkLst>
        </pc:picChg>
        <pc:cxnChg chg="del">
          <ac:chgData name="Thuy Linh Do" userId="f60f9f76584ec879" providerId="LiveId" clId="{092B8221-252E-4177-8EC7-8A6CE5C3AEEE}" dt="2022-01-21T04:37:10.971" v="1404" actId="478"/>
          <ac:cxnSpMkLst>
            <pc:docMk/>
            <pc:sldMk cId="3347414037" sldId="361"/>
            <ac:cxnSpMk id="4" creationId="{0F44B84A-9FFB-417F-A74A-6308AA1ADA72}"/>
          </ac:cxnSpMkLst>
        </pc:cxnChg>
        <pc:cxnChg chg="del">
          <ac:chgData name="Thuy Linh Do" userId="f60f9f76584ec879" providerId="LiveId" clId="{092B8221-252E-4177-8EC7-8A6CE5C3AEEE}" dt="2022-01-21T04:37:10.971" v="1404" actId="478"/>
          <ac:cxnSpMkLst>
            <pc:docMk/>
            <pc:sldMk cId="3347414037" sldId="361"/>
            <ac:cxnSpMk id="11" creationId="{C1716B2D-4A98-466B-856F-CABB8B4017EF}"/>
          </ac:cxnSpMkLst>
        </pc:cxnChg>
        <pc:cxnChg chg="del">
          <ac:chgData name="Thuy Linh Do" userId="f60f9f76584ec879" providerId="LiveId" clId="{092B8221-252E-4177-8EC7-8A6CE5C3AEEE}" dt="2022-01-21T04:37:10.971" v="1404" actId="478"/>
          <ac:cxnSpMkLst>
            <pc:docMk/>
            <pc:sldMk cId="3347414037" sldId="361"/>
            <ac:cxnSpMk id="14" creationId="{C5F40A2B-0F00-49DA-A8CA-51E3F9487DD1}"/>
          </ac:cxnSpMkLst>
        </pc:cxnChg>
        <pc:cxnChg chg="del">
          <ac:chgData name="Thuy Linh Do" userId="f60f9f76584ec879" providerId="LiveId" clId="{092B8221-252E-4177-8EC7-8A6CE5C3AEEE}" dt="2022-01-21T04:37:10.971" v="1404" actId="478"/>
          <ac:cxnSpMkLst>
            <pc:docMk/>
            <pc:sldMk cId="3347414037" sldId="361"/>
            <ac:cxnSpMk id="16" creationId="{C916A40D-E580-42FC-8E98-9C224DC55A05}"/>
          </ac:cxnSpMkLst>
        </pc:cxnChg>
        <pc:cxnChg chg="del">
          <ac:chgData name="Thuy Linh Do" userId="f60f9f76584ec879" providerId="LiveId" clId="{092B8221-252E-4177-8EC7-8A6CE5C3AEEE}" dt="2022-01-21T04:37:10.971" v="1404" actId="478"/>
          <ac:cxnSpMkLst>
            <pc:docMk/>
            <pc:sldMk cId="3347414037" sldId="361"/>
            <ac:cxnSpMk id="17" creationId="{9E6D3E7D-B16B-45F7-BD07-C6E98844F3DA}"/>
          </ac:cxnSpMkLst>
        </pc:cxnChg>
        <pc:cxnChg chg="del">
          <ac:chgData name="Thuy Linh Do" userId="f60f9f76584ec879" providerId="LiveId" clId="{092B8221-252E-4177-8EC7-8A6CE5C3AEEE}" dt="2022-01-21T04:37:10.971" v="1404" actId="478"/>
          <ac:cxnSpMkLst>
            <pc:docMk/>
            <pc:sldMk cId="3347414037" sldId="361"/>
            <ac:cxnSpMk id="18" creationId="{0496C7B1-BD67-4E8C-8492-2DEBE27B9764}"/>
          </ac:cxnSpMkLst>
        </pc:cxnChg>
        <pc:cxnChg chg="del">
          <ac:chgData name="Thuy Linh Do" userId="f60f9f76584ec879" providerId="LiveId" clId="{092B8221-252E-4177-8EC7-8A6CE5C3AEEE}" dt="2022-01-21T04:37:10.971" v="1404" actId="478"/>
          <ac:cxnSpMkLst>
            <pc:docMk/>
            <pc:sldMk cId="3347414037" sldId="361"/>
            <ac:cxnSpMk id="19" creationId="{7B0BDC0D-5014-4915-80E6-45B243F9E2D6}"/>
          </ac:cxnSpMkLst>
        </pc:cxnChg>
        <pc:cxnChg chg="del">
          <ac:chgData name="Thuy Linh Do" userId="f60f9f76584ec879" providerId="LiveId" clId="{092B8221-252E-4177-8EC7-8A6CE5C3AEEE}" dt="2022-01-21T04:37:10.971" v="1404" actId="478"/>
          <ac:cxnSpMkLst>
            <pc:docMk/>
            <pc:sldMk cId="3347414037" sldId="361"/>
            <ac:cxnSpMk id="20" creationId="{F52E25A3-E8DC-48D0-8D9D-C05D35498B33}"/>
          </ac:cxnSpMkLst>
        </pc:cxnChg>
        <pc:cxnChg chg="del">
          <ac:chgData name="Thuy Linh Do" userId="f60f9f76584ec879" providerId="LiveId" clId="{092B8221-252E-4177-8EC7-8A6CE5C3AEEE}" dt="2022-01-21T04:37:10.971" v="1404" actId="478"/>
          <ac:cxnSpMkLst>
            <pc:docMk/>
            <pc:sldMk cId="3347414037" sldId="361"/>
            <ac:cxnSpMk id="21" creationId="{393CC73E-19CD-4441-B790-D9F967E94F46}"/>
          </ac:cxnSpMkLst>
        </pc:cxnChg>
        <pc:cxnChg chg="del">
          <ac:chgData name="Thuy Linh Do" userId="f60f9f76584ec879" providerId="LiveId" clId="{092B8221-252E-4177-8EC7-8A6CE5C3AEEE}" dt="2022-01-21T04:37:10.971" v="1404" actId="478"/>
          <ac:cxnSpMkLst>
            <pc:docMk/>
            <pc:sldMk cId="3347414037" sldId="361"/>
            <ac:cxnSpMk id="22" creationId="{0927224A-F885-4D4C-9BEE-F519AC2E1A01}"/>
          </ac:cxnSpMkLst>
        </pc:cxnChg>
      </pc:sldChg>
      <pc:sldChg chg="add ord">
        <pc:chgData name="Thuy Linh Do" userId="f60f9f76584ec879" providerId="LiveId" clId="{092B8221-252E-4177-8EC7-8A6CE5C3AEEE}" dt="2022-01-21T04:39:31.906" v="1412"/>
        <pc:sldMkLst>
          <pc:docMk/>
          <pc:sldMk cId="3475718428" sldId="3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75966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41499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60047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418604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969607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6824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1935489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56435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665666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82694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7F4463-419D-4978-BA85-4716ED49789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6805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250543-4EFD-4E96-BC7C-C8EF92632A4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9035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27491D-7770-43DE-A381-21DD00BFAA8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3101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9D7D35-720B-42A7-93FE-55659922771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804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F37ADB-385D-4684-B039-90682C4AA33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3470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DF509C-B602-4246-B6B1-8A43E35A3FA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350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924589-682A-4553-80E9-610C73D6071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690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54F5C2-F30C-4D63-94CB-126837EE31B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557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F1B72E-C5C1-44D6-AC11-045906F890A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0095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BD3D47-94F7-4FB1-B8FA-32138CA60C8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3629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5E04777-ACAA-4237-97FB-D63DC5D47BC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968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04A7CC9-967A-4A49-85A5-F63BF3761B7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22491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sv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5.pn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7.xml"/><Relationship Id="rId10" Type="http://schemas.openxmlformats.org/officeDocument/2006/relationships/slide" Target="slide13.xml"/><Relationship Id="rId4" Type="http://schemas.openxmlformats.org/officeDocument/2006/relationships/slide" Target="slide6.xml"/><Relationship Id="rId9"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36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08" y="-22421"/>
            <a:ext cx="12192000" cy="1083309"/>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10937" y="1148066"/>
            <a:ext cx="8114013" cy="523220"/>
          </a:xfrm>
          <a:prstGeom prst="rect">
            <a:avLst/>
          </a:prstGeom>
          <a:noFill/>
          <a:effectLst/>
        </p:spPr>
        <p:txBody>
          <a:bodyPr wrap="square" rtlCol="0">
            <a:spAutoFit/>
          </a:bodyPr>
          <a:lstStyle/>
          <a:p>
            <a:r>
              <a:rPr lang="en-US" sz="2800" b="1" dirty="0"/>
              <a:t>Write the name of a natural disaster in each blank. </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6" y="199630"/>
            <a:ext cx="613675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08332" y="11486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05218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a:hlinkClick r:id="rId3" action="ppaction://hlinksldjump"/>
          </p:cNvPr>
          <p:cNvSpPr txBox="1"/>
          <p:nvPr/>
        </p:nvSpPr>
        <p:spPr>
          <a:xfrm>
            <a:off x="9353549" y="1998731"/>
            <a:ext cx="2671283" cy="707886"/>
          </a:xfrm>
          <a:prstGeom prst="rect">
            <a:avLst/>
          </a:prstGeom>
          <a:noFill/>
        </p:spPr>
        <p:txBody>
          <a:bodyPr wrap="square" rtlCol="0">
            <a:spAutoFit/>
          </a:bodyPr>
          <a:lstStyle/>
          <a:p>
            <a:r>
              <a:rPr lang="en-US" sz="4000" b="1" dirty="0" smtClean="0">
                <a:solidFill>
                  <a:srgbClr val="7030A0"/>
                </a:solidFill>
              </a:rPr>
              <a:t>earthquake</a:t>
            </a:r>
            <a:endParaRPr lang="en-US" sz="4000" b="1" dirty="0">
              <a:solidFill>
                <a:srgbClr val="7030A0"/>
              </a:solidFill>
            </a:endParaRPr>
          </a:p>
        </p:txBody>
      </p:sp>
      <p:pic>
        <p:nvPicPr>
          <p:cNvPr id="2" name="Picture 1"/>
          <p:cNvPicPr>
            <a:picLocks noChangeAspect="1"/>
          </p:cNvPicPr>
          <p:nvPr/>
        </p:nvPicPr>
        <p:blipFill rotWithShape="1">
          <a:blip r:embed="rId4"/>
          <a:srcRect r="4941"/>
          <a:stretch/>
        </p:blipFill>
        <p:spPr>
          <a:xfrm>
            <a:off x="958152" y="1950413"/>
            <a:ext cx="6917516" cy="4781374"/>
          </a:xfrm>
          <a:prstGeom prst="rect">
            <a:avLst/>
          </a:prstGeom>
        </p:spPr>
      </p:pic>
      <p:sp>
        <p:nvSpPr>
          <p:cNvPr id="4" name="Right Arrow 3"/>
          <p:cNvSpPr/>
          <p:nvPr/>
        </p:nvSpPr>
        <p:spPr>
          <a:xfrm>
            <a:off x="6623823" y="2233612"/>
            <a:ext cx="2501127" cy="238125"/>
          </a:xfrm>
          <a:prstGeom prst="rightArrow">
            <a:avLst/>
          </a:prstGeom>
          <a:solidFill>
            <a:srgbClr val="F266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6495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ucky_numbers_logo.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062" y="866274"/>
            <a:ext cx="7228572" cy="44757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8225" y="138196"/>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04437" y="44823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22652" y="2151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44296" y="23487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99221" y="44823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137" y="2708141"/>
            <a:ext cx="85725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446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0937" y="1738958"/>
            <a:ext cx="7143750" cy="4940458"/>
          </a:xfrm>
          <a:prstGeom prst="rect">
            <a:avLst/>
          </a:prstGeom>
        </p:spPr>
      </p:pic>
      <p:grpSp>
        <p:nvGrpSpPr>
          <p:cNvPr id="10" name="Group 9"/>
          <p:cNvGrpSpPr/>
          <p:nvPr/>
        </p:nvGrpSpPr>
        <p:grpSpPr>
          <a:xfrm>
            <a:off x="1108" y="-22421"/>
            <a:ext cx="12192000" cy="1083309"/>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10937" y="1148066"/>
            <a:ext cx="8114013" cy="523220"/>
          </a:xfrm>
          <a:prstGeom prst="rect">
            <a:avLst/>
          </a:prstGeom>
          <a:noFill/>
          <a:effectLst/>
        </p:spPr>
        <p:txBody>
          <a:bodyPr wrap="square" rtlCol="0">
            <a:spAutoFit/>
          </a:bodyPr>
          <a:lstStyle/>
          <a:p>
            <a:r>
              <a:rPr lang="en-US" sz="2800" b="1" dirty="0"/>
              <a:t>Write the name of a natural disaster in each blank. </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6" y="199630"/>
            <a:ext cx="613675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08332" y="11486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05218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a:hlinkClick r:id="rId4" action="ppaction://hlinksldjump"/>
          </p:cNvPr>
          <p:cNvSpPr txBox="1"/>
          <p:nvPr/>
        </p:nvSpPr>
        <p:spPr>
          <a:xfrm>
            <a:off x="7712857" y="1903481"/>
            <a:ext cx="3887307" cy="707886"/>
          </a:xfrm>
          <a:prstGeom prst="rect">
            <a:avLst/>
          </a:prstGeom>
          <a:noFill/>
        </p:spPr>
        <p:txBody>
          <a:bodyPr wrap="square" rtlCol="0">
            <a:spAutoFit/>
          </a:bodyPr>
          <a:lstStyle/>
          <a:p>
            <a:r>
              <a:rPr lang="en-US" sz="4000" b="1" dirty="0">
                <a:solidFill>
                  <a:srgbClr val="7030A0"/>
                </a:solidFill>
              </a:rPr>
              <a:t>volcanic eruption</a:t>
            </a:r>
          </a:p>
        </p:txBody>
      </p:sp>
      <p:sp>
        <p:nvSpPr>
          <p:cNvPr id="4" name="Right Arrow 3"/>
          <p:cNvSpPr/>
          <p:nvPr/>
        </p:nvSpPr>
        <p:spPr>
          <a:xfrm>
            <a:off x="5191126" y="2166937"/>
            <a:ext cx="2228849" cy="238125"/>
          </a:xfrm>
          <a:prstGeom prst="rightArrow">
            <a:avLst/>
          </a:prstGeom>
          <a:solidFill>
            <a:srgbClr val="F266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5174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08" y="-22421"/>
            <a:ext cx="12192000" cy="1083309"/>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10937" y="1148066"/>
            <a:ext cx="8114013" cy="523220"/>
          </a:xfrm>
          <a:prstGeom prst="rect">
            <a:avLst/>
          </a:prstGeom>
          <a:noFill/>
          <a:effectLst/>
        </p:spPr>
        <p:txBody>
          <a:bodyPr wrap="square" rtlCol="0">
            <a:spAutoFit/>
          </a:bodyPr>
          <a:lstStyle/>
          <a:p>
            <a:r>
              <a:rPr lang="en-US" sz="2800" b="1" dirty="0"/>
              <a:t>Write the name of a natural disaster in each blank. </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6" y="199630"/>
            <a:ext cx="613675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08332" y="11486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05218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a:hlinkClick r:id="rId3" action="ppaction://hlinksldjump"/>
          </p:cNvPr>
          <p:cNvSpPr txBox="1"/>
          <p:nvPr/>
        </p:nvSpPr>
        <p:spPr>
          <a:xfrm>
            <a:off x="9344025" y="2246381"/>
            <a:ext cx="2102466" cy="707886"/>
          </a:xfrm>
          <a:prstGeom prst="rect">
            <a:avLst/>
          </a:prstGeom>
          <a:noFill/>
        </p:spPr>
        <p:txBody>
          <a:bodyPr wrap="square" rtlCol="0">
            <a:spAutoFit/>
          </a:bodyPr>
          <a:lstStyle/>
          <a:p>
            <a:r>
              <a:rPr lang="en-US" sz="4000" b="1" dirty="0" smtClean="0">
                <a:solidFill>
                  <a:srgbClr val="7030A0"/>
                </a:solidFill>
              </a:rPr>
              <a:t>landslide</a:t>
            </a:r>
            <a:endParaRPr lang="en-US" sz="4000" b="1" dirty="0">
              <a:solidFill>
                <a:srgbClr val="7030A0"/>
              </a:solidFill>
            </a:endParaRPr>
          </a:p>
        </p:txBody>
      </p:sp>
      <p:pic>
        <p:nvPicPr>
          <p:cNvPr id="2" name="Picture 1"/>
          <p:cNvPicPr>
            <a:picLocks noChangeAspect="1"/>
          </p:cNvPicPr>
          <p:nvPr/>
        </p:nvPicPr>
        <p:blipFill rotWithShape="1">
          <a:blip r:embed="rId4"/>
          <a:srcRect t="1756" r="3348" b="1908"/>
          <a:stretch/>
        </p:blipFill>
        <p:spPr>
          <a:xfrm>
            <a:off x="1063724" y="1651226"/>
            <a:ext cx="6927752" cy="5047819"/>
          </a:xfrm>
          <a:prstGeom prst="rect">
            <a:avLst/>
          </a:prstGeom>
        </p:spPr>
      </p:pic>
      <p:sp>
        <p:nvSpPr>
          <p:cNvPr id="4" name="Right Arrow 3"/>
          <p:cNvSpPr/>
          <p:nvPr/>
        </p:nvSpPr>
        <p:spPr>
          <a:xfrm>
            <a:off x="7543800" y="2500312"/>
            <a:ext cx="1571625" cy="238125"/>
          </a:xfrm>
          <a:prstGeom prst="rightArrow">
            <a:avLst/>
          </a:prstGeom>
          <a:solidFill>
            <a:srgbClr val="F266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852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ucky_numbers_logo.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062" y="866274"/>
            <a:ext cx="7228572" cy="44757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8225" y="138196"/>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04437" y="44823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22652" y="2151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44296" y="23487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99221" y="44823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137" y="2708141"/>
            <a:ext cx="85725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63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ord Form: Cách làm, quy tắc, công thức và bài tậ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037" y="0"/>
            <a:ext cx="8039735" cy="1245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95459" y="1513750"/>
            <a:ext cx="6115050" cy="4762500"/>
          </a:xfrm>
          <a:prstGeom prst="rect">
            <a:avLst/>
          </a:prstGeom>
        </p:spPr>
      </p:pic>
      <p:sp>
        <p:nvSpPr>
          <p:cNvPr id="4" name="TextBox 3"/>
          <p:cNvSpPr txBox="1"/>
          <p:nvPr/>
        </p:nvSpPr>
        <p:spPr>
          <a:xfrm>
            <a:off x="3941271" y="2422049"/>
            <a:ext cx="2569213" cy="584775"/>
          </a:xfrm>
          <a:prstGeom prst="rect">
            <a:avLst/>
          </a:prstGeom>
          <a:noFill/>
        </p:spPr>
        <p:txBody>
          <a:bodyPr wrap="square" rtlCol="0">
            <a:spAutoFit/>
          </a:bodyPr>
          <a:lstStyle/>
          <a:p>
            <a:r>
              <a:rPr lang="en-US" sz="3200" dirty="0">
                <a:solidFill>
                  <a:srgbClr val="7030A0"/>
                </a:solidFill>
              </a:rPr>
              <a:t>destruction</a:t>
            </a:r>
          </a:p>
        </p:txBody>
      </p:sp>
      <p:sp>
        <p:nvSpPr>
          <p:cNvPr id="5" name="TextBox 4"/>
          <p:cNvSpPr txBox="1"/>
          <p:nvPr/>
        </p:nvSpPr>
        <p:spPr>
          <a:xfrm>
            <a:off x="3937777" y="3178951"/>
            <a:ext cx="2569213" cy="584775"/>
          </a:xfrm>
          <a:prstGeom prst="rect">
            <a:avLst/>
          </a:prstGeom>
          <a:noFill/>
        </p:spPr>
        <p:txBody>
          <a:bodyPr wrap="square" rtlCol="0">
            <a:spAutoFit/>
          </a:bodyPr>
          <a:lstStyle/>
          <a:p>
            <a:r>
              <a:rPr lang="en-US" sz="3200" dirty="0">
                <a:solidFill>
                  <a:srgbClr val="7030A0"/>
                </a:solidFill>
              </a:rPr>
              <a:t>eruption </a:t>
            </a:r>
          </a:p>
        </p:txBody>
      </p:sp>
      <p:sp>
        <p:nvSpPr>
          <p:cNvPr id="6" name="TextBox 5"/>
          <p:cNvSpPr txBox="1"/>
          <p:nvPr/>
        </p:nvSpPr>
        <p:spPr>
          <a:xfrm>
            <a:off x="3937777" y="3989044"/>
            <a:ext cx="2569213" cy="584775"/>
          </a:xfrm>
          <a:prstGeom prst="rect">
            <a:avLst/>
          </a:prstGeom>
          <a:noFill/>
        </p:spPr>
        <p:txBody>
          <a:bodyPr wrap="square" rtlCol="0">
            <a:spAutoFit/>
          </a:bodyPr>
          <a:lstStyle/>
          <a:p>
            <a:r>
              <a:rPr lang="en-US" sz="3200" dirty="0">
                <a:solidFill>
                  <a:srgbClr val="7030A0"/>
                </a:solidFill>
              </a:rPr>
              <a:t>warning </a:t>
            </a:r>
          </a:p>
        </p:txBody>
      </p:sp>
      <p:sp>
        <p:nvSpPr>
          <p:cNvPr id="7" name="TextBox 6"/>
          <p:cNvSpPr txBox="1"/>
          <p:nvPr/>
        </p:nvSpPr>
        <p:spPr>
          <a:xfrm>
            <a:off x="3962526" y="4741231"/>
            <a:ext cx="2569213" cy="584775"/>
          </a:xfrm>
          <a:prstGeom prst="rect">
            <a:avLst/>
          </a:prstGeom>
          <a:noFill/>
        </p:spPr>
        <p:txBody>
          <a:bodyPr wrap="square" rtlCol="0">
            <a:spAutoFit/>
          </a:bodyPr>
          <a:lstStyle/>
          <a:p>
            <a:r>
              <a:rPr lang="en-US" sz="3200" dirty="0">
                <a:solidFill>
                  <a:srgbClr val="7030A0"/>
                </a:solidFill>
              </a:rPr>
              <a:t>prediction </a:t>
            </a:r>
          </a:p>
        </p:txBody>
      </p:sp>
      <p:sp>
        <p:nvSpPr>
          <p:cNvPr id="8" name="TextBox 7"/>
          <p:cNvSpPr txBox="1"/>
          <p:nvPr/>
        </p:nvSpPr>
        <p:spPr>
          <a:xfrm>
            <a:off x="3962526" y="5511747"/>
            <a:ext cx="2569213" cy="584775"/>
          </a:xfrm>
          <a:prstGeom prst="rect">
            <a:avLst/>
          </a:prstGeom>
          <a:noFill/>
        </p:spPr>
        <p:txBody>
          <a:bodyPr wrap="square" rtlCol="0">
            <a:spAutoFit/>
          </a:bodyPr>
          <a:lstStyle/>
          <a:p>
            <a:r>
              <a:rPr lang="en-US" sz="3200" dirty="0">
                <a:solidFill>
                  <a:srgbClr val="7030A0"/>
                </a:solidFill>
              </a:rPr>
              <a:t>damage </a:t>
            </a:r>
          </a:p>
        </p:txBody>
      </p:sp>
      <p:sp>
        <p:nvSpPr>
          <p:cNvPr id="2" name="TextBox 1"/>
          <p:cNvSpPr txBox="1"/>
          <p:nvPr/>
        </p:nvSpPr>
        <p:spPr>
          <a:xfrm>
            <a:off x="7218947" y="2050181"/>
            <a:ext cx="2931765" cy="1569660"/>
          </a:xfrm>
          <a:prstGeom prst="rect">
            <a:avLst/>
          </a:prstGeom>
          <a:noFill/>
        </p:spPr>
        <p:txBody>
          <a:bodyPr wrap="none" rtlCol="0">
            <a:spAutoFit/>
          </a:bodyPr>
          <a:lstStyle/>
          <a:p>
            <a:r>
              <a:rPr lang="en-US" sz="3200" dirty="0" smtClean="0">
                <a:latin typeface="Times New Roman" panose="02020603050405020304" pitchFamily="18" charset="0"/>
                <a:cs typeface="Times New Roman" panose="02020603050405020304" pitchFamily="18" charset="0"/>
              </a:rPr>
              <a:t>S (n) + V + n (o)</a:t>
            </a:r>
          </a:p>
          <a:p>
            <a:r>
              <a:rPr lang="en-US" sz="3200" dirty="0" smtClean="0">
                <a:latin typeface="Times New Roman" panose="02020603050405020304" pitchFamily="18" charset="0"/>
                <a:cs typeface="Times New Roman" panose="02020603050405020304" pitchFamily="18" charset="0"/>
              </a:rPr>
              <a:t>The + n</a:t>
            </a:r>
          </a:p>
          <a:p>
            <a:r>
              <a:rPr lang="en-US" sz="3200" dirty="0" err="1" smtClean="0">
                <a:latin typeface="Times New Roman" panose="02020603050405020304" pitchFamily="18" charset="0"/>
                <a:cs typeface="Times New Roman" panose="02020603050405020304" pitchFamily="18" charset="0"/>
              </a:rPr>
              <a:t>Adj</a:t>
            </a:r>
            <a:r>
              <a:rPr lang="en-US" sz="3200" dirty="0" smtClean="0">
                <a:latin typeface="Times New Roman" panose="02020603050405020304" pitchFamily="18" charset="0"/>
                <a:cs typeface="Times New Roman" panose="02020603050405020304" pitchFamily="18" charset="0"/>
              </a:rPr>
              <a:t> + 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78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933" y="1723393"/>
            <a:ext cx="11714900" cy="5016758"/>
          </a:xfrm>
          <a:prstGeom prst="rect">
            <a:avLst/>
          </a:prstGeom>
        </p:spPr>
        <p:txBody>
          <a:bodyPr wrap="square">
            <a:spAutoFit/>
          </a:bodyPr>
          <a:lstStyle/>
          <a:p>
            <a:r>
              <a:rPr lang="en-US" sz="3200" b="1" dirty="0" smtClean="0">
                <a:solidFill>
                  <a:srgbClr val="F26648"/>
                </a:solidFill>
              </a:rPr>
              <a:t>1. </a:t>
            </a:r>
            <a:r>
              <a:rPr lang="en-US" sz="3200" dirty="0" smtClean="0"/>
              <a:t>The </a:t>
            </a:r>
            <a:r>
              <a:rPr lang="en-US" sz="3200" dirty="0"/>
              <a:t>tsunami brought </a:t>
            </a:r>
            <a:r>
              <a:rPr lang="en-US" sz="3200" dirty="0" smtClean="0"/>
              <a:t>__________ </a:t>
            </a:r>
            <a:r>
              <a:rPr lang="en-US" sz="3200" dirty="0"/>
              <a:t>to cities and towns near the sea. </a:t>
            </a:r>
            <a:r>
              <a:rPr lang="en-US" sz="3200" dirty="0">
                <a:solidFill>
                  <a:srgbClr val="00B0F0"/>
                </a:solidFill>
              </a:rPr>
              <a:t>(</a:t>
            </a:r>
            <a:r>
              <a:rPr lang="en-US" sz="3200" b="1" dirty="0">
                <a:solidFill>
                  <a:srgbClr val="00B0F0"/>
                </a:solidFill>
              </a:rPr>
              <a:t>destroy</a:t>
            </a:r>
            <a:r>
              <a:rPr lang="en-US" sz="3200" dirty="0">
                <a:solidFill>
                  <a:srgbClr val="00B0F0"/>
                </a:solidFill>
              </a:rPr>
              <a:t>) </a:t>
            </a:r>
            <a:endParaRPr lang="en-US" sz="3200" dirty="0" smtClean="0">
              <a:solidFill>
                <a:srgbClr val="00B0F0"/>
              </a:solidFill>
            </a:endParaRPr>
          </a:p>
          <a:p>
            <a:r>
              <a:rPr lang="en-US" sz="3200" b="1" dirty="0" smtClean="0">
                <a:solidFill>
                  <a:srgbClr val="F26648"/>
                </a:solidFill>
              </a:rPr>
              <a:t>2</a:t>
            </a:r>
            <a:r>
              <a:rPr lang="en-US" sz="3200" b="1" dirty="0">
                <a:solidFill>
                  <a:srgbClr val="F26648"/>
                </a:solidFill>
              </a:rPr>
              <a:t>. </a:t>
            </a:r>
            <a:r>
              <a:rPr lang="en-US" sz="3200" dirty="0"/>
              <a:t>The government has developed some systems to help make </a:t>
            </a:r>
            <a:r>
              <a:rPr lang="en-US" sz="3200" dirty="0" smtClean="0"/>
              <a:t>__________ </a:t>
            </a:r>
            <a:r>
              <a:rPr lang="en-US" sz="3200" dirty="0"/>
              <a:t>about natural disasters. </a:t>
            </a:r>
            <a:r>
              <a:rPr lang="en-US" sz="3200" dirty="0">
                <a:solidFill>
                  <a:srgbClr val="00B0F0"/>
                </a:solidFill>
              </a:rPr>
              <a:t>(</a:t>
            </a:r>
            <a:r>
              <a:rPr lang="en-US" sz="3200" b="1" dirty="0">
                <a:solidFill>
                  <a:srgbClr val="00B0F0"/>
                </a:solidFill>
              </a:rPr>
              <a:t>predict</a:t>
            </a:r>
            <a:r>
              <a:rPr lang="en-US" sz="3200" dirty="0">
                <a:solidFill>
                  <a:srgbClr val="00B0F0"/>
                </a:solidFill>
              </a:rPr>
              <a:t>) </a:t>
            </a:r>
            <a:endParaRPr lang="en-US" sz="3200" dirty="0" smtClean="0">
              <a:solidFill>
                <a:srgbClr val="00B0F0"/>
              </a:solidFill>
            </a:endParaRPr>
          </a:p>
          <a:p>
            <a:r>
              <a:rPr lang="en-US" sz="3200" b="1" dirty="0" smtClean="0">
                <a:solidFill>
                  <a:srgbClr val="F26648"/>
                </a:solidFill>
              </a:rPr>
              <a:t>3</a:t>
            </a:r>
            <a:r>
              <a:rPr lang="en-US" sz="3200" b="1" dirty="0">
                <a:solidFill>
                  <a:srgbClr val="F26648"/>
                </a:solidFill>
              </a:rPr>
              <a:t>. </a:t>
            </a:r>
            <a:r>
              <a:rPr lang="en-US" sz="3200" dirty="0"/>
              <a:t>We are donating money and food to help the </a:t>
            </a:r>
            <a:r>
              <a:rPr lang="en-US" sz="3200" dirty="0" smtClean="0"/>
              <a:t>______ </a:t>
            </a:r>
            <a:r>
              <a:rPr lang="en-US" sz="3200" dirty="0"/>
              <a:t>of the landslide. </a:t>
            </a:r>
            <a:r>
              <a:rPr lang="en-US" sz="3200" dirty="0">
                <a:solidFill>
                  <a:srgbClr val="00B0F0"/>
                </a:solidFill>
              </a:rPr>
              <a:t>(</a:t>
            </a:r>
            <a:r>
              <a:rPr lang="en-US" sz="3200" b="1" dirty="0">
                <a:solidFill>
                  <a:srgbClr val="00B0F0"/>
                </a:solidFill>
              </a:rPr>
              <a:t>victim</a:t>
            </a:r>
            <a:r>
              <a:rPr lang="en-US" sz="3200" dirty="0">
                <a:solidFill>
                  <a:srgbClr val="00B0F0"/>
                </a:solidFill>
              </a:rPr>
              <a:t>) </a:t>
            </a:r>
            <a:endParaRPr lang="en-US" sz="3200" dirty="0" smtClean="0">
              <a:solidFill>
                <a:srgbClr val="00B0F0"/>
              </a:solidFill>
            </a:endParaRPr>
          </a:p>
          <a:p>
            <a:r>
              <a:rPr lang="en-US" sz="3200" b="1" dirty="0" smtClean="0">
                <a:solidFill>
                  <a:srgbClr val="F26648"/>
                </a:solidFill>
              </a:rPr>
              <a:t>4</a:t>
            </a:r>
            <a:r>
              <a:rPr lang="en-US" sz="3200" b="1" dirty="0">
                <a:solidFill>
                  <a:srgbClr val="F26648"/>
                </a:solidFill>
              </a:rPr>
              <a:t>. </a:t>
            </a:r>
            <a:r>
              <a:rPr lang="en-US" sz="3200" dirty="0"/>
              <a:t>The local authorities </a:t>
            </a:r>
            <a:r>
              <a:rPr lang="en-US" sz="3200" dirty="0" smtClean="0"/>
              <a:t>_______ </a:t>
            </a:r>
            <a:r>
              <a:rPr lang="en-US" sz="3200" dirty="0"/>
              <a:t>the villagers about a landslide yesterday. </a:t>
            </a:r>
            <a:r>
              <a:rPr lang="en-US" sz="3200" dirty="0">
                <a:solidFill>
                  <a:srgbClr val="00B0F0"/>
                </a:solidFill>
              </a:rPr>
              <a:t>(</a:t>
            </a:r>
            <a:r>
              <a:rPr lang="en-US" sz="3200" b="1" dirty="0">
                <a:solidFill>
                  <a:srgbClr val="00B0F0"/>
                </a:solidFill>
              </a:rPr>
              <a:t>warning</a:t>
            </a:r>
            <a:r>
              <a:rPr lang="en-US" sz="3200" dirty="0">
                <a:solidFill>
                  <a:srgbClr val="00B0F0"/>
                </a:solidFill>
              </a:rPr>
              <a:t>) </a:t>
            </a:r>
            <a:endParaRPr lang="en-US" sz="3200" dirty="0" smtClean="0">
              <a:solidFill>
                <a:srgbClr val="00B0F0"/>
              </a:solidFill>
            </a:endParaRPr>
          </a:p>
          <a:p>
            <a:r>
              <a:rPr lang="en-US" sz="3200" b="1" dirty="0" smtClean="0">
                <a:solidFill>
                  <a:srgbClr val="F26648"/>
                </a:solidFill>
              </a:rPr>
              <a:t>5</a:t>
            </a:r>
            <a:r>
              <a:rPr lang="en-US" sz="3200" b="1" dirty="0">
                <a:solidFill>
                  <a:srgbClr val="F26648"/>
                </a:solidFill>
              </a:rPr>
              <a:t>. </a:t>
            </a:r>
            <a:r>
              <a:rPr lang="en-US" sz="3200" dirty="0"/>
              <a:t>Rescue </a:t>
            </a:r>
            <a:r>
              <a:rPr lang="en-US" sz="3200" dirty="0" smtClean="0"/>
              <a:t>_______ </a:t>
            </a:r>
            <a:r>
              <a:rPr lang="en-US" sz="3200" dirty="0"/>
              <a:t>are trying hard to save people in the flooded area. </a:t>
            </a:r>
            <a:r>
              <a:rPr lang="en-US" sz="3200" dirty="0">
                <a:solidFill>
                  <a:srgbClr val="00B0F0"/>
                </a:solidFill>
              </a:rPr>
              <a:t>(</a:t>
            </a:r>
            <a:r>
              <a:rPr lang="en-US" sz="3200" b="1" dirty="0">
                <a:solidFill>
                  <a:srgbClr val="00B0F0"/>
                </a:solidFill>
              </a:rPr>
              <a:t>work</a:t>
            </a:r>
            <a:r>
              <a:rPr lang="en-US" sz="3200" dirty="0">
                <a:solidFill>
                  <a:srgbClr val="00B0F0"/>
                </a:solidFill>
              </a:rPr>
              <a:t>)</a:t>
            </a:r>
          </a:p>
        </p:txBody>
      </p:sp>
      <p:grpSp>
        <p:nvGrpSpPr>
          <p:cNvPr id="10" name="Group 9"/>
          <p:cNvGrpSpPr/>
          <p:nvPr/>
        </p:nvGrpSpPr>
        <p:grpSpPr>
          <a:xfrm>
            <a:off x="1108" y="-22421"/>
            <a:ext cx="12192000" cy="1083309"/>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12" name="TextBox 11"/>
          <p:cNvSpPr txBox="1"/>
          <p:nvPr/>
        </p:nvSpPr>
        <p:spPr>
          <a:xfrm>
            <a:off x="1010938" y="1090889"/>
            <a:ext cx="9495138" cy="523220"/>
          </a:xfrm>
          <a:prstGeom prst="rect">
            <a:avLst/>
          </a:prstGeom>
          <a:noFill/>
          <a:effectLst/>
        </p:spPr>
        <p:txBody>
          <a:bodyPr wrap="square" rtlCol="0">
            <a:spAutoFit/>
          </a:bodyPr>
          <a:lstStyle/>
          <a:p>
            <a:r>
              <a:rPr lang="en-US" sz="2800" b="1" dirty="0"/>
              <a:t>Fill in each blank with </a:t>
            </a:r>
            <a:r>
              <a:rPr lang="en-US" sz="2400" b="1" dirty="0"/>
              <a:t>the</a:t>
            </a:r>
            <a:r>
              <a:rPr lang="en-US" sz="2800" b="1" dirty="0"/>
              <a:t> correct form of the word in brackets. </a:t>
            </a:r>
          </a:p>
        </p:txBody>
      </p:sp>
      <p:sp>
        <p:nvSpPr>
          <p:cNvPr id="8" name="TextBox 7"/>
          <p:cNvSpPr txBox="1"/>
          <p:nvPr/>
        </p:nvSpPr>
        <p:spPr>
          <a:xfrm>
            <a:off x="487066" y="199630"/>
            <a:ext cx="613675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18" name="Rounded Rectangle 17"/>
          <p:cNvSpPr/>
          <p:nvPr/>
        </p:nvSpPr>
        <p:spPr>
          <a:xfrm>
            <a:off x="508332" y="11094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48DA4"/>
              </a:solidFill>
            </a:endParaRPr>
          </a:p>
        </p:txBody>
      </p:sp>
      <p:sp>
        <p:nvSpPr>
          <p:cNvPr id="16" name="TextBox 15"/>
          <p:cNvSpPr txBox="1"/>
          <p:nvPr/>
        </p:nvSpPr>
        <p:spPr>
          <a:xfrm>
            <a:off x="561117" y="985506"/>
            <a:ext cx="397035" cy="707886"/>
          </a:xfrm>
          <a:prstGeom prst="rect">
            <a:avLst/>
          </a:prstGeom>
          <a:noFill/>
        </p:spPr>
        <p:txBody>
          <a:bodyPr wrap="square" rtlCol="0">
            <a:spAutoFit/>
          </a:bodyPr>
          <a:lstStyle/>
          <a:p>
            <a:pPr algn="ctr"/>
            <a:r>
              <a:rPr lang="en-GB" sz="4000" b="1" dirty="0">
                <a:solidFill>
                  <a:schemeClr val="bg1"/>
                </a:solidFill>
                <a:latin typeface="Myriad Pro" pitchFamily="34" charset="0"/>
              </a:rPr>
              <a:t>2</a:t>
            </a:r>
            <a:endParaRPr lang="en-US" sz="4000" b="1" dirty="0">
              <a:solidFill>
                <a:schemeClr val="bg1"/>
              </a:solidFill>
              <a:latin typeface="Myriad Pro" pitchFamily="34" charset="0"/>
            </a:endParaRPr>
          </a:p>
        </p:txBody>
      </p:sp>
    </p:spTree>
    <p:extLst>
      <p:ext uri="{BB962C8B-B14F-4D97-AF65-F5344CB8AC3E}">
        <p14:creationId xmlns:p14="http://schemas.microsoft.com/office/powerpoint/2010/main" val="3451439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E Who Is Faster?. GAME Who Is Faster? THE VOICE What contest or  competition is it ? 1. It's a singing contest 2. The four trainers in the  contest. - ppt video onlin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498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933" y="1723393"/>
            <a:ext cx="11714900" cy="5016758"/>
          </a:xfrm>
          <a:prstGeom prst="rect">
            <a:avLst/>
          </a:prstGeom>
        </p:spPr>
        <p:txBody>
          <a:bodyPr wrap="square">
            <a:spAutoFit/>
          </a:bodyPr>
          <a:lstStyle/>
          <a:p>
            <a:r>
              <a:rPr lang="en-US" sz="3200" b="1" smtClean="0">
                <a:solidFill>
                  <a:srgbClr val="F26648"/>
                </a:solidFill>
              </a:rPr>
              <a:t>1. </a:t>
            </a:r>
            <a:r>
              <a:rPr lang="en-US" sz="3200" smtClean="0"/>
              <a:t>The </a:t>
            </a:r>
            <a:r>
              <a:rPr lang="en-US" sz="3200" dirty="0"/>
              <a:t>tsunami </a:t>
            </a:r>
            <a:r>
              <a:rPr lang="en-US" sz="3200"/>
              <a:t>brought </a:t>
            </a:r>
            <a:r>
              <a:rPr lang="en-US" sz="3200" smtClean="0"/>
              <a:t>__________ </a:t>
            </a:r>
            <a:r>
              <a:rPr lang="en-US" sz="3200" dirty="0"/>
              <a:t>to cities and towns near the sea. </a:t>
            </a:r>
            <a:r>
              <a:rPr lang="en-US" sz="3200" dirty="0">
                <a:solidFill>
                  <a:srgbClr val="00B0F0"/>
                </a:solidFill>
              </a:rPr>
              <a:t>(</a:t>
            </a:r>
            <a:r>
              <a:rPr lang="en-US" sz="3200" b="1" dirty="0">
                <a:solidFill>
                  <a:srgbClr val="00B0F0"/>
                </a:solidFill>
              </a:rPr>
              <a:t>destroy</a:t>
            </a:r>
            <a:r>
              <a:rPr lang="en-US" sz="3200" dirty="0">
                <a:solidFill>
                  <a:srgbClr val="00B0F0"/>
                </a:solidFill>
              </a:rPr>
              <a:t>) </a:t>
            </a:r>
            <a:endParaRPr lang="en-US" sz="3200" dirty="0" smtClean="0">
              <a:solidFill>
                <a:srgbClr val="00B0F0"/>
              </a:solidFill>
            </a:endParaRPr>
          </a:p>
          <a:p>
            <a:r>
              <a:rPr lang="en-US" sz="3200" b="1" dirty="0" smtClean="0">
                <a:solidFill>
                  <a:srgbClr val="F26648"/>
                </a:solidFill>
              </a:rPr>
              <a:t>2</a:t>
            </a:r>
            <a:r>
              <a:rPr lang="en-US" sz="3200" b="1" dirty="0">
                <a:solidFill>
                  <a:srgbClr val="F26648"/>
                </a:solidFill>
              </a:rPr>
              <a:t>. </a:t>
            </a:r>
            <a:r>
              <a:rPr lang="en-US" sz="3200" dirty="0"/>
              <a:t>The government has developed some systems to help </a:t>
            </a:r>
            <a:r>
              <a:rPr lang="en-US" sz="3200"/>
              <a:t>make </a:t>
            </a:r>
            <a:r>
              <a:rPr lang="en-US" sz="3200" smtClean="0"/>
              <a:t>__________ </a:t>
            </a:r>
            <a:r>
              <a:rPr lang="en-US" sz="3200" dirty="0"/>
              <a:t>about natural disasters. </a:t>
            </a:r>
            <a:r>
              <a:rPr lang="en-US" sz="3200" dirty="0">
                <a:solidFill>
                  <a:srgbClr val="00B0F0"/>
                </a:solidFill>
              </a:rPr>
              <a:t>(</a:t>
            </a:r>
            <a:r>
              <a:rPr lang="en-US" sz="3200" b="1" dirty="0">
                <a:solidFill>
                  <a:srgbClr val="00B0F0"/>
                </a:solidFill>
              </a:rPr>
              <a:t>predict</a:t>
            </a:r>
            <a:r>
              <a:rPr lang="en-US" sz="3200" dirty="0">
                <a:solidFill>
                  <a:srgbClr val="00B0F0"/>
                </a:solidFill>
              </a:rPr>
              <a:t>) </a:t>
            </a:r>
            <a:endParaRPr lang="en-US" sz="3200" dirty="0" smtClean="0">
              <a:solidFill>
                <a:srgbClr val="00B0F0"/>
              </a:solidFill>
            </a:endParaRPr>
          </a:p>
          <a:p>
            <a:r>
              <a:rPr lang="en-US" sz="3200" b="1" dirty="0" smtClean="0">
                <a:solidFill>
                  <a:srgbClr val="F26648"/>
                </a:solidFill>
              </a:rPr>
              <a:t>3</a:t>
            </a:r>
            <a:r>
              <a:rPr lang="en-US" sz="3200" b="1" dirty="0">
                <a:solidFill>
                  <a:srgbClr val="F26648"/>
                </a:solidFill>
              </a:rPr>
              <a:t>. </a:t>
            </a:r>
            <a:r>
              <a:rPr lang="en-US" sz="3200" dirty="0"/>
              <a:t>We are donating money and food to help </a:t>
            </a:r>
            <a:r>
              <a:rPr lang="en-US" sz="3200"/>
              <a:t>the </a:t>
            </a:r>
            <a:r>
              <a:rPr lang="en-US" sz="3200" smtClean="0"/>
              <a:t>______ </a:t>
            </a:r>
            <a:r>
              <a:rPr lang="en-US" sz="3200" dirty="0"/>
              <a:t>of the landslide. </a:t>
            </a:r>
            <a:r>
              <a:rPr lang="en-US" sz="3200" dirty="0">
                <a:solidFill>
                  <a:srgbClr val="00B0F0"/>
                </a:solidFill>
              </a:rPr>
              <a:t>(</a:t>
            </a:r>
            <a:r>
              <a:rPr lang="en-US" sz="3200" b="1" dirty="0">
                <a:solidFill>
                  <a:srgbClr val="00B0F0"/>
                </a:solidFill>
              </a:rPr>
              <a:t>victim</a:t>
            </a:r>
            <a:r>
              <a:rPr lang="en-US" sz="3200" dirty="0">
                <a:solidFill>
                  <a:srgbClr val="00B0F0"/>
                </a:solidFill>
              </a:rPr>
              <a:t>) </a:t>
            </a:r>
            <a:endParaRPr lang="en-US" sz="3200" dirty="0" smtClean="0">
              <a:solidFill>
                <a:srgbClr val="00B0F0"/>
              </a:solidFill>
            </a:endParaRPr>
          </a:p>
          <a:p>
            <a:r>
              <a:rPr lang="en-US" sz="3200" b="1" dirty="0" smtClean="0">
                <a:solidFill>
                  <a:srgbClr val="F26648"/>
                </a:solidFill>
              </a:rPr>
              <a:t>4</a:t>
            </a:r>
            <a:r>
              <a:rPr lang="en-US" sz="3200" b="1" dirty="0">
                <a:solidFill>
                  <a:srgbClr val="F26648"/>
                </a:solidFill>
              </a:rPr>
              <a:t>. </a:t>
            </a:r>
            <a:r>
              <a:rPr lang="en-US" sz="3200" dirty="0"/>
              <a:t>The local </a:t>
            </a:r>
            <a:r>
              <a:rPr lang="en-US" sz="3200"/>
              <a:t>authorities </a:t>
            </a:r>
            <a:r>
              <a:rPr lang="en-US" sz="3200" smtClean="0"/>
              <a:t>_______ </a:t>
            </a:r>
            <a:r>
              <a:rPr lang="en-US" sz="3200" dirty="0"/>
              <a:t>the villagers about a landslide yesterday. </a:t>
            </a:r>
            <a:r>
              <a:rPr lang="en-US" sz="3200" dirty="0">
                <a:solidFill>
                  <a:srgbClr val="00B0F0"/>
                </a:solidFill>
              </a:rPr>
              <a:t>(</a:t>
            </a:r>
            <a:r>
              <a:rPr lang="en-US" sz="3200" b="1" dirty="0">
                <a:solidFill>
                  <a:srgbClr val="00B0F0"/>
                </a:solidFill>
              </a:rPr>
              <a:t>warning</a:t>
            </a:r>
            <a:r>
              <a:rPr lang="en-US" sz="3200" dirty="0">
                <a:solidFill>
                  <a:srgbClr val="00B0F0"/>
                </a:solidFill>
              </a:rPr>
              <a:t>) </a:t>
            </a:r>
            <a:endParaRPr lang="en-US" sz="3200" dirty="0" smtClean="0">
              <a:solidFill>
                <a:srgbClr val="00B0F0"/>
              </a:solidFill>
            </a:endParaRPr>
          </a:p>
          <a:p>
            <a:r>
              <a:rPr lang="en-US" sz="3200" b="1" dirty="0" smtClean="0">
                <a:solidFill>
                  <a:srgbClr val="F26648"/>
                </a:solidFill>
              </a:rPr>
              <a:t>5</a:t>
            </a:r>
            <a:r>
              <a:rPr lang="en-US" sz="3200" b="1" dirty="0">
                <a:solidFill>
                  <a:srgbClr val="F26648"/>
                </a:solidFill>
              </a:rPr>
              <a:t>. </a:t>
            </a:r>
            <a:r>
              <a:rPr lang="en-US" sz="3200"/>
              <a:t>Rescue </a:t>
            </a:r>
            <a:r>
              <a:rPr lang="en-US" sz="3200" smtClean="0"/>
              <a:t>_______ </a:t>
            </a:r>
            <a:r>
              <a:rPr lang="en-US" sz="3200" dirty="0"/>
              <a:t>are trying hard to save people in the flooded area. </a:t>
            </a:r>
            <a:r>
              <a:rPr lang="en-US" sz="3200" dirty="0">
                <a:solidFill>
                  <a:srgbClr val="00B0F0"/>
                </a:solidFill>
              </a:rPr>
              <a:t>(</a:t>
            </a:r>
            <a:r>
              <a:rPr lang="en-US" sz="3200" b="1" dirty="0">
                <a:solidFill>
                  <a:srgbClr val="00B0F0"/>
                </a:solidFill>
              </a:rPr>
              <a:t>work</a:t>
            </a:r>
            <a:r>
              <a:rPr lang="en-US" sz="3200" dirty="0">
                <a:solidFill>
                  <a:srgbClr val="00B0F0"/>
                </a:solidFill>
              </a:rPr>
              <a:t>)</a:t>
            </a:r>
          </a:p>
        </p:txBody>
      </p:sp>
      <p:grpSp>
        <p:nvGrpSpPr>
          <p:cNvPr id="10" name="Group 9"/>
          <p:cNvGrpSpPr/>
          <p:nvPr/>
        </p:nvGrpSpPr>
        <p:grpSpPr>
          <a:xfrm>
            <a:off x="1108" y="-22421"/>
            <a:ext cx="12192000" cy="1083309"/>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12" name="TextBox 11"/>
          <p:cNvSpPr txBox="1"/>
          <p:nvPr/>
        </p:nvSpPr>
        <p:spPr>
          <a:xfrm>
            <a:off x="1010938" y="1090889"/>
            <a:ext cx="9495138" cy="523220"/>
          </a:xfrm>
          <a:prstGeom prst="rect">
            <a:avLst/>
          </a:prstGeom>
          <a:noFill/>
          <a:effectLst/>
        </p:spPr>
        <p:txBody>
          <a:bodyPr wrap="square" rtlCol="0">
            <a:spAutoFit/>
          </a:bodyPr>
          <a:lstStyle/>
          <a:p>
            <a:r>
              <a:rPr lang="en-US" sz="2800" b="1" dirty="0"/>
              <a:t>Fill in each blank with </a:t>
            </a:r>
            <a:r>
              <a:rPr lang="en-US" sz="2400" b="1" dirty="0"/>
              <a:t>the</a:t>
            </a:r>
            <a:r>
              <a:rPr lang="en-US" sz="2800" b="1" dirty="0"/>
              <a:t> correct form of the word in brackets. </a:t>
            </a:r>
          </a:p>
        </p:txBody>
      </p:sp>
      <p:sp>
        <p:nvSpPr>
          <p:cNvPr id="8" name="TextBox 7"/>
          <p:cNvSpPr txBox="1"/>
          <p:nvPr/>
        </p:nvSpPr>
        <p:spPr>
          <a:xfrm>
            <a:off x="487066" y="199630"/>
            <a:ext cx="613675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18" name="Rounded Rectangle 17"/>
          <p:cNvSpPr/>
          <p:nvPr/>
        </p:nvSpPr>
        <p:spPr>
          <a:xfrm>
            <a:off x="508332" y="11094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48DA4"/>
              </a:solidFill>
            </a:endParaRPr>
          </a:p>
        </p:txBody>
      </p:sp>
      <p:sp>
        <p:nvSpPr>
          <p:cNvPr id="24" name="TextBox 23"/>
          <p:cNvSpPr txBox="1"/>
          <p:nvPr/>
        </p:nvSpPr>
        <p:spPr>
          <a:xfrm>
            <a:off x="4302084" y="1723393"/>
            <a:ext cx="2174916" cy="584775"/>
          </a:xfrm>
          <a:prstGeom prst="rect">
            <a:avLst/>
          </a:prstGeom>
          <a:noFill/>
        </p:spPr>
        <p:txBody>
          <a:bodyPr wrap="square" rtlCol="0">
            <a:spAutoFit/>
          </a:bodyPr>
          <a:lstStyle/>
          <a:p>
            <a:pPr lvl="0"/>
            <a:r>
              <a:rPr lang="en-US" sz="3200" b="1" dirty="0">
                <a:solidFill>
                  <a:srgbClr val="7030A0"/>
                </a:solidFill>
              </a:rPr>
              <a:t>destruction</a:t>
            </a:r>
          </a:p>
        </p:txBody>
      </p:sp>
      <p:sp>
        <p:nvSpPr>
          <p:cNvPr id="20" name="TextBox 19"/>
          <p:cNvSpPr txBox="1"/>
          <p:nvPr/>
        </p:nvSpPr>
        <p:spPr>
          <a:xfrm>
            <a:off x="389080" y="3195381"/>
            <a:ext cx="2077895" cy="584775"/>
          </a:xfrm>
          <a:prstGeom prst="rect">
            <a:avLst/>
          </a:prstGeom>
          <a:noFill/>
        </p:spPr>
        <p:txBody>
          <a:bodyPr wrap="square" rtlCol="0">
            <a:spAutoFit/>
          </a:bodyPr>
          <a:lstStyle/>
          <a:p>
            <a:pPr lvl="0"/>
            <a:r>
              <a:rPr lang="en-US" sz="3200" b="1" dirty="0">
                <a:solidFill>
                  <a:srgbClr val="7030A0"/>
                </a:solidFill>
              </a:rPr>
              <a:t>predictions</a:t>
            </a:r>
          </a:p>
        </p:txBody>
      </p:sp>
      <p:sp>
        <p:nvSpPr>
          <p:cNvPr id="21" name="TextBox 20"/>
          <p:cNvSpPr txBox="1"/>
          <p:nvPr/>
        </p:nvSpPr>
        <p:spPr>
          <a:xfrm>
            <a:off x="8247322" y="3681927"/>
            <a:ext cx="1391978" cy="584775"/>
          </a:xfrm>
          <a:prstGeom prst="rect">
            <a:avLst/>
          </a:prstGeom>
          <a:noFill/>
        </p:spPr>
        <p:txBody>
          <a:bodyPr wrap="square" rtlCol="0">
            <a:spAutoFit/>
          </a:bodyPr>
          <a:lstStyle/>
          <a:p>
            <a:pPr lvl="0"/>
            <a:r>
              <a:rPr lang="en-US" sz="3200" b="1" dirty="0">
                <a:solidFill>
                  <a:srgbClr val="7030A0"/>
                </a:solidFill>
              </a:rPr>
              <a:t>victims</a:t>
            </a:r>
          </a:p>
        </p:txBody>
      </p:sp>
      <p:sp>
        <p:nvSpPr>
          <p:cNvPr id="22" name="TextBox 21"/>
          <p:cNvSpPr txBox="1"/>
          <p:nvPr/>
        </p:nvSpPr>
        <p:spPr>
          <a:xfrm>
            <a:off x="4216970" y="4653322"/>
            <a:ext cx="1541537" cy="584775"/>
          </a:xfrm>
          <a:prstGeom prst="rect">
            <a:avLst/>
          </a:prstGeom>
          <a:noFill/>
        </p:spPr>
        <p:txBody>
          <a:bodyPr wrap="square" rtlCol="0">
            <a:spAutoFit/>
          </a:bodyPr>
          <a:lstStyle/>
          <a:p>
            <a:pPr lvl="0"/>
            <a:r>
              <a:rPr lang="en-US" sz="3200" b="1" dirty="0">
                <a:solidFill>
                  <a:srgbClr val="7030A0"/>
                </a:solidFill>
              </a:rPr>
              <a:t>warned</a:t>
            </a:r>
          </a:p>
        </p:txBody>
      </p:sp>
      <p:sp>
        <p:nvSpPr>
          <p:cNvPr id="23" name="TextBox 22"/>
          <p:cNvSpPr txBox="1"/>
          <p:nvPr/>
        </p:nvSpPr>
        <p:spPr>
          <a:xfrm>
            <a:off x="2011495" y="5643306"/>
            <a:ext cx="1655630" cy="584775"/>
          </a:xfrm>
          <a:prstGeom prst="rect">
            <a:avLst/>
          </a:prstGeom>
          <a:noFill/>
        </p:spPr>
        <p:txBody>
          <a:bodyPr wrap="square" rtlCol="0">
            <a:spAutoFit/>
          </a:bodyPr>
          <a:lstStyle/>
          <a:p>
            <a:r>
              <a:rPr lang="en-US" sz="3200" b="1" dirty="0">
                <a:solidFill>
                  <a:srgbClr val="7030A0"/>
                </a:solidFill>
              </a:rPr>
              <a:t>workers</a:t>
            </a:r>
          </a:p>
        </p:txBody>
      </p:sp>
      <p:sp>
        <p:nvSpPr>
          <p:cNvPr id="16" name="TextBox 15"/>
          <p:cNvSpPr txBox="1"/>
          <p:nvPr/>
        </p:nvSpPr>
        <p:spPr>
          <a:xfrm>
            <a:off x="561117" y="985506"/>
            <a:ext cx="397035" cy="707886"/>
          </a:xfrm>
          <a:prstGeom prst="rect">
            <a:avLst/>
          </a:prstGeom>
          <a:noFill/>
        </p:spPr>
        <p:txBody>
          <a:bodyPr wrap="square" rtlCol="0">
            <a:spAutoFit/>
          </a:bodyPr>
          <a:lstStyle/>
          <a:p>
            <a:pPr algn="ctr"/>
            <a:r>
              <a:rPr lang="en-GB" sz="4000" b="1" dirty="0">
                <a:solidFill>
                  <a:schemeClr val="bg1"/>
                </a:solidFill>
                <a:latin typeface="Myriad Pro" pitchFamily="34" charset="0"/>
              </a:rPr>
              <a:t>2</a:t>
            </a:r>
            <a:endParaRPr lang="en-US" sz="4000" b="1" dirty="0">
              <a:solidFill>
                <a:schemeClr val="bg1"/>
              </a:solidFill>
              <a:latin typeface="Myriad Pro" pitchFamily="34" charset="0"/>
            </a:endParaRPr>
          </a:p>
        </p:txBody>
      </p:sp>
    </p:spTree>
    <p:extLst>
      <p:ext uri="{BB962C8B-B14F-4D97-AF65-F5344CB8AC3E}">
        <p14:creationId xmlns:p14="http://schemas.microsoft.com/office/powerpoint/2010/main" val="204839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30933" y="1183907"/>
            <a:ext cx="4198585" cy="523220"/>
          </a:xfrm>
          <a:prstGeom prst="rect">
            <a:avLst/>
          </a:prstGeom>
          <a:noFill/>
        </p:spPr>
        <p:txBody>
          <a:bodyPr wrap="none" rtlCol="0">
            <a:spAutoFit/>
          </a:bodyPr>
          <a:lstStyle/>
          <a:p>
            <a:r>
              <a:rPr lang="en-US" sz="2800" dirty="0" smtClean="0">
                <a:solidFill>
                  <a:srgbClr val="FF0000"/>
                </a:solidFill>
                <a:latin typeface="Arial Black" panose="020B0A04020102020204" pitchFamily="34" charset="0"/>
              </a:rPr>
              <a:t>The past continuous</a:t>
            </a:r>
            <a:endParaRPr lang="en-US" sz="2800" dirty="0">
              <a:solidFill>
                <a:srgbClr val="FF0000"/>
              </a:solidFill>
              <a:latin typeface="Arial Black" panose="020B0A04020102020204" pitchFamily="34" charset="0"/>
            </a:endParaRPr>
          </a:p>
        </p:txBody>
      </p:sp>
      <p:pic>
        <p:nvPicPr>
          <p:cNvPr id="9218" name="Picture 2" descr="Grammar - Hội Dòng Mến Thánh Giá Tân Lậ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166" y="0"/>
            <a:ext cx="9038121" cy="11839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3564" y="1445517"/>
            <a:ext cx="11354725" cy="3416320"/>
          </a:xfrm>
          <a:prstGeom prst="rect">
            <a:avLst/>
          </a:prstGeom>
        </p:spPr>
        <p:txBody>
          <a:bodyPr wrap="square">
            <a:spAutoFit/>
          </a:bodyPr>
          <a:lstStyle/>
          <a:p>
            <a:pPr>
              <a:lnSpc>
                <a:spcPct val="200000"/>
              </a:lnSpc>
              <a:spcAft>
                <a:spcPts val="0"/>
              </a:spcAft>
            </a:pPr>
            <a:r>
              <a:rPr lang="en-US" sz="3600" dirty="0" smtClean="0">
                <a:latin typeface="Times New Roman" panose="02020603050405020304" pitchFamily="18" charset="0"/>
                <a:ea typeface="Times New Roman" panose="02020603050405020304" pitchFamily="18" charset="0"/>
              </a:rPr>
              <a:t>Affirmative sentences: 	</a:t>
            </a:r>
            <a:r>
              <a:rPr lang="en-US" sz="3600" b="1" dirty="0" smtClean="0">
                <a:solidFill>
                  <a:srgbClr val="00B050"/>
                </a:solidFill>
                <a:latin typeface="Times New Roman" panose="02020603050405020304" pitchFamily="18" charset="0"/>
                <a:ea typeface="Times New Roman" panose="02020603050405020304" pitchFamily="18" charset="0"/>
              </a:rPr>
              <a:t>S + </a:t>
            </a:r>
            <a:r>
              <a:rPr lang="en-US" sz="3600" b="1" dirty="0">
                <a:solidFill>
                  <a:srgbClr val="00B050"/>
                </a:solidFill>
                <a:latin typeface="Times New Roman" panose="02020603050405020304" pitchFamily="18" charset="0"/>
                <a:ea typeface="Times New Roman" panose="02020603050405020304" pitchFamily="18" charset="0"/>
              </a:rPr>
              <a:t>was/ were + </a:t>
            </a:r>
            <a:r>
              <a:rPr lang="en-US" sz="3600" b="1" dirty="0" smtClean="0">
                <a:solidFill>
                  <a:srgbClr val="00B050"/>
                </a:solidFill>
                <a:latin typeface="Times New Roman" panose="02020603050405020304" pitchFamily="18" charset="0"/>
                <a:ea typeface="Times New Roman" panose="02020603050405020304" pitchFamily="18" charset="0"/>
              </a:rPr>
              <a:t>V- </a:t>
            </a:r>
            <a:r>
              <a:rPr lang="en-US" sz="3600" b="1" dirty="0" err="1" smtClean="0">
                <a:solidFill>
                  <a:srgbClr val="00B050"/>
                </a:solidFill>
                <a:latin typeface="Times New Roman" panose="02020603050405020304" pitchFamily="18" charset="0"/>
                <a:ea typeface="Times New Roman" panose="02020603050405020304" pitchFamily="18" charset="0"/>
              </a:rPr>
              <a:t>ing</a:t>
            </a:r>
            <a:r>
              <a:rPr lang="en-US" sz="3600" b="1" dirty="0" smtClean="0">
                <a:solidFill>
                  <a:srgbClr val="00B050"/>
                </a:solidFill>
                <a:latin typeface="Times New Roman" panose="02020603050405020304" pitchFamily="18" charset="0"/>
                <a:ea typeface="Times New Roman" panose="02020603050405020304" pitchFamily="18" charset="0"/>
              </a:rPr>
              <a:t>…</a:t>
            </a:r>
            <a:endParaRPr lang="en-US" sz="3600" b="1" dirty="0">
              <a:solidFill>
                <a:srgbClr val="00B050"/>
              </a:solidFill>
              <a:latin typeface="Times New Roman" panose="02020603050405020304" pitchFamily="18" charset="0"/>
              <a:ea typeface="Times New Roman" panose="02020603050405020304" pitchFamily="18" charset="0"/>
            </a:endParaRPr>
          </a:p>
          <a:p>
            <a:pPr>
              <a:lnSpc>
                <a:spcPct val="200000"/>
              </a:lnSpc>
              <a:spcAft>
                <a:spcPts val="0"/>
              </a:spcAft>
            </a:pPr>
            <a:r>
              <a:rPr lang="en-US" sz="3600" dirty="0">
                <a:latin typeface="Times New Roman" panose="02020603050405020304" pitchFamily="18" charset="0"/>
                <a:ea typeface="Times New Roman" panose="02020603050405020304" pitchFamily="18" charset="0"/>
              </a:rPr>
              <a:t>Negative sentences: </a:t>
            </a:r>
            <a:r>
              <a:rPr lang="en-US" sz="3600" dirty="0" smtClean="0">
                <a:latin typeface="Times New Roman" panose="02020603050405020304" pitchFamily="18" charset="0"/>
                <a:ea typeface="Times New Roman" panose="02020603050405020304" pitchFamily="18" charset="0"/>
              </a:rPr>
              <a:t>	</a:t>
            </a:r>
            <a:r>
              <a:rPr lang="en-US" sz="3600" b="1" dirty="0" smtClean="0">
                <a:solidFill>
                  <a:srgbClr val="00B050"/>
                </a:solidFill>
                <a:latin typeface="Times New Roman" panose="02020603050405020304" pitchFamily="18" charset="0"/>
                <a:ea typeface="Times New Roman" panose="02020603050405020304" pitchFamily="18" charset="0"/>
              </a:rPr>
              <a:t>S </a:t>
            </a:r>
            <a:r>
              <a:rPr lang="en-US" sz="3600" b="1" dirty="0">
                <a:solidFill>
                  <a:srgbClr val="00B050"/>
                </a:solidFill>
                <a:latin typeface="Times New Roman" panose="02020603050405020304" pitchFamily="18" charset="0"/>
                <a:ea typeface="Times New Roman" panose="02020603050405020304" pitchFamily="18" charset="0"/>
              </a:rPr>
              <a:t>+ was/ were not + </a:t>
            </a:r>
            <a:r>
              <a:rPr lang="en-US" sz="3600" b="1" dirty="0" smtClean="0">
                <a:solidFill>
                  <a:srgbClr val="00B050"/>
                </a:solidFill>
                <a:latin typeface="Times New Roman" panose="02020603050405020304" pitchFamily="18" charset="0"/>
                <a:ea typeface="Times New Roman" panose="02020603050405020304" pitchFamily="18" charset="0"/>
              </a:rPr>
              <a:t>V- </a:t>
            </a:r>
            <a:r>
              <a:rPr lang="en-US" sz="3600" b="1" dirty="0" err="1" smtClean="0">
                <a:solidFill>
                  <a:srgbClr val="00B050"/>
                </a:solidFill>
                <a:latin typeface="Times New Roman" panose="02020603050405020304" pitchFamily="18" charset="0"/>
                <a:ea typeface="Times New Roman" panose="02020603050405020304" pitchFamily="18" charset="0"/>
              </a:rPr>
              <a:t>ing</a:t>
            </a:r>
            <a:r>
              <a:rPr lang="en-US" sz="3600" b="1" dirty="0" smtClean="0">
                <a:solidFill>
                  <a:srgbClr val="00B050"/>
                </a:solidFill>
                <a:latin typeface="Times New Roman" panose="02020603050405020304" pitchFamily="18" charset="0"/>
                <a:ea typeface="Times New Roman" panose="02020603050405020304" pitchFamily="18" charset="0"/>
              </a:rPr>
              <a:t>…</a:t>
            </a:r>
            <a:endParaRPr lang="en-US" sz="3600" b="1" dirty="0">
              <a:solidFill>
                <a:srgbClr val="00B050"/>
              </a:solidFill>
              <a:latin typeface="Times New Roman" panose="02020603050405020304" pitchFamily="18" charset="0"/>
              <a:ea typeface="Times New Roman" panose="02020603050405020304" pitchFamily="18" charset="0"/>
            </a:endParaRPr>
          </a:p>
          <a:p>
            <a:pPr>
              <a:lnSpc>
                <a:spcPct val="200000"/>
              </a:lnSpc>
              <a:spcAft>
                <a:spcPts val="0"/>
              </a:spcAft>
            </a:pPr>
            <a:r>
              <a:rPr lang="en-US" sz="3600" dirty="0">
                <a:latin typeface="Times New Roman" panose="02020603050405020304" pitchFamily="18" charset="0"/>
                <a:ea typeface="Times New Roman" panose="02020603050405020304" pitchFamily="18" charset="0"/>
              </a:rPr>
              <a:t>Questions: </a:t>
            </a:r>
            <a:r>
              <a:rPr lang="en-US" sz="3600" dirty="0" smtClean="0">
                <a:latin typeface="Times New Roman" panose="02020603050405020304" pitchFamily="18" charset="0"/>
                <a:ea typeface="Times New Roman" panose="02020603050405020304" pitchFamily="18" charset="0"/>
              </a:rPr>
              <a:t>			</a:t>
            </a:r>
            <a:r>
              <a:rPr lang="en-US" sz="3600" b="1" dirty="0" smtClean="0">
                <a:solidFill>
                  <a:srgbClr val="00B050"/>
                </a:solidFill>
                <a:latin typeface="Times New Roman" panose="02020603050405020304" pitchFamily="18" charset="0"/>
                <a:ea typeface="Times New Roman" panose="02020603050405020304" pitchFamily="18" charset="0"/>
              </a:rPr>
              <a:t>Was</a:t>
            </a:r>
            <a:r>
              <a:rPr lang="en-US" sz="3600" b="1" dirty="0">
                <a:solidFill>
                  <a:srgbClr val="00B050"/>
                </a:solidFill>
                <a:latin typeface="Times New Roman" panose="02020603050405020304" pitchFamily="18" charset="0"/>
                <a:ea typeface="Times New Roman" panose="02020603050405020304" pitchFamily="18" charset="0"/>
              </a:rPr>
              <a:t>/ were + S + </a:t>
            </a:r>
            <a:r>
              <a:rPr lang="en-US" sz="3600" b="1" dirty="0" smtClean="0">
                <a:solidFill>
                  <a:srgbClr val="00B050"/>
                </a:solidFill>
                <a:latin typeface="Times New Roman" panose="02020603050405020304" pitchFamily="18" charset="0"/>
                <a:ea typeface="Times New Roman" panose="02020603050405020304" pitchFamily="18" charset="0"/>
              </a:rPr>
              <a:t>V- </a:t>
            </a:r>
            <a:r>
              <a:rPr lang="en-US" sz="3600" b="1" dirty="0" err="1" smtClean="0">
                <a:solidFill>
                  <a:srgbClr val="00B050"/>
                </a:solidFill>
                <a:latin typeface="Times New Roman" panose="02020603050405020304" pitchFamily="18" charset="0"/>
                <a:ea typeface="Times New Roman" panose="02020603050405020304" pitchFamily="18" charset="0"/>
              </a:rPr>
              <a:t>ing</a:t>
            </a:r>
            <a:r>
              <a:rPr lang="en-US" sz="3600" b="1" dirty="0" smtClean="0">
                <a:solidFill>
                  <a:srgbClr val="00B050"/>
                </a:solidFill>
                <a:latin typeface="Times New Roman" panose="02020603050405020304" pitchFamily="18" charset="0"/>
                <a:ea typeface="Times New Roman" panose="02020603050405020304" pitchFamily="18" charset="0"/>
              </a:rPr>
              <a:t>…?</a:t>
            </a:r>
            <a:endParaRPr lang="en-US" sz="3600" b="1" dirty="0">
              <a:solidFill>
                <a:srgbClr val="00B050"/>
              </a:solidFill>
              <a:latin typeface="Times New Roman" panose="02020603050405020304" pitchFamily="18" charset="0"/>
              <a:ea typeface="Times New Roman" panose="02020603050405020304" pitchFamily="18" charset="0"/>
            </a:endParaRPr>
          </a:p>
        </p:txBody>
      </p:sp>
      <p:sp>
        <p:nvSpPr>
          <p:cNvPr id="2" name="TextBox 1"/>
          <p:cNvSpPr txBox="1"/>
          <p:nvPr/>
        </p:nvSpPr>
        <p:spPr>
          <a:xfrm>
            <a:off x="519764" y="5120640"/>
            <a:ext cx="83800" cy="369332"/>
          </a:xfrm>
          <a:prstGeom prst="rect">
            <a:avLst/>
          </a:prstGeom>
          <a:noFill/>
        </p:spPr>
        <p:txBody>
          <a:bodyPr wrap="square" rtlCol="0">
            <a:spAutoFit/>
          </a:bodyPr>
          <a:lstStyle/>
          <a:p>
            <a:endParaRPr lang="en-US" dirty="0"/>
          </a:p>
        </p:txBody>
      </p:sp>
      <p:sp>
        <p:nvSpPr>
          <p:cNvPr id="3" name="TextBox 2"/>
          <p:cNvSpPr txBox="1"/>
          <p:nvPr/>
        </p:nvSpPr>
        <p:spPr>
          <a:xfrm>
            <a:off x="291313" y="4861837"/>
            <a:ext cx="11666976" cy="1077218"/>
          </a:xfrm>
          <a:prstGeom prst="rect">
            <a:avLst/>
          </a:prstGeom>
          <a:noFill/>
        </p:spPr>
        <p:txBody>
          <a:bodyPr wrap="none" rtlCol="0">
            <a:spAutoFit/>
          </a:bodyPr>
          <a:lstStyle/>
          <a:p>
            <a:r>
              <a:rPr lang="en-US" sz="3200" dirty="0" smtClean="0">
                <a:latin typeface="Times New Roman" panose="02020603050405020304" pitchFamily="18" charset="0"/>
                <a:cs typeface="Times New Roman" panose="02020603050405020304" pitchFamily="18" charset="0"/>
              </a:rPr>
              <a:t>* notes: - an </a:t>
            </a:r>
            <a:r>
              <a:rPr lang="en-US" sz="3200" dirty="0">
                <a:latin typeface="Times New Roman" panose="02020603050405020304" pitchFamily="18" charset="0"/>
                <a:cs typeface="Times New Roman" panose="02020603050405020304" pitchFamily="18" charset="0"/>
              </a:rPr>
              <a:t>action that was happening at a particular time in the </a:t>
            </a:r>
            <a:r>
              <a:rPr lang="en-US" sz="3200" dirty="0" smtClean="0">
                <a:latin typeface="Times New Roman" panose="02020603050405020304" pitchFamily="18" charset="0"/>
                <a:cs typeface="Times New Roman" panose="02020603050405020304" pitchFamily="18" charset="0"/>
              </a:rPr>
              <a:t>past.</a:t>
            </a:r>
          </a:p>
          <a:p>
            <a:r>
              <a:rPr lang="en-US" sz="3200" dirty="0">
                <a:latin typeface="Times New Roman" panose="02020603050405020304" pitchFamily="18" charset="0"/>
                <a:cs typeface="Times New Roman" panose="02020603050405020304" pitchFamily="18" charset="0"/>
              </a:rPr>
              <a:t>- a past action that was happening when another action interrupted it.  </a:t>
            </a:r>
          </a:p>
        </p:txBody>
      </p:sp>
    </p:spTree>
    <p:extLst>
      <p:ext uri="{BB962C8B-B14F-4D97-AF65-F5344CB8AC3E}">
        <p14:creationId xmlns:p14="http://schemas.microsoft.com/office/powerpoint/2010/main" val="354799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850530"/>
            <a:ext cx="1447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850530"/>
            <a:ext cx="1752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850530"/>
            <a:ext cx="129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850530"/>
            <a:ext cx="129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850530"/>
            <a:ext cx="129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850530"/>
            <a:ext cx="129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4850530"/>
            <a:ext cx="129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4850530"/>
            <a:ext cx="129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4850530"/>
            <a:ext cx="129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WordArt 19"/>
          <p:cNvSpPr>
            <a:spLocks noChangeArrowheads="1" noChangeShapeType="1" noTextEdit="1"/>
          </p:cNvSpPr>
          <p:nvPr/>
        </p:nvSpPr>
        <p:spPr bwMode="auto">
          <a:xfrm>
            <a:off x="2341563" y="685800"/>
            <a:ext cx="7543800" cy="1416050"/>
          </a:xfrm>
          <a:prstGeom prst="rect">
            <a:avLst/>
          </a:prstGeom>
        </p:spPr>
        <p:txBody>
          <a:bodyPr wrap="none" fromWordArt="1">
            <a:prstTxWarp prst="textWave1">
              <a:avLst>
                <a:gd name="adj1" fmla="val 13005"/>
                <a:gd name="adj2" fmla="val 0"/>
              </a:avLst>
            </a:prstTxWarp>
          </a:bodyPr>
          <a:lstStyle/>
          <a:p>
            <a:pPr algn="ctr"/>
            <a:r>
              <a:rPr lang="en-US" sz="3600" b="1" kern="10" dirty="0">
                <a:ln w="9525">
                  <a:solidFill>
                    <a:srgbClr val="FF6600"/>
                  </a:solidFill>
                  <a:round/>
                  <a:headEnd/>
                  <a:tailEnd/>
                </a:ln>
                <a:solidFill>
                  <a:srgbClr val="8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Unit </a:t>
            </a:r>
            <a:r>
              <a:rPr lang="en-US" sz="3600" b="1" kern="10" dirty="0" smtClean="0">
                <a:ln w="9525">
                  <a:solidFill>
                    <a:srgbClr val="FF6600"/>
                  </a:solidFill>
                  <a:round/>
                  <a:headEnd/>
                  <a:tailEnd/>
                </a:ln>
                <a:solidFill>
                  <a:srgbClr val="8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9: NATURAL DISASTERS</a:t>
            </a:r>
            <a:endParaRPr lang="en-US" sz="3600" b="1" kern="10" dirty="0">
              <a:ln w="9525">
                <a:solidFill>
                  <a:srgbClr val="FF6600"/>
                </a:solidFill>
                <a:round/>
                <a:headEnd/>
                <a:tailEnd/>
              </a:ln>
              <a:solidFill>
                <a:srgbClr val="80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5" name="Rectangle 14"/>
          <p:cNvSpPr/>
          <p:nvPr/>
        </p:nvSpPr>
        <p:spPr>
          <a:xfrm>
            <a:off x="744076" y="2230820"/>
            <a:ext cx="10738773" cy="1754326"/>
          </a:xfrm>
          <a:prstGeom prst="rect">
            <a:avLst/>
          </a:prstGeom>
          <a:noFill/>
        </p:spPr>
        <p:txBody>
          <a:bodyPr wrap="none">
            <a:spAutoFit/>
          </a:bodyPr>
          <a:lstStyle/>
          <a:p>
            <a:pPr algn="ctr" eaLnBrk="1" hangingPunct="1">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Lesson </a:t>
            </a: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7. </a:t>
            </a:r>
          </a:p>
          <a:p>
            <a:pPr algn="ctr" eaLnBrk="1" hangingPunct="1">
              <a:defRPr/>
            </a:pP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rPr>
              <a:t>LOOKING BACK AND PROJECT</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endParaRPr>
          </a:p>
        </p:txBody>
      </p:sp>
    </p:spTree>
    <p:extLst>
      <p:ext uri="{BB962C8B-B14F-4D97-AF65-F5344CB8AC3E}">
        <p14:creationId xmlns:p14="http://schemas.microsoft.com/office/powerpoint/2010/main" val="2683153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871"/>
            <a:ext cx="12192000" cy="1083309"/>
            <a:chOff x="0" y="-3"/>
            <a:chExt cx="12192000" cy="1083309"/>
          </a:xfrm>
        </p:grpSpPr>
        <p:sp>
          <p:nvSpPr>
            <p:cNvPr id="15" name="Round Single Corner Rectangle 1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330199" y="93679"/>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GRAMMAR</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7" name="Rounded Rectangle 26"/>
          <p:cNvSpPr/>
          <p:nvPr/>
        </p:nvSpPr>
        <p:spPr>
          <a:xfrm>
            <a:off x="762216" y="113286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27"/>
          <p:cNvSpPr txBox="1"/>
          <p:nvPr/>
        </p:nvSpPr>
        <p:spPr>
          <a:xfrm>
            <a:off x="815001" y="103022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7" name="TextBox 16"/>
          <p:cNvSpPr txBox="1"/>
          <p:nvPr/>
        </p:nvSpPr>
        <p:spPr>
          <a:xfrm>
            <a:off x="1264822" y="1150300"/>
            <a:ext cx="9278875" cy="477054"/>
          </a:xfrm>
          <a:prstGeom prst="rect">
            <a:avLst/>
          </a:prstGeom>
          <a:noFill/>
          <a:effectLst/>
        </p:spPr>
        <p:txBody>
          <a:bodyPr wrap="square" rtlCol="0">
            <a:spAutoFit/>
          </a:bodyPr>
          <a:lstStyle/>
          <a:p>
            <a:r>
              <a:rPr lang="en-US" sz="2400" b="1" dirty="0"/>
              <a:t>Put the verbs into the correct tense: the past simple or past continuous. </a:t>
            </a:r>
          </a:p>
        </p:txBody>
      </p:sp>
      <p:sp>
        <p:nvSpPr>
          <p:cNvPr id="2" name="Rectangle 1"/>
          <p:cNvSpPr/>
          <p:nvPr/>
        </p:nvSpPr>
        <p:spPr>
          <a:xfrm>
            <a:off x="426628" y="1713227"/>
            <a:ext cx="11341100" cy="5139869"/>
          </a:xfrm>
          <a:prstGeom prst="rect">
            <a:avLst/>
          </a:prstGeom>
        </p:spPr>
        <p:txBody>
          <a:bodyPr wrap="square">
            <a:spAutoFit/>
          </a:bodyPr>
          <a:lstStyle/>
          <a:p>
            <a:r>
              <a:rPr lang="en-US" sz="3200" b="1" smtClean="0">
                <a:solidFill>
                  <a:srgbClr val="F26648"/>
                </a:solidFill>
              </a:rPr>
              <a:t>1. </a:t>
            </a:r>
            <a:r>
              <a:rPr lang="en-US" sz="3200" smtClean="0"/>
              <a:t>What _____ you (</a:t>
            </a:r>
            <a:r>
              <a:rPr lang="en-US" sz="3200" dirty="0"/>
              <a:t>do</a:t>
            </a:r>
            <a:r>
              <a:rPr lang="en-US" sz="3200"/>
              <a:t>) </a:t>
            </a:r>
            <a:r>
              <a:rPr lang="en-US" sz="3200" smtClean="0"/>
              <a:t>_____ </a:t>
            </a:r>
            <a:r>
              <a:rPr lang="en-US" sz="3200" dirty="0"/>
              <a:t>at 8 o’clock yesterday </a:t>
            </a:r>
            <a:r>
              <a:rPr lang="en-US" sz="3200"/>
              <a:t>morning</a:t>
            </a:r>
            <a:r>
              <a:rPr lang="en-US" sz="3200" smtClean="0"/>
              <a:t>?</a:t>
            </a:r>
          </a:p>
          <a:p>
            <a:endParaRPr lang="en-US" sz="1000" b="1" smtClean="0">
              <a:solidFill>
                <a:srgbClr val="F26648"/>
              </a:solidFill>
            </a:endParaRPr>
          </a:p>
          <a:p>
            <a:r>
              <a:rPr lang="en-US" sz="3200" b="1" smtClean="0">
                <a:solidFill>
                  <a:srgbClr val="F26648"/>
                </a:solidFill>
              </a:rPr>
              <a:t>2</a:t>
            </a:r>
            <a:r>
              <a:rPr lang="en-US" sz="3200" b="1" dirty="0">
                <a:solidFill>
                  <a:srgbClr val="F26648"/>
                </a:solidFill>
              </a:rPr>
              <a:t>. </a:t>
            </a:r>
            <a:r>
              <a:rPr lang="en-US" sz="3200" dirty="0"/>
              <a:t>Last year, earthquakes (destroy</a:t>
            </a:r>
            <a:r>
              <a:rPr lang="en-US" sz="3200"/>
              <a:t>) </a:t>
            </a:r>
            <a:r>
              <a:rPr lang="en-US" sz="3200" smtClean="0"/>
              <a:t>_________ </a:t>
            </a:r>
            <a:r>
              <a:rPr lang="en-US" sz="3200" dirty="0"/>
              <a:t>a lot of houses in Japan</a:t>
            </a:r>
            <a:r>
              <a:rPr lang="en-US" sz="3200"/>
              <a:t>. </a:t>
            </a:r>
            <a:endParaRPr lang="en-US" sz="3200" smtClean="0"/>
          </a:p>
          <a:p>
            <a:endParaRPr lang="en-US" sz="1000" dirty="0" smtClean="0"/>
          </a:p>
          <a:p>
            <a:r>
              <a:rPr lang="en-US" sz="3200" b="1" dirty="0" smtClean="0">
                <a:solidFill>
                  <a:srgbClr val="F26648"/>
                </a:solidFill>
              </a:rPr>
              <a:t>3</a:t>
            </a:r>
            <a:r>
              <a:rPr lang="en-US" sz="3200" b="1" dirty="0">
                <a:solidFill>
                  <a:srgbClr val="F26648"/>
                </a:solidFill>
              </a:rPr>
              <a:t>. </a:t>
            </a:r>
            <a:r>
              <a:rPr lang="en-US" sz="3200" dirty="0"/>
              <a:t>He (water</a:t>
            </a:r>
            <a:r>
              <a:rPr lang="en-US" sz="3200"/>
              <a:t>) </a:t>
            </a:r>
            <a:r>
              <a:rPr lang="en-US" sz="3200" smtClean="0"/>
              <a:t>____________ </a:t>
            </a:r>
            <a:r>
              <a:rPr lang="en-US" sz="3200" dirty="0"/>
              <a:t>the flowers in his garden when the tornado (come</a:t>
            </a:r>
            <a:r>
              <a:rPr lang="en-US" sz="3200"/>
              <a:t>) </a:t>
            </a:r>
            <a:r>
              <a:rPr lang="en-US" sz="3200" smtClean="0"/>
              <a:t>_____. </a:t>
            </a:r>
          </a:p>
          <a:p>
            <a:endParaRPr lang="en-US" sz="1000" dirty="0" smtClean="0"/>
          </a:p>
          <a:p>
            <a:r>
              <a:rPr lang="en-US" sz="3200" b="1" dirty="0" smtClean="0">
                <a:solidFill>
                  <a:srgbClr val="F26648"/>
                </a:solidFill>
              </a:rPr>
              <a:t>4</a:t>
            </a:r>
            <a:r>
              <a:rPr lang="en-US" sz="3200" b="1" dirty="0">
                <a:solidFill>
                  <a:srgbClr val="F26648"/>
                </a:solidFill>
              </a:rPr>
              <a:t>. </a:t>
            </a:r>
            <a:r>
              <a:rPr lang="en-US" sz="3200" dirty="0"/>
              <a:t>While they (call</a:t>
            </a:r>
            <a:r>
              <a:rPr lang="en-US" sz="3200"/>
              <a:t>) </a:t>
            </a:r>
            <a:r>
              <a:rPr lang="en-US" sz="3200" smtClean="0"/>
              <a:t>__________ </a:t>
            </a:r>
            <a:r>
              <a:rPr lang="en-US" sz="3200" dirty="0"/>
              <a:t>for help, the rescue workers (appear</a:t>
            </a:r>
            <a:r>
              <a:rPr lang="en-US" sz="3200"/>
              <a:t>) </a:t>
            </a:r>
            <a:r>
              <a:rPr lang="en-US" sz="3200" smtClean="0"/>
              <a:t>________. </a:t>
            </a:r>
          </a:p>
          <a:p>
            <a:endParaRPr lang="en-US" sz="1000" dirty="0" smtClean="0"/>
          </a:p>
          <a:p>
            <a:r>
              <a:rPr lang="en-US" sz="3200" b="1" dirty="0" smtClean="0">
                <a:solidFill>
                  <a:srgbClr val="F26648"/>
                </a:solidFill>
              </a:rPr>
              <a:t>5</a:t>
            </a:r>
            <a:r>
              <a:rPr lang="en-US" sz="3200" b="1">
                <a:solidFill>
                  <a:srgbClr val="F26648"/>
                </a:solidFill>
              </a:rPr>
              <a:t>. </a:t>
            </a:r>
            <a:r>
              <a:rPr lang="en-US" sz="3200" smtClean="0"/>
              <a:t>_______ you </a:t>
            </a:r>
            <a:r>
              <a:rPr lang="en-US" sz="3200" dirty="0"/>
              <a:t>(listen</a:t>
            </a:r>
            <a:r>
              <a:rPr lang="en-US" sz="3200"/>
              <a:t>) </a:t>
            </a:r>
            <a:r>
              <a:rPr lang="en-US" sz="3200" smtClean="0"/>
              <a:t>________ </a:t>
            </a:r>
            <a:r>
              <a:rPr lang="en-US" sz="3200" dirty="0"/>
              <a:t>to music at 9 o’clock yesterday evening?</a:t>
            </a:r>
          </a:p>
        </p:txBody>
      </p:sp>
    </p:spTree>
    <p:extLst>
      <p:ext uri="{BB962C8B-B14F-4D97-AF65-F5344CB8AC3E}">
        <p14:creationId xmlns:p14="http://schemas.microsoft.com/office/powerpoint/2010/main" val="230333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E Who Is Faster?. GAME Who Is Faster? THE VOICE What contest or  competition is it ? 1. It's a singing contest 2. The four trainers in the  contest. - ppt video onlin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9389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871"/>
            <a:ext cx="12192000" cy="1083309"/>
            <a:chOff x="0" y="-3"/>
            <a:chExt cx="12192000" cy="1083309"/>
          </a:xfrm>
        </p:grpSpPr>
        <p:sp>
          <p:nvSpPr>
            <p:cNvPr id="15" name="Round Single Corner Rectangle 1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330199" y="93679"/>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GRAMMAR</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7" name="Rounded Rectangle 26"/>
          <p:cNvSpPr/>
          <p:nvPr/>
        </p:nvSpPr>
        <p:spPr>
          <a:xfrm>
            <a:off x="762216" y="113286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27"/>
          <p:cNvSpPr txBox="1"/>
          <p:nvPr/>
        </p:nvSpPr>
        <p:spPr>
          <a:xfrm>
            <a:off x="815001" y="103022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7" name="TextBox 16"/>
          <p:cNvSpPr txBox="1"/>
          <p:nvPr/>
        </p:nvSpPr>
        <p:spPr>
          <a:xfrm>
            <a:off x="1264822" y="1150300"/>
            <a:ext cx="9278875" cy="477054"/>
          </a:xfrm>
          <a:prstGeom prst="rect">
            <a:avLst/>
          </a:prstGeom>
          <a:noFill/>
          <a:effectLst/>
        </p:spPr>
        <p:txBody>
          <a:bodyPr wrap="square" rtlCol="0">
            <a:spAutoFit/>
          </a:bodyPr>
          <a:lstStyle/>
          <a:p>
            <a:r>
              <a:rPr lang="en-US" sz="2400" b="1" dirty="0"/>
              <a:t>Put the verbs into the correct tense: the past simple or past continuous. </a:t>
            </a:r>
          </a:p>
        </p:txBody>
      </p:sp>
      <p:sp>
        <p:nvSpPr>
          <p:cNvPr id="2" name="Rectangle 1"/>
          <p:cNvSpPr/>
          <p:nvPr/>
        </p:nvSpPr>
        <p:spPr>
          <a:xfrm>
            <a:off x="426628" y="1713227"/>
            <a:ext cx="11341100" cy="5139869"/>
          </a:xfrm>
          <a:prstGeom prst="rect">
            <a:avLst/>
          </a:prstGeom>
        </p:spPr>
        <p:txBody>
          <a:bodyPr wrap="square">
            <a:spAutoFit/>
          </a:bodyPr>
          <a:lstStyle/>
          <a:p>
            <a:r>
              <a:rPr lang="en-US" sz="3200" b="1" smtClean="0">
                <a:solidFill>
                  <a:srgbClr val="F26648"/>
                </a:solidFill>
              </a:rPr>
              <a:t>1. </a:t>
            </a:r>
            <a:r>
              <a:rPr lang="en-US" sz="3200" smtClean="0"/>
              <a:t>What _____ you (</a:t>
            </a:r>
            <a:r>
              <a:rPr lang="en-US" sz="3200" dirty="0"/>
              <a:t>do</a:t>
            </a:r>
            <a:r>
              <a:rPr lang="en-US" sz="3200"/>
              <a:t>) </a:t>
            </a:r>
            <a:r>
              <a:rPr lang="en-US" sz="3200" smtClean="0"/>
              <a:t>_____ </a:t>
            </a:r>
            <a:r>
              <a:rPr lang="en-US" sz="3200" dirty="0"/>
              <a:t>at 8 o’clock yesterday </a:t>
            </a:r>
            <a:r>
              <a:rPr lang="en-US" sz="3200"/>
              <a:t>morning</a:t>
            </a:r>
            <a:r>
              <a:rPr lang="en-US" sz="3200" smtClean="0"/>
              <a:t>?</a:t>
            </a:r>
          </a:p>
          <a:p>
            <a:endParaRPr lang="en-US" sz="1000" b="1" smtClean="0">
              <a:solidFill>
                <a:srgbClr val="F26648"/>
              </a:solidFill>
            </a:endParaRPr>
          </a:p>
          <a:p>
            <a:r>
              <a:rPr lang="en-US" sz="3200" b="1" smtClean="0">
                <a:solidFill>
                  <a:srgbClr val="F26648"/>
                </a:solidFill>
              </a:rPr>
              <a:t>2</a:t>
            </a:r>
            <a:r>
              <a:rPr lang="en-US" sz="3200" b="1" dirty="0">
                <a:solidFill>
                  <a:srgbClr val="F26648"/>
                </a:solidFill>
              </a:rPr>
              <a:t>. </a:t>
            </a:r>
            <a:r>
              <a:rPr lang="en-US" sz="3200" dirty="0"/>
              <a:t>Last year, earthquakes (destroy</a:t>
            </a:r>
            <a:r>
              <a:rPr lang="en-US" sz="3200"/>
              <a:t>) </a:t>
            </a:r>
            <a:r>
              <a:rPr lang="en-US" sz="3200" smtClean="0"/>
              <a:t>_________ </a:t>
            </a:r>
            <a:r>
              <a:rPr lang="en-US" sz="3200" dirty="0"/>
              <a:t>a lot of houses in Japan</a:t>
            </a:r>
            <a:r>
              <a:rPr lang="en-US" sz="3200"/>
              <a:t>. </a:t>
            </a:r>
            <a:endParaRPr lang="en-US" sz="3200" smtClean="0"/>
          </a:p>
          <a:p>
            <a:endParaRPr lang="en-US" sz="1000" dirty="0" smtClean="0"/>
          </a:p>
          <a:p>
            <a:r>
              <a:rPr lang="en-US" sz="3200" b="1" dirty="0" smtClean="0">
                <a:solidFill>
                  <a:srgbClr val="F26648"/>
                </a:solidFill>
              </a:rPr>
              <a:t>3</a:t>
            </a:r>
            <a:r>
              <a:rPr lang="en-US" sz="3200" b="1" dirty="0">
                <a:solidFill>
                  <a:srgbClr val="F26648"/>
                </a:solidFill>
              </a:rPr>
              <a:t>. </a:t>
            </a:r>
            <a:r>
              <a:rPr lang="en-US" sz="3200" dirty="0"/>
              <a:t>He (water</a:t>
            </a:r>
            <a:r>
              <a:rPr lang="en-US" sz="3200"/>
              <a:t>) </a:t>
            </a:r>
            <a:r>
              <a:rPr lang="en-US" sz="3200" smtClean="0"/>
              <a:t>____________ </a:t>
            </a:r>
            <a:r>
              <a:rPr lang="en-US" sz="3200" dirty="0"/>
              <a:t>the flowers in his garden when the tornado (come</a:t>
            </a:r>
            <a:r>
              <a:rPr lang="en-US" sz="3200"/>
              <a:t>) </a:t>
            </a:r>
            <a:r>
              <a:rPr lang="en-US" sz="3200" smtClean="0"/>
              <a:t>_____. </a:t>
            </a:r>
          </a:p>
          <a:p>
            <a:endParaRPr lang="en-US" sz="1000" dirty="0" smtClean="0"/>
          </a:p>
          <a:p>
            <a:r>
              <a:rPr lang="en-US" sz="3200" b="1" dirty="0" smtClean="0">
                <a:solidFill>
                  <a:srgbClr val="F26648"/>
                </a:solidFill>
              </a:rPr>
              <a:t>4</a:t>
            </a:r>
            <a:r>
              <a:rPr lang="en-US" sz="3200" b="1" dirty="0">
                <a:solidFill>
                  <a:srgbClr val="F26648"/>
                </a:solidFill>
              </a:rPr>
              <a:t>. </a:t>
            </a:r>
            <a:r>
              <a:rPr lang="en-US" sz="3200" dirty="0"/>
              <a:t>While they (call</a:t>
            </a:r>
            <a:r>
              <a:rPr lang="en-US" sz="3200"/>
              <a:t>) </a:t>
            </a:r>
            <a:r>
              <a:rPr lang="en-US" sz="3200" smtClean="0"/>
              <a:t>__________ </a:t>
            </a:r>
            <a:r>
              <a:rPr lang="en-US" sz="3200" dirty="0"/>
              <a:t>for help, the rescue workers (appear</a:t>
            </a:r>
            <a:r>
              <a:rPr lang="en-US" sz="3200"/>
              <a:t>) </a:t>
            </a:r>
            <a:r>
              <a:rPr lang="en-US" sz="3200" smtClean="0"/>
              <a:t>________. </a:t>
            </a:r>
          </a:p>
          <a:p>
            <a:endParaRPr lang="en-US" sz="1000" dirty="0" smtClean="0"/>
          </a:p>
          <a:p>
            <a:r>
              <a:rPr lang="en-US" sz="3200" b="1" dirty="0" smtClean="0">
                <a:solidFill>
                  <a:srgbClr val="F26648"/>
                </a:solidFill>
              </a:rPr>
              <a:t>5</a:t>
            </a:r>
            <a:r>
              <a:rPr lang="en-US" sz="3200" b="1">
                <a:solidFill>
                  <a:srgbClr val="F26648"/>
                </a:solidFill>
              </a:rPr>
              <a:t>. </a:t>
            </a:r>
            <a:r>
              <a:rPr lang="en-US" sz="3200" smtClean="0"/>
              <a:t>_______ you </a:t>
            </a:r>
            <a:r>
              <a:rPr lang="en-US" sz="3200" dirty="0"/>
              <a:t>(listen</a:t>
            </a:r>
            <a:r>
              <a:rPr lang="en-US" sz="3200"/>
              <a:t>) </a:t>
            </a:r>
            <a:r>
              <a:rPr lang="en-US" sz="3200" smtClean="0"/>
              <a:t>________ </a:t>
            </a:r>
            <a:r>
              <a:rPr lang="en-US" sz="3200" dirty="0"/>
              <a:t>to music at 9 o’clock yesterday evening?</a:t>
            </a:r>
          </a:p>
        </p:txBody>
      </p:sp>
      <p:sp>
        <p:nvSpPr>
          <p:cNvPr id="21" name="TextBox 20"/>
          <p:cNvSpPr txBox="1"/>
          <p:nvPr/>
        </p:nvSpPr>
        <p:spPr>
          <a:xfrm>
            <a:off x="1947562" y="1738224"/>
            <a:ext cx="1194002" cy="584775"/>
          </a:xfrm>
          <a:prstGeom prst="rect">
            <a:avLst/>
          </a:prstGeom>
          <a:noFill/>
        </p:spPr>
        <p:txBody>
          <a:bodyPr wrap="square" rtlCol="0">
            <a:spAutoFit/>
          </a:bodyPr>
          <a:lstStyle/>
          <a:p>
            <a:pPr lvl="0"/>
            <a:r>
              <a:rPr lang="en-US" sz="3200" b="1" smtClean="0">
                <a:solidFill>
                  <a:srgbClr val="7030A0"/>
                </a:solidFill>
              </a:rPr>
              <a:t>were</a:t>
            </a:r>
            <a:endParaRPr lang="en-US" sz="3200" b="1" dirty="0">
              <a:solidFill>
                <a:srgbClr val="7030A0"/>
              </a:solidFill>
            </a:endParaRPr>
          </a:p>
        </p:txBody>
      </p:sp>
      <p:sp>
        <p:nvSpPr>
          <p:cNvPr id="22" name="TextBox 21"/>
          <p:cNvSpPr txBox="1"/>
          <p:nvPr/>
        </p:nvSpPr>
        <p:spPr>
          <a:xfrm>
            <a:off x="6239324" y="2396809"/>
            <a:ext cx="2022026" cy="584775"/>
          </a:xfrm>
          <a:prstGeom prst="rect">
            <a:avLst/>
          </a:prstGeom>
          <a:noFill/>
        </p:spPr>
        <p:txBody>
          <a:bodyPr wrap="square" rtlCol="0">
            <a:spAutoFit/>
          </a:bodyPr>
          <a:lstStyle/>
          <a:p>
            <a:pPr lvl="0"/>
            <a:r>
              <a:rPr lang="en-US" sz="3200" b="1" dirty="0">
                <a:solidFill>
                  <a:srgbClr val="7030A0"/>
                </a:solidFill>
              </a:rPr>
              <a:t>destroyed</a:t>
            </a:r>
          </a:p>
        </p:txBody>
      </p:sp>
      <p:sp>
        <p:nvSpPr>
          <p:cNvPr id="23" name="TextBox 22"/>
          <p:cNvSpPr txBox="1"/>
          <p:nvPr/>
        </p:nvSpPr>
        <p:spPr>
          <a:xfrm>
            <a:off x="2803396" y="3520821"/>
            <a:ext cx="2459922" cy="584775"/>
          </a:xfrm>
          <a:prstGeom prst="rect">
            <a:avLst/>
          </a:prstGeom>
          <a:noFill/>
        </p:spPr>
        <p:txBody>
          <a:bodyPr wrap="square" rtlCol="0">
            <a:spAutoFit/>
          </a:bodyPr>
          <a:lstStyle/>
          <a:p>
            <a:pPr lvl="0"/>
            <a:r>
              <a:rPr lang="en-US" sz="3200" b="1" dirty="0">
                <a:solidFill>
                  <a:srgbClr val="7030A0"/>
                </a:solidFill>
              </a:rPr>
              <a:t>was watering</a:t>
            </a:r>
          </a:p>
        </p:txBody>
      </p:sp>
      <p:sp>
        <p:nvSpPr>
          <p:cNvPr id="25" name="TextBox 24"/>
          <p:cNvSpPr txBox="1"/>
          <p:nvPr/>
        </p:nvSpPr>
        <p:spPr>
          <a:xfrm>
            <a:off x="3146425" y="3990393"/>
            <a:ext cx="1130300" cy="584775"/>
          </a:xfrm>
          <a:prstGeom prst="rect">
            <a:avLst/>
          </a:prstGeom>
          <a:noFill/>
        </p:spPr>
        <p:txBody>
          <a:bodyPr wrap="square" rtlCol="0">
            <a:spAutoFit/>
          </a:bodyPr>
          <a:lstStyle/>
          <a:p>
            <a:pPr lvl="0"/>
            <a:r>
              <a:rPr lang="en-US" sz="3200" b="1" dirty="0">
                <a:solidFill>
                  <a:srgbClr val="7030A0"/>
                </a:solidFill>
              </a:rPr>
              <a:t>came</a:t>
            </a:r>
          </a:p>
        </p:txBody>
      </p:sp>
      <p:sp>
        <p:nvSpPr>
          <p:cNvPr id="26" name="TextBox 25"/>
          <p:cNvSpPr txBox="1"/>
          <p:nvPr/>
        </p:nvSpPr>
        <p:spPr>
          <a:xfrm>
            <a:off x="3621912" y="4627657"/>
            <a:ext cx="2258119" cy="584775"/>
          </a:xfrm>
          <a:prstGeom prst="rect">
            <a:avLst/>
          </a:prstGeom>
          <a:noFill/>
        </p:spPr>
        <p:txBody>
          <a:bodyPr wrap="square" rtlCol="0">
            <a:spAutoFit/>
          </a:bodyPr>
          <a:lstStyle/>
          <a:p>
            <a:pPr lvl="0"/>
            <a:r>
              <a:rPr lang="en-US" sz="3200" b="1" dirty="0">
                <a:solidFill>
                  <a:srgbClr val="7030A0"/>
                </a:solidFill>
              </a:rPr>
              <a:t>were calling</a:t>
            </a:r>
          </a:p>
        </p:txBody>
      </p:sp>
      <p:sp>
        <p:nvSpPr>
          <p:cNvPr id="29" name="TextBox 28"/>
          <p:cNvSpPr txBox="1"/>
          <p:nvPr/>
        </p:nvSpPr>
        <p:spPr>
          <a:xfrm>
            <a:off x="1947562" y="5126084"/>
            <a:ext cx="1864257" cy="584775"/>
          </a:xfrm>
          <a:prstGeom prst="rect">
            <a:avLst/>
          </a:prstGeom>
          <a:noFill/>
        </p:spPr>
        <p:txBody>
          <a:bodyPr wrap="square" rtlCol="0">
            <a:spAutoFit/>
          </a:bodyPr>
          <a:lstStyle/>
          <a:p>
            <a:pPr lvl="0"/>
            <a:r>
              <a:rPr lang="en-US" sz="3200" b="1" dirty="0">
                <a:solidFill>
                  <a:srgbClr val="7030A0"/>
                </a:solidFill>
              </a:rPr>
              <a:t>appeared</a:t>
            </a:r>
          </a:p>
        </p:txBody>
      </p:sp>
      <p:sp>
        <p:nvSpPr>
          <p:cNvPr id="30" name="TextBox 29"/>
          <p:cNvSpPr txBox="1"/>
          <p:nvPr/>
        </p:nvSpPr>
        <p:spPr>
          <a:xfrm>
            <a:off x="956813" y="5754132"/>
            <a:ext cx="1091048" cy="584775"/>
          </a:xfrm>
          <a:prstGeom prst="rect">
            <a:avLst/>
          </a:prstGeom>
          <a:noFill/>
        </p:spPr>
        <p:txBody>
          <a:bodyPr wrap="square" rtlCol="0">
            <a:spAutoFit/>
          </a:bodyPr>
          <a:lstStyle/>
          <a:p>
            <a:pPr lvl="0"/>
            <a:r>
              <a:rPr lang="en-US" sz="3200" b="1" smtClean="0">
                <a:solidFill>
                  <a:srgbClr val="7030A0"/>
                </a:solidFill>
              </a:rPr>
              <a:t>Were</a:t>
            </a:r>
            <a:endParaRPr lang="en-US" sz="3200" b="1" dirty="0">
              <a:solidFill>
                <a:srgbClr val="7030A0"/>
              </a:solidFill>
            </a:endParaRPr>
          </a:p>
        </p:txBody>
      </p:sp>
      <p:sp>
        <p:nvSpPr>
          <p:cNvPr id="18" name="TextBox 17"/>
          <p:cNvSpPr txBox="1"/>
          <p:nvPr/>
        </p:nvSpPr>
        <p:spPr>
          <a:xfrm>
            <a:off x="4429459" y="1743904"/>
            <a:ext cx="1262953" cy="584775"/>
          </a:xfrm>
          <a:prstGeom prst="rect">
            <a:avLst/>
          </a:prstGeom>
          <a:noFill/>
        </p:spPr>
        <p:txBody>
          <a:bodyPr wrap="square" rtlCol="0">
            <a:spAutoFit/>
          </a:bodyPr>
          <a:lstStyle/>
          <a:p>
            <a:pPr lvl="0"/>
            <a:r>
              <a:rPr lang="en-US" sz="3200" b="1" smtClean="0">
                <a:solidFill>
                  <a:srgbClr val="7030A0"/>
                </a:solidFill>
              </a:rPr>
              <a:t>doing</a:t>
            </a:r>
            <a:endParaRPr lang="en-US" sz="3200" b="1" dirty="0">
              <a:solidFill>
                <a:srgbClr val="7030A0"/>
              </a:solidFill>
            </a:endParaRPr>
          </a:p>
        </p:txBody>
      </p:sp>
      <p:sp>
        <p:nvSpPr>
          <p:cNvPr id="31" name="TextBox 30"/>
          <p:cNvSpPr txBox="1"/>
          <p:nvPr/>
        </p:nvSpPr>
        <p:spPr>
          <a:xfrm>
            <a:off x="4361591" y="5754131"/>
            <a:ext cx="1667719" cy="584775"/>
          </a:xfrm>
          <a:prstGeom prst="rect">
            <a:avLst/>
          </a:prstGeom>
          <a:noFill/>
        </p:spPr>
        <p:txBody>
          <a:bodyPr wrap="square" rtlCol="0">
            <a:spAutoFit/>
          </a:bodyPr>
          <a:lstStyle/>
          <a:p>
            <a:pPr lvl="0"/>
            <a:r>
              <a:rPr lang="en-US" sz="3200" b="1" smtClean="0">
                <a:solidFill>
                  <a:srgbClr val="7030A0"/>
                </a:solidFill>
              </a:rPr>
              <a:t>listening</a:t>
            </a:r>
            <a:endParaRPr lang="en-US" sz="3200" b="1" dirty="0">
              <a:solidFill>
                <a:srgbClr val="7030A0"/>
              </a:solidFill>
            </a:endParaRPr>
          </a:p>
        </p:txBody>
      </p:sp>
    </p:spTree>
    <p:extLst>
      <p:ext uri="{BB962C8B-B14F-4D97-AF65-F5344CB8AC3E}">
        <p14:creationId xmlns:p14="http://schemas.microsoft.com/office/powerpoint/2010/main" val="1815399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dissolve">
                                      <p:cBhvr>
                                        <p:cTn id="40" dur="500"/>
                                        <p:tgtEl>
                                          <p:spTgt spid="3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dissolv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9" grpId="0"/>
      <p:bldP spid="30" grpId="0"/>
      <p:bldP spid="18"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08" y="-22421"/>
            <a:ext cx="12192000" cy="1083309"/>
            <a:chOff x="0" y="-3"/>
            <a:chExt cx="12192000" cy="1083309"/>
          </a:xfrm>
        </p:grpSpPr>
        <p:sp>
          <p:nvSpPr>
            <p:cNvPr id="8" name="Round Single Corner Rectangle 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499767" y="218487"/>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GRAMMAR</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73970" y="1256262"/>
            <a:ext cx="10812844" cy="523220"/>
          </a:xfrm>
          <a:prstGeom prst="rect">
            <a:avLst/>
          </a:prstGeom>
          <a:noFill/>
          <a:effectLst/>
        </p:spPr>
        <p:txBody>
          <a:bodyPr wrap="square" rtlCol="0">
            <a:spAutoFit/>
          </a:bodyPr>
          <a:lstStyle/>
          <a:p>
            <a:r>
              <a:rPr lang="en-US" sz="2800" b="1" dirty="0"/>
              <a:t>Complete the sentences about you and your family members.</a:t>
            </a:r>
          </a:p>
        </p:txBody>
      </p:sp>
      <p:sp>
        <p:nvSpPr>
          <p:cNvPr id="13" name="Rounded Rectangle 12"/>
          <p:cNvSpPr/>
          <p:nvPr/>
        </p:nvSpPr>
        <p:spPr>
          <a:xfrm>
            <a:off x="603582" y="1276876"/>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627792" y="116138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Rectangle 3"/>
          <p:cNvSpPr/>
          <p:nvPr/>
        </p:nvSpPr>
        <p:spPr>
          <a:xfrm>
            <a:off x="1010938" y="1850364"/>
            <a:ext cx="10195778" cy="4524315"/>
          </a:xfrm>
          <a:prstGeom prst="rect">
            <a:avLst/>
          </a:prstGeom>
        </p:spPr>
        <p:txBody>
          <a:bodyPr wrap="square">
            <a:spAutoFit/>
          </a:bodyPr>
          <a:lstStyle/>
          <a:p>
            <a:pPr>
              <a:lnSpc>
                <a:spcPct val="150000"/>
              </a:lnSpc>
              <a:spcAft>
                <a:spcPts val="0"/>
              </a:spcAft>
            </a:pPr>
            <a:r>
              <a:rPr lang="en-US" sz="3200" dirty="0">
                <a:latin typeface="Times New Roman" panose="02020603050405020304" pitchFamily="18" charset="0"/>
                <a:ea typeface="Times New Roman" panose="02020603050405020304" pitchFamily="18" charset="0"/>
              </a:rPr>
              <a:t>At 7 p.m. yesterday, … </a:t>
            </a:r>
          </a:p>
          <a:p>
            <a:pPr>
              <a:lnSpc>
                <a:spcPct val="150000"/>
              </a:lnSpc>
              <a:spcAft>
                <a:spcPts val="0"/>
              </a:spcAft>
            </a:pPr>
            <a:r>
              <a:rPr lang="en-US" sz="3200" b="1" dirty="0">
                <a:solidFill>
                  <a:srgbClr val="F26648"/>
                </a:solidFill>
                <a:latin typeface="Times New Roman" panose="02020603050405020304" pitchFamily="18" charset="0"/>
                <a:ea typeface="Times New Roman" panose="02020603050405020304" pitchFamily="18" charset="0"/>
              </a:rPr>
              <a:t>1. </a:t>
            </a:r>
            <a:r>
              <a:rPr lang="en-US" sz="3200" dirty="0">
                <a:latin typeface="Times New Roman" panose="02020603050405020304" pitchFamily="18" charset="0"/>
                <a:ea typeface="Times New Roman" panose="02020603050405020304" pitchFamily="18" charset="0"/>
              </a:rPr>
              <a:t>I </a:t>
            </a:r>
            <a:r>
              <a:rPr lang="en-US" sz="3200">
                <a:latin typeface="Times New Roman" panose="02020603050405020304" pitchFamily="18" charset="0"/>
                <a:ea typeface="Times New Roman" panose="02020603050405020304" pitchFamily="18" charset="0"/>
              </a:rPr>
              <a:t>was ________________________________. </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pPr>
            <a:r>
              <a:rPr lang="en-US" sz="3200" b="1" dirty="0">
                <a:solidFill>
                  <a:srgbClr val="F26648"/>
                </a:solidFill>
                <a:latin typeface="Times New Roman" panose="02020603050405020304" pitchFamily="18" charset="0"/>
                <a:ea typeface="Times New Roman" panose="02020603050405020304" pitchFamily="18" charset="0"/>
              </a:rPr>
              <a:t>2. </a:t>
            </a:r>
            <a:r>
              <a:rPr lang="en-US" sz="3200" dirty="0">
                <a:latin typeface="Times New Roman" panose="02020603050405020304" pitchFamily="18" charset="0"/>
                <a:ea typeface="Times New Roman" panose="02020603050405020304" pitchFamily="18" charset="0"/>
              </a:rPr>
              <a:t>my grandmother / </a:t>
            </a:r>
            <a:r>
              <a:rPr lang="en-US" sz="3200">
                <a:latin typeface="Times New Roman" panose="02020603050405020304" pitchFamily="18" charset="0"/>
                <a:ea typeface="Times New Roman" panose="02020603050405020304" pitchFamily="18" charset="0"/>
              </a:rPr>
              <a:t>grandfather  ____________. </a:t>
            </a:r>
            <a:endParaRPr lang="en-US" sz="3200" dirty="0">
              <a:latin typeface="Times New Roman" panose="02020603050405020304" pitchFamily="18" charset="0"/>
              <a:ea typeface="Times New Roman" panose="02020603050405020304" pitchFamily="18" charset="0"/>
            </a:endParaRPr>
          </a:p>
          <a:p>
            <a:pPr>
              <a:lnSpc>
                <a:spcPct val="150000"/>
              </a:lnSpc>
            </a:pPr>
            <a:r>
              <a:rPr lang="en-US" sz="3200" b="1" dirty="0">
                <a:solidFill>
                  <a:srgbClr val="F26648"/>
                </a:solidFill>
                <a:latin typeface="Times New Roman" panose="02020603050405020304" pitchFamily="18" charset="0"/>
                <a:ea typeface="Times New Roman" panose="02020603050405020304" pitchFamily="18" charset="0"/>
              </a:rPr>
              <a:t>3. </a:t>
            </a:r>
            <a:r>
              <a:rPr lang="en-US" sz="3200" dirty="0">
                <a:latin typeface="Times New Roman" panose="02020603050405020304" pitchFamily="18" charset="0"/>
                <a:ea typeface="Times New Roman" panose="02020603050405020304" pitchFamily="18" charset="0"/>
              </a:rPr>
              <a:t>my </a:t>
            </a:r>
            <a:r>
              <a:rPr lang="en-US" sz="3200">
                <a:latin typeface="Times New Roman" panose="02020603050405020304" pitchFamily="18" charset="0"/>
                <a:ea typeface="Times New Roman" panose="02020603050405020304" pitchFamily="18" charset="0"/>
              </a:rPr>
              <a:t>mother ____________________________. </a:t>
            </a:r>
            <a:endParaRPr lang="en-US" sz="3200" dirty="0" smtClean="0">
              <a:latin typeface="Times New Roman" panose="02020603050405020304" pitchFamily="18" charset="0"/>
              <a:ea typeface="Times New Roman" panose="02020603050405020304" pitchFamily="18" charset="0"/>
            </a:endParaRPr>
          </a:p>
          <a:p>
            <a:pPr>
              <a:lnSpc>
                <a:spcPct val="150000"/>
              </a:lnSpc>
            </a:pPr>
            <a:r>
              <a:rPr lang="en-US" sz="3200" b="1" dirty="0" smtClean="0">
                <a:solidFill>
                  <a:srgbClr val="F26648"/>
                </a:solidFill>
                <a:latin typeface="Times New Roman" panose="02020603050405020304" pitchFamily="18" charset="0"/>
                <a:ea typeface="Times New Roman" panose="02020603050405020304" pitchFamily="18" charset="0"/>
              </a:rPr>
              <a:t>4</a:t>
            </a:r>
            <a:r>
              <a:rPr lang="en-US" sz="3200" b="1" dirty="0">
                <a:solidFill>
                  <a:srgbClr val="F26648"/>
                </a:solidFill>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my </a:t>
            </a:r>
            <a:r>
              <a:rPr lang="en-US" sz="3200">
                <a:latin typeface="Times New Roman" panose="02020603050405020304" pitchFamily="18" charset="0"/>
                <a:ea typeface="Times New Roman" panose="02020603050405020304" pitchFamily="18" charset="0"/>
              </a:rPr>
              <a:t>father _____________________________. </a:t>
            </a:r>
            <a:endParaRPr lang="en-US" sz="3200" dirty="0" smtClean="0">
              <a:latin typeface="Times New Roman" panose="02020603050405020304" pitchFamily="18" charset="0"/>
              <a:ea typeface="Times New Roman" panose="02020603050405020304" pitchFamily="18" charset="0"/>
            </a:endParaRPr>
          </a:p>
          <a:p>
            <a:pPr>
              <a:lnSpc>
                <a:spcPct val="150000"/>
              </a:lnSpc>
            </a:pPr>
            <a:r>
              <a:rPr lang="en-US" sz="3200" b="1" dirty="0" smtClean="0">
                <a:solidFill>
                  <a:srgbClr val="F26648"/>
                </a:solidFill>
                <a:latin typeface="Times New Roman" panose="02020603050405020304" pitchFamily="18" charset="0"/>
                <a:ea typeface="Times New Roman" panose="02020603050405020304" pitchFamily="18" charset="0"/>
              </a:rPr>
              <a:t>5</a:t>
            </a:r>
            <a:r>
              <a:rPr lang="en-US" sz="3200" b="1" dirty="0">
                <a:solidFill>
                  <a:srgbClr val="F26648"/>
                </a:solidFill>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my sister / </a:t>
            </a:r>
            <a:r>
              <a:rPr lang="en-US" sz="3200">
                <a:latin typeface="Times New Roman" panose="02020603050405020304" pitchFamily="18" charset="0"/>
                <a:ea typeface="Times New Roman" panose="02020603050405020304" pitchFamily="18" charset="0"/>
              </a:rPr>
              <a:t>brother ______________________.</a:t>
            </a:r>
            <a:endParaRPr lang="en-US" sz="3200" dirty="0"/>
          </a:p>
        </p:txBody>
      </p:sp>
    </p:spTree>
    <p:extLst>
      <p:ext uri="{BB962C8B-B14F-4D97-AF65-F5344CB8AC3E}">
        <p14:creationId xmlns:p14="http://schemas.microsoft.com/office/powerpoint/2010/main" val="541788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77"/>
            <a:ext cx="12192000" cy="1083309"/>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6" y="199630"/>
            <a:ext cx="613675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PROJECT</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3371" t="1745" r="3440" b="1018"/>
          <a:stretch/>
        </p:blipFill>
        <p:spPr>
          <a:xfrm>
            <a:off x="381001" y="2018625"/>
            <a:ext cx="4972050" cy="4813750"/>
          </a:xfrm>
          <a:prstGeom prst="rect">
            <a:avLst/>
          </a:prstGeom>
        </p:spPr>
      </p:pic>
      <p:pic>
        <p:nvPicPr>
          <p:cNvPr id="3" name="Picture 2"/>
          <p:cNvPicPr>
            <a:picLocks noChangeAspect="1"/>
          </p:cNvPicPr>
          <p:nvPr/>
        </p:nvPicPr>
        <p:blipFill rotWithShape="1">
          <a:blip r:embed="rId4"/>
          <a:srcRect l="440" t="9752" r="14424" b="9631"/>
          <a:stretch/>
        </p:blipFill>
        <p:spPr>
          <a:xfrm>
            <a:off x="314325" y="1100642"/>
            <a:ext cx="9220200" cy="857250"/>
          </a:xfrm>
          <a:prstGeom prst="rect">
            <a:avLst/>
          </a:prstGeom>
        </p:spPr>
      </p:pic>
      <p:pic>
        <p:nvPicPr>
          <p:cNvPr id="15" name="Picture 14"/>
          <p:cNvPicPr>
            <a:picLocks noChangeAspect="1"/>
          </p:cNvPicPr>
          <p:nvPr/>
        </p:nvPicPr>
        <p:blipFill>
          <a:blip r:embed="rId5"/>
          <a:stretch>
            <a:fillRect/>
          </a:stretch>
        </p:blipFill>
        <p:spPr>
          <a:xfrm>
            <a:off x="8496734" y="3286124"/>
            <a:ext cx="3399386" cy="3371175"/>
          </a:xfrm>
          <a:prstGeom prst="rect">
            <a:avLst/>
          </a:prstGeom>
        </p:spPr>
      </p:pic>
      <p:pic>
        <p:nvPicPr>
          <p:cNvPr id="4" name="Picture 3"/>
          <p:cNvPicPr>
            <a:picLocks noChangeAspect="1"/>
          </p:cNvPicPr>
          <p:nvPr/>
        </p:nvPicPr>
        <p:blipFill>
          <a:blip r:embed="rId6"/>
          <a:stretch>
            <a:fillRect/>
          </a:stretch>
        </p:blipFill>
        <p:spPr>
          <a:xfrm>
            <a:off x="5611870" y="2089784"/>
            <a:ext cx="2884864" cy="1962825"/>
          </a:xfrm>
          <a:prstGeom prst="rect">
            <a:avLst/>
          </a:prstGeom>
        </p:spPr>
      </p:pic>
    </p:spTree>
    <p:extLst>
      <p:ext uri="{BB962C8B-B14F-4D97-AF65-F5344CB8AC3E}">
        <p14:creationId xmlns:p14="http://schemas.microsoft.com/office/powerpoint/2010/main" val="2742752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Oval 2"/>
          <p:cNvSpPr/>
          <p:nvPr/>
        </p:nvSpPr>
        <p:spPr>
          <a:xfrm>
            <a:off x="529388" y="211756"/>
            <a:ext cx="3070459" cy="81814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Algerian" panose="04020705040A02060702" pitchFamily="82" charset="0"/>
              </a:rPr>
              <a:t>GROUP 4</a:t>
            </a:r>
            <a:endParaRPr lang="en-US" sz="3600" dirty="0">
              <a:solidFill>
                <a:schemeClr val="tx1"/>
              </a:solidFill>
              <a:latin typeface="Algerian" panose="04020705040A02060702" pitchFamily="82" charset="0"/>
            </a:endParaRPr>
          </a:p>
        </p:txBody>
      </p:sp>
    </p:spTree>
    <p:extLst>
      <p:ext uri="{BB962C8B-B14F-4D97-AF65-F5344CB8AC3E}">
        <p14:creationId xmlns:p14="http://schemas.microsoft.com/office/powerpoint/2010/main" val="31409664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071016" cy="6858000"/>
          </a:xfrm>
          <a:prstGeom prst="rect">
            <a:avLst/>
          </a:prstGeom>
        </p:spPr>
      </p:pic>
      <p:pic>
        <p:nvPicPr>
          <p:cNvPr id="3" name="Picture 2"/>
          <p:cNvPicPr>
            <a:picLocks noChangeAspect="1"/>
          </p:cNvPicPr>
          <p:nvPr/>
        </p:nvPicPr>
        <p:blipFill>
          <a:blip r:embed="rId3"/>
          <a:stretch>
            <a:fillRect/>
          </a:stretch>
        </p:blipFill>
        <p:spPr>
          <a:xfrm>
            <a:off x="6071016" y="0"/>
            <a:ext cx="6011057" cy="6858000"/>
          </a:xfrm>
          <a:prstGeom prst="rect">
            <a:avLst/>
          </a:prstGeom>
        </p:spPr>
      </p:pic>
      <p:sp>
        <p:nvSpPr>
          <p:cNvPr id="5" name="TextBox 4"/>
          <p:cNvSpPr txBox="1"/>
          <p:nvPr/>
        </p:nvSpPr>
        <p:spPr>
          <a:xfrm>
            <a:off x="2870616" y="3429000"/>
            <a:ext cx="5759910" cy="1938992"/>
          </a:xfrm>
          <a:prstGeom prst="rect">
            <a:avLst/>
          </a:prstGeom>
          <a:noFill/>
        </p:spPr>
        <p:txBody>
          <a:bodyPr wrap="none" rtlCol="0">
            <a:spAutoFit/>
          </a:bodyPr>
          <a:lstStyle/>
          <a:p>
            <a:r>
              <a:rPr lang="en-GB" sz="6000" b="1" i="1" dirty="0" smtClean="0">
                <a:ln w="0"/>
                <a:solidFill>
                  <a:schemeClr val="bg1"/>
                </a:solidFill>
                <a:effectLst>
                  <a:outerShdw blurRad="38100" dist="19050" dir="2700000" algn="tl" rotWithShape="0">
                    <a:schemeClr val="dk1">
                      <a:alpha val="40000"/>
                    </a:schemeClr>
                  </a:outerShdw>
                </a:effectLst>
                <a:latin typeface="Comic Sans MS" panose="030F0702030302020204" pitchFamily="66" charset="0"/>
              </a:rPr>
              <a:t>TORANADOES</a:t>
            </a:r>
            <a:endParaRPr lang="en-US" sz="6000" b="1" i="1" dirty="0" smtClean="0">
              <a:ln w="0"/>
              <a:solidFill>
                <a:schemeClr val="bg1"/>
              </a:solidFill>
              <a:effectLst>
                <a:outerShdw blurRad="38100" dist="19050" dir="2700000" algn="tl" rotWithShape="0">
                  <a:schemeClr val="dk1">
                    <a:alpha val="40000"/>
                  </a:schemeClr>
                </a:outerShdw>
              </a:effectLst>
              <a:latin typeface="Comic Sans MS" panose="030F0702030302020204" pitchFamily="66" charset="0"/>
            </a:endParaRPr>
          </a:p>
          <a:p>
            <a:endParaRPr lang="en-US" sz="6000" dirty="0"/>
          </a:p>
        </p:txBody>
      </p:sp>
    </p:spTree>
    <p:extLst>
      <p:ext uri="{BB962C8B-B14F-4D97-AF65-F5344CB8AC3E}">
        <p14:creationId xmlns:p14="http://schemas.microsoft.com/office/powerpoint/2010/main" val="3386914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5745"/>
            <a:ext cx="6833016" cy="4031873"/>
          </a:xfrm>
          <a:prstGeom prst="rect">
            <a:avLst/>
          </a:prstGeom>
          <a:noFill/>
        </p:spPr>
        <p:txBody>
          <a:bodyPr wrap="square" rtlCol="0">
            <a:spAutoFit/>
          </a:bodyPr>
          <a:lstStyle/>
          <a:p>
            <a:pPr marL="457200" indent="-457200">
              <a:buFontTx/>
              <a:buChar char="-"/>
            </a:pPr>
            <a:r>
              <a:rPr lang="en-US" sz="3200" dirty="0" smtClean="0">
                <a:latin typeface="Times New Roman" panose="02020603050405020304" pitchFamily="18" charset="0"/>
                <a:cs typeface="Times New Roman" panose="02020603050405020304" pitchFamily="18" charset="0"/>
              </a:rPr>
              <a:t>A </a:t>
            </a:r>
            <a:r>
              <a:rPr lang="en-US" sz="3200" dirty="0">
                <a:latin typeface="Times New Roman" panose="02020603050405020304" pitchFamily="18" charset="0"/>
                <a:cs typeface="Times New Roman" panose="02020603050405020304" pitchFamily="18" charset="0"/>
              </a:rPr>
              <a:t>tornado forms from a thunderstorm or large storm. </a:t>
            </a:r>
            <a:endParaRPr lang="en-US" sz="3200" dirty="0" smtClean="0">
              <a:latin typeface="Times New Roman" panose="02020603050405020304" pitchFamily="18" charset="0"/>
              <a:cs typeface="Times New Roman" panose="02020603050405020304" pitchFamily="18" charset="0"/>
            </a:endParaRPr>
          </a:p>
          <a:p>
            <a:pPr marL="457200" indent="-457200">
              <a:buFontTx/>
              <a:buChar char="-"/>
            </a:pPr>
            <a:r>
              <a:rPr lang="en-US" sz="3200" dirty="0" smtClean="0">
                <a:effectLst/>
                <a:latin typeface="Times New Roman" panose="02020603050405020304" pitchFamily="18" charset="0"/>
                <a:cs typeface="Times New Roman" panose="02020603050405020304" pitchFamily="18" charset="0"/>
              </a:rPr>
              <a:t>Tornadoes are common in the USA. According to ABC, an average of 132 tornadoes occur in Texas each year, mostly from April to June</a:t>
            </a:r>
          </a:p>
          <a:p>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endParaRPr lang="en-US" sz="3200" dirty="0" smtClean="0">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900473" y="3702570"/>
            <a:ext cx="4792793" cy="2944818"/>
          </a:xfrm>
          <a:prstGeom prst="rect">
            <a:avLst/>
          </a:prstGeom>
        </p:spPr>
      </p:pic>
      <p:sp>
        <p:nvSpPr>
          <p:cNvPr id="5"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0" y="-210612"/>
            <a:ext cx="125059" cy="42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1893" tIns="53958" rIns="61893" bIns="8887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6" name="Picture 2" descr="https://res-zalo.zadn.vn/upload/media/2019/1/25/iconlike_1548389696575_10359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2476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6900474" y="479154"/>
            <a:ext cx="4792793" cy="2949846"/>
          </a:xfrm>
          <a:prstGeom prst="rect">
            <a:avLst/>
          </a:prstGeom>
        </p:spPr>
      </p:pic>
    </p:spTree>
    <p:extLst>
      <p:ext uri="{BB962C8B-B14F-4D97-AF65-F5344CB8AC3E}">
        <p14:creationId xmlns:p14="http://schemas.microsoft.com/office/powerpoint/2010/main" val="95486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400" y="285750"/>
            <a:ext cx="11727721" cy="3231654"/>
          </a:xfrm>
          <a:prstGeom prst="rect">
            <a:avLst/>
          </a:prstGeom>
          <a:noFill/>
        </p:spPr>
        <p:txBody>
          <a:bodyPr wrap="square" rtlCol="0">
            <a:spAutoFit/>
          </a:bodyPr>
          <a:lstStyle/>
          <a:p>
            <a:r>
              <a:rPr lang="en-US" sz="36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Effects of tornado</a:t>
            </a:r>
          </a:p>
          <a:p>
            <a:r>
              <a:rPr lang="en-US" sz="36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Tornadoes usually occur suddenly, last for a short time, and cause great destruction in a small area. They can sweep away houses, objects, and people. They appear suddenly and without warning, so they can cause death, injury, and damage to both people and property. They destroy homes and crops.</a:t>
            </a:r>
            <a:endParaRPr lang="en-US" sz="3200"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2050" name="Picture 2" descr="https://res-zalo.zadn.vn/upload/media/2019/1/25/iconlike_1548389696575_10359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0"/>
            <a:ext cx="2476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279400" y="3803153"/>
            <a:ext cx="4332157" cy="2538622"/>
          </a:xfrm>
          <a:prstGeom prst="rect">
            <a:avLst/>
          </a:prstGeom>
        </p:spPr>
      </p:pic>
      <p:pic>
        <p:nvPicPr>
          <p:cNvPr id="9" name="Picture 8"/>
          <p:cNvPicPr>
            <a:picLocks noChangeAspect="1"/>
          </p:cNvPicPr>
          <p:nvPr/>
        </p:nvPicPr>
        <p:blipFill>
          <a:blip r:embed="rId4"/>
          <a:stretch>
            <a:fillRect/>
          </a:stretch>
        </p:blipFill>
        <p:spPr>
          <a:xfrm>
            <a:off x="4858322" y="3803153"/>
            <a:ext cx="3433060" cy="2538622"/>
          </a:xfrm>
          <a:prstGeom prst="rect">
            <a:avLst/>
          </a:prstGeom>
        </p:spPr>
      </p:pic>
      <p:pic>
        <p:nvPicPr>
          <p:cNvPr id="10" name="Picture 9"/>
          <p:cNvPicPr>
            <a:picLocks noChangeAspect="1"/>
          </p:cNvPicPr>
          <p:nvPr/>
        </p:nvPicPr>
        <p:blipFill>
          <a:blip r:embed="rId5"/>
          <a:stretch>
            <a:fillRect/>
          </a:stretch>
        </p:blipFill>
        <p:spPr>
          <a:xfrm>
            <a:off x="8538147" y="3803154"/>
            <a:ext cx="3468974" cy="2538622"/>
          </a:xfrm>
          <a:prstGeom prst="rect">
            <a:avLst/>
          </a:prstGeom>
        </p:spPr>
      </p:pic>
    </p:spTree>
    <p:extLst>
      <p:ext uri="{BB962C8B-B14F-4D97-AF65-F5344CB8AC3E}">
        <p14:creationId xmlns:p14="http://schemas.microsoft.com/office/powerpoint/2010/main" val="1475677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599605" y="231711"/>
            <a:ext cx="11817245" cy="6124754"/>
          </a:xfrm>
          <a:prstGeom prst="rect">
            <a:avLst/>
          </a:prstGeom>
          <a:noFill/>
        </p:spPr>
        <p:txBody>
          <a:bodyPr wrap="square" rtlCol="0">
            <a:spAutoFit/>
          </a:bodyPr>
          <a:lstStyle/>
          <a:p>
            <a:r>
              <a:rPr lang="en-US" sz="36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Before </a:t>
            </a:r>
            <a:r>
              <a:rPr lang="en-US" sz="3600" b="1" i="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a:t>
            </a:r>
            <a:r>
              <a:rPr lang="en-US" sz="36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happens</a:t>
            </a:r>
          </a:p>
          <a:p>
            <a:r>
              <a:rPr lang="en-US" sz="3200" dirty="0" smtClean="0">
                <a:latin typeface="Times New Roman" panose="02020603050405020304" pitchFamily="18" charset="0"/>
                <a:cs typeface="Times New Roman" panose="02020603050405020304" pitchFamily="18" charset="0"/>
              </a:rPr>
              <a:t>- Know the signs of a tornado</a:t>
            </a:r>
          </a:p>
          <a:p>
            <a:r>
              <a:rPr lang="en-US" sz="3200" dirty="0" smtClean="0">
                <a:latin typeface="Times New Roman" panose="02020603050405020304" pitchFamily="18" charset="0"/>
                <a:cs typeface="Times New Roman" panose="02020603050405020304" pitchFamily="18" charset="0"/>
              </a:rPr>
              <a:t>- Practice getting to safety with your parents</a:t>
            </a:r>
          </a:p>
          <a:p>
            <a:r>
              <a:rPr lang="en-US" sz="3200" dirty="0" smtClean="0">
                <a:latin typeface="Times New Roman" panose="02020603050405020304" pitchFamily="18" charset="0"/>
                <a:cs typeface="Times New Roman" panose="02020603050405020304" pitchFamily="18" charset="0"/>
              </a:rPr>
              <a:t>- If you can't get to a safer place, lie down and cover your head with your hands.</a:t>
            </a:r>
          </a:p>
          <a:p>
            <a:r>
              <a:rPr lang="en-US" sz="3200" dirty="0" smtClean="0">
                <a:latin typeface="Times New Roman" panose="02020603050405020304" pitchFamily="18" charset="0"/>
                <a:cs typeface="Times New Roman" panose="02020603050405020304" pitchFamily="18" charset="0"/>
              </a:rPr>
              <a:t>- Wear sturdy shoes. Wear a helmet to protect your head.</a:t>
            </a:r>
          </a:p>
          <a:p>
            <a:r>
              <a:rPr lang="en-US" sz="36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While it happens</a:t>
            </a:r>
          </a:p>
          <a:p>
            <a:r>
              <a:rPr lang="en-US" sz="3200" dirty="0" smtClean="0">
                <a:latin typeface="Times New Roman" panose="02020603050405020304" pitchFamily="18" charset="0"/>
                <a:cs typeface="Times New Roman" panose="02020603050405020304" pitchFamily="18" charset="0"/>
              </a:rPr>
              <a:t>- Get to a safe place immediately.</a:t>
            </a:r>
          </a:p>
          <a:p>
            <a:r>
              <a:rPr lang="en-US" sz="3200" dirty="0" smtClean="0">
                <a:latin typeface="Times New Roman" panose="02020603050405020304" pitchFamily="18" charset="0"/>
                <a:cs typeface="Times New Roman" panose="02020603050405020304" pitchFamily="18" charset="0"/>
              </a:rPr>
              <a:t>- Follow the instructions of your parent or teacher.</a:t>
            </a:r>
          </a:p>
          <a:p>
            <a:r>
              <a:rPr lang="en-US" sz="3200" dirty="0" smtClean="0">
                <a:latin typeface="Times New Roman" panose="02020603050405020304" pitchFamily="18" charset="0"/>
                <a:cs typeface="Times New Roman" panose="02020603050405020304" pitchFamily="18" charset="0"/>
              </a:rPr>
              <a:t>- Protect yourself by covering your head or neck with your arms.</a:t>
            </a:r>
          </a:p>
          <a:p>
            <a:r>
              <a:rPr lang="en-US" sz="3200" dirty="0" smtClean="0">
                <a:latin typeface="Times New Roman" panose="02020603050405020304" pitchFamily="18" charset="0"/>
                <a:cs typeface="Times New Roman" panose="02020603050405020304" pitchFamily="18" charset="0"/>
              </a:rPr>
              <a:t>- Stay away from windows.</a:t>
            </a:r>
          </a:p>
          <a:p>
            <a:r>
              <a:rPr lang="en-US" sz="3200" dirty="0" smtClean="0">
                <a:latin typeface="Times New Roman" panose="02020603050405020304" pitchFamily="18" charset="0"/>
                <a:cs typeface="Times New Roman" panose="02020603050405020304" pitchFamily="18" charset="0"/>
              </a:rPr>
              <a:t>- If you are in a car, get out and into a sturdy building.</a:t>
            </a:r>
          </a:p>
        </p:txBody>
      </p:sp>
    </p:spTree>
    <p:extLst>
      <p:ext uri="{BB962C8B-B14F-4D97-AF65-F5344CB8AC3E}">
        <p14:creationId xmlns:p14="http://schemas.microsoft.com/office/powerpoint/2010/main" val="7420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bg1"/>
          </a:solidFill>
        </p:spPr>
      </p:pic>
      <p:sp>
        <p:nvSpPr>
          <p:cNvPr id="2" name="Rounded Rectangle 1"/>
          <p:cNvSpPr/>
          <p:nvPr/>
        </p:nvSpPr>
        <p:spPr>
          <a:xfrm>
            <a:off x="9701048" y="2081048"/>
            <a:ext cx="1397876" cy="7147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9701048" y="2932385"/>
            <a:ext cx="2333297" cy="6831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9701048" y="3752192"/>
            <a:ext cx="1786759" cy="6936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123090" y="1755228"/>
            <a:ext cx="1324303" cy="6831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48030" y="2659116"/>
            <a:ext cx="3289738" cy="6621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443789" y="3541986"/>
            <a:ext cx="2003604" cy="651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607419" y="4360243"/>
            <a:ext cx="1820724" cy="6545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808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5" grpId="0" animBg="1"/>
      <p:bldP spid="6" grpId="0" animBg="1"/>
      <p:bldP spid="7" grpId="0" animBg="1"/>
      <p:bldP spid="8"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9134" y="479685"/>
            <a:ext cx="10013430" cy="3108543"/>
          </a:xfrm>
          <a:prstGeom prst="rect">
            <a:avLst/>
          </a:prstGeom>
          <a:noFill/>
        </p:spPr>
        <p:txBody>
          <a:bodyPr wrap="square" rtlCol="0">
            <a:spAutoFit/>
          </a:bodyPr>
          <a:lstStyle/>
          <a:p>
            <a:r>
              <a:rPr lang="en-US" sz="36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After </a:t>
            </a:r>
            <a:r>
              <a:rPr lang="en-US" sz="3600" b="1" i="1"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happens</a:t>
            </a:r>
            <a:endParaRPr lang="en-US" sz="36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dirty="0" smtClean="0">
                <a:effectLst/>
                <a:latin typeface="Times New Roman" panose="02020603050405020304" pitchFamily="18" charset="0"/>
                <a:cs typeface="Times New Roman" panose="02020603050405020304" pitchFamily="18" charset="0"/>
              </a:rPr>
              <a:t>- If there is damage, stay away and follow adult instructions. </a:t>
            </a:r>
          </a:p>
          <a:p>
            <a:r>
              <a:rPr lang="en-US" sz="3200" dirty="0" smtClean="0">
                <a:effectLst/>
                <a:latin typeface="Times New Roman" panose="02020603050405020304" pitchFamily="18" charset="0"/>
                <a:cs typeface="Times New Roman" panose="02020603050405020304" pitchFamily="18" charset="0"/>
              </a:rPr>
              <a:t>- Do not touch exposed electrical wires such as power lines. </a:t>
            </a:r>
          </a:p>
          <a:p>
            <a:r>
              <a:rPr lang="en-US" sz="3200" dirty="0" smtClean="0">
                <a:effectLst/>
                <a:latin typeface="Times New Roman" panose="02020603050405020304" pitchFamily="18" charset="0"/>
                <a:cs typeface="Times New Roman" panose="02020603050405020304" pitchFamily="18" charset="0"/>
              </a:rPr>
              <a:t>- Tell your parents if you smell gas.</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113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57336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4093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grpSp>
        <p:nvGrpSpPr>
          <p:cNvPr id="10" name="Group 9"/>
          <p:cNvGrpSpPr/>
          <p:nvPr/>
        </p:nvGrpSpPr>
        <p:grpSpPr>
          <a:xfrm>
            <a:off x="1108" y="-22421"/>
            <a:ext cx="12192000" cy="1083309"/>
            <a:chOff x="0" y="-3"/>
            <a:chExt cx="12192000" cy="1083309"/>
          </a:xfrm>
        </p:grpSpPr>
        <p:sp>
          <p:nvSpPr>
            <p:cNvPr id="13" name="Round Single Corner Rectangle 1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23159"/>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2362026" y="2108650"/>
            <a:ext cx="8920938" cy="3539430"/>
          </a:xfrm>
          <a:prstGeom prst="rect">
            <a:avLst/>
          </a:prstGeom>
          <a:noFill/>
        </p:spPr>
        <p:txBody>
          <a:bodyPr wrap="square">
            <a:spAutoFit/>
          </a:bodyPr>
          <a:lstStyle/>
          <a:p>
            <a:r>
              <a:rPr lang="en-US" sz="3200" b="1" dirty="0">
                <a:solidFill>
                  <a:srgbClr val="FF0000"/>
                </a:solidFill>
              </a:rPr>
              <a:t>In this lesson, </a:t>
            </a:r>
            <a:r>
              <a:rPr lang="en-US" sz="3200" b="1" dirty="0" smtClean="0">
                <a:solidFill>
                  <a:srgbClr val="FF0000"/>
                </a:solidFill>
              </a:rPr>
              <a:t>you have:</a:t>
            </a:r>
            <a:endParaRPr lang="en-US" sz="3200" b="1" dirty="0">
              <a:solidFill>
                <a:srgbClr val="FF0000"/>
              </a:solidFill>
            </a:endParaRPr>
          </a:p>
          <a:p>
            <a:pPr marL="342900" indent="-342900">
              <a:buFont typeface="Wingdings" panose="05000000000000000000" pitchFamily="2" charset="2"/>
              <a:buChar char="ü"/>
            </a:pPr>
            <a:r>
              <a:rPr lang="en-US" sz="3200" dirty="0" smtClean="0"/>
              <a:t>revised </a:t>
            </a:r>
            <a:r>
              <a:rPr lang="en-US" sz="3200" dirty="0"/>
              <a:t>more vocabulary </a:t>
            </a:r>
            <a:r>
              <a:rPr lang="en-US" sz="3200" dirty="0" smtClean="0"/>
              <a:t>items you </a:t>
            </a:r>
            <a:r>
              <a:rPr lang="en-US" sz="3200" dirty="0"/>
              <a:t>have learnt in the unit.</a:t>
            </a:r>
          </a:p>
          <a:p>
            <a:pPr marL="342900" indent="-342900">
              <a:buFont typeface="Wingdings" panose="05000000000000000000" pitchFamily="2" charset="2"/>
              <a:buChar char="ü"/>
            </a:pPr>
            <a:r>
              <a:rPr lang="en-US" sz="3200" dirty="0" smtClean="0"/>
              <a:t>revised </a:t>
            </a:r>
            <a:r>
              <a:rPr lang="en-US" sz="3200" dirty="0"/>
              <a:t>the differences between the past simple and past continuous.</a:t>
            </a:r>
          </a:p>
          <a:p>
            <a:pPr marL="342900" indent="-342900">
              <a:buFont typeface="Wingdings" panose="05000000000000000000" pitchFamily="2" charset="2"/>
              <a:buChar char="ü"/>
            </a:pPr>
            <a:r>
              <a:rPr lang="en-US" sz="3200" dirty="0" smtClean="0"/>
              <a:t>revised </a:t>
            </a:r>
            <a:r>
              <a:rPr lang="en-US" sz="3200" dirty="0"/>
              <a:t>the past continuous.</a:t>
            </a:r>
          </a:p>
          <a:p>
            <a:pPr marL="342900" indent="-342900">
              <a:buFont typeface="Wingdings" panose="05000000000000000000" pitchFamily="2" charset="2"/>
              <a:buChar char="ü"/>
            </a:pPr>
            <a:r>
              <a:rPr lang="en-US" sz="3200" dirty="0" smtClean="0"/>
              <a:t>researched </a:t>
            </a:r>
            <a:r>
              <a:rPr lang="en-US" sz="3200" dirty="0"/>
              <a:t>more deeply into a natural </a:t>
            </a:r>
            <a:r>
              <a:rPr lang="en-US" sz="3200"/>
              <a:t>disaster</a:t>
            </a:r>
            <a:r>
              <a:rPr lang="en-US" sz="3200" smtClean="0"/>
              <a:t>.</a:t>
            </a:r>
            <a:endParaRPr lang="en-US" sz="3200" dirty="0"/>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1097" y="2609590"/>
            <a:ext cx="2330929" cy="2330929"/>
          </a:xfrm>
          <a:prstGeom prst="rect">
            <a:avLst/>
          </a:prstGeom>
        </p:spPr>
      </p:pic>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dissolv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08" y="-22421"/>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6471" y="1297803"/>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395971"/>
            <a:ext cx="7747462" cy="1200329"/>
          </a:xfrm>
          <a:prstGeom prst="rect">
            <a:avLst/>
          </a:prstGeom>
          <a:noFill/>
        </p:spPr>
        <p:txBody>
          <a:bodyPr wrap="square" rtlCol="0">
            <a:spAutoFit/>
          </a:bodyPr>
          <a:lstStyle/>
          <a:p>
            <a:pPr marL="457200" indent="-457200">
              <a:buFont typeface="Wingdings" panose="05000000000000000000" pitchFamily="2" charset="2"/>
              <a:buChar char="ü"/>
            </a:pPr>
            <a:r>
              <a:rPr lang="en-US" sz="3600" dirty="0" smtClean="0"/>
              <a:t>Do </a:t>
            </a:r>
            <a:r>
              <a:rPr lang="en-US" sz="3600" dirty="0"/>
              <a:t>exercises in the workbook.</a:t>
            </a:r>
          </a:p>
          <a:p>
            <a:pPr marL="457200" indent="-457200">
              <a:buFont typeface="Wingdings" panose="05000000000000000000" pitchFamily="2" charset="2"/>
              <a:buChar char="ü"/>
            </a:pPr>
            <a:r>
              <a:rPr lang="en-US" sz="3600" dirty="0" smtClean="0"/>
              <a:t>Prepare </a:t>
            </a:r>
            <a:r>
              <a:rPr lang="en-US" sz="3600" dirty="0"/>
              <a:t>for Unit </a:t>
            </a:r>
            <a:r>
              <a:rPr lang="en-US" sz="3600" dirty="0" smtClean="0"/>
              <a:t>10 </a:t>
            </a:r>
            <a:r>
              <a:rPr lang="en-US" sz="3600" dirty="0"/>
              <a:t>– Getting started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433" y="3489337"/>
            <a:ext cx="3020335" cy="3020335"/>
          </a:xfrm>
          <a:prstGeom prst="rect">
            <a:avLst/>
          </a:prstGeom>
        </p:spPr>
      </p:pic>
      <p:sp>
        <p:nvSpPr>
          <p:cNvPr id="21" name="Rounded Rectangle 20"/>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3865" y="118551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smtClean="0">
                <a:latin typeface="Calibri" panose="020F0502020204030204" pitchFamily="34" charset="0"/>
              </a:rPr>
              <a:t>facebook.com/tienganhglobalsuccess.vn/</a:t>
            </a:r>
            <a:endParaRPr lang="en-GB"/>
          </a:p>
        </p:txBody>
      </p:sp>
    </p:spTree>
    <p:extLst>
      <p:ext uri="{BB962C8B-B14F-4D97-AF65-F5344CB8AC3E}">
        <p14:creationId xmlns:p14="http://schemas.microsoft.com/office/powerpoint/2010/main" val="971004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7982" y="0"/>
            <a:ext cx="8256896" cy="6858000"/>
          </a:xfrm>
          <a:prstGeom prst="rect">
            <a:avLst/>
          </a:prstGeom>
        </p:spPr>
      </p:pic>
    </p:spTree>
    <p:extLst>
      <p:ext uri="{BB962C8B-B14F-4D97-AF65-F5344CB8AC3E}">
        <p14:creationId xmlns:p14="http://schemas.microsoft.com/office/powerpoint/2010/main" val="3823849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cky_numbers_logo.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098" y="214964"/>
            <a:ext cx="4089901" cy="128657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4" action="ppaction://hlinksldjump"/>
          </p:cNvPr>
          <p:cNvSpPr/>
          <p:nvPr/>
        </p:nvSpPr>
        <p:spPr>
          <a:xfrm>
            <a:off x="1665170" y="1969570"/>
            <a:ext cx="2367814" cy="108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Algerian" panose="04020705040A02060702" pitchFamily="82" charset="0"/>
              </a:rPr>
              <a:t>1</a:t>
            </a:r>
            <a:endParaRPr lang="en-US" sz="6000" dirty="0">
              <a:latin typeface="Algerian" panose="04020705040A02060702" pitchFamily="82" charset="0"/>
            </a:endParaRPr>
          </a:p>
        </p:txBody>
      </p:sp>
      <p:sp>
        <p:nvSpPr>
          <p:cNvPr id="6" name="Oval 5">
            <a:hlinkClick r:id="rId5" action="ppaction://hlinksldjump"/>
          </p:cNvPr>
          <p:cNvSpPr/>
          <p:nvPr/>
        </p:nvSpPr>
        <p:spPr>
          <a:xfrm>
            <a:off x="4480141" y="1946712"/>
            <a:ext cx="2367814" cy="108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Algerian" panose="04020705040A02060702" pitchFamily="82" charset="0"/>
              </a:rPr>
              <a:t>2</a:t>
            </a:r>
            <a:endParaRPr lang="en-US" sz="6000" dirty="0">
              <a:latin typeface="Algerian" panose="04020705040A02060702" pitchFamily="82" charset="0"/>
            </a:endParaRPr>
          </a:p>
        </p:txBody>
      </p:sp>
      <p:sp>
        <p:nvSpPr>
          <p:cNvPr id="7" name="Oval 6">
            <a:hlinkClick r:id="rId6" action="ppaction://hlinksldjump"/>
          </p:cNvPr>
          <p:cNvSpPr/>
          <p:nvPr/>
        </p:nvSpPr>
        <p:spPr>
          <a:xfrm>
            <a:off x="7113069" y="1992428"/>
            <a:ext cx="2367814" cy="108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Algerian" panose="04020705040A02060702" pitchFamily="82" charset="0"/>
              </a:rPr>
              <a:t>3</a:t>
            </a:r>
            <a:endParaRPr lang="en-US" sz="6000" dirty="0">
              <a:latin typeface="Algerian" panose="04020705040A02060702" pitchFamily="82" charset="0"/>
            </a:endParaRPr>
          </a:p>
        </p:txBody>
      </p:sp>
      <p:sp>
        <p:nvSpPr>
          <p:cNvPr id="8" name="Oval 7">
            <a:hlinkClick r:id="rId7" action="ppaction://hlinksldjump"/>
          </p:cNvPr>
          <p:cNvSpPr/>
          <p:nvPr/>
        </p:nvSpPr>
        <p:spPr>
          <a:xfrm>
            <a:off x="1636295" y="3080084"/>
            <a:ext cx="2367814" cy="108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Algerian" panose="04020705040A02060702" pitchFamily="82" charset="0"/>
              </a:rPr>
              <a:t>4</a:t>
            </a:r>
            <a:endParaRPr lang="en-US" sz="6000" dirty="0">
              <a:latin typeface="Algerian" panose="04020705040A02060702" pitchFamily="82" charset="0"/>
            </a:endParaRPr>
          </a:p>
        </p:txBody>
      </p:sp>
      <p:sp>
        <p:nvSpPr>
          <p:cNvPr id="9" name="Oval 8">
            <a:hlinkClick r:id="rId8" action="ppaction://hlinksldjump"/>
          </p:cNvPr>
          <p:cNvSpPr/>
          <p:nvPr/>
        </p:nvSpPr>
        <p:spPr>
          <a:xfrm>
            <a:off x="1732547" y="4208640"/>
            <a:ext cx="2367814" cy="108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Algerian" panose="04020705040A02060702" pitchFamily="82" charset="0"/>
              </a:rPr>
              <a:t>7</a:t>
            </a:r>
            <a:endParaRPr lang="en-US" sz="6000" dirty="0">
              <a:latin typeface="Algerian" panose="04020705040A02060702" pitchFamily="82" charset="0"/>
            </a:endParaRPr>
          </a:p>
        </p:txBody>
      </p:sp>
      <p:sp>
        <p:nvSpPr>
          <p:cNvPr id="10" name="Oval 9">
            <a:hlinkClick r:id="rId9" action="ppaction://hlinksldjump"/>
          </p:cNvPr>
          <p:cNvSpPr/>
          <p:nvPr/>
        </p:nvSpPr>
        <p:spPr>
          <a:xfrm>
            <a:off x="4480141" y="3077676"/>
            <a:ext cx="2367814" cy="108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Algerian" panose="04020705040A02060702" pitchFamily="82" charset="0"/>
              </a:rPr>
              <a:t>5</a:t>
            </a:r>
            <a:endParaRPr lang="en-US" sz="6000" dirty="0">
              <a:latin typeface="Algerian" panose="04020705040A02060702" pitchFamily="82" charset="0"/>
            </a:endParaRPr>
          </a:p>
        </p:txBody>
      </p:sp>
      <p:sp>
        <p:nvSpPr>
          <p:cNvPr id="11" name="Oval 10">
            <a:hlinkClick r:id="rId10" action="ppaction://hlinksldjump"/>
          </p:cNvPr>
          <p:cNvSpPr/>
          <p:nvPr/>
        </p:nvSpPr>
        <p:spPr>
          <a:xfrm>
            <a:off x="4620125" y="4208640"/>
            <a:ext cx="2367814" cy="108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Algerian" panose="04020705040A02060702" pitchFamily="82" charset="0"/>
              </a:rPr>
              <a:t>8</a:t>
            </a:r>
            <a:endParaRPr lang="en-US" sz="6000" dirty="0">
              <a:latin typeface="Algerian" panose="04020705040A02060702" pitchFamily="82" charset="0"/>
            </a:endParaRPr>
          </a:p>
        </p:txBody>
      </p:sp>
      <p:sp>
        <p:nvSpPr>
          <p:cNvPr id="12" name="Oval 11">
            <a:hlinkClick r:id="rId11" action="ppaction://hlinksldjump"/>
          </p:cNvPr>
          <p:cNvSpPr/>
          <p:nvPr/>
        </p:nvSpPr>
        <p:spPr>
          <a:xfrm>
            <a:off x="7257448" y="3120985"/>
            <a:ext cx="2367814" cy="108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Algerian" panose="04020705040A02060702" pitchFamily="82" charset="0"/>
              </a:rPr>
              <a:t>6</a:t>
            </a:r>
            <a:endParaRPr lang="en-US" sz="6000" dirty="0">
              <a:latin typeface="Algerian" panose="04020705040A02060702" pitchFamily="82" charset="0"/>
            </a:endParaRPr>
          </a:p>
        </p:txBody>
      </p:sp>
      <p:sp>
        <p:nvSpPr>
          <p:cNvPr id="13" name="Oval 12">
            <a:hlinkClick r:id="rId12" action="ppaction://hlinksldjump"/>
          </p:cNvPr>
          <p:cNvSpPr/>
          <p:nvPr/>
        </p:nvSpPr>
        <p:spPr>
          <a:xfrm>
            <a:off x="7257448" y="4249542"/>
            <a:ext cx="2367814" cy="1087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Algerian" panose="04020705040A02060702" pitchFamily="82" charset="0"/>
              </a:rPr>
              <a:t>9</a:t>
            </a:r>
            <a:endParaRPr lang="en-US" sz="6000" dirty="0">
              <a:latin typeface="Algerian" panose="04020705040A02060702" pitchFamily="82" charset="0"/>
            </a:endParaRPr>
          </a:p>
        </p:txBody>
      </p:sp>
    </p:spTree>
    <p:extLst>
      <p:ext uri="{BB962C8B-B14F-4D97-AF65-F5344CB8AC3E}">
        <p14:creationId xmlns:p14="http://schemas.microsoft.com/office/powerpoint/2010/main" val="2267005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08" y="-22421"/>
            <a:ext cx="12192000" cy="1083309"/>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10937" y="1148066"/>
            <a:ext cx="8114013" cy="523220"/>
          </a:xfrm>
          <a:prstGeom prst="rect">
            <a:avLst/>
          </a:prstGeom>
          <a:noFill/>
          <a:effectLst/>
        </p:spPr>
        <p:txBody>
          <a:bodyPr wrap="square" rtlCol="0">
            <a:spAutoFit/>
          </a:bodyPr>
          <a:lstStyle/>
          <a:p>
            <a:r>
              <a:rPr lang="en-US" sz="2800" b="1" dirty="0"/>
              <a:t>Write the name of a natural disaster in each blank. </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6" y="199630"/>
            <a:ext cx="613675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08332" y="11486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05218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a:hlinkClick r:id="rId3" action="ppaction://hlinksldjump"/>
          </p:cNvPr>
          <p:cNvSpPr txBox="1"/>
          <p:nvPr/>
        </p:nvSpPr>
        <p:spPr>
          <a:xfrm>
            <a:off x="9353550" y="1979681"/>
            <a:ext cx="2102466" cy="707886"/>
          </a:xfrm>
          <a:prstGeom prst="rect">
            <a:avLst/>
          </a:prstGeom>
          <a:noFill/>
        </p:spPr>
        <p:txBody>
          <a:bodyPr wrap="square" rtlCol="0">
            <a:spAutoFit/>
          </a:bodyPr>
          <a:lstStyle/>
          <a:p>
            <a:r>
              <a:rPr lang="en-US" sz="4000" b="1" dirty="0">
                <a:solidFill>
                  <a:srgbClr val="7030A0"/>
                </a:solidFill>
              </a:rPr>
              <a:t>flood</a:t>
            </a:r>
          </a:p>
        </p:txBody>
      </p:sp>
      <p:pic>
        <p:nvPicPr>
          <p:cNvPr id="3" name="Picture 2"/>
          <p:cNvPicPr>
            <a:picLocks noChangeAspect="1"/>
          </p:cNvPicPr>
          <p:nvPr/>
        </p:nvPicPr>
        <p:blipFill>
          <a:blip r:embed="rId4"/>
          <a:stretch>
            <a:fillRect/>
          </a:stretch>
        </p:blipFill>
        <p:spPr>
          <a:xfrm>
            <a:off x="1010937" y="2018970"/>
            <a:ext cx="7310771" cy="4696155"/>
          </a:xfrm>
          <a:prstGeom prst="rect">
            <a:avLst/>
          </a:prstGeom>
        </p:spPr>
      </p:pic>
      <p:sp>
        <p:nvSpPr>
          <p:cNvPr id="4" name="Right Arrow 3"/>
          <p:cNvSpPr/>
          <p:nvPr/>
        </p:nvSpPr>
        <p:spPr>
          <a:xfrm>
            <a:off x="7553325" y="2233612"/>
            <a:ext cx="1571625" cy="238125"/>
          </a:xfrm>
          <a:prstGeom prst="rightArrow">
            <a:avLst/>
          </a:prstGeom>
          <a:solidFill>
            <a:srgbClr val="F266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2257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ucky_numbers_logo.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062" y="866274"/>
            <a:ext cx="7228572" cy="44757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8225" y="138196"/>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04437" y="44823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22652" y="2151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44296" y="23487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99221" y="44823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137" y="2708141"/>
            <a:ext cx="85725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342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08" y="-22421"/>
            <a:ext cx="12192000" cy="1083309"/>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10937" y="1148066"/>
            <a:ext cx="8114013" cy="523220"/>
          </a:xfrm>
          <a:prstGeom prst="rect">
            <a:avLst/>
          </a:prstGeom>
          <a:noFill/>
          <a:effectLst/>
        </p:spPr>
        <p:txBody>
          <a:bodyPr wrap="square" rtlCol="0">
            <a:spAutoFit/>
          </a:bodyPr>
          <a:lstStyle/>
          <a:p>
            <a:r>
              <a:rPr lang="en-US" sz="2800" b="1" dirty="0"/>
              <a:t>Write the name of a natural disaster in each blank. </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6" y="199630"/>
            <a:ext cx="613675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08332" y="11486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05218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p:cNvSpPr txBox="1"/>
          <p:nvPr/>
        </p:nvSpPr>
        <p:spPr>
          <a:xfrm>
            <a:off x="9805705" y="1970156"/>
            <a:ext cx="1556567" cy="707886"/>
          </a:xfrm>
          <a:prstGeom prst="rect">
            <a:avLst/>
          </a:prstGeom>
          <a:noFill/>
        </p:spPr>
        <p:txBody>
          <a:bodyPr wrap="square" rtlCol="0">
            <a:spAutoFit/>
          </a:bodyPr>
          <a:lstStyle/>
          <a:p>
            <a:r>
              <a:rPr lang="en-US" sz="4000" b="1" dirty="0" smtClean="0">
                <a:solidFill>
                  <a:srgbClr val="7030A0"/>
                </a:solidFill>
                <a:hlinkClick r:id="rId3" action="ppaction://hlinksldjump"/>
              </a:rPr>
              <a:t>storm</a:t>
            </a:r>
            <a:endParaRPr lang="en-US" sz="4000" b="1" dirty="0">
              <a:solidFill>
                <a:srgbClr val="7030A0"/>
              </a:solidFill>
            </a:endParaRPr>
          </a:p>
        </p:txBody>
      </p:sp>
      <p:sp>
        <p:nvSpPr>
          <p:cNvPr id="4" name="Right Arrow 3"/>
          <p:cNvSpPr/>
          <p:nvPr/>
        </p:nvSpPr>
        <p:spPr>
          <a:xfrm>
            <a:off x="8391525" y="2224087"/>
            <a:ext cx="1163557" cy="238125"/>
          </a:xfrm>
          <a:prstGeom prst="rightArrow">
            <a:avLst/>
          </a:prstGeom>
          <a:solidFill>
            <a:srgbClr val="F266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a:srcRect r="3755"/>
          <a:stretch/>
        </p:blipFill>
        <p:spPr>
          <a:xfrm>
            <a:off x="759634" y="1738958"/>
            <a:ext cx="7223823" cy="5068894"/>
          </a:xfrm>
          <a:prstGeom prst="rect">
            <a:avLst/>
          </a:prstGeom>
        </p:spPr>
      </p:pic>
    </p:spTree>
    <p:extLst>
      <p:ext uri="{BB962C8B-B14F-4D97-AF65-F5344CB8AC3E}">
        <p14:creationId xmlns:p14="http://schemas.microsoft.com/office/powerpoint/2010/main" val="3502012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ucky_numbers_logo.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062" y="866274"/>
            <a:ext cx="7228572" cy="44757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8225" y="138196"/>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04437" y="44823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22652" y="2151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44296" y="23487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99221" y="4482398"/>
            <a:ext cx="8572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xsgs_906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137" y="2708141"/>
            <a:ext cx="85725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6376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4822</TotalTime>
  <Words>962</Words>
  <Application>Microsoft Office PowerPoint</Application>
  <PresentationFormat>Widescreen</PresentationFormat>
  <Paragraphs>160</Paragraphs>
  <Slides>35</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Algerian</vt:lpstr>
      <vt:lpstr>Arial</vt:lpstr>
      <vt:lpstr>Arial Black</vt:lpstr>
      <vt:lpstr>Calibri</vt:lpstr>
      <vt:lpstr>Calibri Light</vt:lpstr>
      <vt:lpstr>Comic Sans MS</vt:lpstr>
      <vt:lpstr>Myriad Pro</vt:lpstr>
      <vt:lpstr>Times New Roman</vt:lpstr>
      <vt:lpstr>Wingdings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Mong Diep</cp:lastModifiedBy>
  <cp:revision>770</cp:revision>
  <dcterms:created xsi:type="dcterms:W3CDTF">2020-12-09T02:04:09Z</dcterms:created>
  <dcterms:modified xsi:type="dcterms:W3CDTF">2025-03-14T00:35:55Z</dcterms:modified>
</cp:coreProperties>
</file>