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 id="2147483718" r:id="rId3"/>
  </p:sldMasterIdLst>
  <p:sldIdLst>
    <p:sldId id="530" r:id="rId4"/>
    <p:sldId id="257" r:id="rId5"/>
    <p:sldId id="307" r:id="rId6"/>
    <p:sldId id="295" r:id="rId7"/>
    <p:sldId id="256" r:id="rId8"/>
    <p:sldId id="280" r:id="rId9"/>
    <p:sldId id="258" r:id="rId10"/>
    <p:sldId id="293" r:id="rId11"/>
    <p:sldId id="285" r:id="rId12"/>
    <p:sldId id="303" r:id="rId13"/>
    <p:sldId id="259" r:id="rId14"/>
    <p:sldId id="260" r:id="rId15"/>
    <p:sldId id="297" r:id="rId16"/>
    <p:sldId id="305" r:id="rId17"/>
    <p:sldId id="306" r:id="rId18"/>
    <p:sldId id="309" r:id="rId19"/>
    <p:sldId id="290" r:id="rId20"/>
    <p:sldId id="312" r:id="rId21"/>
    <p:sldId id="298" r:id="rId22"/>
  </p:sldIdLst>
  <p:sldSz cx="9144000" cy="5143500" type="screen16x9"/>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4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70141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5535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36977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438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095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51042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70676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4848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514-B740-83CB-4A57-5762089C20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5796F0-2B13-117A-B5F8-8880BB7264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5027CBE-6742-772A-BD8B-A30C9FE2BAB7}"/>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935001FB-9771-C453-54C4-8627E50E6F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2F53E1-E781-2B87-FCE7-864FC306B6CA}"/>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31685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3CFD-0751-9872-163B-CAF63B2A3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EB4F-3BD1-BAE6-92CC-BE521CD332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307F8-C6E2-46D6-17FA-69D08349B3B2}"/>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6363BB81-A9F8-AFE0-1FF0-145BF461C5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AF111E-1574-4C20-CBF1-D15885651741}"/>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949094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5C69-E788-884E-7779-F3571A3094D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7ABE83-30D3-FF06-1D92-FAAD3FC37ED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DD783-3083-F1C4-91F8-C2407CC1B47A}"/>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CE9883E3-E0E3-36FB-1284-1F0EEBD466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ADD2A0-D60E-5981-984A-0598D5780428}"/>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28175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3293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1469-4CCF-FBD0-056B-2075CA081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A8EE6-0384-8EF9-FB30-DD9E825A0DE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5CA8C-ABDF-A2F3-3294-3239AAF1913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277B6-A3D5-D918-AA53-E455785C4F6C}"/>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79E068D9-F74C-B082-1B27-304B293326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4CC696-ECF5-8B1B-AFCD-0ABF79D26EF2}"/>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329254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C269-B99D-4420-AAF3-7EAC3122E3B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9FB6B-0ABB-66A8-0D10-0019EA50AD3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E7B7C-DAF5-FEE2-AD22-6FAFF34E475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E3B91-6BCB-D0E8-41FC-139F4C7C7F3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60826F-E436-416F-9AF6-685446585C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7D4F2-5807-762E-45D9-869AEA3F4A54}"/>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8" name="Footer Placeholder 7">
            <a:extLst>
              <a:ext uri="{FF2B5EF4-FFF2-40B4-BE49-F238E27FC236}">
                <a16:creationId xmlns:a16="http://schemas.microsoft.com/office/drawing/2014/main" id="{66A08D2D-988D-B432-9424-54D5FBDBA0F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E8015FD-5EDE-D460-03EA-90B3871F4F71}"/>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33091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3BD5-65F8-14C2-DE20-2FEE8B0D87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D25EE-58B8-2698-16C7-54C0BE08A96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4" name="Footer Placeholder 3">
            <a:extLst>
              <a:ext uri="{FF2B5EF4-FFF2-40B4-BE49-F238E27FC236}">
                <a16:creationId xmlns:a16="http://schemas.microsoft.com/office/drawing/2014/main" id="{7D20CC45-8F3F-1932-B865-BF966F7EC1B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533467-9D61-2F75-1057-52069D26FF6B}"/>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48175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C2986-B973-9435-17BB-441821F5A9FE}"/>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3" name="Footer Placeholder 2">
            <a:extLst>
              <a:ext uri="{FF2B5EF4-FFF2-40B4-BE49-F238E27FC236}">
                <a16:creationId xmlns:a16="http://schemas.microsoft.com/office/drawing/2014/main" id="{8BD52B30-59EA-47D2-606D-95AE701CA8F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DC77A93-A967-8615-6A77-2077E4F5E374}"/>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36473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122C-A035-6256-E9DE-304195B03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8495C3-A073-E14B-0E2C-2EC8B6802F8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86256-B29E-1736-E376-65C6C401CF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F94018-FFA5-ADA3-147E-A86317EC33EE}"/>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5A75508A-3EF5-26A2-2C37-4A0AC32340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7C96394-9E63-BBC8-CF31-82D55F0EAED4}"/>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751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F4ED-3AB6-DBC6-E563-03B415063D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02D0EB-FAD3-5D5C-DF47-9497CD5248B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8FC3A5D-88D6-2C1D-A647-6F60E06E75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B51032-AC14-F3F8-6C50-500680350CD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BAC6FCDE-E297-B724-3D86-376A0EC7F9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A28150A-98EF-CBCF-A2F4-CD0AD77CFB16}"/>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094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5134-ACFD-A377-7FCD-A4E9F3118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DEB16E-9516-FC06-AC73-0D05D3288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AC434-D70C-61F4-B281-37F1AA02961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FABA524A-0A1E-6BCE-5221-39F5AB71EA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635D45-227B-65F7-B6A4-1B475759C2DE}"/>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1826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76876-E701-041B-1649-DEF1946183E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E0644-83F8-5C0B-4781-ECBCD39029B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3668C-0C08-FF1B-4492-8F71CC6393FF}"/>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F3EDCEF4-CFFD-B821-D215-10942E8C45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4647047-B004-4CBB-72DC-22C57020A977}"/>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7045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514-B740-83CB-4A57-5762089C20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5796F0-2B13-117A-B5F8-8880BB7264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5027CBE-6742-772A-BD8B-A30C9FE2BAB7}"/>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935001FB-9771-C453-54C4-8627E50E6F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2F53E1-E781-2B87-FCE7-864FC306B6CA}"/>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269871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3CFD-0751-9872-163B-CAF63B2A3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EB4F-3BD1-BAE6-92CC-BE521CD332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307F8-C6E2-46D6-17FA-69D08349B3B2}"/>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6363BB81-A9F8-AFE0-1FF0-145BF461C5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AF111E-1574-4C20-CBF1-D15885651741}"/>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18949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92535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5C69-E788-884E-7779-F3571A3094D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7ABE83-30D3-FF06-1D92-FAAD3FC37ED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DD783-3083-F1C4-91F8-C2407CC1B47A}"/>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CE9883E3-E0E3-36FB-1284-1F0EEBD466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ADD2A0-D60E-5981-984A-0598D5780428}"/>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17132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1469-4CCF-FBD0-056B-2075CA081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A8EE6-0384-8EF9-FB30-DD9E825A0DE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5CA8C-ABDF-A2F3-3294-3239AAF1913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277B6-A3D5-D918-AA53-E455785C4F6C}"/>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79E068D9-F74C-B082-1B27-304B293326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4CC696-ECF5-8B1B-AFCD-0ABF79D26EF2}"/>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450605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C269-B99D-4420-AAF3-7EAC3122E3B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9FB6B-0ABB-66A8-0D10-0019EA50AD3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E7B7C-DAF5-FEE2-AD22-6FAFF34E475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E3B91-6BCB-D0E8-41FC-139F4C7C7F3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60826F-E436-416F-9AF6-685446585C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7D4F2-5807-762E-45D9-869AEA3F4A54}"/>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8" name="Footer Placeholder 7">
            <a:extLst>
              <a:ext uri="{FF2B5EF4-FFF2-40B4-BE49-F238E27FC236}">
                <a16:creationId xmlns:a16="http://schemas.microsoft.com/office/drawing/2014/main" id="{66A08D2D-988D-B432-9424-54D5FBDBA0F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E8015FD-5EDE-D460-03EA-90B3871F4F71}"/>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1960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3BD5-65F8-14C2-DE20-2FEE8B0D87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D25EE-58B8-2698-16C7-54C0BE08A96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4" name="Footer Placeholder 3">
            <a:extLst>
              <a:ext uri="{FF2B5EF4-FFF2-40B4-BE49-F238E27FC236}">
                <a16:creationId xmlns:a16="http://schemas.microsoft.com/office/drawing/2014/main" id="{7D20CC45-8F3F-1932-B865-BF966F7EC1B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533467-9D61-2F75-1057-52069D26FF6B}"/>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53562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C2986-B973-9435-17BB-441821F5A9FE}"/>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3" name="Footer Placeholder 2">
            <a:extLst>
              <a:ext uri="{FF2B5EF4-FFF2-40B4-BE49-F238E27FC236}">
                <a16:creationId xmlns:a16="http://schemas.microsoft.com/office/drawing/2014/main" id="{8BD52B30-59EA-47D2-606D-95AE701CA8F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DC77A93-A967-8615-6A77-2077E4F5E374}"/>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196128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122C-A035-6256-E9DE-304195B03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8495C3-A073-E14B-0E2C-2EC8B6802F8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86256-B29E-1736-E376-65C6C401CF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F94018-FFA5-ADA3-147E-A86317EC33EE}"/>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5A75508A-3EF5-26A2-2C37-4A0AC32340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7C96394-9E63-BBC8-CF31-82D55F0EAED4}"/>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4626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F4ED-3AB6-DBC6-E563-03B415063D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02D0EB-FAD3-5D5C-DF47-9497CD5248B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8FC3A5D-88D6-2C1D-A647-6F60E06E75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B51032-AC14-F3F8-6C50-500680350CD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a:extLst>
              <a:ext uri="{FF2B5EF4-FFF2-40B4-BE49-F238E27FC236}">
                <a16:creationId xmlns:a16="http://schemas.microsoft.com/office/drawing/2014/main" id="{BAC6FCDE-E297-B724-3D86-376A0EC7F9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A28150A-98EF-CBCF-A2F4-CD0AD77CFB16}"/>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682820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5134-ACFD-A377-7FCD-A4E9F3118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DEB16E-9516-FC06-AC73-0D05D3288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AC434-D70C-61F4-B281-37F1AA029610}"/>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FABA524A-0A1E-6BCE-5221-39F5AB71EA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635D45-227B-65F7-B6A4-1B475759C2DE}"/>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28617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76876-E701-041B-1649-DEF1946183E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E0644-83F8-5C0B-4781-ECBCD39029B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3668C-0C08-FF1B-4492-8F71CC6393FF}"/>
              </a:ext>
            </a:extLst>
          </p:cNvPr>
          <p:cNvSpPr>
            <a:spLocks noGrp="1"/>
          </p:cNvSpPr>
          <p:nvPr>
            <p:ph type="dt" sz="half" idx="10"/>
          </p:nvPr>
        </p:nvSpPr>
        <p:spPr/>
        <p:txBody>
          <a:body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F3EDCEF4-CFFD-B821-D215-10942E8C45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4647047-B004-4CBB-72DC-22C57020A977}"/>
              </a:ext>
            </a:extLst>
          </p:cNvPr>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56308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1429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F3CCC-7556-43B9-A4E8-CCA8CA544EA7}" type="datetimeFigureOut">
              <a:rPr lang="vi-VN" smtClean="0"/>
              <a:t>18/02/2025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6957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F3CCC-7556-43B9-A4E8-CCA8CA544EA7}" type="datetimeFigureOut">
              <a:rPr lang="vi-VN" smtClean="0"/>
              <a:t>18/02/2025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14700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18/02/2025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8817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50946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4373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01F3CCC-7556-43B9-A4E8-CCA8CA544EA7}" type="datetimeFigureOut">
              <a:rPr lang="vi-VN" smtClean="0"/>
              <a:t>18/02/2025</a:t>
            </a:fld>
            <a:endParaRPr lang="vi-VN"/>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18117266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A56B8-6CFA-6C24-E915-F0133D74395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58C8D-05AC-DB08-C0F7-6E0B0104EF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C7CD0-92B9-FF80-F43D-CD63024F7BF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B792897B-1A8E-5813-912E-6CB6FA9837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ABADF4C-C927-2742-AD2C-E672D9BF0A4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1390511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A56B8-6CFA-6C24-E915-F0133D74395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58C8D-05AC-DB08-C0F7-6E0B0104EF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C7CD0-92B9-FF80-F43D-CD63024F7BF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1F3CCC-7556-43B9-A4E8-CCA8CA544EA7}" type="datetimeFigureOut">
              <a:rPr lang="vi-VN" smtClean="0"/>
              <a:t>18/02/2025</a:t>
            </a:fld>
            <a:endParaRPr lang="vi-VN"/>
          </a:p>
        </p:txBody>
      </p:sp>
      <p:sp>
        <p:nvSpPr>
          <p:cNvPr id="5" name="Footer Placeholder 4">
            <a:extLst>
              <a:ext uri="{FF2B5EF4-FFF2-40B4-BE49-F238E27FC236}">
                <a16:creationId xmlns:a16="http://schemas.microsoft.com/office/drawing/2014/main" id="{B792897B-1A8E-5813-912E-6CB6FA9837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ABADF4C-C927-2742-AD2C-E672D9BF0A4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40909164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a:extLst>
              <a:ext uri="{FF2B5EF4-FFF2-40B4-BE49-F238E27FC236}">
                <a16:creationId xmlns:a16="http://schemas.microsoft.com/office/drawing/2014/main" id="{70D14B1D-2630-B16A-DB48-F709F68513B1}"/>
              </a:ext>
            </a:extLst>
          </p:cNvPr>
          <p:cNvPicPr>
            <a:picLocks noChangeAspect="1"/>
          </p:cNvPicPr>
          <p:nvPr/>
        </p:nvPicPr>
        <p:blipFill rotWithShape="1">
          <a:blip r:embed="rId2"/>
          <a:srcRect b="108"/>
          <a:stretch/>
        </p:blipFill>
        <p:spPr>
          <a:xfrm>
            <a:off x="1891768" y="7"/>
            <a:ext cx="7252232" cy="5143493"/>
          </a:xfrm>
          <a:prstGeom prst="rect">
            <a:avLst/>
          </a:prstGeom>
        </p:spPr>
      </p:pic>
      <p:sp>
        <p:nvSpPr>
          <p:cNvPr id="9" name="!!chữ">
            <a:extLst>
              <a:ext uri="{FF2B5EF4-FFF2-40B4-BE49-F238E27FC236}">
                <a16:creationId xmlns:a16="http://schemas.microsoft.com/office/drawing/2014/main" id="{99B653E2-6550-8DA4-0E59-EDD95FA83375}"/>
              </a:ext>
            </a:extLst>
          </p:cNvPr>
          <p:cNvSpPr txBox="1"/>
          <p:nvPr/>
        </p:nvSpPr>
        <p:spPr>
          <a:xfrm>
            <a:off x="-180528" y="555526"/>
            <a:ext cx="4704404" cy="1372076"/>
          </a:xfrm>
          <a:prstGeom prst="rect">
            <a:avLst/>
          </a:prstGeom>
          <a:noFill/>
        </p:spPr>
        <p:txBody>
          <a:bodyPr vert="horz" lIns="68580" tIns="34290" rIns="68580" bIns="34290" rtlCol="0" anchor="b">
            <a:normAutofit/>
          </a:bodyPr>
          <a:lstStyle/>
          <a:p>
            <a:pPr algn="ctr">
              <a:lnSpc>
                <a:spcPct val="90000"/>
              </a:lnSpc>
              <a:spcBef>
                <a:spcPct val="0"/>
              </a:spcBef>
              <a:spcAft>
                <a:spcPts val="450"/>
              </a:spcAft>
              <a:defRPr/>
            </a:pPr>
            <a:r>
              <a:rPr lang="en-US" sz="2800" b="1" dirty="0">
                <a:latin typeface="Times New Roman" panose="02020603050405020304" pitchFamily="18" charset="0"/>
                <a:ea typeface="+mj-ea"/>
                <a:cs typeface="Times New Roman" panose="02020603050405020304" pitchFamily="18" charset="0"/>
              </a:rPr>
              <a:t>KÍNH CHÀO</a:t>
            </a:r>
          </a:p>
          <a:p>
            <a:pPr algn="ctr">
              <a:lnSpc>
                <a:spcPct val="90000"/>
              </a:lnSpc>
              <a:spcBef>
                <a:spcPct val="0"/>
              </a:spcBef>
              <a:spcAft>
                <a:spcPts val="450"/>
              </a:spcAft>
              <a:defRPr/>
            </a:pPr>
            <a:r>
              <a:rPr lang="en-US" sz="2800" b="1" dirty="0">
                <a:latin typeface="Times New Roman" panose="02020603050405020304" pitchFamily="18" charset="0"/>
                <a:ea typeface="+mj-ea"/>
                <a:cs typeface="Times New Roman" panose="02020603050405020304" pitchFamily="18" charset="0"/>
              </a:rPr>
              <a:t>QUÝ THẦY CÔ GIÁO VỀ DỰ GIỜ LỚP 6A5</a:t>
            </a:r>
          </a:p>
        </p:txBody>
      </p:sp>
    </p:spTree>
    <p:extLst>
      <p:ext uri="{BB962C8B-B14F-4D97-AF65-F5344CB8AC3E}">
        <p14:creationId xmlns:p14="http://schemas.microsoft.com/office/powerpoint/2010/main" val="14549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D4A6A-AF94-ECBE-BDFB-8F4FECB2335C}"/>
              </a:ext>
            </a:extLst>
          </p:cNvPr>
          <p:cNvSpPr>
            <a:spLocks noGrp="1"/>
          </p:cNvSpPr>
          <p:nvPr>
            <p:ph idx="1"/>
          </p:nvPr>
        </p:nvSpPr>
        <p:spPr>
          <a:xfrm>
            <a:off x="755576" y="555526"/>
            <a:ext cx="7632848" cy="4335536"/>
          </a:xfrm>
        </p:spPr>
        <p:txBody>
          <a:bodyPr>
            <a:noAutofit/>
          </a:bodyPr>
          <a:lstStyle/>
          <a:p>
            <a:pPr marL="0" indent="0" algn="just">
              <a:buNone/>
            </a:pP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Chí Minh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Không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rõ</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hiểu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rõ</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nói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Khi </a:t>
            </a:r>
            <a:r>
              <a:rPr lang="en-US" sz="2400" dirty="0" err="1">
                <a:solidFill>
                  <a:srgbClr val="1C06BC"/>
                </a:solidFill>
                <a:latin typeface="Times New Roman" panose="02020603050405020304" pitchFamily="18" charset="0"/>
                <a:cs typeface="Times New Roman" panose="02020603050405020304" pitchFamily="18" charset="0"/>
              </a:rPr>
              <a:t>không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có</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gì</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cần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nói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không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có</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gì</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cần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nói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càn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và</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chưa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điều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tra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chưa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nghiên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cứu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chưa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rõ</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nói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giản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dị</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thôi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và</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phải</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đúng</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sự</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thật</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Không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được</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bịa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ra</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Không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nên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chỉ</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viết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cái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tốt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và</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giấu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cái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xấu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Nhưng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phê</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bình</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phải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đúng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đắn</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Nêu</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cái</a:t>
            </a:r>
            <a:r>
              <a:rPr lang="en-US" sz="2400" dirty="0">
                <a:solidFill>
                  <a:srgbClr val="1C06BC"/>
                </a:solidFill>
                <a:latin typeface="Times New Roman" panose="02020603050405020304" pitchFamily="18" charset="0"/>
                <a:cs typeface="Times New Roman" panose="02020603050405020304" pitchFamily="18" charset="0"/>
              </a:rPr>
              <a:t> hay, </a:t>
            </a:r>
            <a:r>
              <a:rPr lang="en-US" sz="2400" dirty="0" err="1">
                <a:solidFill>
                  <a:srgbClr val="1C06BC"/>
                </a:solidFill>
                <a:latin typeface="Times New Roman" panose="02020603050405020304" pitchFamily="18" charset="0"/>
                <a:cs typeface="Times New Roman" panose="02020603050405020304" pitchFamily="18" charset="0"/>
              </a:rPr>
              <a:t>cái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tốt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thì</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phải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có</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chừng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mực</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chớ</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phóng</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đại</a:t>
            </a:r>
            <a:r>
              <a:rPr lang="en-US" sz="2400" dirty="0">
                <a:solidFill>
                  <a:srgbClr val="1C06BC"/>
                </a:solidFill>
                <a:latin typeface="Times New Roman" panose="02020603050405020304" pitchFamily="18" charset="0"/>
                <a:cs typeface="Times New Roman" panose="02020603050405020304" pitchFamily="18" charset="0"/>
              </a:rPr>
              <a:t>…</a:t>
            </a:r>
            <a:r>
              <a:rPr lang="en-US" sz="2400" dirty="0" err="1">
                <a:solidFill>
                  <a:srgbClr val="1C06BC"/>
                </a:solidFill>
                <a:latin typeface="Times New Roman" panose="02020603050405020304" pitchFamily="18" charset="0"/>
                <a:cs typeface="Times New Roman" panose="02020603050405020304" pitchFamily="18" charset="0"/>
              </a:rPr>
              <a:t>Phê</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bình</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thì</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phải</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phê</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bình</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một</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latin typeface="Times New Roman" panose="02020603050405020304" pitchFamily="18" charset="0"/>
                <a:cs typeface="Times New Roman" panose="02020603050405020304" pitchFamily="18" charset="0"/>
              </a:rPr>
              <a:t>cách</a:t>
            </a:r>
            <a:r>
              <a:rPr lang="en-US" sz="2400" dirty="0">
                <a:solidFill>
                  <a:srgbClr val="1C06BC"/>
                </a:solidFill>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thật</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thà</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chân</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thành</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đúng</a:t>
            </a:r>
            <a:r>
              <a:rPr lang="en-US" sz="2400" dirty="0">
                <a:solidFill>
                  <a:srgbClr val="1C06BC"/>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1C06BC"/>
                </a:solidFill>
                <a:highlight>
                  <a:srgbClr val="FFFF00"/>
                </a:highlight>
                <a:latin typeface="Times New Roman" panose="02020603050405020304" pitchFamily="18" charset="0"/>
                <a:cs typeface="Times New Roman" panose="02020603050405020304" pitchFamily="18" charset="0"/>
              </a:rPr>
              <a:t>đắn</a:t>
            </a:r>
            <a:r>
              <a:rPr lang="en-US" sz="2400" dirty="0">
                <a:solidFill>
                  <a:srgbClr val="1C06BC"/>
                </a:solidFill>
                <a:latin typeface="Times New Roman" panose="02020603050405020304" pitchFamily="18" charset="0"/>
                <a:cs typeface="Times New Roman" panose="02020603050405020304" pitchFamily="18" charset="0"/>
              </a:rPr>
              <a:t>”</a:t>
            </a:r>
          </a:p>
          <a:p>
            <a:pPr marL="0" indent="0" algn="ctr">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Chí Minh </a:t>
            </a:r>
            <a:r>
              <a:rPr lang="en-US" sz="2400" i="1" dirty="0" err="1">
                <a:latin typeface="Times New Roman" panose="02020603050405020304" pitchFamily="18" charset="0"/>
                <a:cs typeface="Times New Roman" panose="02020603050405020304" pitchFamily="18" charset="0"/>
              </a:rPr>
              <a:t>toàn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tập</a:t>
            </a:r>
            <a:r>
              <a:rPr lang="en-US" sz="2400" i="1" dirty="0">
                <a:latin typeface="Times New Roman" panose="02020603050405020304" pitchFamily="18" charset="0"/>
                <a:cs typeface="Times New Roman" panose="02020603050405020304" pitchFamily="18" charset="0"/>
              </a:rPr>
              <a:t> 5, 7, 2005, NXB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thật</a:t>
            </a:r>
            <a:r>
              <a:rPr lang="en-US" sz="2400" i="1" dirty="0">
                <a:latin typeface="Times New Roman" panose="02020603050405020304" pitchFamily="18" charset="0"/>
                <a:cs typeface="Times New Roman" panose="02020603050405020304" pitchFamily="18" charset="0"/>
              </a:rPr>
              <a:t>, Hà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2" name="Group 2">
            <a:extLst>
              <a:ext uri="{FF2B5EF4-FFF2-40B4-BE49-F238E27FC236}">
                <a16:creationId xmlns:a16="http://schemas.microsoft.com/office/drawing/2014/main" id="{6AC4B94F-2F59-B1FD-193D-86D468499F73}"/>
              </a:ext>
            </a:extLst>
          </p:cNvPr>
          <p:cNvGrpSpPr>
            <a:grpSpLocks/>
          </p:cNvGrpSpPr>
          <p:nvPr/>
        </p:nvGrpSpPr>
        <p:grpSpPr bwMode="auto">
          <a:xfrm>
            <a:off x="164798" y="123477"/>
            <a:ext cx="8943706" cy="4896545"/>
            <a:chOff x="1033" y="594"/>
            <a:chExt cx="10438" cy="7632"/>
          </a:xfrm>
        </p:grpSpPr>
        <p:sp>
          <p:nvSpPr>
            <p:cNvPr id="4" name="Freeform 3">
              <a:extLst>
                <a:ext uri="{FF2B5EF4-FFF2-40B4-BE49-F238E27FC236}">
                  <a16:creationId xmlns:a16="http://schemas.microsoft.com/office/drawing/2014/main" id="{BD0CEEE2-7325-3EC1-76D9-7B41A8DD0328}"/>
                </a:ext>
              </a:extLst>
            </p:cNvPr>
            <p:cNvSpPr>
              <a:spLocks/>
            </p:cNvSpPr>
            <p:nvPr/>
          </p:nvSpPr>
          <p:spPr bwMode="auto">
            <a:xfrm>
              <a:off x="11205" y="1159"/>
              <a:ext cx="226" cy="163"/>
            </a:xfrm>
            <a:custGeom>
              <a:avLst/>
              <a:gdLst>
                <a:gd name="T0" fmla="*/ 32 w 73"/>
                <a:gd name="T1" fmla="*/ 105 h 105"/>
                <a:gd name="T2" fmla="*/ 32 w 73"/>
                <a:gd name="T3" fmla="*/ 13 h 105"/>
                <a:gd name="T4" fmla="*/ 0 w 73"/>
                <a:gd name="T5" fmla="*/ 13 h 105"/>
                <a:gd name="T6" fmla="*/ 0 w 73"/>
                <a:gd name="T7" fmla="*/ 0 h 105"/>
                <a:gd name="T8" fmla="*/ 73 w 73"/>
                <a:gd name="T9" fmla="*/ 0 h 105"/>
                <a:gd name="T10" fmla="*/ 73 w 73"/>
                <a:gd name="T11" fmla="*/ 13 h 105"/>
                <a:gd name="T12" fmla="*/ 45 w 73"/>
                <a:gd name="T13" fmla="*/ 13 h 105"/>
                <a:gd name="T14" fmla="*/ 45 w 73"/>
                <a:gd name="T15" fmla="*/ 105 h 105"/>
                <a:gd name="T16" fmla="*/ 32 w 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5">
                  <a:moveTo>
                    <a:pt x="32" y="105"/>
                  </a:moveTo>
                  <a:lnTo>
                    <a:pt x="32" y="13"/>
                  </a:lnTo>
                  <a:lnTo>
                    <a:pt x="0" y="13"/>
                  </a:lnTo>
                  <a:lnTo>
                    <a:pt x="0" y="0"/>
                  </a:lnTo>
                  <a:lnTo>
                    <a:pt x="73" y="0"/>
                  </a:lnTo>
                  <a:lnTo>
                    <a:pt x="73" y="13"/>
                  </a:lnTo>
                  <a:lnTo>
                    <a:pt x="45" y="13"/>
                  </a:lnTo>
                  <a:lnTo>
                    <a:pt x="45" y="105"/>
                  </a:lnTo>
                  <a:lnTo>
                    <a:pt x="32" y="105"/>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4">
              <a:extLst>
                <a:ext uri="{FF2B5EF4-FFF2-40B4-BE49-F238E27FC236}">
                  <a16:creationId xmlns:a16="http://schemas.microsoft.com/office/drawing/2014/main" id="{6C53FBF9-6020-8D8E-A52F-4345CF14026B}"/>
                </a:ext>
              </a:extLst>
            </p:cNvPr>
            <p:cNvSpPr>
              <a:spLocks noEditPoints="1"/>
            </p:cNvSpPr>
            <p:nvPr/>
          </p:nvSpPr>
          <p:spPr bwMode="auto">
            <a:xfrm>
              <a:off x="1033" y="594"/>
              <a:ext cx="1626" cy="810"/>
            </a:xfrm>
            <a:custGeom>
              <a:avLst/>
              <a:gdLst>
                <a:gd name="T0" fmla="*/ 64 w 525"/>
                <a:gd name="T1" fmla="*/ 209 h 523"/>
                <a:gd name="T2" fmla="*/ 76 w 525"/>
                <a:gd name="T3" fmla="*/ 162 h 523"/>
                <a:gd name="T4" fmla="*/ 6 w 525"/>
                <a:gd name="T5" fmla="*/ 174 h 523"/>
                <a:gd name="T6" fmla="*/ 51 w 525"/>
                <a:gd name="T7" fmla="*/ 317 h 523"/>
                <a:gd name="T8" fmla="*/ 29 w 525"/>
                <a:gd name="T9" fmla="*/ 324 h 523"/>
                <a:gd name="T10" fmla="*/ 0 w 525"/>
                <a:gd name="T11" fmla="*/ 327 h 523"/>
                <a:gd name="T12" fmla="*/ 67 w 525"/>
                <a:gd name="T13" fmla="*/ 371 h 523"/>
                <a:gd name="T14" fmla="*/ 13 w 525"/>
                <a:gd name="T15" fmla="*/ 387 h 523"/>
                <a:gd name="T16" fmla="*/ 60 w 525"/>
                <a:gd name="T17" fmla="*/ 393 h 523"/>
                <a:gd name="T18" fmla="*/ 13 w 525"/>
                <a:gd name="T19" fmla="*/ 473 h 523"/>
                <a:gd name="T20" fmla="*/ 35 w 525"/>
                <a:gd name="T21" fmla="*/ 514 h 523"/>
                <a:gd name="T22" fmla="*/ 92 w 525"/>
                <a:gd name="T23" fmla="*/ 428 h 523"/>
                <a:gd name="T24" fmla="*/ 111 w 525"/>
                <a:gd name="T25" fmla="*/ 412 h 523"/>
                <a:gd name="T26" fmla="*/ 89 w 525"/>
                <a:gd name="T27" fmla="*/ 358 h 523"/>
                <a:gd name="T28" fmla="*/ 115 w 525"/>
                <a:gd name="T29" fmla="*/ 254 h 523"/>
                <a:gd name="T30" fmla="*/ 99 w 525"/>
                <a:gd name="T31" fmla="*/ 292 h 523"/>
                <a:gd name="T32" fmla="*/ 73 w 525"/>
                <a:gd name="T33" fmla="*/ 317 h 523"/>
                <a:gd name="T34" fmla="*/ 76 w 525"/>
                <a:gd name="T35" fmla="*/ 254 h 523"/>
                <a:gd name="T36" fmla="*/ 51 w 525"/>
                <a:gd name="T37" fmla="*/ 165 h 523"/>
                <a:gd name="T38" fmla="*/ 159 w 525"/>
                <a:gd name="T39" fmla="*/ 178 h 523"/>
                <a:gd name="T40" fmla="*/ 194 w 525"/>
                <a:gd name="T41" fmla="*/ 178 h 523"/>
                <a:gd name="T42" fmla="*/ 60 w 525"/>
                <a:gd name="T43" fmla="*/ 19 h 523"/>
                <a:gd name="T44" fmla="*/ 86 w 525"/>
                <a:gd name="T45" fmla="*/ 73 h 523"/>
                <a:gd name="T46" fmla="*/ 0 w 525"/>
                <a:gd name="T47" fmla="*/ 82 h 523"/>
                <a:gd name="T48" fmla="*/ 0 w 525"/>
                <a:gd name="T49" fmla="*/ 9 h 523"/>
                <a:gd name="T50" fmla="*/ 115 w 525"/>
                <a:gd name="T51" fmla="*/ 130 h 523"/>
                <a:gd name="T52" fmla="*/ 102 w 525"/>
                <a:gd name="T53" fmla="*/ 216 h 523"/>
                <a:gd name="T54" fmla="*/ 111 w 525"/>
                <a:gd name="T55" fmla="*/ 162 h 523"/>
                <a:gd name="T56" fmla="*/ 204 w 525"/>
                <a:gd name="T57" fmla="*/ 124 h 523"/>
                <a:gd name="T58" fmla="*/ 197 w 525"/>
                <a:gd name="T59" fmla="*/ 89 h 523"/>
                <a:gd name="T60" fmla="*/ 60 w 525"/>
                <a:gd name="T61" fmla="*/ 105 h 523"/>
                <a:gd name="T62" fmla="*/ 13 w 525"/>
                <a:gd name="T63" fmla="*/ 133 h 523"/>
                <a:gd name="T64" fmla="*/ 95 w 525"/>
                <a:gd name="T65" fmla="*/ 127 h 523"/>
                <a:gd name="T66" fmla="*/ 121 w 525"/>
                <a:gd name="T67" fmla="*/ 13 h 523"/>
                <a:gd name="T68" fmla="*/ 130 w 525"/>
                <a:gd name="T69" fmla="*/ 47 h 523"/>
                <a:gd name="T70" fmla="*/ 111 w 525"/>
                <a:gd name="T71" fmla="*/ 92 h 523"/>
                <a:gd name="T72" fmla="*/ 92 w 525"/>
                <a:gd name="T73" fmla="*/ 111 h 523"/>
                <a:gd name="T74" fmla="*/ 194 w 525"/>
                <a:gd name="T75" fmla="*/ 47 h 523"/>
                <a:gd name="T76" fmla="*/ 188 w 525"/>
                <a:gd name="T77" fmla="*/ 86 h 523"/>
                <a:gd name="T78" fmla="*/ 150 w 525"/>
                <a:gd name="T79" fmla="*/ 41 h 523"/>
                <a:gd name="T80" fmla="*/ 229 w 525"/>
                <a:gd name="T81" fmla="*/ 3 h 523"/>
                <a:gd name="T82" fmla="*/ 350 w 525"/>
                <a:gd name="T83" fmla="*/ 28 h 523"/>
                <a:gd name="T84" fmla="*/ 302 w 525"/>
                <a:gd name="T85" fmla="*/ 19 h 523"/>
                <a:gd name="T86" fmla="*/ 366 w 525"/>
                <a:gd name="T87" fmla="*/ 28 h 523"/>
                <a:gd name="T88" fmla="*/ 388 w 525"/>
                <a:gd name="T89" fmla="*/ 38 h 523"/>
                <a:gd name="T90" fmla="*/ 408 w 525"/>
                <a:gd name="T91" fmla="*/ 16 h 523"/>
                <a:gd name="T92" fmla="*/ 417 w 525"/>
                <a:gd name="T93" fmla="*/ 60 h 523"/>
                <a:gd name="T94" fmla="*/ 522 w 525"/>
                <a:gd name="T95" fmla="*/ 3 h 523"/>
                <a:gd name="T96" fmla="*/ 439 w 525"/>
                <a:gd name="T97" fmla="*/ 70 h 523"/>
                <a:gd name="T98" fmla="*/ 430 w 525"/>
                <a:gd name="T99" fmla="*/ 114 h 523"/>
                <a:gd name="T100" fmla="*/ 401 w 525"/>
                <a:gd name="T101" fmla="*/ 82 h 523"/>
                <a:gd name="T102" fmla="*/ 325 w 525"/>
                <a:gd name="T103" fmla="*/ 120 h 523"/>
                <a:gd name="T104" fmla="*/ 245 w 525"/>
                <a:gd name="T105" fmla="*/ 92 h 523"/>
                <a:gd name="T106" fmla="*/ 331 w 525"/>
                <a:gd name="T107" fmla="*/ 101 h 523"/>
                <a:gd name="T108" fmla="*/ 245 w 525"/>
                <a:gd name="T109" fmla="*/ 51 h 523"/>
                <a:gd name="T110" fmla="*/ 191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184"/>
                  </a:moveTo>
                  <a:lnTo>
                    <a:pt x="54" y="184"/>
                  </a:lnTo>
                  <a:lnTo>
                    <a:pt x="51" y="187"/>
                  </a:lnTo>
                  <a:lnTo>
                    <a:pt x="48" y="193"/>
                  </a:lnTo>
                  <a:lnTo>
                    <a:pt x="48" y="200"/>
                  </a:lnTo>
                  <a:lnTo>
                    <a:pt x="51" y="206"/>
                  </a:lnTo>
                  <a:lnTo>
                    <a:pt x="57" y="209"/>
                  </a:lnTo>
                  <a:lnTo>
                    <a:pt x="64" y="209"/>
                  </a:lnTo>
                  <a:lnTo>
                    <a:pt x="73" y="203"/>
                  </a:lnTo>
                  <a:lnTo>
                    <a:pt x="80" y="200"/>
                  </a:lnTo>
                  <a:lnTo>
                    <a:pt x="83" y="193"/>
                  </a:lnTo>
                  <a:lnTo>
                    <a:pt x="86" y="187"/>
                  </a:lnTo>
                  <a:lnTo>
                    <a:pt x="86" y="178"/>
                  </a:lnTo>
                  <a:lnTo>
                    <a:pt x="86" y="171"/>
                  </a:lnTo>
                  <a:lnTo>
                    <a:pt x="83" y="165"/>
                  </a:lnTo>
                  <a:lnTo>
                    <a:pt x="76" y="162"/>
                  </a:lnTo>
                  <a:lnTo>
                    <a:pt x="70" y="155"/>
                  </a:lnTo>
                  <a:lnTo>
                    <a:pt x="60" y="152"/>
                  </a:lnTo>
                  <a:lnTo>
                    <a:pt x="51" y="149"/>
                  </a:lnTo>
                  <a:lnTo>
                    <a:pt x="41" y="149"/>
                  </a:lnTo>
                  <a:lnTo>
                    <a:pt x="32" y="152"/>
                  </a:lnTo>
                  <a:lnTo>
                    <a:pt x="22" y="159"/>
                  </a:lnTo>
                  <a:lnTo>
                    <a:pt x="16" y="165"/>
                  </a:lnTo>
                  <a:lnTo>
                    <a:pt x="6" y="174"/>
                  </a:lnTo>
                  <a:lnTo>
                    <a:pt x="3" y="184"/>
                  </a:lnTo>
                  <a:lnTo>
                    <a:pt x="0" y="200"/>
                  </a:lnTo>
                  <a:lnTo>
                    <a:pt x="0" y="216"/>
                  </a:lnTo>
                  <a:lnTo>
                    <a:pt x="3" y="228"/>
                  </a:lnTo>
                  <a:lnTo>
                    <a:pt x="6" y="241"/>
                  </a:lnTo>
                  <a:lnTo>
                    <a:pt x="19" y="260"/>
                  </a:lnTo>
                  <a:lnTo>
                    <a:pt x="32" y="282"/>
                  </a:lnTo>
                  <a:lnTo>
                    <a:pt x="51" y="317"/>
                  </a:lnTo>
                  <a:lnTo>
                    <a:pt x="67" y="352"/>
                  </a:lnTo>
                  <a:lnTo>
                    <a:pt x="51" y="355"/>
                  </a:lnTo>
                  <a:lnTo>
                    <a:pt x="35" y="352"/>
                  </a:lnTo>
                  <a:lnTo>
                    <a:pt x="29" y="349"/>
                  </a:lnTo>
                  <a:lnTo>
                    <a:pt x="22" y="343"/>
                  </a:lnTo>
                  <a:lnTo>
                    <a:pt x="19" y="336"/>
                  </a:lnTo>
                  <a:lnTo>
                    <a:pt x="19" y="327"/>
                  </a:lnTo>
                  <a:lnTo>
                    <a:pt x="29" y="324"/>
                  </a:lnTo>
                  <a:lnTo>
                    <a:pt x="32" y="317"/>
                  </a:lnTo>
                  <a:lnTo>
                    <a:pt x="32" y="308"/>
                  </a:lnTo>
                  <a:lnTo>
                    <a:pt x="25" y="301"/>
                  </a:lnTo>
                  <a:lnTo>
                    <a:pt x="19" y="298"/>
                  </a:lnTo>
                  <a:lnTo>
                    <a:pt x="13" y="298"/>
                  </a:lnTo>
                  <a:lnTo>
                    <a:pt x="6" y="305"/>
                  </a:lnTo>
                  <a:lnTo>
                    <a:pt x="0" y="314"/>
                  </a:lnTo>
                  <a:lnTo>
                    <a:pt x="0" y="327"/>
                  </a:lnTo>
                  <a:lnTo>
                    <a:pt x="0" y="343"/>
                  </a:lnTo>
                  <a:lnTo>
                    <a:pt x="6" y="352"/>
                  </a:lnTo>
                  <a:lnTo>
                    <a:pt x="16" y="358"/>
                  </a:lnTo>
                  <a:lnTo>
                    <a:pt x="29" y="365"/>
                  </a:lnTo>
                  <a:lnTo>
                    <a:pt x="41" y="368"/>
                  </a:lnTo>
                  <a:lnTo>
                    <a:pt x="54" y="368"/>
                  </a:lnTo>
                  <a:lnTo>
                    <a:pt x="67" y="365"/>
                  </a:lnTo>
                  <a:lnTo>
                    <a:pt x="67" y="371"/>
                  </a:lnTo>
                  <a:lnTo>
                    <a:pt x="70" y="374"/>
                  </a:lnTo>
                  <a:lnTo>
                    <a:pt x="57" y="381"/>
                  </a:lnTo>
                  <a:lnTo>
                    <a:pt x="48" y="384"/>
                  </a:lnTo>
                  <a:lnTo>
                    <a:pt x="38" y="387"/>
                  </a:lnTo>
                  <a:lnTo>
                    <a:pt x="25" y="384"/>
                  </a:lnTo>
                  <a:lnTo>
                    <a:pt x="22" y="384"/>
                  </a:lnTo>
                  <a:lnTo>
                    <a:pt x="16" y="384"/>
                  </a:lnTo>
                  <a:lnTo>
                    <a:pt x="13" y="387"/>
                  </a:lnTo>
                  <a:lnTo>
                    <a:pt x="9" y="390"/>
                  </a:lnTo>
                  <a:lnTo>
                    <a:pt x="9" y="397"/>
                  </a:lnTo>
                  <a:lnTo>
                    <a:pt x="13" y="400"/>
                  </a:lnTo>
                  <a:lnTo>
                    <a:pt x="16" y="403"/>
                  </a:lnTo>
                  <a:lnTo>
                    <a:pt x="19" y="406"/>
                  </a:lnTo>
                  <a:lnTo>
                    <a:pt x="35" y="409"/>
                  </a:lnTo>
                  <a:lnTo>
                    <a:pt x="48" y="403"/>
                  </a:lnTo>
                  <a:lnTo>
                    <a:pt x="60" y="393"/>
                  </a:lnTo>
                  <a:lnTo>
                    <a:pt x="70" y="384"/>
                  </a:lnTo>
                  <a:lnTo>
                    <a:pt x="67" y="393"/>
                  </a:lnTo>
                  <a:lnTo>
                    <a:pt x="64" y="406"/>
                  </a:lnTo>
                  <a:lnTo>
                    <a:pt x="60" y="416"/>
                  </a:lnTo>
                  <a:lnTo>
                    <a:pt x="54" y="425"/>
                  </a:lnTo>
                  <a:lnTo>
                    <a:pt x="41" y="441"/>
                  </a:lnTo>
                  <a:lnTo>
                    <a:pt x="25" y="457"/>
                  </a:lnTo>
                  <a:lnTo>
                    <a:pt x="13" y="473"/>
                  </a:lnTo>
                  <a:lnTo>
                    <a:pt x="3" y="492"/>
                  </a:lnTo>
                  <a:lnTo>
                    <a:pt x="0" y="501"/>
                  </a:lnTo>
                  <a:lnTo>
                    <a:pt x="0" y="511"/>
                  </a:lnTo>
                  <a:lnTo>
                    <a:pt x="3" y="517"/>
                  </a:lnTo>
                  <a:lnTo>
                    <a:pt x="9" y="520"/>
                  </a:lnTo>
                  <a:lnTo>
                    <a:pt x="16" y="523"/>
                  </a:lnTo>
                  <a:lnTo>
                    <a:pt x="25" y="520"/>
                  </a:lnTo>
                  <a:lnTo>
                    <a:pt x="35" y="514"/>
                  </a:lnTo>
                  <a:lnTo>
                    <a:pt x="45" y="504"/>
                  </a:lnTo>
                  <a:lnTo>
                    <a:pt x="54" y="485"/>
                  </a:lnTo>
                  <a:lnTo>
                    <a:pt x="64" y="460"/>
                  </a:lnTo>
                  <a:lnTo>
                    <a:pt x="70" y="435"/>
                  </a:lnTo>
                  <a:lnTo>
                    <a:pt x="76" y="409"/>
                  </a:lnTo>
                  <a:lnTo>
                    <a:pt x="80" y="416"/>
                  </a:lnTo>
                  <a:lnTo>
                    <a:pt x="86" y="425"/>
                  </a:lnTo>
                  <a:lnTo>
                    <a:pt x="92" y="428"/>
                  </a:lnTo>
                  <a:lnTo>
                    <a:pt x="102" y="431"/>
                  </a:lnTo>
                  <a:lnTo>
                    <a:pt x="108" y="431"/>
                  </a:lnTo>
                  <a:lnTo>
                    <a:pt x="111" y="431"/>
                  </a:lnTo>
                  <a:lnTo>
                    <a:pt x="115" y="428"/>
                  </a:lnTo>
                  <a:lnTo>
                    <a:pt x="115" y="425"/>
                  </a:lnTo>
                  <a:lnTo>
                    <a:pt x="115" y="419"/>
                  </a:lnTo>
                  <a:lnTo>
                    <a:pt x="115" y="416"/>
                  </a:lnTo>
                  <a:lnTo>
                    <a:pt x="111" y="412"/>
                  </a:lnTo>
                  <a:lnTo>
                    <a:pt x="108" y="412"/>
                  </a:lnTo>
                  <a:lnTo>
                    <a:pt x="99" y="409"/>
                  </a:lnTo>
                  <a:lnTo>
                    <a:pt x="89" y="403"/>
                  </a:lnTo>
                  <a:lnTo>
                    <a:pt x="83" y="397"/>
                  </a:lnTo>
                  <a:lnTo>
                    <a:pt x="76" y="390"/>
                  </a:lnTo>
                  <a:lnTo>
                    <a:pt x="76" y="374"/>
                  </a:lnTo>
                  <a:lnTo>
                    <a:pt x="76" y="362"/>
                  </a:lnTo>
                  <a:lnTo>
                    <a:pt x="89" y="358"/>
                  </a:lnTo>
                  <a:lnTo>
                    <a:pt x="99" y="355"/>
                  </a:lnTo>
                  <a:lnTo>
                    <a:pt x="105" y="349"/>
                  </a:lnTo>
                  <a:lnTo>
                    <a:pt x="111" y="339"/>
                  </a:lnTo>
                  <a:lnTo>
                    <a:pt x="124" y="324"/>
                  </a:lnTo>
                  <a:lnTo>
                    <a:pt x="127" y="305"/>
                  </a:lnTo>
                  <a:lnTo>
                    <a:pt x="127" y="282"/>
                  </a:lnTo>
                  <a:lnTo>
                    <a:pt x="118" y="263"/>
                  </a:lnTo>
                  <a:lnTo>
                    <a:pt x="115" y="254"/>
                  </a:lnTo>
                  <a:lnTo>
                    <a:pt x="105" y="244"/>
                  </a:lnTo>
                  <a:lnTo>
                    <a:pt x="95" y="238"/>
                  </a:lnTo>
                  <a:lnTo>
                    <a:pt x="86" y="228"/>
                  </a:lnTo>
                  <a:lnTo>
                    <a:pt x="92" y="241"/>
                  </a:lnTo>
                  <a:lnTo>
                    <a:pt x="95" y="257"/>
                  </a:lnTo>
                  <a:lnTo>
                    <a:pt x="95" y="270"/>
                  </a:lnTo>
                  <a:lnTo>
                    <a:pt x="92" y="282"/>
                  </a:lnTo>
                  <a:lnTo>
                    <a:pt x="99" y="292"/>
                  </a:lnTo>
                  <a:lnTo>
                    <a:pt x="105" y="298"/>
                  </a:lnTo>
                  <a:lnTo>
                    <a:pt x="108" y="311"/>
                  </a:lnTo>
                  <a:lnTo>
                    <a:pt x="105" y="320"/>
                  </a:lnTo>
                  <a:lnTo>
                    <a:pt x="102" y="330"/>
                  </a:lnTo>
                  <a:lnTo>
                    <a:pt x="95" y="339"/>
                  </a:lnTo>
                  <a:lnTo>
                    <a:pt x="89" y="346"/>
                  </a:lnTo>
                  <a:lnTo>
                    <a:pt x="76" y="349"/>
                  </a:lnTo>
                  <a:lnTo>
                    <a:pt x="73" y="317"/>
                  </a:lnTo>
                  <a:lnTo>
                    <a:pt x="64" y="285"/>
                  </a:lnTo>
                  <a:lnTo>
                    <a:pt x="54" y="260"/>
                  </a:lnTo>
                  <a:lnTo>
                    <a:pt x="41" y="235"/>
                  </a:lnTo>
                  <a:lnTo>
                    <a:pt x="51" y="244"/>
                  </a:lnTo>
                  <a:lnTo>
                    <a:pt x="64" y="254"/>
                  </a:lnTo>
                  <a:lnTo>
                    <a:pt x="73" y="263"/>
                  </a:lnTo>
                  <a:lnTo>
                    <a:pt x="83" y="276"/>
                  </a:lnTo>
                  <a:lnTo>
                    <a:pt x="76" y="254"/>
                  </a:lnTo>
                  <a:lnTo>
                    <a:pt x="67" y="235"/>
                  </a:lnTo>
                  <a:lnTo>
                    <a:pt x="51" y="219"/>
                  </a:lnTo>
                  <a:lnTo>
                    <a:pt x="25" y="200"/>
                  </a:lnTo>
                  <a:lnTo>
                    <a:pt x="25" y="187"/>
                  </a:lnTo>
                  <a:lnTo>
                    <a:pt x="29" y="178"/>
                  </a:lnTo>
                  <a:lnTo>
                    <a:pt x="35" y="171"/>
                  </a:lnTo>
                  <a:lnTo>
                    <a:pt x="41" y="168"/>
                  </a:lnTo>
                  <a:lnTo>
                    <a:pt x="51" y="165"/>
                  </a:lnTo>
                  <a:lnTo>
                    <a:pt x="60" y="171"/>
                  </a:lnTo>
                  <a:lnTo>
                    <a:pt x="64" y="178"/>
                  </a:lnTo>
                  <a:lnTo>
                    <a:pt x="64" y="184"/>
                  </a:lnTo>
                  <a:close/>
                  <a:moveTo>
                    <a:pt x="127" y="124"/>
                  </a:moveTo>
                  <a:lnTo>
                    <a:pt x="127" y="127"/>
                  </a:lnTo>
                  <a:lnTo>
                    <a:pt x="137" y="149"/>
                  </a:lnTo>
                  <a:lnTo>
                    <a:pt x="150" y="165"/>
                  </a:lnTo>
                  <a:lnTo>
                    <a:pt x="159" y="178"/>
                  </a:lnTo>
                  <a:lnTo>
                    <a:pt x="169" y="187"/>
                  </a:lnTo>
                  <a:lnTo>
                    <a:pt x="178" y="193"/>
                  </a:lnTo>
                  <a:lnTo>
                    <a:pt x="185" y="197"/>
                  </a:lnTo>
                  <a:lnTo>
                    <a:pt x="191" y="197"/>
                  </a:lnTo>
                  <a:lnTo>
                    <a:pt x="197" y="193"/>
                  </a:lnTo>
                  <a:lnTo>
                    <a:pt x="197" y="190"/>
                  </a:lnTo>
                  <a:lnTo>
                    <a:pt x="197" y="184"/>
                  </a:lnTo>
                  <a:lnTo>
                    <a:pt x="194" y="178"/>
                  </a:lnTo>
                  <a:lnTo>
                    <a:pt x="191" y="168"/>
                  </a:lnTo>
                  <a:lnTo>
                    <a:pt x="181" y="159"/>
                  </a:lnTo>
                  <a:lnTo>
                    <a:pt x="169" y="146"/>
                  </a:lnTo>
                  <a:lnTo>
                    <a:pt x="150" y="136"/>
                  </a:lnTo>
                  <a:lnTo>
                    <a:pt x="127" y="127"/>
                  </a:lnTo>
                  <a:lnTo>
                    <a:pt x="127" y="124"/>
                  </a:lnTo>
                  <a:close/>
                  <a:moveTo>
                    <a:pt x="54" y="35"/>
                  </a:moveTo>
                  <a:lnTo>
                    <a:pt x="60" y="19"/>
                  </a:lnTo>
                  <a:lnTo>
                    <a:pt x="70" y="6"/>
                  </a:lnTo>
                  <a:lnTo>
                    <a:pt x="83" y="0"/>
                  </a:lnTo>
                  <a:lnTo>
                    <a:pt x="102" y="0"/>
                  </a:lnTo>
                  <a:lnTo>
                    <a:pt x="92" y="19"/>
                  </a:lnTo>
                  <a:lnTo>
                    <a:pt x="89" y="38"/>
                  </a:lnTo>
                  <a:lnTo>
                    <a:pt x="89" y="54"/>
                  </a:lnTo>
                  <a:lnTo>
                    <a:pt x="95" y="70"/>
                  </a:lnTo>
                  <a:lnTo>
                    <a:pt x="86" y="73"/>
                  </a:lnTo>
                  <a:lnTo>
                    <a:pt x="80" y="79"/>
                  </a:lnTo>
                  <a:lnTo>
                    <a:pt x="73" y="86"/>
                  </a:lnTo>
                  <a:lnTo>
                    <a:pt x="73" y="95"/>
                  </a:lnTo>
                  <a:lnTo>
                    <a:pt x="54" y="89"/>
                  </a:lnTo>
                  <a:lnTo>
                    <a:pt x="38" y="89"/>
                  </a:lnTo>
                  <a:lnTo>
                    <a:pt x="19" y="92"/>
                  </a:lnTo>
                  <a:lnTo>
                    <a:pt x="0" y="98"/>
                  </a:lnTo>
                  <a:lnTo>
                    <a:pt x="0" y="82"/>
                  </a:lnTo>
                  <a:lnTo>
                    <a:pt x="6" y="70"/>
                  </a:lnTo>
                  <a:lnTo>
                    <a:pt x="19" y="60"/>
                  </a:lnTo>
                  <a:lnTo>
                    <a:pt x="35" y="54"/>
                  </a:lnTo>
                  <a:lnTo>
                    <a:pt x="19" y="44"/>
                  </a:lnTo>
                  <a:lnTo>
                    <a:pt x="6" y="32"/>
                  </a:lnTo>
                  <a:lnTo>
                    <a:pt x="3" y="25"/>
                  </a:lnTo>
                  <a:lnTo>
                    <a:pt x="0" y="16"/>
                  </a:lnTo>
                  <a:lnTo>
                    <a:pt x="0" y="9"/>
                  </a:lnTo>
                  <a:lnTo>
                    <a:pt x="0" y="0"/>
                  </a:lnTo>
                  <a:lnTo>
                    <a:pt x="9" y="0"/>
                  </a:lnTo>
                  <a:lnTo>
                    <a:pt x="16" y="0"/>
                  </a:lnTo>
                  <a:lnTo>
                    <a:pt x="25" y="3"/>
                  </a:lnTo>
                  <a:lnTo>
                    <a:pt x="32" y="6"/>
                  </a:lnTo>
                  <a:lnTo>
                    <a:pt x="45" y="19"/>
                  </a:lnTo>
                  <a:lnTo>
                    <a:pt x="54" y="35"/>
                  </a:lnTo>
                  <a:close/>
                  <a:moveTo>
                    <a:pt x="115" y="130"/>
                  </a:moveTo>
                  <a:lnTo>
                    <a:pt x="124" y="149"/>
                  </a:lnTo>
                  <a:lnTo>
                    <a:pt x="130" y="168"/>
                  </a:lnTo>
                  <a:lnTo>
                    <a:pt x="130" y="181"/>
                  </a:lnTo>
                  <a:lnTo>
                    <a:pt x="127" y="190"/>
                  </a:lnTo>
                  <a:lnTo>
                    <a:pt x="124" y="203"/>
                  </a:lnTo>
                  <a:lnTo>
                    <a:pt x="115" y="209"/>
                  </a:lnTo>
                  <a:lnTo>
                    <a:pt x="108" y="216"/>
                  </a:lnTo>
                  <a:lnTo>
                    <a:pt x="102" y="216"/>
                  </a:lnTo>
                  <a:lnTo>
                    <a:pt x="99" y="212"/>
                  </a:lnTo>
                  <a:lnTo>
                    <a:pt x="92" y="209"/>
                  </a:lnTo>
                  <a:lnTo>
                    <a:pt x="92" y="206"/>
                  </a:lnTo>
                  <a:lnTo>
                    <a:pt x="89" y="200"/>
                  </a:lnTo>
                  <a:lnTo>
                    <a:pt x="92" y="193"/>
                  </a:lnTo>
                  <a:lnTo>
                    <a:pt x="95" y="190"/>
                  </a:lnTo>
                  <a:lnTo>
                    <a:pt x="105" y="178"/>
                  </a:lnTo>
                  <a:lnTo>
                    <a:pt x="111" y="162"/>
                  </a:lnTo>
                  <a:lnTo>
                    <a:pt x="115" y="149"/>
                  </a:lnTo>
                  <a:lnTo>
                    <a:pt x="115" y="130"/>
                  </a:lnTo>
                  <a:close/>
                  <a:moveTo>
                    <a:pt x="134" y="114"/>
                  </a:moveTo>
                  <a:lnTo>
                    <a:pt x="150" y="124"/>
                  </a:lnTo>
                  <a:lnTo>
                    <a:pt x="172" y="130"/>
                  </a:lnTo>
                  <a:lnTo>
                    <a:pt x="181" y="130"/>
                  </a:lnTo>
                  <a:lnTo>
                    <a:pt x="194" y="127"/>
                  </a:lnTo>
                  <a:lnTo>
                    <a:pt x="204" y="124"/>
                  </a:lnTo>
                  <a:lnTo>
                    <a:pt x="213" y="114"/>
                  </a:lnTo>
                  <a:lnTo>
                    <a:pt x="216" y="108"/>
                  </a:lnTo>
                  <a:lnTo>
                    <a:pt x="216" y="101"/>
                  </a:lnTo>
                  <a:lnTo>
                    <a:pt x="216" y="95"/>
                  </a:lnTo>
                  <a:lnTo>
                    <a:pt x="213" y="92"/>
                  </a:lnTo>
                  <a:lnTo>
                    <a:pt x="207" y="89"/>
                  </a:lnTo>
                  <a:lnTo>
                    <a:pt x="201" y="89"/>
                  </a:lnTo>
                  <a:lnTo>
                    <a:pt x="197" y="89"/>
                  </a:lnTo>
                  <a:lnTo>
                    <a:pt x="191" y="95"/>
                  </a:lnTo>
                  <a:lnTo>
                    <a:pt x="178" y="105"/>
                  </a:lnTo>
                  <a:lnTo>
                    <a:pt x="166" y="111"/>
                  </a:lnTo>
                  <a:lnTo>
                    <a:pt x="150" y="111"/>
                  </a:lnTo>
                  <a:lnTo>
                    <a:pt x="134" y="114"/>
                  </a:lnTo>
                  <a:close/>
                  <a:moveTo>
                    <a:pt x="95" y="127"/>
                  </a:moveTo>
                  <a:lnTo>
                    <a:pt x="80" y="114"/>
                  </a:lnTo>
                  <a:lnTo>
                    <a:pt x="60" y="105"/>
                  </a:lnTo>
                  <a:lnTo>
                    <a:pt x="51" y="101"/>
                  </a:lnTo>
                  <a:lnTo>
                    <a:pt x="38" y="101"/>
                  </a:lnTo>
                  <a:lnTo>
                    <a:pt x="25" y="105"/>
                  </a:lnTo>
                  <a:lnTo>
                    <a:pt x="16" y="111"/>
                  </a:lnTo>
                  <a:lnTo>
                    <a:pt x="13" y="117"/>
                  </a:lnTo>
                  <a:lnTo>
                    <a:pt x="9" y="124"/>
                  </a:lnTo>
                  <a:lnTo>
                    <a:pt x="9" y="130"/>
                  </a:lnTo>
                  <a:lnTo>
                    <a:pt x="13" y="133"/>
                  </a:lnTo>
                  <a:lnTo>
                    <a:pt x="19" y="136"/>
                  </a:lnTo>
                  <a:lnTo>
                    <a:pt x="22" y="139"/>
                  </a:lnTo>
                  <a:lnTo>
                    <a:pt x="29" y="139"/>
                  </a:lnTo>
                  <a:lnTo>
                    <a:pt x="35" y="136"/>
                  </a:lnTo>
                  <a:lnTo>
                    <a:pt x="48" y="127"/>
                  </a:lnTo>
                  <a:lnTo>
                    <a:pt x="64" y="124"/>
                  </a:lnTo>
                  <a:lnTo>
                    <a:pt x="80" y="127"/>
                  </a:lnTo>
                  <a:lnTo>
                    <a:pt x="95" y="127"/>
                  </a:lnTo>
                  <a:close/>
                  <a:moveTo>
                    <a:pt x="130" y="95"/>
                  </a:moveTo>
                  <a:lnTo>
                    <a:pt x="115" y="79"/>
                  </a:lnTo>
                  <a:lnTo>
                    <a:pt x="105" y="60"/>
                  </a:lnTo>
                  <a:lnTo>
                    <a:pt x="105" y="47"/>
                  </a:lnTo>
                  <a:lnTo>
                    <a:pt x="105" y="38"/>
                  </a:lnTo>
                  <a:lnTo>
                    <a:pt x="108" y="25"/>
                  </a:lnTo>
                  <a:lnTo>
                    <a:pt x="115" y="16"/>
                  </a:lnTo>
                  <a:lnTo>
                    <a:pt x="121" y="13"/>
                  </a:lnTo>
                  <a:lnTo>
                    <a:pt x="124" y="9"/>
                  </a:lnTo>
                  <a:lnTo>
                    <a:pt x="130" y="9"/>
                  </a:lnTo>
                  <a:lnTo>
                    <a:pt x="137" y="13"/>
                  </a:lnTo>
                  <a:lnTo>
                    <a:pt x="140" y="16"/>
                  </a:lnTo>
                  <a:lnTo>
                    <a:pt x="140" y="22"/>
                  </a:lnTo>
                  <a:lnTo>
                    <a:pt x="140" y="28"/>
                  </a:lnTo>
                  <a:lnTo>
                    <a:pt x="137" y="35"/>
                  </a:lnTo>
                  <a:lnTo>
                    <a:pt x="130" y="47"/>
                  </a:lnTo>
                  <a:lnTo>
                    <a:pt x="127" y="63"/>
                  </a:lnTo>
                  <a:lnTo>
                    <a:pt x="127" y="79"/>
                  </a:lnTo>
                  <a:lnTo>
                    <a:pt x="130" y="95"/>
                  </a:lnTo>
                  <a:close/>
                  <a:moveTo>
                    <a:pt x="92" y="92"/>
                  </a:moveTo>
                  <a:lnTo>
                    <a:pt x="95" y="89"/>
                  </a:lnTo>
                  <a:lnTo>
                    <a:pt x="102" y="86"/>
                  </a:lnTo>
                  <a:lnTo>
                    <a:pt x="105" y="89"/>
                  </a:lnTo>
                  <a:lnTo>
                    <a:pt x="111" y="92"/>
                  </a:lnTo>
                  <a:lnTo>
                    <a:pt x="115" y="95"/>
                  </a:lnTo>
                  <a:lnTo>
                    <a:pt x="115" y="101"/>
                  </a:lnTo>
                  <a:lnTo>
                    <a:pt x="115" y="105"/>
                  </a:lnTo>
                  <a:lnTo>
                    <a:pt x="111" y="111"/>
                  </a:lnTo>
                  <a:lnTo>
                    <a:pt x="105" y="114"/>
                  </a:lnTo>
                  <a:lnTo>
                    <a:pt x="102" y="114"/>
                  </a:lnTo>
                  <a:lnTo>
                    <a:pt x="95" y="114"/>
                  </a:lnTo>
                  <a:lnTo>
                    <a:pt x="92" y="111"/>
                  </a:lnTo>
                  <a:lnTo>
                    <a:pt x="89" y="105"/>
                  </a:lnTo>
                  <a:lnTo>
                    <a:pt x="86" y="101"/>
                  </a:lnTo>
                  <a:lnTo>
                    <a:pt x="89" y="95"/>
                  </a:lnTo>
                  <a:lnTo>
                    <a:pt x="92" y="92"/>
                  </a:lnTo>
                  <a:close/>
                  <a:moveTo>
                    <a:pt x="185" y="63"/>
                  </a:moveTo>
                  <a:lnTo>
                    <a:pt x="188" y="54"/>
                  </a:lnTo>
                  <a:lnTo>
                    <a:pt x="191" y="51"/>
                  </a:lnTo>
                  <a:lnTo>
                    <a:pt x="194" y="47"/>
                  </a:lnTo>
                  <a:lnTo>
                    <a:pt x="201" y="47"/>
                  </a:lnTo>
                  <a:lnTo>
                    <a:pt x="207" y="51"/>
                  </a:lnTo>
                  <a:lnTo>
                    <a:pt x="210" y="57"/>
                  </a:lnTo>
                  <a:lnTo>
                    <a:pt x="210" y="63"/>
                  </a:lnTo>
                  <a:lnTo>
                    <a:pt x="204" y="73"/>
                  </a:lnTo>
                  <a:lnTo>
                    <a:pt x="201" y="79"/>
                  </a:lnTo>
                  <a:lnTo>
                    <a:pt x="194" y="82"/>
                  </a:lnTo>
                  <a:lnTo>
                    <a:pt x="188" y="86"/>
                  </a:lnTo>
                  <a:lnTo>
                    <a:pt x="181" y="86"/>
                  </a:lnTo>
                  <a:lnTo>
                    <a:pt x="175" y="82"/>
                  </a:lnTo>
                  <a:lnTo>
                    <a:pt x="169" y="82"/>
                  </a:lnTo>
                  <a:lnTo>
                    <a:pt x="162" y="76"/>
                  </a:lnTo>
                  <a:lnTo>
                    <a:pt x="156" y="70"/>
                  </a:lnTo>
                  <a:lnTo>
                    <a:pt x="153" y="60"/>
                  </a:lnTo>
                  <a:lnTo>
                    <a:pt x="150" y="51"/>
                  </a:lnTo>
                  <a:lnTo>
                    <a:pt x="150" y="41"/>
                  </a:lnTo>
                  <a:lnTo>
                    <a:pt x="153" y="32"/>
                  </a:lnTo>
                  <a:lnTo>
                    <a:pt x="159" y="22"/>
                  </a:lnTo>
                  <a:lnTo>
                    <a:pt x="166" y="16"/>
                  </a:lnTo>
                  <a:lnTo>
                    <a:pt x="175" y="6"/>
                  </a:lnTo>
                  <a:lnTo>
                    <a:pt x="185" y="3"/>
                  </a:lnTo>
                  <a:lnTo>
                    <a:pt x="204" y="0"/>
                  </a:lnTo>
                  <a:lnTo>
                    <a:pt x="216" y="0"/>
                  </a:lnTo>
                  <a:lnTo>
                    <a:pt x="229" y="3"/>
                  </a:lnTo>
                  <a:lnTo>
                    <a:pt x="242" y="6"/>
                  </a:lnTo>
                  <a:lnTo>
                    <a:pt x="264" y="19"/>
                  </a:lnTo>
                  <a:lnTo>
                    <a:pt x="283" y="32"/>
                  </a:lnTo>
                  <a:lnTo>
                    <a:pt x="318" y="51"/>
                  </a:lnTo>
                  <a:lnTo>
                    <a:pt x="357" y="63"/>
                  </a:lnTo>
                  <a:lnTo>
                    <a:pt x="360" y="51"/>
                  </a:lnTo>
                  <a:lnTo>
                    <a:pt x="353" y="35"/>
                  </a:lnTo>
                  <a:lnTo>
                    <a:pt x="350" y="28"/>
                  </a:lnTo>
                  <a:lnTo>
                    <a:pt x="344" y="22"/>
                  </a:lnTo>
                  <a:lnTo>
                    <a:pt x="337" y="19"/>
                  </a:lnTo>
                  <a:lnTo>
                    <a:pt x="328" y="19"/>
                  </a:lnTo>
                  <a:lnTo>
                    <a:pt x="325" y="28"/>
                  </a:lnTo>
                  <a:lnTo>
                    <a:pt x="318" y="32"/>
                  </a:lnTo>
                  <a:lnTo>
                    <a:pt x="309" y="32"/>
                  </a:lnTo>
                  <a:lnTo>
                    <a:pt x="302" y="25"/>
                  </a:lnTo>
                  <a:lnTo>
                    <a:pt x="302" y="19"/>
                  </a:lnTo>
                  <a:lnTo>
                    <a:pt x="302" y="13"/>
                  </a:lnTo>
                  <a:lnTo>
                    <a:pt x="306" y="6"/>
                  </a:lnTo>
                  <a:lnTo>
                    <a:pt x="315" y="0"/>
                  </a:lnTo>
                  <a:lnTo>
                    <a:pt x="331" y="0"/>
                  </a:lnTo>
                  <a:lnTo>
                    <a:pt x="344" y="0"/>
                  </a:lnTo>
                  <a:lnTo>
                    <a:pt x="353" y="6"/>
                  </a:lnTo>
                  <a:lnTo>
                    <a:pt x="363" y="16"/>
                  </a:lnTo>
                  <a:lnTo>
                    <a:pt x="366" y="28"/>
                  </a:lnTo>
                  <a:lnTo>
                    <a:pt x="369" y="41"/>
                  </a:lnTo>
                  <a:lnTo>
                    <a:pt x="369" y="54"/>
                  </a:lnTo>
                  <a:lnTo>
                    <a:pt x="369" y="67"/>
                  </a:lnTo>
                  <a:lnTo>
                    <a:pt x="373" y="67"/>
                  </a:lnTo>
                  <a:lnTo>
                    <a:pt x="379" y="67"/>
                  </a:lnTo>
                  <a:lnTo>
                    <a:pt x="382" y="57"/>
                  </a:lnTo>
                  <a:lnTo>
                    <a:pt x="388" y="47"/>
                  </a:lnTo>
                  <a:lnTo>
                    <a:pt x="388" y="38"/>
                  </a:lnTo>
                  <a:lnTo>
                    <a:pt x="388" y="25"/>
                  </a:lnTo>
                  <a:lnTo>
                    <a:pt x="385" y="19"/>
                  </a:lnTo>
                  <a:lnTo>
                    <a:pt x="388" y="16"/>
                  </a:lnTo>
                  <a:lnTo>
                    <a:pt x="392" y="13"/>
                  </a:lnTo>
                  <a:lnTo>
                    <a:pt x="395" y="9"/>
                  </a:lnTo>
                  <a:lnTo>
                    <a:pt x="398" y="9"/>
                  </a:lnTo>
                  <a:lnTo>
                    <a:pt x="404" y="13"/>
                  </a:lnTo>
                  <a:lnTo>
                    <a:pt x="408" y="16"/>
                  </a:lnTo>
                  <a:lnTo>
                    <a:pt x="411" y="19"/>
                  </a:lnTo>
                  <a:lnTo>
                    <a:pt x="411" y="35"/>
                  </a:lnTo>
                  <a:lnTo>
                    <a:pt x="408" y="47"/>
                  </a:lnTo>
                  <a:lnTo>
                    <a:pt x="398" y="60"/>
                  </a:lnTo>
                  <a:lnTo>
                    <a:pt x="385" y="67"/>
                  </a:lnTo>
                  <a:lnTo>
                    <a:pt x="398" y="67"/>
                  </a:lnTo>
                  <a:lnTo>
                    <a:pt x="408" y="63"/>
                  </a:lnTo>
                  <a:lnTo>
                    <a:pt x="417" y="60"/>
                  </a:lnTo>
                  <a:lnTo>
                    <a:pt x="430" y="54"/>
                  </a:lnTo>
                  <a:lnTo>
                    <a:pt x="446" y="41"/>
                  </a:lnTo>
                  <a:lnTo>
                    <a:pt x="462" y="25"/>
                  </a:lnTo>
                  <a:lnTo>
                    <a:pt x="478" y="9"/>
                  </a:lnTo>
                  <a:lnTo>
                    <a:pt x="497" y="3"/>
                  </a:lnTo>
                  <a:lnTo>
                    <a:pt x="506" y="0"/>
                  </a:lnTo>
                  <a:lnTo>
                    <a:pt x="516" y="0"/>
                  </a:lnTo>
                  <a:lnTo>
                    <a:pt x="522" y="3"/>
                  </a:lnTo>
                  <a:lnTo>
                    <a:pt x="525" y="9"/>
                  </a:lnTo>
                  <a:lnTo>
                    <a:pt x="525" y="16"/>
                  </a:lnTo>
                  <a:lnTo>
                    <a:pt x="525" y="25"/>
                  </a:lnTo>
                  <a:lnTo>
                    <a:pt x="519" y="35"/>
                  </a:lnTo>
                  <a:lnTo>
                    <a:pt x="509" y="44"/>
                  </a:lnTo>
                  <a:lnTo>
                    <a:pt x="487" y="54"/>
                  </a:lnTo>
                  <a:lnTo>
                    <a:pt x="465" y="63"/>
                  </a:lnTo>
                  <a:lnTo>
                    <a:pt x="439" y="70"/>
                  </a:lnTo>
                  <a:lnTo>
                    <a:pt x="411" y="76"/>
                  </a:lnTo>
                  <a:lnTo>
                    <a:pt x="420" y="79"/>
                  </a:lnTo>
                  <a:lnTo>
                    <a:pt x="427" y="86"/>
                  </a:lnTo>
                  <a:lnTo>
                    <a:pt x="433" y="92"/>
                  </a:lnTo>
                  <a:lnTo>
                    <a:pt x="436" y="101"/>
                  </a:lnTo>
                  <a:lnTo>
                    <a:pt x="436" y="108"/>
                  </a:lnTo>
                  <a:lnTo>
                    <a:pt x="433" y="111"/>
                  </a:lnTo>
                  <a:lnTo>
                    <a:pt x="430" y="114"/>
                  </a:lnTo>
                  <a:lnTo>
                    <a:pt x="427" y="114"/>
                  </a:lnTo>
                  <a:lnTo>
                    <a:pt x="423" y="114"/>
                  </a:lnTo>
                  <a:lnTo>
                    <a:pt x="420" y="114"/>
                  </a:lnTo>
                  <a:lnTo>
                    <a:pt x="417" y="111"/>
                  </a:lnTo>
                  <a:lnTo>
                    <a:pt x="414" y="105"/>
                  </a:lnTo>
                  <a:lnTo>
                    <a:pt x="411" y="95"/>
                  </a:lnTo>
                  <a:lnTo>
                    <a:pt x="408" y="89"/>
                  </a:lnTo>
                  <a:lnTo>
                    <a:pt x="401" y="82"/>
                  </a:lnTo>
                  <a:lnTo>
                    <a:pt x="392" y="76"/>
                  </a:lnTo>
                  <a:lnTo>
                    <a:pt x="379" y="76"/>
                  </a:lnTo>
                  <a:lnTo>
                    <a:pt x="366" y="76"/>
                  </a:lnTo>
                  <a:lnTo>
                    <a:pt x="363" y="89"/>
                  </a:lnTo>
                  <a:lnTo>
                    <a:pt x="357" y="98"/>
                  </a:lnTo>
                  <a:lnTo>
                    <a:pt x="350" y="105"/>
                  </a:lnTo>
                  <a:lnTo>
                    <a:pt x="344" y="111"/>
                  </a:lnTo>
                  <a:lnTo>
                    <a:pt x="325" y="120"/>
                  </a:lnTo>
                  <a:lnTo>
                    <a:pt x="306" y="127"/>
                  </a:lnTo>
                  <a:lnTo>
                    <a:pt x="287" y="124"/>
                  </a:lnTo>
                  <a:lnTo>
                    <a:pt x="264" y="117"/>
                  </a:lnTo>
                  <a:lnTo>
                    <a:pt x="255" y="111"/>
                  </a:lnTo>
                  <a:lnTo>
                    <a:pt x="245" y="105"/>
                  </a:lnTo>
                  <a:lnTo>
                    <a:pt x="239" y="95"/>
                  </a:lnTo>
                  <a:lnTo>
                    <a:pt x="232" y="86"/>
                  </a:lnTo>
                  <a:lnTo>
                    <a:pt x="245" y="92"/>
                  </a:lnTo>
                  <a:lnTo>
                    <a:pt x="258" y="95"/>
                  </a:lnTo>
                  <a:lnTo>
                    <a:pt x="274" y="95"/>
                  </a:lnTo>
                  <a:lnTo>
                    <a:pt x="283" y="92"/>
                  </a:lnTo>
                  <a:lnTo>
                    <a:pt x="293" y="98"/>
                  </a:lnTo>
                  <a:lnTo>
                    <a:pt x="302" y="105"/>
                  </a:lnTo>
                  <a:lnTo>
                    <a:pt x="312" y="108"/>
                  </a:lnTo>
                  <a:lnTo>
                    <a:pt x="322" y="105"/>
                  </a:lnTo>
                  <a:lnTo>
                    <a:pt x="331" y="101"/>
                  </a:lnTo>
                  <a:lnTo>
                    <a:pt x="341" y="95"/>
                  </a:lnTo>
                  <a:lnTo>
                    <a:pt x="347" y="86"/>
                  </a:lnTo>
                  <a:lnTo>
                    <a:pt x="353" y="76"/>
                  </a:lnTo>
                  <a:lnTo>
                    <a:pt x="318" y="73"/>
                  </a:lnTo>
                  <a:lnTo>
                    <a:pt x="290" y="63"/>
                  </a:lnTo>
                  <a:lnTo>
                    <a:pt x="261" y="54"/>
                  </a:lnTo>
                  <a:lnTo>
                    <a:pt x="239" y="38"/>
                  </a:lnTo>
                  <a:lnTo>
                    <a:pt x="245" y="51"/>
                  </a:lnTo>
                  <a:lnTo>
                    <a:pt x="255" y="63"/>
                  </a:lnTo>
                  <a:lnTo>
                    <a:pt x="264" y="73"/>
                  </a:lnTo>
                  <a:lnTo>
                    <a:pt x="277" y="82"/>
                  </a:lnTo>
                  <a:lnTo>
                    <a:pt x="258" y="76"/>
                  </a:lnTo>
                  <a:lnTo>
                    <a:pt x="239" y="67"/>
                  </a:lnTo>
                  <a:lnTo>
                    <a:pt x="220" y="47"/>
                  </a:lnTo>
                  <a:lnTo>
                    <a:pt x="204" y="25"/>
                  </a:lnTo>
                  <a:lnTo>
                    <a:pt x="191" y="25"/>
                  </a:lnTo>
                  <a:lnTo>
                    <a:pt x="181" y="28"/>
                  </a:lnTo>
                  <a:lnTo>
                    <a:pt x="172" y="35"/>
                  </a:lnTo>
                  <a:lnTo>
                    <a:pt x="169" y="41"/>
                  </a:lnTo>
                  <a:lnTo>
                    <a:pt x="169" y="51"/>
                  </a:lnTo>
                  <a:lnTo>
                    <a:pt x="172" y="60"/>
                  </a:lnTo>
                  <a:lnTo>
                    <a:pt x="178" y="63"/>
                  </a:lnTo>
                  <a:lnTo>
                    <a:pt x="185"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3D681553-CA2C-53F9-A7A0-018CCD6DE916}"/>
                </a:ext>
              </a:extLst>
            </p:cNvPr>
            <p:cNvSpPr>
              <a:spLocks noEditPoints="1"/>
            </p:cNvSpPr>
            <p:nvPr/>
          </p:nvSpPr>
          <p:spPr bwMode="auto">
            <a:xfrm>
              <a:off x="9845" y="594"/>
              <a:ext cx="1626" cy="810"/>
            </a:xfrm>
            <a:custGeom>
              <a:avLst/>
              <a:gdLst>
                <a:gd name="T0" fmla="*/ 461 w 525"/>
                <a:gd name="T1" fmla="*/ 209 h 523"/>
                <a:gd name="T2" fmla="*/ 449 w 525"/>
                <a:gd name="T3" fmla="*/ 162 h 523"/>
                <a:gd name="T4" fmla="*/ 519 w 525"/>
                <a:gd name="T5" fmla="*/ 174 h 523"/>
                <a:gd name="T6" fmla="*/ 474 w 525"/>
                <a:gd name="T7" fmla="*/ 317 h 523"/>
                <a:gd name="T8" fmla="*/ 496 w 525"/>
                <a:gd name="T9" fmla="*/ 324 h 523"/>
                <a:gd name="T10" fmla="*/ 525 w 525"/>
                <a:gd name="T11" fmla="*/ 327 h 523"/>
                <a:gd name="T12" fmla="*/ 458 w 525"/>
                <a:gd name="T13" fmla="*/ 371 h 523"/>
                <a:gd name="T14" fmla="*/ 512 w 525"/>
                <a:gd name="T15" fmla="*/ 387 h 523"/>
                <a:gd name="T16" fmla="*/ 465 w 525"/>
                <a:gd name="T17" fmla="*/ 393 h 523"/>
                <a:gd name="T18" fmla="*/ 512 w 525"/>
                <a:gd name="T19" fmla="*/ 473 h 523"/>
                <a:gd name="T20" fmla="*/ 490 w 525"/>
                <a:gd name="T21" fmla="*/ 514 h 523"/>
                <a:gd name="T22" fmla="*/ 433 w 525"/>
                <a:gd name="T23" fmla="*/ 428 h 523"/>
                <a:gd name="T24" fmla="*/ 414 w 525"/>
                <a:gd name="T25" fmla="*/ 412 h 523"/>
                <a:gd name="T26" fmla="*/ 436 w 525"/>
                <a:gd name="T27" fmla="*/ 358 h 523"/>
                <a:gd name="T28" fmla="*/ 410 w 525"/>
                <a:gd name="T29" fmla="*/ 254 h 523"/>
                <a:gd name="T30" fmla="*/ 426 w 525"/>
                <a:gd name="T31" fmla="*/ 292 h 523"/>
                <a:gd name="T32" fmla="*/ 452 w 525"/>
                <a:gd name="T33" fmla="*/ 317 h 523"/>
                <a:gd name="T34" fmla="*/ 449 w 525"/>
                <a:gd name="T35" fmla="*/ 254 h 523"/>
                <a:gd name="T36" fmla="*/ 474 w 525"/>
                <a:gd name="T37" fmla="*/ 165 h 523"/>
                <a:gd name="T38" fmla="*/ 366 w 525"/>
                <a:gd name="T39" fmla="*/ 178 h 523"/>
                <a:gd name="T40" fmla="*/ 331 w 525"/>
                <a:gd name="T41" fmla="*/ 178 h 523"/>
                <a:gd name="T42" fmla="*/ 465 w 525"/>
                <a:gd name="T43" fmla="*/ 19 h 523"/>
                <a:gd name="T44" fmla="*/ 439 w 525"/>
                <a:gd name="T45" fmla="*/ 73 h 523"/>
                <a:gd name="T46" fmla="*/ 525 w 525"/>
                <a:gd name="T47" fmla="*/ 82 h 523"/>
                <a:gd name="T48" fmla="*/ 525 w 525"/>
                <a:gd name="T49" fmla="*/ 9 h 523"/>
                <a:gd name="T50" fmla="*/ 410 w 525"/>
                <a:gd name="T51" fmla="*/ 130 h 523"/>
                <a:gd name="T52" fmla="*/ 423 w 525"/>
                <a:gd name="T53" fmla="*/ 216 h 523"/>
                <a:gd name="T54" fmla="*/ 414 w 525"/>
                <a:gd name="T55" fmla="*/ 162 h 523"/>
                <a:gd name="T56" fmla="*/ 321 w 525"/>
                <a:gd name="T57" fmla="*/ 124 h 523"/>
                <a:gd name="T58" fmla="*/ 328 w 525"/>
                <a:gd name="T59" fmla="*/ 89 h 523"/>
                <a:gd name="T60" fmla="*/ 465 w 525"/>
                <a:gd name="T61" fmla="*/ 105 h 523"/>
                <a:gd name="T62" fmla="*/ 512 w 525"/>
                <a:gd name="T63" fmla="*/ 133 h 523"/>
                <a:gd name="T64" fmla="*/ 430 w 525"/>
                <a:gd name="T65" fmla="*/ 127 h 523"/>
                <a:gd name="T66" fmla="*/ 404 w 525"/>
                <a:gd name="T67" fmla="*/ 13 h 523"/>
                <a:gd name="T68" fmla="*/ 395 w 525"/>
                <a:gd name="T69" fmla="*/ 47 h 523"/>
                <a:gd name="T70" fmla="*/ 414 w 525"/>
                <a:gd name="T71" fmla="*/ 92 h 523"/>
                <a:gd name="T72" fmla="*/ 433 w 525"/>
                <a:gd name="T73" fmla="*/ 111 h 523"/>
                <a:gd name="T74" fmla="*/ 331 w 525"/>
                <a:gd name="T75" fmla="*/ 47 h 523"/>
                <a:gd name="T76" fmla="*/ 337 w 525"/>
                <a:gd name="T77" fmla="*/ 86 h 523"/>
                <a:gd name="T78" fmla="*/ 375 w 525"/>
                <a:gd name="T79" fmla="*/ 41 h 523"/>
                <a:gd name="T80" fmla="*/ 296 w 525"/>
                <a:gd name="T81" fmla="*/ 3 h 523"/>
                <a:gd name="T82" fmla="*/ 175 w 525"/>
                <a:gd name="T83" fmla="*/ 28 h 523"/>
                <a:gd name="T84" fmla="*/ 223 w 525"/>
                <a:gd name="T85" fmla="*/ 19 h 523"/>
                <a:gd name="T86" fmla="*/ 159 w 525"/>
                <a:gd name="T87" fmla="*/ 28 h 523"/>
                <a:gd name="T88" fmla="*/ 137 w 525"/>
                <a:gd name="T89" fmla="*/ 38 h 523"/>
                <a:gd name="T90" fmla="*/ 117 w 525"/>
                <a:gd name="T91" fmla="*/ 16 h 523"/>
                <a:gd name="T92" fmla="*/ 108 w 525"/>
                <a:gd name="T93" fmla="*/ 60 h 523"/>
                <a:gd name="T94" fmla="*/ 3 w 525"/>
                <a:gd name="T95" fmla="*/ 3 h 523"/>
                <a:gd name="T96" fmla="*/ 86 w 525"/>
                <a:gd name="T97" fmla="*/ 70 h 523"/>
                <a:gd name="T98" fmla="*/ 95 w 525"/>
                <a:gd name="T99" fmla="*/ 114 h 523"/>
                <a:gd name="T100" fmla="*/ 124 w 525"/>
                <a:gd name="T101" fmla="*/ 82 h 523"/>
                <a:gd name="T102" fmla="*/ 200 w 525"/>
                <a:gd name="T103" fmla="*/ 120 h 523"/>
                <a:gd name="T104" fmla="*/ 280 w 525"/>
                <a:gd name="T105" fmla="*/ 92 h 523"/>
                <a:gd name="T106" fmla="*/ 194 w 525"/>
                <a:gd name="T107" fmla="*/ 101 h 523"/>
                <a:gd name="T108" fmla="*/ 280 w 525"/>
                <a:gd name="T109" fmla="*/ 51 h 523"/>
                <a:gd name="T110" fmla="*/ 334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184"/>
                  </a:moveTo>
                  <a:lnTo>
                    <a:pt x="471" y="184"/>
                  </a:lnTo>
                  <a:lnTo>
                    <a:pt x="474" y="187"/>
                  </a:lnTo>
                  <a:lnTo>
                    <a:pt x="477" y="193"/>
                  </a:lnTo>
                  <a:lnTo>
                    <a:pt x="477" y="200"/>
                  </a:lnTo>
                  <a:lnTo>
                    <a:pt x="474" y="206"/>
                  </a:lnTo>
                  <a:lnTo>
                    <a:pt x="468" y="209"/>
                  </a:lnTo>
                  <a:lnTo>
                    <a:pt x="461" y="209"/>
                  </a:lnTo>
                  <a:lnTo>
                    <a:pt x="452" y="203"/>
                  </a:lnTo>
                  <a:lnTo>
                    <a:pt x="445" y="200"/>
                  </a:lnTo>
                  <a:lnTo>
                    <a:pt x="442" y="193"/>
                  </a:lnTo>
                  <a:lnTo>
                    <a:pt x="439" y="187"/>
                  </a:lnTo>
                  <a:lnTo>
                    <a:pt x="439" y="178"/>
                  </a:lnTo>
                  <a:lnTo>
                    <a:pt x="439" y="171"/>
                  </a:lnTo>
                  <a:lnTo>
                    <a:pt x="442" y="165"/>
                  </a:lnTo>
                  <a:lnTo>
                    <a:pt x="449" y="162"/>
                  </a:lnTo>
                  <a:lnTo>
                    <a:pt x="455" y="155"/>
                  </a:lnTo>
                  <a:lnTo>
                    <a:pt x="465" y="152"/>
                  </a:lnTo>
                  <a:lnTo>
                    <a:pt x="474" y="149"/>
                  </a:lnTo>
                  <a:lnTo>
                    <a:pt x="484" y="149"/>
                  </a:lnTo>
                  <a:lnTo>
                    <a:pt x="493" y="152"/>
                  </a:lnTo>
                  <a:lnTo>
                    <a:pt x="503" y="159"/>
                  </a:lnTo>
                  <a:lnTo>
                    <a:pt x="509" y="165"/>
                  </a:lnTo>
                  <a:lnTo>
                    <a:pt x="519" y="174"/>
                  </a:lnTo>
                  <a:lnTo>
                    <a:pt x="522" y="184"/>
                  </a:lnTo>
                  <a:lnTo>
                    <a:pt x="525" y="200"/>
                  </a:lnTo>
                  <a:lnTo>
                    <a:pt x="525" y="216"/>
                  </a:lnTo>
                  <a:lnTo>
                    <a:pt x="522" y="228"/>
                  </a:lnTo>
                  <a:lnTo>
                    <a:pt x="519" y="241"/>
                  </a:lnTo>
                  <a:lnTo>
                    <a:pt x="506" y="260"/>
                  </a:lnTo>
                  <a:lnTo>
                    <a:pt x="493" y="282"/>
                  </a:lnTo>
                  <a:lnTo>
                    <a:pt x="474" y="317"/>
                  </a:lnTo>
                  <a:lnTo>
                    <a:pt x="458" y="352"/>
                  </a:lnTo>
                  <a:lnTo>
                    <a:pt x="474" y="355"/>
                  </a:lnTo>
                  <a:lnTo>
                    <a:pt x="490" y="352"/>
                  </a:lnTo>
                  <a:lnTo>
                    <a:pt x="496" y="349"/>
                  </a:lnTo>
                  <a:lnTo>
                    <a:pt x="503" y="343"/>
                  </a:lnTo>
                  <a:lnTo>
                    <a:pt x="506" y="336"/>
                  </a:lnTo>
                  <a:lnTo>
                    <a:pt x="506" y="327"/>
                  </a:lnTo>
                  <a:lnTo>
                    <a:pt x="496" y="324"/>
                  </a:lnTo>
                  <a:lnTo>
                    <a:pt x="493" y="317"/>
                  </a:lnTo>
                  <a:lnTo>
                    <a:pt x="493" y="308"/>
                  </a:lnTo>
                  <a:lnTo>
                    <a:pt x="500" y="301"/>
                  </a:lnTo>
                  <a:lnTo>
                    <a:pt x="506" y="298"/>
                  </a:lnTo>
                  <a:lnTo>
                    <a:pt x="512" y="298"/>
                  </a:lnTo>
                  <a:lnTo>
                    <a:pt x="519" y="305"/>
                  </a:lnTo>
                  <a:lnTo>
                    <a:pt x="525" y="314"/>
                  </a:lnTo>
                  <a:lnTo>
                    <a:pt x="525" y="327"/>
                  </a:lnTo>
                  <a:lnTo>
                    <a:pt x="525" y="343"/>
                  </a:lnTo>
                  <a:lnTo>
                    <a:pt x="519" y="352"/>
                  </a:lnTo>
                  <a:lnTo>
                    <a:pt x="509" y="358"/>
                  </a:lnTo>
                  <a:lnTo>
                    <a:pt x="496" y="365"/>
                  </a:lnTo>
                  <a:lnTo>
                    <a:pt x="484" y="368"/>
                  </a:lnTo>
                  <a:lnTo>
                    <a:pt x="471" y="368"/>
                  </a:lnTo>
                  <a:lnTo>
                    <a:pt x="458" y="365"/>
                  </a:lnTo>
                  <a:lnTo>
                    <a:pt x="458" y="371"/>
                  </a:lnTo>
                  <a:lnTo>
                    <a:pt x="455" y="374"/>
                  </a:lnTo>
                  <a:lnTo>
                    <a:pt x="468" y="381"/>
                  </a:lnTo>
                  <a:lnTo>
                    <a:pt x="477" y="384"/>
                  </a:lnTo>
                  <a:lnTo>
                    <a:pt x="487" y="387"/>
                  </a:lnTo>
                  <a:lnTo>
                    <a:pt x="500" y="384"/>
                  </a:lnTo>
                  <a:lnTo>
                    <a:pt x="503" y="384"/>
                  </a:lnTo>
                  <a:lnTo>
                    <a:pt x="509" y="384"/>
                  </a:lnTo>
                  <a:lnTo>
                    <a:pt x="512" y="387"/>
                  </a:lnTo>
                  <a:lnTo>
                    <a:pt x="516" y="390"/>
                  </a:lnTo>
                  <a:lnTo>
                    <a:pt x="516" y="397"/>
                  </a:lnTo>
                  <a:lnTo>
                    <a:pt x="512" y="400"/>
                  </a:lnTo>
                  <a:lnTo>
                    <a:pt x="509" y="403"/>
                  </a:lnTo>
                  <a:lnTo>
                    <a:pt x="506" y="406"/>
                  </a:lnTo>
                  <a:lnTo>
                    <a:pt x="490" y="409"/>
                  </a:lnTo>
                  <a:lnTo>
                    <a:pt x="477" y="403"/>
                  </a:lnTo>
                  <a:lnTo>
                    <a:pt x="465" y="393"/>
                  </a:lnTo>
                  <a:lnTo>
                    <a:pt x="455" y="384"/>
                  </a:lnTo>
                  <a:lnTo>
                    <a:pt x="458" y="393"/>
                  </a:lnTo>
                  <a:lnTo>
                    <a:pt x="461" y="406"/>
                  </a:lnTo>
                  <a:lnTo>
                    <a:pt x="465" y="416"/>
                  </a:lnTo>
                  <a:lnTo>
                    <a:pt x="471" y="425"/>
                  </a:lnTo>
                  <a:lnTo>
                    <a:pt x="484" y="441"/>
                  </a:lnTo>
                  <a:lnTo>
                    <a:pt x="500" y="457"/>
                  </a:lnTo>
                  <a:lnTo>
                    <a:pt x="512" y="473"/>
                  </a:lnTo>
                  <a:lnTo>
                    <a:pt x="522" y="492"/>
                  </a:lnTo>
                  <a:lnTo>
                    <a:pt x="525" y="501"/>
                  </a:lnTo>
                  <a:lnTo>
                    <a:pt x="525" y="511"/>
                  </a:lnTo>
                  <a:lnTo>
                    <a:pt x="522" y="517"/>
                  </a:lnTo>
                  <a:lnTo>
                    <a:pt x="516" y="520"/>
                  </a:lnTo>
                  <a:lnTo>
                    <a:pt x="509" y="523"/>
                  </a:lnTo>
                  <a:lnTo>
                    <a:pt x="500" y="520"/>
                  </a:lnTo>
                  <a:lnTo>
                    <a:pt x="490" y="514"/>
                  </a:lnTo>
                  <a:lnTo>
                    <a:pt x="480" y="504"/>
                  </a:lnTo>
                  <a:lnTo>
                    <a:pt x="471" y="485"/>
                  </a:lnTo>
                  <a:lnTo>
                    <a:pt x="461" y="460"/>
                  </a:lnTo>
                  <a:lnTo>
                    <a:pt x="455" y="435"/>
                  </a:lnTo>
                  <a:lnTo>
                    <a:pt x="449" y="409"/>
                  </a:lnTo>
                  <a:lnTo>
                    <a:pt x="445" y="416"/>
                  </a:lnTo>
                  <a:lnTo>
                    <a:pt x="439" y="425"/>
                  </a:lnTo>
                  <a:lnTo>
                    <a:pt x="433" y="428"/>
                  </a:lnTo>
                  <a:lnTo>
                    <a:pt x="423" y="431"/>
                  </a:lnTo>
                  <a:lnTo>
                    <a:pt x="417" y="431"/>
                  </a:lnTo>
                  <a:lnTo>
                    <a:pt x="414" y="431"/>
                  </a:lnTo>
                  <a:lnTo>
                    <a:pt x="410" y="428"/>
                  </a:lnTo>
                  <a:lnTo>
                    <a:pt x="410" y="425"/>
                  </a:lnTo>
                  <a:lnTo>
                    <a:pt x="410" y="419"/>
                  </a:lnTo>
                  <a:lnTo>
                    <a:pt x="410" y="416"/>
                  </a:lnTo>
                  <a:lnTo>
                    <a:pt x="414" y="412"/>
                  </a:lnTo>
                  <a:lnTo>
                    <a:pt x="417" y="412"/>
                  </a:lnTo>
                  <a:lnTo>
                    <a:pt x="426" y="409"/>
                  </a:lnTo>
                  <a:lnTo>
                    <a:pt x="436" y="403"/>
                  </a:lnTo>
                  <a:lnTo>
                    <a:pt x="442" y="397"/>
                  </a:lnTo>
                  <a:lnTo>
                    <a:pt x="449" y="390"/>
                  </a:lnTo>
                  <a:lnTo>
                    <a:pt x="449" y="374"/>
                  </a:lnTo>
                  <a:lnTo>
                    <a:pt x="449" y="362"/>
                  </a:lnTo>
                  <a:lnTo>
                    <a:pt x="436" y="358"/>
                  </a:lnTo>
                  <a:lnTo>
                    <a:pt x="426" y="355"/>
                  </a:lnTo>
                  <a:lnTo>
                    <a:pt x="420" y="349"/>
                  </a:lnTo>
                  <a:lnTo>
                    <a:pt x="414" y="339"/>
                  </a:lnTo>
                  <a:lnTo>
                    <a:pt x="401" y="324"/>
                  </a:lnTo>
                  <a:lnTo>
                    <a:pt x="398" y="305"/>
                  </a:lnTo>
                  <a:lnTo>
                    <a:pt x="398" y="282"/>
                  </a:lnTo>
                  <a:lnTo>
                    <a:pt x="407" y="263"/>
                  </a:lnTo>
                  <a:lnTo>
                    <a:pt x="410" y="254"/>
                  </a:lnTo>
                  <a:lnTo>
                    <a:pt x="420" y="244"/>
                  </a:lnTo>
                  <a:lnTo>
                    <a:pt x="430" y="238"/>
                  </a:lnTo>
                  <a:lnTo>
                    <a:pt x="439" y="228"/>
                  </a:lnTo>
                  <a:lnTo>
                    <a:pt x="433" y="241"/>
                  </a:lnTo>
                  <a:lnTo>
                    <a:pt x="430" y="257"/>
                  </a:lnTo>
                  <a:lnTo>
                    <a:pt x="430" y="270"/>
                  </a:lnTo>
                  <a:lnTo>
                    <a:pt x="433" y="282"/>
                  </a:lnTo>
                  <a:lnTo>
                    <a:pt x="426" y="292"/>
                  </a:lnTo>
                  <a:lnTo>
                    <a:pt x="420" y="298"/>
                  </a:lnTo>
                  <a:lnTo>
                    <a:pt x="417" y="311"/>
                  </a:lnTo>
                  <a:lnTo>
                    <a:pt x="420" y="320"/>
                  </a:lnTo>
                  <a:lnTo>
                    <a:pt x="423" y="330"/>
                  </a:lnTo>
                  <a:lnTo>
                    <a:pt x="430" y="339"/>
                  </a:lnTo>
                  <a:lnTo>
                    <a:pt x="436" y="346"/>
                  </a:lnTo>
                  <a:lnTo>
                    <a:pt x="449" y="349"/>
                  </a:lnTo>
                  <a:lnTo>
                    <a:pt x="452" y="317"/>
                  </a:lnTo>
                  <a:lnTo>
                    <a:pt x="461" y="285"/>
                  </a:lnTo>
                  <a:lnTo>
                    <a:pt x="471" y="260"/>
                  </a:lnTo>
                  <a:lnTo>
                    <a:pt x="484" y="235"/>
                  </a:lnTo>
                  <a:lnTo>
                    <a:pt x="474" y="244"/>
                  </a:lnTo>
                  <a:lnTo>
                    <a:pt x="461" y="254"/>
                  </a:lnTo>
                  <a:lnTo>
                    <a:pt x="452" y="263"/>
                  </a:lnTo>
                  <a:lnTo>
                    <a:pt x="442" y="276"/>
                  </a:lnTo>
                  <a:lnTo>
                    <a:pt x="449" y="254"/>
                  </a:lnTo>
                  <a:lnTo>
                    <a:pt x="458" y="235"/>
                  </a:lnTo>
                  <a:lnTo>
                    <a:pt x="474" y="219"/>
                  </a:lnTo>
                  <a:lnTo>
                    <a:pt x="500" y="200"/>
                  </a:lnTo>
                  <a:lnTo>
                    <a:pt x="500" y="187"/>
                  </a:lnTo>
                  <a:lnTo>
                    <a:pt x="496" y="178"/>
                  </a:lnTo>
                  <a:lnTo>
                    <a:pt x="490" y="171"/>
                  </a:lnTo>
                  <a:lnTo>
                    <a:pt x="484" y="168"/>
                  </a:lnTo>
                  <a:lnTo>
                    <a:pt x="474" y="165"/>
                  </a:lnTo>
                  <a:lnTo>
                    <a:pt x="465" y="171"/>
                  </a:lnTo>
                  <a:lnTo>
                    <a:pt x="461" y="178"/>
                  </a:lnTo>
                  <a:lnTo>
                    <a:pt x="461" y="184"/>
                  </a:lnTo>
                  <a:close/>
                  <a:moveTo>
                    <a:pt x="398" y="124"/>
                  </a:moveTo>
                  <a:lnTo>
                    <a:pt x="398" y="127"/>
                  </a:lnTo>
                  <a:lnTo>
                    <a:pt x="388" y="149"/>
                  </a:lnTo>
                  <a:lnTo>
                    <a:pt x="375" y="165"/>
                  </a:lnTo>
                  <a:lnTo>
                    <a:pt x="366" y="178"/>
                  </a:lnTo>
                  <a:lnTo>
                    <a:pt x="356" y="187"/>
                  </a:lnTo>
                  <a:lnTo>
                    <a:pt x="347" y="193"/>
                  </a:lnTo>
                  <a:lnTo>
                    <a:pt x="340" y="197"/>
                  </a:lnTo>
                  <a:lnTo>
                    <a:pt x="334" y="197"/>
                  </a:lnTo>
                  <a:lnTo>
                    <a:pt x="328" y="193"/>
                  </a:lnTo>
                  <a:lnTo>
                    <a:pt x="328" y="190"/>
                  </a:lnTo>
                  <a:lnTo>
                    <a:pt x="328" y="184"/>
                  </a:lnTo>
                  <a:lnTo>
                    <a:pt x="331" y="178"/>
                  </a:lnTo>
                  <a:lnTo>
                    <a:pt x="334" y="168"/>
                  </a:lnTo>
                  <a:lnTo>
                    <a:pt x="344" y="159"/>
                  </a:lnTo>
                  <a:lnTo>
                    <a:pt x="356" y="146"/>
                  </a:lnTo>
                  <a:lnTo>
                    <a:pt x="375" y="136"/>
                  </a:lnTo>
                  <a:lnTo>
                    <a:pt x="398" y="127"/>
                  </a:lnTo>
                  <a:lnTo>
                    <a:pt x="398" y="124"/>
                  </a:lnTo>
                  <a:close/>
                  <a:moveTo>
                    <a:pt x="471" y="35"/>
                  </a:moveTo>
                  <a:lnTo>
                    <a:pt x="465" y="19"/>
                  </a:lnTo>
                  <a:lnTo>
                    <a:pt x="455" y="6"/>
                  </a:lnTo>
                  <a:lnTo>
                    <a:pt x="442" y="0"/>
                  </a:lnTo>
                  <a:lnTo>
                    <a:pt x="423" y="0"/>
                  </a:lnTo>
                  <a:lnTo>
                    <a:pt x="433" y="19"/>
                  </a:lnTo>
                  <a:lnTo>
                    <a:pt x="436" y="38"/>
                  </a:lnTo>
                  <a:lnTo>
                    <a:pt x="436" y="54"/>
                  </a:lnTo>
                  <a:lnTo>
                    <a:pt x="430" y="70"/>
                  </a:lnTo>
                  <a:lnTo>
                    <a:pt x="439" y="73"/>
                  </a:lnTo>
                  <a:lnTo>
                    <a:pt x="445" y="79"/>
                  </a:lnTo>
                  <a:lnTo>
                    <a:pt x="452" y="86"/>
                  </a:lnTo>
                  <a:lnTo>
                    <a:pt x="452" y="95"/>
                  </a:lnTo>
                  <a:lnTo>
                    <a:pt x="471" y="89"/>
                  </a:lnTo>
                  <a:lnTo>
                    <a:pt x="487" y="89"/>
                  </a:lnTo>
                  <a:lnTo>
                    <a:pt x="506" y="92"/>
                  </a:lnTo>
                  <a:lnTo>
                    <a:pt x="525" y="98"/>
                  </a:lnTo>
                  <a:lnTo>
                    <a:pt x="525" y="82"/>
                  </a:lnTo>
                  <a:lnTo>
                    <a:pt x="519" y="70"/>
                  </a:lnTo>
                  <a:lnTo>
                    <a:pt x="506" y="60"/>
                  </a:lnTo>
                  <a:lnTo>
                    <a:pt x="490" y="54"/>
                  </a:lnTo>
                  <a:lnTo>
                    <a:pt x="506" y="44"/>
                  </a:lnTo>
                  <a:lnTo>
                    <a:pt x="519" y="32"/>
                  </a:lnTo>
                  <a:lnTo>
                    <a:pt x="522" y="25"/>
                  </a:lnTo>
                  <a:lnTo>
                    <a:pt x="525" y="16"/>
                  </a:lnTo>
                  <a:lnTo>
                    <a:pt x="525" y="9"/>
                  </a:lnTo>
                  <a:lnTo>
                    <a:pt x="525" y="0"/>
                  </a:lnTo>
                  <a:lnTo>
                    <a:pt x="516" y="0"/>
                  </a:lnTo>
                  <a:lnTo>
                    <a:pt x="509" y="0"/>
                  </a:lnTo>
                  <a:lnTo>
                    <a:pt x="500" y="3"/>
                  </a:lnTo>
                  <a:lnTo>
                    <a:pt x="493" y="6"/>
                  </a:lnTo>
                  <a:lnTo>
                    <a:pt x="480" y="19"/>
                  </a:lnTo>
                  <a:lnTo>
                    <a:pt x="471" y="35"/>
                  </a:lnTo>
                  <a:close/>
                  <a:moveTo>
                    <a:pt x="410" y="130"/>
                  </a:moveTo>
                  <a:lnTo>
                    <a:pt x="401" y="149"/>
                  </a:lnTo>
                  <a:lnTo>
                    <a:pt x="395" y="168"/>
                  </a:lnTo>
                  <a:lnTo>
                    <a:pt x="395" y="181"/>
                  </a:lnTo>
                  <a:lnTo>
                    <a:pt x="398" y="190"/>
                  </a:lnTo>
                  <a:lnTo>
                    <a:pt x="401" y="203"/>
                  </a:lnTo>
                  <a:lnTo>
                    <a:pt x="410" y="209"/>
                  </a:lnTo>
                  <a:lnTo>
                    <a:pt x="417" y="216"/>
                  </a:lnTo>
                  <a:lnTo>
                    <a:pt x="423" y="216"/>
                  </a:lnTo>
                  <a:lnTo>
                    <a:pt x="426" y="212"/>
                  </a:lnTo>
                  <a:lnTo>
                    <a:pt x="433" y="209"/>
                  </a:lnTo>
                  <a:lnTo>
                    <a:pt x="433" y="206"/>
                  </a:lnTo>
                  <a:lnTo>
                    <a:pt x="436" y="200"/>
                  </a:lnTo>
                  <a:lnTo>
                    <a:pt x="433" y="193"/>
                  </a:lnTo>
                  <a:lnTo>
                    <a:pt x="430" y="190"/>
                  </a:lnTo>
                  <a:lnTo>
                    <a:pt x="420" y="178"/>
                  </a:lnTo>
                  <a:lnTo>
                    <a:pt x="414" y="162"/>
                  </a:lnTo>
                  <a:lnTo>
                    <a:pt x="410" y="149"/>
                  </a:lnTo>
                  <a:lnTo>
                    <a:pt x="410" y="130"/>
                  </a:lnTo>
                  <a:close/>
                  <a:moveTo>
                    <a:pt x="391" y="114"/>
                  </a:moveTo>
                  <a:lnTo>
                    <a:pt x="375" y="124"/>
                  </a:lnTo>
                  <a:lnTo>
                    <a:pt x="353" y="130"/>
                  </a:lnTo>
                  <a:lnTo>
                    <a:pt x="344" y="130"/>
                  </a:lnTo>
                  <a:lnTo>
                    <a:pt x="331" y="127"/>
                  </a:lnTo>
                  <a:lnTo>
                    <a:pt x="321" y="124"/>
                  </a:lnTo>
                  <a:lnTo>
                    <a:pt x="312" y="114"/>
                  </a:lnTo>
                  <a:lnTo>
                    <a:pt x="309" y="108"/>
                  </a:lnTo>
                  <a:lnTo>
                    <a:pt x="309" y="101"/>
                  </a:lnTo>
                  <a:lnTo>
                    <a:pt x="309" y="95"/>
                  </a:lnTo>
                  <a:lnTo>
                    <a:pt x="312" y="92"/>
                  </a:lnTo>
                  <a:lnTo>
                    <a:pt x="318" y="89"/>
                  </a:lnTo>
                  <a:lnTo>
                    <a:pt x="324" y="89"/>
                  </a:lnTo>
                  <a:lnTo>
                    <a:pt x="328" y="89"/>
                  </a:lnTo>
                  <a:lnTo>
                    <a:pt x="334" y="95"/>
                  </a:lnTo>
                  <a:lnTo>
                    <a:pt x="347" y="105"/>
                  </a:lnTo>
                  <a:lnTo>
                    <a:pt x="359" y="111"/>
                  </a:lnTo>
                  <a:lnTo>
                    <a:pt x="375" y="111"/>
                  </a:lnTo>
                  <a:lnTo>
                    <a:pt x="391" y="114"/>
                  </a:lnTo>
                  <a:close/>
                  <a:moveTo>
                    <a:pt x="430" y="127"/>
                  </a:moveTo>
                  <a:lnTo>
                    <a:pt x="445" y="114"/>
                  </a:lnTo>
                  <a:lnTo>
                    <a:pt x="465" y="105"/>
                  </a:lnTo>
                  <a:lnTo>
                    <a:pt x="474" y="101"/>
                  </a:lnTo>
                  <a:lnTo>
                    <a:pt x="487" y="101"/>
                  </a:lnTo>
                  <a:lnTo>
                    <a:pt x="500" y="105"/>
                  </a:lnTo>
                  <a:lnTo>
                    <a:pt x="509" y="111"/>
                  </a:lnTo>
                  <a:lnTo>
                    <a:pt x="512" y="117"/>
                  </a:lnTo>
                  <a:lnTo>
                    <a:pt x="516" y="124"/>
                  </a:lnTo>
                  <a:lnTo>
                    <a:pt x="516" y="130"/>
                  </a:lnTo>
                  <a:lnTo>
                    <a:pt x="512" y="133"/>
                  </a:lnTo>
                  <a:lnTo>
                    <a:pt x="506" y="136"/>
                  </a:lnTo>
                  <a:lnTo>
                    <a:pt x="503" y="139"/>
                  </a:lnTo>
                  <a:lnTo>
                    <a:pt x="496" y="139"/>
                  </a:lnTo>
                  <a:lnTo>
                    <a:pt x="490" y="136"/>
                  </a:lnTo>
                  <a:lnTo>
                    <a:pt x="477" y="127"/>
                  </a:lnTo>
                  <a:lnTo>
                    <a:pt x="461" y="124"/>
                  </a:lnTo>
                  <a:lnTo>
                    <a:pt x="445" y="127"/>
                  </a:lnTo>
                  <a:lnTo>
                    <a:pt x="430" y="127"/>
                  </a:lnTo>
                  <a:close/>
                  <a:moveTo>
                    <a:pt x="395" y="95"/>
                  </a:moveTo>
                  <a:lnTo>
                    <a:pt x="410" y="79"/>
                  </a:lnTo>
                  <a:lnTo>
                    <a:pt x="420" y="60"/>
                  </a:lnTo>
                  <a:lnTo>
                    <a:pt x="420" y="47"/>
                  </a:lnTo>
                  <a:lnTo>
                    <a:pt x="420" y="38"/>
                  </a:lnTo>
                  <a:lnTo>
                    <a:pt x="417" y="25"/>
                  </a:lnTo>
                  <a:lnTo>
                    <a:pt x="410" y="16"/>
                  </a:lnTo>
                  <a:lnTo>
                    <a:pt x="404" y="13"/>
                  </a:lnTo>
                  <a:lnTo>
                    <a:pt x="401" y="9"/>
                  </a:lnTo>
                  <a:lnTo>
                    <a:pt x="395" y="9"/>
                  </a:lnTo>
                  <a:lnTo>
                    <a:pt x="388" y="13"/>
                  </a:lnTo>
                  <a:lnTo>
                    <a:pt x="385" y="16"/>
                  </a:lnTo>
                  <a:lnTo>
                    <a:pt x="385" y="22"/>
                  </a:lnTo>
                  <a:lnTo>
                    <a:pt x="385" y="28"/>
                  </a:lnTo>
                  <a:lnTo>
                    <a:pt x="388" y="35"/>
                  </a:lnTo>
                  <a:lnTo>
                    <a:pt x="395" y="47"/>
                  </a:lnTo>
                  <a:lnTo>
                    <a:pt x="398" y="63"/>
                  </a:lnTo>
                  <a:lnTo>
                    <a:pt x="398" y="79"/>
                  </a:lnTo>
                  <a:lnTo>
                    <a:pt x="395" y="95"/>
                  </a:lnTo>
                  <a:close/>
                  <a:moveTo>
                    <a:pt x="433" y="92"/>
                  </a:moveTo>
                  <a:lnTo>
                    <a:pt x="430" y="89"/>
                  </a:lnTo>
                  <a:lnTo>
                    <a:pt x="423" y="86"/>
                  </a:lnTo>
                  <a:lnTo>
                    <a:pt x="420" y="89"/>
                  </a:lnTo>
                  <a:lnTo>
                    <a:pt x="414" y="92"/>
                  </a:lnTo>
                  <a:lnTo>
                    <a:pt x="410" y="95"/>
                  </a:lnTo>
                  <a:lnTo>
                    <a:pt x="410" y="101"/>
                  </a:lnTo>
                  <a:lnTo>
                    <a:pt x="410" y="105"/>
                  </a:lnTo>
                  <a:lnTo>
                    <a:pt x="414" y="111"/>
                  </a:lnTo>
                  <a:lnTo>
                    <a:pt x="420" y="114"/>
                  </a:lnTo>
                  <a:lnTo>
                    <a:pt x="423" y="114"/>
                  </a:lnTo>
                  <a:lnTo>
                    <a:pt x="430" y="114"/>
                  </a:lnTo>
                  <a:lnTo>
                    <a:pt x="433" y="111"/>
                  </a:lnTo>
                  <a:lnTo>
                    <a:pt x="436" y="105"/>
                  </a:lnTo>
                  <a:lnTo>
                    <a:pt x="439" y="101"/>
                  </a:lnTo>
                  <a:lnTo>
                    <a:pt x="436" y="95"/>
                  </a:lnTo>
                  <a:lnTo>
                    <a:pt x="433" y="92"/>
                  </a:lnTo>
                  <a:close/>
                  <a:moveTo>
                    <a:pt x="340" y="63"/>
                  </a:moveTo>
                  <a:lnTo>
                    <a:pt x="337" y="54"/>
                  </a:lnTo>
                  <a:lnTo>
                    <a:pt x="334" y="51"/>
                  </a:lnTo>
                  <a:lnTo>
                    <a:pt x="331" y="47"/>
                  </a:lnTo>
                  <a:lnTo>
                    <a:pt x="324" y="47"/>
                  </a:lnTo>
                  <a:lnTo>
                    <a:pt x="318" y="51"/>
                  </a:lnTo>
                  <a:lnTo>
                    <a:pt x="315" y="57"/>
                  </a:lnTo>
                  <a:lnTo>
                    <a:pt x="315" y="63"/>
                  </a:lnTo>
                  <a:lnTo>
                    <a:pt x="321" y="73"/>
                  </a:lnTo>
                  <a:lnTo>
                    <a:pt x="324" y="79"/>
                  </a:lnTo>
                  <a:lnTo>
                    <a:pt x="331" y="82"/>
                  </a:lnTo>
                  <a:lnTo>
                    <a:pt x="337" y="86"/>
                  </a:lnTo>
                  <a:lnTo>
                    <a:pt x="344" y="86"/>
                  </a:lnTo>
                  <a:lnTo>
                    <a:pt x="350" y="82"/>
                  </a:lnTo>
                  <a:lnTo>
                    <a:pt x="356" y="82"/>
                  </a:lnTo>
                  <a:lnTo>
                    <a:pt x="363" y="76"/>
                  </a:lnTo>
                  <a:lnTo>
                    <a:pt x="369" y="70"/>
                  </a:lnTo>
                  <a:lnTo>
                    <a:pt x="372" y="60"/>
                  </a:lnTo>
                  <a:lnTo>
                    <a:pt x="375" y="51"/>
                  </a:lnTo>
                  <a:lnTo>
                    <a:pt x="375" y="41"/>
                  </a:lnTo>
                  <a:lnTo>
                    <a:pt x="372" y="32"/>
                  </a:lnTo>
                  <a:lnTo>
                    <a:pt x="366" y="22"/>
                  </a:lnTo>
                  <a:lnTo>
                    <a:pt x="359" y="16"/>
                  </a:lnTo>
                  <a:lnTo>
                    <a:pt x="350" y="6"/>
                  </a:lnTo>
                  <a:lnTo>
                    <a:pt x="340" y="3"/>
                  </a:lnTo>
                  <a:lnTo>
                    <a:pt x="321" y="0"/>
                  </a:lnTo>
                  <a:lnTo>
                    <a:pt x="309" y="0"/>
                  </a:lnTo>
                  <a:lnTo>
                    <a:pt x="296" y="3"/>
                  </a:lnTo>
                  <a:lnTo>
                    <a:pt x="283" y="6"/>
                  </a:lnTo>
                  <a:lnTo>
                    <a:pt x="261" y="19"/>
                  </a:lnTo>
                  <a:lnTo>
                    <a:pt x="242" y="32"/>
                  </a:lnTo>
                  <a:lnTo>
                    <a:pt x="207" y="51"/>
                  </a:lnTo>
                  <a:lnTo>
                    <a:pt x="168" y="63"/>
                  </a:lnTo>
                  <a:lnTo>
                    <a:pt x="165" y="51"/>
                  </a:lnTo>
                  <a:lnTo>
                    <a:pt x="172" y="35"/>
                  </a:lnTo>
                  <a:lnTo>
                    <a:pt x="175" y="28"/>
                  </a:lnTo>
                  <a:lnTo>
                    <a:pt x="181" y="22"/>
                  </a:lnTo>
                  <a:lnTo>
                    <a:pt x="188" y="19"/>
                  </a:lnTo>
                  <a:lnTo>
                    <a:pt x="197" y="19"/>
                  </a:lnTo>
                  <a:lnTo>
                    <a:pt x="200" y="28"/>
                  </a:lnTo>
                  <a:lnTo>
                    <a:pt x="207" y="32"/>
                  </a:lnTo>
                  <a:lnTo>
                    <a:pt x="216" y="32"/>
                  </a:lnTo>
                  <a:lnTo>
                    <a:pt x="223" y="25"/>
                  </a:lnTo>
                  <a:lnTo>
                    <a:pt x="223" y="19"/>
                  </a:lnTo>
                  <a:lnTo>
                    <a:pt x="223" y="13"/>
                  </a:lnTo>
                  <a:lnTo>
                    <a:pt x="219" y="6"/>
                  </a:lnTo>
                  <a:lnTo>
                    <a:pt x="210" y="0"/>
                  </a:lnTo>
                  <a:lnTo>
                    <a:pt x="194" y="0"/>
                  </a:lnTo>
                  <a:lnTo>
                    <a:pt x="181" y="0"/>
                  </a:lnTo>
                  <a:lnTo>
                    <a:pt x="172" y="6"/>
                  </a:lnTo>
                  <a:lnTo>
                    <a:pt x="162" y="16"/>
                  </a:lnTo>
                  <a:lnTo>
                    <a:pt x="159" y="28"/>
                  </a:lnTo>
                  <a:lnTo>
                    <a:pt x="156" y="41"/>
                  </a:lnTo>
                  <a:lnTo>
                    <a:pt x="156" y="54"/>
                  </a:lnTo>
                  <a:lnTo>
                    <a:pt x="156" y="67"/>
                  </a:lnTo>
                  <a:lnTo>
                    <a:pt x="152" y="67"/>
                  </a:lnTo>
                  <a:lnTo>
                    <a:pt x="146" y="67"/>
                  </a:lnTo>
                  <a:lnTo>
                    <a:pt x="143" y="57"/>
                  </a:lnTo>
                  <a:lnTo>
                    <a:pt x="137" y="47"/>
                  </a:lnTo>
                  <a:lnTo>
                    <a:pt x="137" y="38"/>
                  </a:lnTo>
                  <a:lnTo>
                    <a:pt x="137" y="25"/>
                  </a:lnTo>
                  <a:lnTo>
                    <a:pt x="140" y="19"/>
                  </a:lnTo>
                  <a:lnTo>
                    <a:pt x="137" y="16"/>
                  </a:lnTo>
                  <a:lnTo>
                    <a:pt x="133" y="13"/>
                  </a:lnTo>
                  <a:lnTo>
                    <a:pt x="130" y="9"/>
                  </a:lnTo>
                  <a:lnTo>
                    <a:pt x="127" y="9"/>
                  </a:lnTo>
                  <a:lnTo>
                    <a:pt x="121" y="13"/>
                  </a:lnTo>
                  <a:lnTo>
                    <a:pt x="117" y="16"/>
                  </a:lnTo>
                  <a:lnTo>
                    <a:pt x="114" y="19"/>
                  </a:lnTo>
                  <a:lnTo>
                    <a:pt x="114" y="35"/>
                  </a:lnTo>
                  <a:lnTo>
                    <a:pt x="117" y="47"/>
                  </a:lnTo>
                  <a:lnTo>
                    <a:pt x="127" y="60"/>
                  </a:lnTo>
                  <a:lnTo>
                    <a:pt x="140" y="67"/>
                  </a:lnTo>
                  <a:lnTo>
                    <a:pt x="127" y="67"/>
                  </a:lnTo>
                  <a:lnTo>
                    <a:pt x="117" y="63"/>
                  </a:lnTo>
                  <a:lnTo>
                    <a:pt x="108" y="60"/>
                  </a:lnTo>
                  <a:lnTo>
                    <a:pt x="95" y="54"/>
                  </a:lnTo>
                  <a:lnTo>
                    <a:pt x="79" y="41"/>
                  </a:lnTo>
                  <a:lnTo>
                    <a:pt x="63" y="25"/>
                  </a:lnTo>
                  <a:lnTo>
                    <a:pt x="47" y="9"/>
                  </a:lnTo>
                  <a:lnTo>
                    <a:pt x="28" y="3"/>
                  </a:lnTo>
                  <a:lnTo>
                    <a:pt x="19" y="0"/>
                  </a:lnTo>
                  <a:lnTo>
                    <a:pt x="9" y="0"/>
                  </a:lnTo>
                  <a:lnTo>
                    <a:pt x="3" y="3"/>
                  </a:lnTo>
                  <a:lnTo>
                    <a:pt x="0" y="9"/>
                  </a:lnTo>
                  <a:lnTo>
                    <a:pt x="0" y="16"/>
                  </a:lnTo>
                  <a:lnTo>
                    <a:pt x="0" y="25"/>
                  </a:lnTo>
                  <a:lnTo>
                    <a:pt x="6" y="35"/>
                  </a:lnTo>
                  <a:lnTo>
                    <a:pt x="16" y="44"/>
                  </a:lnTo>
                  <a:lnTo>
                    <a:pt x="35" y="54"/>
                  </a:lnTo>
                  <a:lnTo>
                    <a:pt x="60" y="63"/>
                  </a:lnTo>
                  <a:lnTo>
                    <a:pt x="86" y="70"/>
                  </a:lnTo>
                  <a:lnTo>
                    <a:pt x="114" y="76"/>
                  </a:lnTo>
                  <a:lnTo>
                    <a:pt x="105" y="79"/>
                  </a:lnTo>
                  <a:lnTo>
                    <a:pt x="98" y="86"/>
                  </a:lnTo>
                  <a:lnTo>
                    <a:pt x="92" y="92"/>
                  </a:lnTo>
                  <a:lnTo>
                    <a:pt x="89" y="101"/>
                  </a:lnTo>
                  <a:lnTo>
                    <a:pt x="89" y="108"/>
                  </a:lnTo>
                  <a:lnTo>
                    <a:pt x="92" y="111"/>
                  </a:lnTo>
                  <a:lnTo>
                    <a:pt x="95" y="114"/>
                  </a:lnTo>
                  <a:lnTo>
                    <a:pt x="98" y="114"/>
                  </a:lnTo>
                  <a:lnTo>
                    <a:pt x="102" y="114"/>
                  </a:lnTo>
                  <a:lnTo>
                    <a:pt x="105" y="114"/>
                  </a:lnTo>
                  <a:lnTo>
                    <a:pt x="108" y="111"/>
                  </a:lnTo>
                  <a:lnTo>
                    <a:pt x="111" y="105"/>
                  </a:lnTo>
                  <a:lnTo>
                    <a:pt x="114" y="95"/>
                  </a:lnTo>
                  <a:lnTo>
                    <a:pt x="117" y="89"/>
                  </a:lnTo>
                  <a:lnTo>
                    <a:pt x="124" y="82"/>
                  </a:lnTo>
                  <a:lnTo>
                    <a:pt x="133" y="76"/>
                  </a:lnTo>
                  <a:lnTo>
                    <a:pt x="146" y="76"/>
                  </a:lnTo>
                  <a:lnTo>
                    <a:pt x="159" y="76"/>
                  </a:lnTo>
                  <a:lnTo>
                    <a:pt x="162" y="89"/>
                  </a:lnTo>
                  <a:lnTo>
                    <a:pt x="168" y="98"/>
                  </a:lnTo>
                  <a:lnTo>
                    <a:pt x="175" y="105"/>
                  </a:lnTo>
                  <a:lnTo>
                    <a:pt x="181" y="111"/>
                  </a:lnTo>
                  <a:lnTo>
                    <a:pt x="200" y="120"/>
                  </a:lnTo>
                  <a:lnTo>
                    <a:pt x="219" y="127"/>
                  </a:lnTo>
                  <a:lnTo>
                    <a:pt x="238" y="124"/>
                  </a:lnTo>
                  <a:lnTo>
                    <a:pt x="261" y="117"/>
                  </a:lnTo>
                  <a:lnTo>
                    <a:pt x="270" y="111"/>
                  </a:lnTo>
                  <a:lnTo>
                    <a:pt x="280" y="105"/>
                  </a:lnTo>
                  <a:lnTo>
                    <a:pt x="286" y="95"/>
                  </a:lnTo>
                  <a:lnTo>
                    <a:pt x="293" y="86"/>
                  </a:lnTo>
                  <a:lnTo>
                    <a:pt x="280" y="92"/>
                  </a:lnTo>
                  <a:lnTo>
                    <a:pt x="267" y="95"/>
                  </a:lnTo>
                  <a:lnTo>
                    <a:pt x="251" y="95"/>
                  </a:lnTo>
                  <a:lnTo>
                    <a:pt x="242" y="92"/>
                  </a:lnTo>
                  <a:lnTo>
                    <a:pt x="232" y="98"/>
                  </a:lnTo>
                  <a:lnTo>
                    <a:pt x="223" y="105"/>
                  </a:lnTo>
                  <a:lnTo>
                    <a:pt x="213" y="108"/>
                  </a:lnTo>
                  <a:lnTo>
                    <a:pt x="203" y="105"/>
                  </a:lnTo>
                  <a:lnTo>
                    <a:pt x="194" y="101"/>
                  </a:lnTo>
                  <a:lnTo>
                    <a:pt x="184" y="95"/>
                  </a:lnTo>
                  <a:lnTo>
                    <a:pt x="178" y="86"/>
                  </a:lnTo>
                  <a:lnTo>
                    <a:pt x="172" y="76"/>
                  </a:lnTo>
                  <a:lnTo>
                    <a:pt x="207" y="73"/>
                  </a:lnTo>
                  <a:lnTo>
                    <a:pt x="235" y="63"/>
                  </a:lnTo>
                  <a:lnTo>
                    <a:pt x="264" y="54"/>
                  </a:lnTo>
                  <a:lnTo>
                    <a:pt x="286" y="38"/>
                  </a:lnTo>
                  <a:lnTo>
                    <a:pt x="280" y="51"/>
                  </a:lnTo>
                  <a:lnTo>
                    <a:pt x="270" y="63"/>
                  </a:lnTo>
                  <a:lnTo>
                    <a:pt x="261" y="73"/>
                  </a:lnTo>
                  <a:lnTo>
                    <a:pt x="248" y="82"/>
                  </a:lnTo>
                  <a:lnTo>
                    <a:pt x="267" y="76"/>
                  </a:lnTo>
                  <a:lnTo>
                    <a:pt x="286" y="67"/>
                  </a:lnTo>
                  <a:lnTo>
                    <a:pt x="305" y="47"/>
                  </a:lnTo>
                  <a:lnTo>
                    <a:pt x="321" y="25"/>
                  </a:lnTo>
                  <a:lnTo>
                    <a:pt x="334" y="25"/>
                  </a:lnTo>
                  <a:lnTo>
                    <a:pt x="344" y="28"/>
                  </a:lnTo>
                  <a:lnTo>
                    <a:pt x="353" y="35"/>
                  </a:lnTo>
                  <a:lnTo>
                    <a:pt x="356" y="41"/>
                  </a:lnTo>
                  <a:lnTo>
                    <a:pt x="356" y="51"/>
                  </a:lnTo>
                  <a:lnTo>
                    <a:pt x="353" y="60"/>
                  </a:lnTo>
                  <a:lnTo>
                    <a:pt x="347" y="63"/>
                  </a:lnTo>
                  <a:lnTo>
                    <a:pt x="340"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1897A213-6BD6-6CDA-99C0-43453ED17FAA}"/>
                </a:ext>
              </a:extLst>
            </p:cNvPr>
            <p:cNvSpPr>
              <a:spLocks noEditPoints="1"/>
            </p:cNvSpPr>
            <p:nvPr/>
          </p:nvSpPr>
          <p:spPr bwMode="auto">
            <a:xfrm flipV="1">
              <a:off x="2651" y="623"/>
              <a:ext cx="7153" cy="51"/>
            </a:xfrm>
            <a:custGeom>
              <a:avLst/>
              <a:gdLst>
                <a:gd name="T0" fmla="*/ 48 w 2309"/>
                <a:gd name="T1" fmla="*/ 0 h 10"/>
                <a:gd name="T2" fmla="*/ 83 w 2309"/>
                <a:gd name="T3" fmla="*/ 0 h 10"/>
                <a:gd name="T4" fmla="*/ 102 w 2309"/>
                <a:gd name="T5" fmla="*/ 0 h 10"/>
                <a:gd name="T6" fmla="*/ 179 w 2309"/>
                <a:gd name="T7" fmla="*/ 0 h 10"/>
                <a:gd name="T8" fmla="*/ 217 w 2309"/>
                <a:gd name="T9" fmla="*/ 0 h 10"/>
                <a:gd name="T10" fmla="*/ 236 w 2309"/>
                <a:gd name="T11" fmla="*/ 0 h 10"/>
                <a:gd name="T12" fmla="*/ 312 w 2309"/>
                <a:gd name="T13" fmla="*/ 0 h 10"/>
                <a:gd name="T14" fmla="*/ 350 w 2309"/>
                <a:gd name="T15" fmla="*/ 0 h 10"/>
                <a:gd name="T16" fmla="*/ 370 w 2309"/>
                <a:gd name="T17" fmla="*/ 0 h 10"/>
                <a:gd name="T18" fmla="*/ 446 w 2309"/>
                <a:gd name="T19" fmla="*/ 0 h 10"/>
                <a:gd name="T20" fmla="*/ 484 w 2309"/>
                <a:gd name="T21" fmla="*/ 0 h 10"/>
                <a:gd name="T22" fmla="*/ 503 w 2309"/>
                <a:gd name="T23" fmla="*/ 0 h 10"/>
                <a:gd name="T24" fmla="*/ 580 w 2309"/>
                <a:gd name="T25" fmla="*/ 0 h 10"/>
                <a:gd name="T26" fmla="*/ 618 w 2309"/>
                <a:gd name="T27" fmla="*/ 0 h 10"/>
                <a:gd name="T28" fmla="*/ 637 w 2309"/>
                <a:gd name="T29" fmla="*/ 0 h 10"/>
                <a:gd name="T30" fmla="*/ 710 w 2309"/>
                <a:gd name="T31" fmla="*/ 0 h 10"/>
                <a:gd name="T32" fmla="*/ 749 w 2309"/>
                <a:gd name="T33" fmla="*/ 0 h 10"/>
                <a:gd name="T34" fmla="*/ 768 w 2309"/>
                <a:gd name="T35" fmla="*/ 0 h 10"/>
                <a:gd name="T36" fmla="*/ 844 w 2309"/>
                <a:gd name="T37" fmla="*/ 0 h 10"/>
                <a:gd name="T38" fmla="*/ 882 w 2309"/>
                <a:gd name="T39" fmla="*/ 0 h 10"/>
                <a:gd name="T40" fmla="*/ 901 w 2309"/>
                <a:gd name="T41" fmla="*/ 0 h 10"/>
                <a:gd name="T42" fmla="*/ 978 w 2309"/>
                <a:gd name="T43" fmla="*/ 0 h 10"/>
                <a:gd name="T44" fmla="*/ 1016 w 2309"/>
                <a:gd name="T45" fmla="*/ 0 h 10"/>
                <a:gd name="T46" fmla="*/ 1035 w 2309"/>
                <a:gd name="T47" fmla="*/ 0 h 10"/>
                <a:gd name="T48" fmla="*/ 1112 w 2309"/>
                <a:gd name="T49" fmla="*/ 0 h 10"/>
                <a:gd name="T50" fmla="*/ 1150 w 2309"/>
                <a:gd name="T51" fmla="*/ 0 h 10"/>
                <a:gd name="T52" fmla="*/ 1169 w 2309"/>
                <a:gd name="T53" fmla="*/ 0 h 10"/>
                <a:gd name="T54" fmla="*/ 1245 w 2309"/>
                <a:gd name="T55" fmla="*/ 0 h 10"/>
                <a:gd name="T56" fmla="*/ 1280 w 2309"/>
                <a:gd name="T57" fmla="*/ 0 h 10"/>
                <a:gd name="T58" fmla="*/ 1299 w 2309"/>
                <a:gd name="T59" fmla="*/ 0 h 10"/>
                <a:gd name="T60" fmla="*/ 1376 w 2309"/>
                <a:gd name="T61" fmla="*/ 0 h 10"/>
                <a:gd name="T62" fmla="*/ 1414 w 2309"/>
                <a:gd name="T63" fmla="*/ 0 h 10"/>
                <a:gd name="T64" fmla="*/ 1433 w 2309"/>
                <a:gd name="T65" fmla="*/ 0 h 10"/>
                <a:gd name="T66" fmla="*/ 1510 w 2309"/>
                <a:gd name="T67" fmla="*/ 0 h 10"/>
                <a:gd name="T68" fmla="*/ 1548 w 2309"/>
                <a:gd name="T69" fmla="*/ 0 h 10"/>
                <a:gd name="T70" fmla="*/ 1567 w 2309"/>
                <a:gd name="T71" fmla="*/ 0 h 10"/>
                <a:gd name="T72" fmla="*/ 1643 w 2309"/>
                <a:gd name="T73" fmla="*/ 0 h 10"/>
                <a:gd name="T74" fmla="*/ 1682 w 2309"/>
                <a:gd name="T75" fmla="*/ 0 h 10"/>
                <a:gd name="T76" fmla="*/ 1701 w 2309"/>
                <a:gd name="T77" fmla="*/ 0 h 10"/>
                <a:gd name="T78" fmla="*/ 1777 w 2309"/>
                <a:gd name="T79" fmla="*/ 0 h 10"/>
                <a:gd name="T80" fmla="*/ 1815 w 2309"/>
                <a:gd name="T81" fmla="*/ 0 h 10"/>
                <a:gd name="T82" fmla="*/ 1834 w 2309"/>
                <a:gd name="T83" fmla="*/ 0 h 10"/>
                <a:gd name="T84" fmla="*/ 1908 w 2309"/>
                <a:gd name="T85" fmla="*/ 0 h 10"/>
                <a:gd name="T86" fmla="*/ 1946 w 2309"/>
                <a:gd name="T87" fmla="*/ 0 h 10"/>
                <a:gd name="T88" fmla="*/ 1965 w 2309"/>
                <a:gd name="T89" fmla="*/ 0 h 10"/>
                <a:gd name="T90" fmla="*/ 2041 w 2309"/>
                <a:gd name="T91" fmla="*/ 0 h 10"/>
                <a:gd name="T92" fmla="*/ 2080 w 2309"/>
                <a:gd name="T93" fmla="*/ 0 h 10"/>
                <a:gd name="T94" fmla="*/ 2099 w 2309"/>
                <a:gd name="T95" fmla="*/ 0 h 10"/>
                <a:gd name="T96" fmla="*/ 2175 w 2309"/>
                <a:gd name="T97" fmla="*/ 0 h 10"/>
                <a:gd name="T98" fmla="*/ 2213 w 2309"/>
                <a:gd name="T99" fmla="*/ 0 h 10"/>
                <a:gd name="T100" fmla="*/ 2232 w 2309"/>
                <a:gd name="T101" fmla="*/ 0 h 10"/>
                <a:gd name="T102" fmla="*/ 2309 w 230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48" y="0"/>
                  </a:moveTo>
                  <a:lnTo>
                    <a:pt x="48" y="10"/>
                  </a:lnTo>
                  <a:lnTo>
                    <a:pt x="0" y="10"/>
                  </a:lnTo>
                  <a:lnTo>
                    <a:pt x="0" y="0"/>
                  </a:lnTo>
                  <a:lnTo>
                    <a:pt x="48" y="0"/>
                  </a:lnTo>
                  <a:close/>
                  <a:moveTo>
                    <a:pt x="83" y="0"/>
                  </a:moveTo>
                  <a:lnTo>
                    <a:pt x="83" y="10"/>
                  </a:lnTo>
                  <a:lnTo>
                    <a:pt x="73" y="10"/>
                  </a:lnTo>
                  <a:lnTo>
                    <a:pt x="73" y="0"/>
                  </a:lnTo>
                  <a:lnTo>
                    <a:pt x="83" y="0"/>
                  </a:lnTo>
                  <a:close/>
                  <a:moveTo>
                    <a:pt x="102" y="0"/>
                  </a:moveTo>
                  <a:lnTo>
                    <a:pt x="102" y="10"/>
                  </a:lnTo>
                  <a:lnTo>
                    <a:pt x="93" y="10"/>
                  </a:lnTo>
                  <a:lnTo>
                    <a:pt x="93" y="0"/>
                  </a:lnTo>
                  <a:lnTo>
                    <a:pt x="102" y="0"/>
                  </a:lnTo>
                  <a:close/>
                  <a:moveTo>
                    <a:pt x="179" y="0"/>
                  </a:moveTo>
                  <a:lnTo>
                    <a:pt x="179" y="10"/>
                  </a:lnTo>
                  <a:lnTo>
                    <a:pt x="131" y="10"/>
                  </a:lnTo>
                  <a:lnTo>
                    <a:pt x="131" y="0"/>
                  </a:lnTo>
                  <a:lnTo>
                    <a:pt x="179" y="0"/>
                  </a:lnTo>
                  <a:close/>
                  <a:moveTo>
                    <a:pt x="217" y="0"/>
                  </a:moveTo>
                  <a:lnTo>
                    <a:pt x="217" y="10"/>
                  </a:lnTo>
                  <a:lnTo>
                    <a:pt x="207" y="10"/>
                  </a:lnTo>
                  <a:lnTo>
                    <a:pt x="207" y="0"/>
                  </a:lnTo>
                  <a:lnTo>
                    <a:pt x="217" y="0"/>
                  </a:lnTo>
                  <a:close/>
                  <a:moveTo>
                    <a:pt x="236" y="0"/>
                  </a:moveTo>
                  <a:lnTo>
                    <a:pt x="236" y="10"/>
                  </a:lnTo>
                  <a:lnTo>
                    <a:pt x="226" y="10"/>
                  </a:lnTo>
                  <a:lnTo>
                    <a:pt x="226" y="0"/>
                  </a:lnTo>
                  <a:lnTo>
                    <a:pt x="236" y="0"/>
                  </a:lnTo>
                  <a:close/>
                  <a:moveTo>
                    <a:pt x="312" y="0"/>
                  </a:moveTo>
                  <a:lnTo>
                    <a:pt x="312" y="10"/>
                  </a:lnTo>
                  <a:lnTo>
                    <a:pt x="264" y="10"/>
                  </a:lnTo>
                  <a:lnTo>
                    <a:pt x="264" y="0"/>
                  </a:lnTo>
                  <a:lnTo>
                    <a:pt x="312" y="0"/>
                  </a:lnTo>
                  <a:close/>
                  <a:moveTo>
                    <a:pt x="350" y="0"/>
                  </a:moveTo>
                  <a:lnTo>
                    <a:pt x="350" y="10"/>
                  </a:lnTo>
                  <a:lnTo>
                    <a:pt x="341" y="10"/>
                  </a:lnTo>
                  <a:lnTo>
                    <a:pt x="341" y="0"/>
                  </a:lnTo>
                  <a:lnTo>
                    <a:pt x="350" y="0"/>
                  </a:lnTo>
                  <a:close/>
                  <a:moveTo>
                    <a:pt x="370" y="0"/>
                  </a:moveTo>
                  <a:lnTo>
                    <a:pt x="370" y="10"/>
                  </a:lnTo>
                  <a:lnTo>
                    <a:pt x="360" y="10"/>
                  </a:lnTo>
                  <a:lnTo>
                    <a:pt x="360" y="0"/>
                  </a:lnTo>
                  <a:lnTo>
                    <a:pt x="370" y="0"/>
                  </a:lnTo>
                  <a:close/>
                  <a:moveTo>
                    <a:pt x="446" y="0"/>
                  </a:moveTo>
                  <a:lnTo>
                    <a:pt x="446" y="10"/>
                  </a:lnTo>
                  <a:lnTo>
                    <a:pt x="398" y="10"/>
                  </a:lnTo>
                  <a:lnTo>
                    <a:pt x="398" y="0"/>
                  </a:lnTo>
                  <a:lnTo>
                    <a:pt x="446" y="0"/>
                  </a:lnTo>
                  <a:close/>
                  <a:moveTo>
                    <a:pt x="484" y="0"/>
                  </a:moveTo>
                  <a:lnTo>
                    <a:pt x="484" y="10"/>
                  </a:lnTo>
                  <a:lnTo>
                    <a:pt x="475" y="10"/>
                  </a:lnTo>
                  <a:lnTo>
                    <a:pt x="475" y="0"/>
                  </a:lnTo>
                  <a:lnTo>
                    <a:pt x="484" y="0"/>
                  </a:lnTo>
                  <a:close/>
                  <a:moveTo>
                    <a:pt x="503" y="0"/>
                  </a:moveTo>
                  <a:lnTo>
                    <a:pt x="503" y="10"/>
                  </a:lnTo>
                  <a:lnTo>
                    <a:pt x="494" y="10"/>
                  </a:lnTo>
                  <a:lnTo>
                    <a:pt x="494" y="0"/>
                  </a:lnTo>
                  <a:lnTo>
                    <a:pt x="503" y="0"/>
                  </a:lnTo>
                  <a:close/>
                  <a:moveTo>
                    <a:pt x="580" y="0"/>
                  </a:moveTo>
                  <a:lnTo>
                    <a:pt x="580" y="10"/>
                  </a:lnTo>
                  <a:lnTo>
                    <a:pt x="532" y="10"/>
                  </a:lnTo>
                  <a:lnTo>
                    <a:pt x="532" y="0"/>
                  </a:lnTo>
                  <a:lnTo>
                    <a:pt x="580" y="0"/>
                  </a:lnTo>
                  <a:close/>
                  <a:moveTo>
                    <a:pt x="618" y="0"/>
                  </a:moveTo>
                  <a:lnTo>
                    <a:pt x="618" y="10"/>
                  </a:lnTo>
                  <a:lnTo>
                    <a:pt x="608" y="10"/>
                  </a:lnTo>
                  <a:lnTo>
                    <a:pt x="608" y="0"/>
                  </a:lnTo>
                  <a:lnTo>
                    <a:pt x="618" y="0"/>
                  </a:lnTo>
                  <a:close/>
                  <a:moveTo>
                    <a:pt x="637" y="0"/>
                  </a:moveTo>
                  <a:lnTo>
                    <a:pt x="637" y="10"/>
                  </a:lnTo>
                  <a:lnTo>
                    <a:pt x="628" y="10"/>
                  </a:lnTo>
                  <a:lnTo>
                    <a:pt x="628" y="0"/>
                  </a:lnTo>
                  <a:lnTo>
                    <a:pt x="637" y="0"/>
                  </a:lnTo>
                  <a:close/>
                  <a:moveTo>
                    <a:pt x="710" y="0"/>
                  </a:moveTo>
                  <a:lnTo>
                    <a:pt x="710" y="10"/>
                  </a:lnTo>
                  <a:lnTo>
                    <a:pt x="666" y="10"/>
                  </a:lnTo>
                  <a:lnTo>
                    <a:pt x="666" y="0"/>
                  </a:lnTo>
                  <a:lnTo>
                    <a:pt x="710" y="0"/>
                  </a:lnTo>
                  <a:close/>
                  <a:moveTo>
                    <a:pt x="749" y="0"/>
                  </a:moveTo>
                  <a:lnTo>
                    <a:pt x="749" y="10"/>
                  </a:lnTo>
                  <a:lnTo>
                    <a:pt x="739" y="10"/>
                  </a:lnTo>
                  <a:lnTo>
                    <a:pt x="739" y="0"/>
                  </a:lnTo>
                  <a:lnTo>
                    <a:pt x="749" y="0"/>
                  </a:lnTo>
                  <a:close/>
                  <a:moveTo>
                    <a:pt x="768" y="0"/>
                  </a:moveTo>
                  <a:lnTo>
                    <a:pt x="768" y="10"/>
                  </a:lnTo>
                  <a:lnTo>
                    <a:pt x="758" y="10"/>
                  </a:lnTo>
                  <a:lnTo>
                    <a:pt x="758" y="0"/>
                  </a:lnTo>
                  <a:lnTo>
                    <a:pt x="768" y="0"/>
                  </a:lnTo>
                  <a:close/>
                  <a:moveTo>
                    <a:pt x="844" y="0"/>
                  </a:moveTo>
                  <a:lnTo>
                    <a:pt x="844" y="10"/>
                  </a:lnTo>
                  <a:lnTo>
                    <a:pt x="796" y="10"/>
                  </a:lnTo>
                  <a:lnTo>
                    <a:pt x="796" y="0"/>
                  </a:lnTo>
                  <a:lnTo>
                    <a:pt x="844" y="0"/>
                  </a:lnTo>
                  <a:close/>
                  <a:moveTo>
                    <a:pt x="882" y="0"/>
                  </a:moveTo>
                  <a:lnTo>
                    <a:pt x="882" y="10"/>
                  </a:lnTo>
                  <a:lnTo>
                    <a:pt x="873" y="10"/>
                  </a:lnTo>
                  <a:lnTo>
                    <a:pt x="873" y="0"/>
                  </a:lnTo>
                  <a:lnTo>
                    <a:pt x="882" y="0"/>
                  </a:lnTo>
                  <a:close/>
                  <a:moveTo>
                    <a:pt x="901" y="0"/>
                  </a:moveTo>
                  <a:lnTo>
                    <a:pt x="901" y="10"/>
                  </a:lnTo>
                  <a:lnTo>
                    <a:pt x="892" y="10"/>
                  </a:lnTo>
                  <a:lnTo>
                    <a:pt x="892" y="0"/>
                  </a:lnTo>
                  <a:lnTo>
                    <a:pt x="901" y="0"/>
                  </a:lnTo>
                  <a:close/>
                  <a:moveTo>
                    <a:pt x="978" y="0"/>
                  </a:moveTo>
                  <a:lnTo>
                    <a:pt x="978" y="10"/>
                  </a:lnTo>
                  <a:lnTo>
                    <a:pt x="930" y="10"/>
                  </a:lnTo>
                  <a:lnTo>
                    <a:pt x="930" y="0"/>
                  </a:lnTo>
                  <a:lnTo>
                    <a:pt x="978" y="0"/>
                  </a:lnTo>
                  <a:close/>
                  <a:moveTo>
                    <a:pt x="1016" y="0"/>
                  </a:moveTo>
                  <a:lnTo>
                    <a:pt x="1016" y="10"/>
                  </a:lnTo>
                  <a:lnTo>
                    <a:pt x="1006" y="10"/>
                  </a:lnTo>
                  <a:lnTo>
                    <a:pt x="1006" y="0"/>
                  </a:lnTo>
                  <a:lnTo>
                    <a:pt x="1016" y="0"/>
                  </a:lnTo>
                  <a:close/>
                  <a:moveTo>
                    <a:pt x="1035" y="0"/>
                  </a:moveTo>
                  <a:lnTo>
                    <a:pt x="1035" y="10"/>
                  </a:lnTo>
                  <a:lnTo>
                    <a:pt x="1026" y="10"/>
                  </a:lnTo>
                  <a:lnTo>
                    <a:pt x="1026" y="0"/>
                  </a:lnTo>
                  <a:lnTo>
                    <a:pt x="1035" y="0"/>
                  </a:lnTo>
                  <a:close/>
                  <a:moveTo>
                    <a:pt x="1112" y="0"/>
                  </a:moveTo>
                  <a:lnTo>
                    <a:pt x="1112" y="10"/>
                  </a:lnTo>
                  <a:lnTo>
                    <a:pt x="1064" y="10"/>
                  </a:lnTo>
                  <a:lnTo>
                    <a:pt x="1064" y="0"/>
                  </a:lnTo>
                  <a:lnTo>
                    <a:pt x="1112" y="0"/>
                  </a:lnTo>
                  <a:close/>
                  <a:moveTo>
                    <a:pt x="1150" y="0"/>
                  </a:moveTo>
                  <a:lnTo>
                    <a:pt x="1150" y="10"/>
                  </a:lnTo>
                  <a:lnTo>
                    <a:pt x="1140" y="10"/>
                  </a:lnTo>
                  <a:lnTo>
                    <a:pt x="1140" y="0"/>
                  </a:lnTo>
                  <a:lnTo>
                    <a:pt x="1150" y="0"/>
                  </a:lnTo>
                  <a:close/>
                  <a:moveTo>
                    <a:pt x="1169" y="0"/>
                  </a:moveTo>
                  <a:lnTo>
                    <a:pt x="1169" y="10"/>
                  </a:lnTo>
                  <a:lnTo>
                    <a:pt x="1159" y="10"/>
                  </a:lnTo>
                  <a:lnTo>
                    <a:pt x="1159" y="0"/>
                  </a:lnTo>
                  <a:lnTo>
                    <a:pt x="1169" y="0"/>
                  </a:lnTo>
                  <a:close/>
                  <a:moveTo>
                    <a:pt x="1245" y="0"/>
                  </a:moveTo>
                  <a:lnTo>
                    <a:pt x="1245" y="10"/>
                  </a:lnTo>
                  <a:lnTo>
                    <a:pt x="1198" y="10"/>
                  </a:lnTo>
                  <a:lnTo>
                    <a:pt x="1198" y="0"/>
                  </a:lnTo>
                  <a:lnTo>
                    <a:pt x="1245" y="0"/>
                  </a:lnTo>
                  <a:close/>
                  <a:moveTo>
                    <a:pt x="1280" y="0"/>
                  </a:moveTo>
                  <a:lnTo>
                    <a:pt x="1280" y="10"/>
                  </a:lnTo>
                  <a:lnTo>
                    <a:pt x="1274" y="10"/>
                  </a:lnTo>
                  <a:lnTo>
                    <a:pt x="1274" y="0"/>
                  </a:lnTo>
                  <a:lnTo>
                    <a:pt x="1280" y="0"/>
                  </a:lnTo>
                  <a:close/>
                  <a:moveTo>
                    <a:pt x="1299" y="0"/>
                  </a:moveTo>
                  <a:lnTo>
                    <a:pt x="1299" y="10"/>
                  </a:lnTo>
                  <a:lnTo>
                    <a:pt x="1290" y="10"/>
                  </a:lnTo>
                  <a:lnTo>
                    <a:pt x="1290" y="0"/>
                  </a:lnTo>
                  <a:lnTo>
                    <a:pt x="1299" y="0"/>
                  </a:lnTo>
                  <a:close/>
                  <a:moveTo>
                    <a:pt x="1376" y="0"/>
                  </a:moveTo>
                  <a:lnTo>
                    <a:pt x="1376" y="10"/>
                  </a:lnTo>
                  <a:lnTo>
                    <a:pt x="1328" y="10"/>
                  </a:lnTo>
                  <a:lnTo>
                    <a:pt x="1328" y="0"/>
                  </a:lnTo>
                  <a:lnTo>
                    <a:pt x="1376" y="0"/>
                  </a:lnTo>
                  <a:close/>
                  <a:moveTo>
                    <a:pt x="1414" y="0"/>
                  </a:moveTo>
                  <a:lnTo>
                    <a:pt x="1414" y="10"/>
                  </a:lnTo>
                  <a:lnTo>
                    <a:pt x="1405" y="10"/>
                  </a:lnTo>
                  <a:lnTo>
                    <a:pt x="1405" y="0"/>
                  </a:lnTo>
                  <a:lnTo>
                    <a:pt x="1414" y="0"/>
                  </a:lnTo>
                  <a:close/>
                  <a:moveTo>
                    <a:pt x="1433" y="0"/>
                  </a:moveTo>
                  <a:lnTo>
                    <a:pt x="1433" y="10"/>
                  </a:lnTo>
                  <a:lnTo>
                    <a:pt x="1424" y="10"/>
                  </a:lnTo>
                  <a:lnTo>
                    <a:pt x="1424" y="0"/>
                  </a:lnTo>
                  <a:lnTo>
                    <a:pt x="1433" y="0"/>
                  </a:lnTo>
                  <a:close/>
                  <a:moveTo>
                    <a:pt x="1510" y="0"/>
                  </a:moveTo>
                  <a:lnTo>
                    <a:pt x="1510" y="10"/>
                  </a:lnTo>
                  <a:lnTo>
                    <a:pt x="1462" y="10"/>
                  </a:lnTo>
                  <a:lnTo>
                    <a:pt x="1462" y="0"/>
                  </a:lnTo>
                  <a:lnTo>
                    <a:pt x="1510" y="0"/>
                  </a:lnTo>
                  <a:close/>
                  <a:moveTo>
                    <a:pt x="1548" y="0"/>
                  </a:moveTo>
                  <a:lnTo>
                    <a:pt x="1548" y="10"/>
                  </a:lnTo>
                  <a:lnTo>
                    <a:pt x="1538" y="10"/>
                  </a:lnTo>
                  <a:lnTo>
                    <a:pt x="1538" y="0"/>
                  </a:lnTo>
                  <a:lnTo>
                    <a:pt x="1548" y="0"/>
                  </a:lnTo>
                  <a:close/>
                  <a:moveTo>
                    <a:pt x="1567" y="0"/>
                  </a:moveTo>
                  <a:lnTo>
                    <a:pt x="1567" y="10"/>
                  </a:lnTo>
                  <a:lnTo>
                    <a:pt x="1557" y="10"/>
                  </a:lnTo>
                  <a:lnTo>
                    <a:pt x="1557" y="0"/>
                  </a:lnTo>
                  <a:lnTo>
                    <a:pt x="1567" y="0"/>
                  </a:lnTo>
                  <a:close/>
                  <a:moveTo>
                    <a:pt x="1643" y="0"/>
                  </a:moveTo>
                  <a:lnTo>
                    <a:pt x="1643" y="10"/>
                  </a:lnTo>
                  <a:lnTo>
                    <a:pt x="1596" y="10"/>
                  </a:lnTo>
                  <a:lnTo>
                    <a:pt x="1596" y="0"/>
                  </a:lnTo>
                  <a:lnTo>
                    <a:pt x="1643" y="0"/>
                  </a:lnTo>
                  <a:close/>
                  <a:moveTo>
                    <a:pt x="1682" y="0"/>
                  </a:moveTo>
                  <a:lnTo>
                    <a:pt x="1682" y="10"/>
                  </a:lnTo>
                  <a:lnTo>
                    <a:pt x="1672" y="10"/>
                  </a:lnTo>
                  <a:lnTo>
                    <a:pt x="1672" y="0"/>
                  </a:lnTo>
                  <a:lnTo>
                    <a:pt x="1682" y="0"/>
                  </a:lnTo>
                  <a:close/>
                  <a:moveTo>
                    <a:pt x="1701" y="0"/>
                  </a:moveTo>
                  <a:lnTo>
                    <a:pt x="1701" y="10"/>
                  </a:lnTo>
                  <a:lnTo>
                    <a:pt x="1691" y="10"/>
                  </a:lnTo>
                  <a:lnTo>
                    <a:pt x="1691" y="0"/>
                  </a:lnTo>
                  <a:lnTo>
                    <a:pt x="1701" y="0"/>
                  </a:lnTo>
                  <a:close/>
                  <a:moveTo>
                    <a:pt x="1777" y="0"/>
                  </a:moveTo>
                  <a:lnTo>
                    <a:pt x="1777" y="10"/>
                  </a:lnTo>
                  <a:lnTo>
                    <a:pt x="1729" y="10"/>
                  </a:lnTo>
                  <a:lnTo>
                    <a:pt x="1729" y="0"/>
                  </a:lnTo>
                  <a:lnTo>
                    <a:pt x="1777" y="0"/>
                  </a:lnTo>
                  <a:close/>
                  <a:moveTo>
                    <a:pt x="1815" y="0"/>
                  </a:moveTo>
                  <a:lnTo>
                    <a:pt x="1815" y="10"/>
                  </a:lnTo>
                  <a:lnTo>
                    <a:pt x="1806" y="10"/>
                  </a:lnTo>
                  <a:lnTo>
                    <a:pt x="1806" y="0"/>
                  </a:lnTo>
                  <a:lnTo>
                    <a:pt x="1815" y="0"/>
                  </a:lnTo>
                  <a:close/>
                  <a:moveTo>
                    <a:pt x="1834" y="0"/>
                  </a:moveTo>
                  <a:lnTo>
                    <a:pt x="1834" y="10"/>
                  </a:lnTo>
                  <a:lnTo>
                    <a:pt x="1825" y="10"/>
                  </a:lnTo>
                  <a:lnTo>
                    <a:pt x="1825" y="0"/>
                  </a:lnTo>
                  <a:lnTo>
                    <a:pt x="1834" y="0"/>
                  </a:lnTo>
                  <a:close/>
                  <a:moveTo>
                    <a:pt x="1908" y="0"/>
                  </a:moveTo>
                  <a:lnTo>
                    <a:pt x="1908" y="10"/>
                  </a:lnTo>
                  <a:lnTo>
                    <a:pt x="1863" y="10"/>
                  </a:lnTo>
                  <a:lnTo>
                    <a:pt x="1863" y="0"/>
                  </a:lnTo>
                  <a:lnTo>
                    <a:pt x="1908" y="0"/>
                  </a:lnTo>
                  <a:close/>
                  <a:moveTo>
                    <a:pt x="1946" y="0"/>
                  </a:moveTo>
                  <a:lnTo>
                    <a:pt x="1946" y="10"/>
                  </a:lnTo>
                  <a:lnTo>
                    <a:pt x="1936" y="10"/>
                  </a:lnTo>
                  <a:lnTo>
                    <a:pt x="1936" y="0"/>
                  </a:lnTo>
                  <a:lnTo>
                    <a:pt x="1946" y="0"/>
                  </a:lnTo>
                  <a:close/>
                  <a:moveTo>
                    <a:pt x="1965" y="0"/>
                  </a:moveTo>
                  <a:lnTo>
                    <a:pt x="1965" y="10"/>
                  </a:lnTo>
                  <a:lnTo>
                    <a:pt x="1955" y="10"/>
                  </a:lnTo>
                  <a:lnTo>
                    <a:pt x="1955" y="0"/>
                  </a:lnTo>
                  <a:lnTo>
                    <a:pt x="1965" y="0"/>
                  </a:lnTo>
                  <a:close/>
                  <a:moveTo>
                    <a:pt x="2041" y="0"/>
                  </a:moveTo>
                  <a:lnTo>
                    <a:pt x="2041" y="10"/>
                  </a:lnTo>
                  <a:lnTo>
                    <a:pt x="1994" y="10"/>
                  </a:lnTo>
                  <a:lnTo>
                    <a:pt x="1994" y="0"/>
                  </a:lnTo>
                  <a:lnTo>
                    <a:pt x="2041" y="0"/>
                  </a:lnTo>
                  <a:close/>
                  <a:moveTo>
                    <a:pt x="2080" y="0"/>
                  </a:moveTo>
                  <a:lnTo>
                    <a:pt x="2080" y="10"/>
                  </a:lnTo>
                  <a:lnTo>
                    <a:pt x="2070" y="10"/>
                  </a:lnTo>
                  <a:lnTo>
                    <a:pt x="2070" y="0"/>
                  </a:lnTo>
                  <a:lnTo>
                    <a:pt x="2080" y="0"/>
                  </a:lnTo>
                  <a:close/>
                  <a:moveTo>
                    <a:pt x="2099" y="0"/>
                  </a:moveTo>
                  <a:lnTo>
                    <a:pt x="2099" y="10"/>
                  </a:lnTo>
                  <a:lnTo>
                    <a:pt x="2089" y="10"/>
                  </a:lnTo>
                  <a:lnTo>
                    <a:pt x="2089" y="0"/>
                  </a:lnTo>
                  <a:lnTo>
                    <a:pt x="2099" y="0"/>
                  </a:lnTo>
                  <a:close/>
                  <a:moveTo>
                    <a:pt x="2175" y="0"/>
                  </a:moveTo>
                  <a:lnTo>
                    <a:pt x="2175" y="10"/>
                  </a:lnTo>
                  <a:lnTo>
                    <a:pt x="2127" y="10"/>
                  </a:lnTo>
                  <a:lnTo>
                    <a:pt x="2127" y="0"/>
                  </a:lnTo>
                  <a:lnTo>
                    <a:pt x="2175" y="0"/>
                  </a:lnTo>
                  <a:close/>
                  <a:moveTo>
                    <a:pt x="2213" y="0"/>
                  </a:moveTo>
                  <a:lnTo>
                    <a:pt x="2213" y="10"/>
                  </a:lnTo>
                  <a:lnTo>
                    <a:pt x="2204" y="10"/>
                  </a:lnTo>
                  <a:lnTo>
                    <a:pt x="2204" y="0"/>
                  </a:lnTo>
                  <a:lnTo>
                    <a:pt x="2213" y="0"/>
                  </a:lnTo>
                  <a:close/>
                  <a:moveTo>
                    <a:pt x="2232" y="0"/>
                  </a:moveTo>
                  <a:lnTo>
                    <a:pt x="2232" y="10"/>
                  </a:lnTo>
                  <a:lnTo>
                    <a:pt x="2223" y="10"/>
                  </a:lnTo>
                  <a:lnTo>
                    <a:pt x="2223" y="0"/>
                  </a:lnTo>
                  <a:lnTo>
                    <a:pt x="2232" y="0"/>
                  </a:lnTo>
                  <a:close/>
                  <a:moveTo>
                    <a:pt x="2309" y="0"/>
                  </a:moveTo>
                  <a:lnTo>
                    <a:pt x="2309" y="10"/>
                  </a:lnTo>
                  <a:lnTo>
                    <a:pt x="2261" y="10"/>
                  </a:lnTo>
                  <a:lnTo>
                    <a:pt x="2261" y="0"/>
                  </a:lnTo>
                  <a:lnTo>
                    <a:pt x="2309" y="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404E6E3C-4C99-050B-7E27-910F91393234}"/>
                </a:ext>
              </a:extLst>
            </p:cNvPr>
            <p:cNvSpPr>
              <a:spLocks noEditPoints="1"/>
            </p:cNvSpPr>
            <p:nvPr/>
          </p:nvSpPr>
          <p:spPr bwMode="auto">
            <a:xfrm>
              <a:off x="9827" y="7416"/>
              <a:ext cx="1628" cy="810"/>
            </a:xfrm>
            <a:custGeom>
              <a:avLst/>
              <a:gdLst>
                <a:gd name="T0" fmla="*/ 461 w 525"/>
                <a:gd name="T1" fmla="*/ 314 h 523"/>
                <a:gd name="T2" fmla="*/ 449 w 525"/>
                <a:gd name="T3" fmla="*/ 361 h 523"/>
                <a:gd name="T4" fmla="*/ 519 w 525"/>
                <a:gd name="T5" fmla="*/ 349 h 523"/>
                <a:gd name="T6" fmla="*/ 474 w 525"/>
                <a:gd name="T7" fmla="*/ 206 h 523"/>
                <a:gd name="T8" fmla="*/ 496 w 525"/>
                <a:gd name="T9" fmla="*/ 199 h 523"/>
                <a:gd name="T10" fmla="*/ 525 w 525"/>
                <a:gd name="T11" fmla="*/ 196 h 523"/>
                <a:gd name="T12" fmla="*/ 458 w 525"/>
                <a:gd name="T13" fmla="*/ 152 h 523"/>
                <a:gd name="T14" fmla="*/ 512 w 525"/>
                <a:gd name="T15" fmla="*/ 136 h 523"/>
                <a:gd name="T16" fmla="*/ 465 w 525"/>
                <a:gd name="T17" fmla="*/ 130 h 523"/>
                <a:gd name="T18" fmla="*/ 512 w 525"/>
                <a:gd name="T19" fmla="*/ 50 h 523"/>
                <a:gd name="T20" fmla="*/ 490 w 525"/>
                <a:gd name="T21" fmla="*/ 9 h 523"/>
                <a:gd name="T22" fmla="*/ 433 w 525"/>
                <a:gd name="T23" fmla="*/ 95 h 523"/>
                <a:gd name="T24" fmla="*/ 414 w 525"/>
                <a:gd name="T25" fmla="*/ 111 h 523"/>
                <a:gd name="T26" fmla="*/ 436 w 525"/>
                <a:gd name="T27" fmla="*/ 165 h 523"/>
                <a:gd name="T28" fmla="*/ 410 w 525"/>
                <a:gd name="T29" fmla="*/ 269 h 523"/>
                <a:gd name="T30" fmla="*/ 426 w 525"/>
                <a:gd name="T31" fmla="*/ 231 h 523"/>
                <a:gd name="T32" fmla="*/ 452 w 525"/>
                <a:gd name="T33" fmla="*/ 206 h 523"/>
                <a:gd name="T34" fmla="*/ 449 w 525"/>
                <a:gd name="T35" fmla="*/ 269 h 523"/>
                <a:gd name="T36" fmla="*/ 474 w 525"/>
                <a:gd name="T37" fmla="*/ 358 h 523"/>
                <a:gd name="T38" fmla="*/ 366 w 525"/>
                <a:gd name="T39" fmla="*/ 345 h 523"/>
                <a:gd name="T40" fmla="*/ 331 w 525"/>
                <a:gd name="T41" fmla="*/ 345 h 523"/>
                <a:gd name="T42" fmla="*/ 465 w 525"/>
                <a:gd name="T43" fmla="*/ 504 h 523"/>
                <a:gd name="T44" fmla="*/ 439 w 525"/>
                <a:gd name="T45" fmla="*/ 450 h 523"/>
                <a:gd name="T46" fmla="*/ 525 w 525"/>
                <a:gd name="T47" fmla="*/ 441 h 523"/>
                <a:gd name="T48" fmla="*/ 525 w 525"/>
                <a:gd name="T49" fmla="*/ 514 h 523"/>
                <a:gd name="T50" fmla="*/ 410 w 525"/>
                <a:gd name="T51" fmla="*/ 393 h 523"/>
                <a:gd name="T52" fmla="*/ 423 w 525"/>
                <a:gd name="T53" fmla="*/ 307 h 523"/>
                <a:gd name="T54" fmla="*/ 414 w 525"/>
                <a:gd name="T55" fmla="*/ 361 h 523"/>
                <a:gd name="T56" fmla="*/ 321 w 525"/>
                <a:gd name="T57" fmla="*/ 399 h 523"/>
                <a:gd name="T58" fmla="*/ 328 w 525"/>
                <a:gd name="T59" fmla="*/ 434 h 523"/>
                <a:gd name="T60" fmla="*/ 465 w 525"/>
                <a:gd name="T61" fmla="*/ 418 h 523"/>
                <a:gd name="T62" fmla="*/ 512 w 525"/>
                <a:gd name="T63" fmla="*/ 390 h 523"/>
                <a:gd name="T64" fmla="*/ 430 w 525"/>
                <a:gd name="T65" fmla="*/ 396 h 523"/>
                <a:gd name="T66" fmla="*/ 404 w 525"/>
                <a:gd name="T67" fmla="*/ 510 h 523"/>
                <a:gd name="T68" fmla="*/ 395 w 525"/>
                <a:gd name="T69" fmla="*/ 476 h 523"/>
                <a:gd name="T70" fmla="*/ 414 w 525"/>
                <a:gd name="T71" fmla="*/ 431 h 523"/>
                <a:gd name="T72" fmla="*/ 433 w 525"/>
                <a:gd name="T73" fmla="*/ 412 h 523"/>
                <a:gd name="T74" fmla="*/ 331 w 525"/>
                <a:gd name="T75" fmla="*/ 476 h 523"/>
                <a:gd name="T76" fmla="*/ 337 w 525"/>
                <a:gd name="T77" fmla="*/ 437 h 523"/>
                <a:gd name="T78" fmla="*/ 375 w 525"/>
                <a:gd name="T79" fmla="*/ 482 h 523"/>
                <a:gd name="T80" fmla="*/ 296 w 525"/>
                <a:gd name="T81" fmla="*/ 520 h 523"/>
                <a:gd name="T82" fmla="*/ 175 w 525"/>
                <a:gd name="T83" fmla="*/ 495 h 523"/>
                <a:gd name="T84" fmla="*/ 223 w 525"/>
                <a:gd name="T85" fmla="*/ 504 h 523"/>
                <a:gd name="T86" fmla="*/ 159 w 525"/>
                <a:gd name="T87" fmla="*/ 495 h 523"/>
                <a:gd name="T88" fmla="*/ 137 w 525"/>
                <a:gd name="T89" fmla="*/ 485 h 523"/>
                <a:gd name="T90" fmla="*/ 117 w 525"/>
                <a:gd name="T91" fmla="*/ 507 h 523"/>
                <a:gd name="T92" fmla="*/ 108 w 525"/>
                <a:gd name="T93" fmla="*/ 463 h 523"/>
                <a:gd name="T94" fmla="*/ 3 w 525"/>
                <a:gd name="T95" fmla="*/ 520 h 523"/>
                <a:gd name="T96" fmla="*/ 86 w 525"/>
                <a:gd name="T97" fmla="*/ 453 h 523"/>
                <a:gd name="T98" fmla="*/ 95 w 525"/>
                <a:gd name="T99" fmla="*/ 409 h 523"/>
                <a:gd name="T100" fmla="*/ 124 w 525"/>
                <a:gd name="T101" fmla="*/ 441 h 523"/>
                <a:gd name="T102" fmla="*/ 200 w 525"/>
                <a:gd name="T103" fmla="*/ 403 h 523"/>
                <a:gd name="T104" fmla="*/ 280 w 525"/>
                <a:gd name="T105" fmla="*/ 431 h 523"/>
                <a:gd name="T106" fmla="*/ 194 w 525"/>
                <a:gd name="T107" fmla="*/ 422 h 523"/>
                <a:gd name="T108" fmla="*/ 280 w 525"/>
                <a:gd name="T109" fmla="*/ 472 h 523"/>
                <a:gd name="T110" fmla="*/ 334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339"/>
                  </a:moveTo>
                  <a:lnTo>
                    <a:pt x="471" y="339"/>
                  </a:lnTo>
                  <a:lnTo>
                    <a:pt x="474" y="336"/>
                  </a:lnTo>
                  <a:lnTo>
                    <a:pt x="477" y="330"/>
                  </a:lnTo>
                  <a:lnTo>
                    <a:pt x="477" y="323"/>
                  </a:lnTo>
                  <a:lnTo>
                    <a:pt x="474" y="317"/>
                  </a:lnTo>
                  <a:lnTo>
                    <a:pt x="468" y="314"/>
                  </a:lnTo>
                  <a:lnTo>
                    <a:pt x="461" y="314"/>
                  </a:lnTo>
                  <a:lnTo>
                    <a:pt x="452" y="320"/>
                  </a:lnTo>
                  <a:lnTo>
                    <a:pt x="445" y="326"/>
                  </a:lnTo>
                  <a:lnTo>
                    <a:pt x="442" y="330"/>
                  </a:lnTo>
                  <a:lnTo>
                    <a:pt x="439" y="336"/>
                  </a:lnTo>
                  <a:lnTo>
                    <a:pt x="439" y="345"/>
                  </a:lnTo>
                  <a:lnTo>
                    <a:pt x="439" y="352"/>
                  </a:lnTo>
                  <a:lnTo>
                    <a:pt x="442" y="358"/>
                  </a:lnTo>
                  <a:lnTo>
                    <a:pt x="449" y="361"/>
                  </a:lnTo>
                  <a:lnTo>
                    <a:pt x="455" y="368"/>
                  </a:lnTo>
                  <a:lnTo>
                    <a:pt x="465" y="371"/>
                  </a:lnTo>
                  <a:lnTo>
                    <a:pt x="474" y="374"/>
                  </a:lnTo>
                  <a:lnTo>
                    <a:pt x="484" y="374"/>
                  </a:lnTo>
                  <a:lnTo>
                    <a:pt x="493" y="371"/>
                  </a:lnTo>
                  <a:lnTo>
                    <a:pt x="503" y="364"/>
                  </a:lnTo>
                  <a:lnTo>
                    <a:pt x="509" y="358"/>
                  </a:lnTo>
                  <a:lnTo>
                    <a:pt x="519" y="349"/>
                  </a:lnTo>
                  <a:lnTo>
                    <a:pt x="522" y="339"/>
                  </a:lnTo>
                  <a:lnTo>
                    <a:pt x="525" y="323"/>
                  </a:lnTo>
                  <a:lnTo>
                    <a:pt x="525" y="307"/>
                  </a:lnTo>
                  <a:lnTo>
                    <a:pt x="522" y="295"/>
                  </a:lnTo>
                  <a:lnTo>
                    <a:pt x="519" y="282"/>
                  </a:lnTo>
                  <a:lnTo>
                    <a:pt x="506" y="263"/>
                  </a:lnTo>
                  <a:lnTo>
                    <a:pt x="493" y="241"/>
                  </a:lnTo>
                  <a:lnTo>
                    <a:pt x="474" y="206"/>
                  </a:lnTo>
                  <a:lnTo>
                    <a:pt x="458" y="171"/>
                  </a:lnTo>
                  <a:lnTo>
                    <a:pt x="474" y="168"/>
                  </a:lnTo>
                  <a:lnTo>
                    <a:pt x="490" y="171"/>
                  </a:lnTo>
                  <a:lnTo>
                    <a:pt x="496" y="174"/>
                  </a:lnTo>
                  <a:lnTo>
                    <a:pt x="503" y="180"/>
                  </a:lnTo>
                  <a:lnTo>
                    <a:pt x="506" y="187"/>
                  </a:lnTo>
                  <a:lnTo>
                    <a:pt x="506" y="196"/>
                  </a:lnTo>
                  <a:lnTo>
                    <a:pt x="496" y="199"/>
                  </a:lnTo>
                  <a:lnTo>
                    <a:pt x="493" y="206"/>
                  </a:lnTo>
                  <a:lnTo>
                    <a:pt x="493" y="215"/>
                  </a:lnTo>
                  <a:lnTo>
                    <a:pt x="500" y="222"/>
                  </a:lnTo>
                  <a:lnTo>
                    <a:pt x="506" y="225"/>
                  </a:lnTo>
                  <a:lnTo>
                    <a:pt x="512" y="225"/>
                  </a:lnTo>
                  <a:lnTo>
                    <a:pt x="519" y="218"/>
                  </a:lnTo>
                  <a:lnTo>
                    <a:pt x="525" y="209"/>
                  </a:lnTo>
                  <a:lnTo>
                    <a:pt x="525" y="196"/>
                  </a:lnTo>
                  <a:lnTo>
                    <a:pt x="525" y="180"/>
                  </a:lnTo>
                  <a:lnTo>
                    <a:pt x="519" y="171"/>
                  </a:lnTo>
                  <a:lnTo>
                    <a:pt x="509" y="165"/>
                  </a:lnTo>
                  <a:lnTo>
                    <a:pt x="496" y="158"/>
                  </a:lnTo>
                  <a:lnTo>
                    <a:pt x="484" y="155"/>
                  </a:lnTo>
                  <a:lnTo>
                    <a:pt x="471" y="155"/>
                  </a:lnTo>
                  <a:lnTo>
                    <a:pt x="458" y="158"/>
                  </a:lnTo>
                  <a:lnTo>
                    <a:pt x="458" y="152"/>
                  </a:lnTo>
                  <a:lnTo>
                    <a:pt x="455" y="149"/>
                  </a:lnTo>
                  <a:lnTo>
                    <a:pt x="468" y="142"/>
                  </a:lnTo>
                  <a:lnTo>
                    <a:pt x="477" y="139"/>
                  </a:lnTo>
                  <a:lnTo>
                    <a:pt x="487" y="136"/>
                  </a:lnTo>
                  <a:lnTo>
                    <a:pt x="500" y="139"/>
                  </a:lnTo>
                  <a:lnTo>
                    <a:pt x="503" y="139"/>
                  </a:lnTo>
                  <a:lnTo>
                    <a:pt x="509" y="139"/>
                  </a:lnTo>
                  <a:lnTo>
                    <a:pt x="512" y="136"/>
                  </a:lnTo>
                  <a:lnTo>
                    <a:pt x="516" y="133"/>
                  </a:lnTo>
                  <a:lnTo>
                    <a:pt x="516" y="126"/>
                  </a:lnTo>
                  <a:lnTo>
                    <a:pt x="512" y="123"/>
                  </a:lnTo>
                  <a:lnTo>
                    <a:pt x="509" y="120"/>
                  </a:lnTo>
                  <a:lnTo>
                    <a:pt x="506" y="117"/>
                  </a:lnTo>
                  <a:lnTo>
                    <a:pt x="490" y="114"/>
                  </a:lnTo>
                  <a:lnTo>
                    <a:pt x="477" y="120"/>
                  </a:lnTo>
                  <a:lnTo>
                    <a:pt x="465" y="130"/>
                  </a:lnTo>
                  <a:lnTo>
                    <a:pt x="455" y="139"/>
                  </a:lnTo>
                  <a:lnTo>
                    <a:pt x="458" y="130"/>
                  </a:lnTo>
                  <a:lnTo>
                    <a:pt x="461" y="117"/>
                  </a:lnTo>
                  <a:lnTo>
                    <a:pt x="465" y="107"/>
                  </a:lnTo>
                  <a:lnTo>
                    <a:pt x="471" y="98"/>
                  </a:lnTo>
                  <a:lnTo>
                    <a:pt x="484" y="82"/>
                  </a:lnTo>
                  <a:lnTo>
                    <a:pt x="500" y="66"/>
                  </a:lnTo>
                  <a:lnTo>
                    <a:pt x="512" y="50"/>
                  </a:lnTo>
                  <a:lnTo>
                    <a:pt x="522" y="31"/>
                  </a:lnTo>
                  <a:lnTo>
                    <a:pt x="525" y="22"/>
                  </a:lnTo>
                  <a:lnTo>
                    <a:pt x="525" y="12"/>
                  </a:lnTo>
                  <a:lnTo>
                    <a:pt x="522" y="6"/>
                  </a:lnTo>
                  <a:lnTo>
                    <a:pt x="516" y="3"/>
                  </a:lnTo>
                  <a:lnTo>
                    <a:pt x="509" y="0"/>
                  </a:lnTo>
                  <a:lnTo>
                    <a:pt x="500" y="3"/>
                  </a:lnTo>
                  <a:lnTo>
                    <a:pt x="490" y="9"/>
                  </a:lnTo>
                  <a:lnTo>
                    <a:pt x="480" y="19"/>
                  </a:lnTo>
                  <a:lnTo>
                    <a:pt x="471" y="38"/>
                  </a:lnTo>
                  <a:lnTo>
                    <a:pt x="461" y="63"/>
                  </a:lnTo>
                  <a:lnTo>
                    <a:pt x="455" y="88"/>
                  </a:lnTo>
                  <a:lnTo>
                    <a:pt x="449" y="114"/>
                  </a:lnTo>
                  <a:lnTo>
                    <a:pt x="445" y="107"/>
                  </a:lnTo>
                  <a:lnTo>
                    <a:pt x="439" y="98"/>
                  </a:lnTo>
                  <a:lnTo>
                    <a:pt x="433" y="95"/>
                  </a:lnTo>
                  <a:lnTo>
                    <a:pt x="423" y="92"/>
                  </a:lnTo>
                  <a:lnTo>
                    <a:pt x="417" y="92"/>
                  </a:lnTo>
                  <a:lnTo>
                    <a:pt x="414" y="92"/>
                  </a:lnTo>
                  <a:lnTo>
                    <a:pt x="410" y="95"/>
                  </a:lnTo>
                  <a:lnTo>
                    <a:pt x="410" y="98"/>
                  </a:lnTo>
                  <a:lnTo>
                    <a:pt x="410" y="104"/>
                  </a:lnTo>
                  <a:lnTo>
                    <a:pt x="410" y="107"/>
                  </a:lnTo>
                  <a:lnTo>
                    <a:pt x="414" y="111"/>
                  </a:lnTo>
                  <a:lnTo>
                    <a:pt x="417" y="111"/>
                  </a:lnTo>
                  <a:lnTo>
                    <a:pt x="426" y="114"/>
                  </a:lnTo>
                  <a:lnTo>
                    <a:pt x="436" y="120"/>
                  </a:lnTo>
                  <a:lnTo>
                    <a:pt x="442" y="126"/>
                  </a:lnTo>
                  <a:lnTo>
                    <a:pt x="449" y="133"/>
                  </a:lnTo>
                  <a:lnTo>
                    <a:pt x="449" y="149"/>
                  </a:lnTo>
                  <a:lnTo>
                    <a:pt x="449" y="161"/>
                  </a:lnTo>
                  <a:lnTo>
                    <a:pt x="436" y="165"/>
                  </a:lnTo>
                  <a:lnTo>
                    <a:pt x="426" y="168"/>
                  </a:lnTo>
                  <a:lnTo>
                    <a:pt x="420" y="174"/>
                  </a:lnTo>
                  <a:lnTo>
                    <a:pt x="414" y="184"/>
                  </a:lnTo>
                  <a:lnTo>
                    <a:pt x="401" y="199"/>
                  </a:lnTo>
                  <a:lnTo>
                    <a:pt x="398" y="218"/>
                  </a:lnTo>
                  <a:lnTo>
                    <a:pt x="398" y="241"/>
                  </a:lnTo>
                  <a:lnTo>
                    <a:pt x="407" y="260"/>
                  </a:lnTo>
                  <a:lnTo>
                    <a:pt x="410" y="269"/>
                  </a:lnTo>
                  <a:lnTo>
                    <a:pt x="420" y="279"/>
                  </a:lnTo>
                  <a:lnTo>
                    <a:pt x="430" y="285"/>
                  </a:lnTo>
                  <a:lnTo>
                    <a:pt x="439" y="295"/>
                  </a:lnTo>
                  <a:lnTo>
                    <a:pt x="433" y="282"/>
                  </a:lnTo>
                  <a:lnTo>
                    <a:pt x="430" y="266"/>
                  </a:lnTo>
                  <a:lnTo>
                    <a:pt x="430" y="253"/>
                  </a:lnTo>
                  <a:lnTo>
                    <a:pt x="433" y="241"/>
                  </a:lnTo>
                  <a:lnTo>
                    <a:pt x="426" y="231"/>
                  </a:lnTo>
                  <a:lnTo>
                    <a:pt x="420" y="225"/>
                  </a:lnTo>
                  <a:lnTo>
                    <a:pt x="417" y="212"/>
                  </a:lnTo>
                  <a:lnTo>
                    <a:pt x="420" y="203"/>
                  </a:lnTo>
                  <a:lnTo>
                    <a:pt x="423" y="193"/>
                  </a:lnTo>
                  <a:lnTo>
                    <a:pt x="430" y="184"/>
                  </a:lnTo>
                  <a:lnTo>
                    <a:pt x="436" y="177"/>
                  </a:lnTo>
                  <a:lnTo>
                    <a:pt x="449" y="174"/>
                  </a:lnTo>
                  <a:lnTo>
                    <a:pt x="452" y="206"/>
                  </a:lnTo>
                  <a:lnTo>
                    <a:pt x="461" y="238"/>
                  </a:lnTo>
                  <a:lnTo>
                    <a:pt x="471" y="263"/>
                  </a:lnTo>
                  <a:lnTo>
                    <a:pt x="484" y="288"/>
                  </a:lnTo>
                  <a:lnTo>
                    <a:pt x="474" y="279"/>
                  </a:lnTo>
                  <a:lnTo>
                    <a:pt x="461" y="269"/>
                  </a:lnTo>
                  <a:lnTo>
                    <a:pt x="452" y="260"/>
                  </a:lnTo>
                  <a:lnTo>
                    <a:pt x="442" y="247"/>
                  </a:lnTo>
                  <a:lnTo>
                    <a:pt x="449" y="269"/>
                  </a:lnTo>
                  <a:lnTo>
                    <a:pt x="458" y="288"/>
                  </a:lnTo>
                  <a:lnTo>
                    <a:pt x="474" y="304"/>
                  </a:lnTo>
                  <a:lnTo>
                    <a:pt x="500" y="323"/>
                  </a:lnTo>
                  <a:lnTo>
                    <a:pt x="500" y="336"/>
                  </a:lnTo>
                  <a:lnTo>
                    <a:pt x="496" y="345"/>
                  </a:lnTo>
                  <a:lnTo>
                    <a:pt x="490" y="352"/>
                  </a:lnTo>
                  <a:lnTo>
                    <a:pt x="484" y="355"/>
                  </a:lnTo>
                  <a:lnTo>
                    <a:pt x="474" y="358"/>
                  </a:lnTo>
                  <a:lnTo>
                    <a:pt x="465" y="352"/>
                  </a:lnTo>
                  <a:lnTo>
                    <a:pt x="461" y="345"/>
                  </a:lnTo>
                  <a:lnTo>
                    <a:pt x="461" y="339"/>
                  </a:lnTo>
                  <a:close/>
                  <a:moveTo>
                    <a:pt x="398" y="399"/>
                  </a:moveTo>
                  <a:lnTo>
                    <a:pt x="398" y="396"/>
                  </a:lnTo>
                  <a:lnTo>
                    <a:pt x="388" y="374"/>
                  </a:lnTo>
                  <a:lnTo>
                    <a:pt x="375" y="358"/>
                  </a:lnTo>
                  <a:lnTo>
                    <a:pt x="366" y="345"/>
                  </a:lnTo>
                  <a:lnTo>
                    <a:pt x="356" y="336"/>
                  </a:lnTo>
                  <a:lnTo>
                    <a:pt x="347" y="330"/>
                  </a:lnTo>
                  <a:lnTo>
                    <a:pt x="340" y="326"/>
                  </a:lnTo>
                  <a:lnTo>
                    <a:pt x="334" y="326"/>
                  </a:lnTo>
                  <a:lnTo>
                    <a:pt x="328" y="330"/>
                  </a:lnTo>
                  <a:lnTo>
                    <a:pt x="328" y="333"/>
                  </a:lnTo>
                  <a:lnTo>
                    <a:pt x="328" y="339"/>
                  </a:lnTo>
                  <a:lnTo>
                    <a:pt x="331" y="345"/>
                  </a:lnTo>
                  <a:lnTo>
                    <a:pt x="334" y="355"/>
                  </a:lnTo>
                  <a:lnTo>
                    <a:pt x="344" y="364"/>
                  </a:lnTo>
                  <a:lnTo>
                    <a:pt x="356" y="377"/>
                  </a:lnTo>
                  <a:lnTo>
                    <a:pt x="375" y="387"/>
                  </a:lnTo>
                  <a:lnTo>
                    <a:pt x="398" y="396"/>
                  </a:lnTo>
                  <a:lnTo>
                    <a:pt x="398" y="399"/>
                  </a:lnTo>
                  <a:close/>
                  <a:moveTo>
                    <a:pt x="471" y="488"/>
                  </a:moveTo>
                  <a:lnTo>
                    <a:pt x="465" y="504"/>
                  </a:lnTo>
                  <a:lnTo>
                    <a:pt x="455" y="517"/>
                  </a:lnTo>
                  <a:lnTo>
                    <a:pt x="442" y="523"/>
                  </a:lnTo>
                  <a:lnTo>
                    <a:pt x="423" y="523"/>
                  </a:lnTo>
                  <a:lnTo>
                    <a:pt x="433" y="504"/>
                  </a:lnTo>
                  <a:lnTo>
                    <a:pt x="436" y="485"/>
                  </a:lnTo>
                  <a:lnTo>
                    <a:pt x="436" y="469"/>
                  </a:lnTo>
                  <a:lnTo>
                    <a:pt x="430" y="453"/>
                  </a:lnTo>
                  <a:lnTo>
                    <a:pt x="439" y="450"/>
                  </a:lnTo>
                  <a:lnTo>
                    <a:pt x="445" y="444"/>
                  </a:lnTo>
                  <a:lnTo>
                    <a:pt x="452" y="437"/>
                  </a:lnTo>
                  <a:lnTo>
                    <a:pt x="452" y="428"/>
                  </a:lnTo>
                  <a:lnTo>
                    <a:pt x="471" y="434"/>
                  </a:lnTo>
                  <a:lnTo>
                    <a:pt x="487" y="434"/>
                  </a:lnTo>
                  <a:lnTo>
                    <a:pt x="506" y="431"/>
                  </a:lnTo>
                  <a:lnTo>
                    <a:pt x="525" y="425"/>
                  </a:lnTo>
                  <a:lnTo>
                    <a:pt x="525" y="441"/>
                  </a:lnTo>
                  <a:lnTo>
                    <a:pt x="519" y="453"/>
                  </a:lnTo>
                  <a:lnTo>
                    <a:pt x="506" y="463"/>
                  </a:lnTo>
                  <a:lnTo>
                    <a:pt x="490" y="469"/>
                  </a:lnTo>
                  <a:lnTo>
                    <a:pt x="506" y="479"/>
                  </a:lnTo>
                  <a:lnTo>
                    <a:pt x="519" y="491"/>
                  </a:lnTo>
                  <a:lnTo>
                    <a:pt x="522" y="498"/>
                  </a:lnTo>
                  <a:lnTo>
                    <a:pt x="525" y="507"/>
                  </a:lnTo>
                  <a:lnTo>
                    <a:pt x="525" y="514"/>
                  </a:lnTo>
                  <a:lnTo>
                    <a:pt x="525" y="523"/>
                  </a:lnTo>
                  <a:lnTo>
                    <a:pt x="516" y="523"/>
                  </a:lnTo>
                  <a:lnTo>
                    <a:pt x="509" y="523"/>
                  </a:lnTo>
                  <a:lnTo>
                    <a:pt x="500" y="520"/>
                  </a:lnTo>
                  <a:lnTo>
                    <a:pt x="493" y="517"/>
                  </a:lnTo>
                  <a:lnTo>
                    <a:pt x="480" y="504"/>
                  </a:lnTo>
                  <a:lnTo>
                    <a:pt x="471" y="488"/>
                  </a:lnTo>
                  <a:close/>
                  <a:moveTo>
                    <a:pt x="410" y="393"/>
                  </a:moveTo>
                  <a:lnTo>
                    <a:pt x="401" y="374"/>
                  </a:lnTo>
                  <a:lnTo>
                    <a:pt x="395" y="355"/>
                  </a:lnTo>
                  <a:lnTo>
                    <a:pt x="395" y="342"/>
                  </a:lnTo>
                  <a:lnTo>
                    <a:pt x="398" y="333"/>
                  </a:lnTo>
                  <a:lnTo>
                    <a:pt x="401" y="320"/>
                  </a:lnTo>
                  <a:lnTo>
                    <a:pt x="410" y="314"/>
                  </a:lnTo>
                  <a:lnTo>
                    <a:pt x="417" y="307"/>
                  </a:lnTo>
                  <a:lnTo>
                    <a:pt x="423" y="307"/>
                  </a:lnTo>
                  <a:lnTo>
                    <a:pt x="426" y="311"/>
                  </a:lnTo>
                  <a:lnTo>
                    <a:pt x="433" y="314"/>
                  </a:lnTo>
                  <a:lnTo>
                    <a:pt x="433" y="317"/>
                  </a:lnTo>
                  <a:lnTo>
                    <a:pt x="436" y="323"/>
                  </a:lnTo>
                  <a:lnTo>
                    <a:pt x="433" y="330"/>
                  </a:lnTo>
                  <a:lnTo>
                    <a:pt x="430" y="333"/>
                  </a:lnTo>
                  <a:lnTo>
                    <a:pt x="420" y="345"/>
                  </a:lnTo>
                  <a:lnTo>
                    <a:pt x="414" y="361"/>
                  </a:lnTo>
                  <a:lnTo>
                    <a:pt x="410" y="374"/>
                  </a:lnTo>
                  <a:lnTo>
                    <a:pt x="410" y="393"/>
                  </a:lnTo>
                  <a:close/>
                  <a:moveTo>
                    <a:pt x="391" y="409"/>
                  </a:moveTo>
                  <a:lnTo>
                    <a:pt x="375" y="399"/>
                  </a:lnTo>
                  <a:lnTo>
                    <a:pt x="353" y="393"/>
                  </a:lnTo>
                  <a:lnTo>
                    <a:pt x="344" y="393"/>
                  </a:lnTo>
                  <a:lnTo>
                    <a:pt x="331" y="396"/>
                  </a:lnTo>
                  <a:lnTo>
                    <a:pt x="321" y="399"/>
                  </a:lnTo>
                  <a:lnTo>
                    <a:pt x="312" y="409"/>
                  </a:lnTo>
                  <a:lnTo>
                    <a:pt x="309" y="415"/>
                  </a:lnTo>
                  <a:lnTo>
                    <a:pt x="309" y="422"/>
                  </a:lnTo>
                  <a:lnTo>
                    <a:pt x="309" y="428"/>
                  </a:lnTo>
                  <a:lnTo>
                    <a:pt x="312" y="431"/>
                  </a:lnTo>
                  <a:lnTo>
                    <a:pt x="318" y="434"/>
                  </a:lnTo>
                  <a:lnTo>
                    <a:pt x="324" y="434"/>
                  </a:lnTo>
                  <a:lnTo>
                    <a:pt x="328" y="434"/>
                  </a:lnTo>
                  <a:lnTo>
                    <a:pt x="334" y="428"/>
                  </a:lnTo>
                  <a:lnTo>
                    <a:pt x="347" y="418"/>
                  </a:lnTo>
                  <a:lnTo>
                    <a:pt x="359" y="412"/>
                  </a:lnTo>
                  <a:lnTo>
                    <a:pt x="375" y="412"/>
                  </a:lnTo>
                  <a:lnTo>
                    <a:pt x="391" y="409"/>
                  </a:lnTo>
                  <a:close/>
                  <a:moveTo>
                    <a:pt x="430" y="396"/>
                  </a:moveTo>
                  <a:lnTo>
                    <a:pt x="445" y="409"/>
                  </a:lnTo>
                  <a:lnTo>
                    <a:pt x="465" y="418"/>
                  </a:lnTo>
                  <a:lnTo>
                    <a:pt x="474" y="422"/>
                  </a:lnTo>
                  <a:lnTo>
                    <a:pt x="487" y="422"/>
                  </a:lnTo>
                  <a:lnTo>
                    <a:pt x="500" y="418"/>
                  </a:lnTo>
                  <a:lnTo>
                    <a:pt x="509" y="412"/>
                  </a:lnTo>
                  <a:lnTo>
                    <a:pt x="512" y="406"/>
                  </a:lnTo>
                  <a:lnTo>
                    <a:pt x="516" y="399"/>
                  </a:lnTo>
                  <a:lnTo>
                    <a:pt x="516" y="393"/>
                  </a:lnTo>
                  <a:lnTo>
                    <a:pt x="512" y="390"/>
                  </a:lnTo>
                  <a:lnTo>
                    <a:pt x="506" y="387"/>
                  </a:lnTo>
                  <a:lnTo>
                    <a:pt x="503" y="384"/>
                  </a:lnTo>
                  <a:lnTo>
                    <a:pt x="496" y="384"/>
                  </a:lnTo>
                  <a:lnTo>
                    <a:pt x="490" y="387"/>
                  </a:lnTo>
                  <a:lnTo>
                    <a:pt x="477" y="396"/>
                  </a:lnTo>
                  <a:lnTo>
                    <a:pt x="461" y="399"/>
                  </a:lnTo>
                  <a:lnTo>
                    <a:pt x="445" y="396"/>
                  </a:lnTo>
                  <a:lnTo>
                    <a:pt x="430" y="396"/>
                  </a:lnTo>
                  <a:close/>
                  <a:moveTo>
                    <a:pt x="395" y="428"/>
                  </a:moveTo>
                  <a:lnTo>
                    <a:pt x="410" y="444"/>
                  </a:lnTo>
                  <a:lnTo>
                    <a:pt x="420" y="463"/>
                  </a:lnTo>
                  <a:lnTo>
                    <a:pt x="420" y="476"/>
                  </a:lnTo>
                  <a:lnTo>
                    <a:pt x="420" y="485"/>
                  </a:lnTo>
                  <a:lnTo>
                    <a:pt x="417" y="498"/>
                  </a:lnTo>
                  <a:lnTo>
                    <a:pt x="410" y="507"/>
                  </a:lnTo>
                  <a:lnTo>
                    <a:pt x="404" y="510"/>
                  </a:lnTo>
                  <a:lnTo>
                    <a:pt x="401" y="514"/>
                  </a:lnTo>
                  <a:lnTo>
                    <a:pt x="395" y="514"/>
                  </a:lnTo>
                  <a:lnTo>
                    <a:pt x="388" y="510"/>
                  </a:lnTo>
                  <a:lnTo>
                    <a:pt x="385" y="507"/>
                  </a:lnTo>
                  <a:lnTo>
                    <a:pt x="385" y="501"/>
                  </a:lnTo>
                  <a:lnTo>
                    <a:pt x="385" y="495"/>
                  </a:lnTo>
                  <a:lnTo>
                    <a:pt x="388" y="488"/>
                  </a:lnTo>
                  <a:lnTo>
                    <a:pt x="395" y="476"/>
                  </a:lnTo>
                  <a:lnTo>
                    <a:pt x="398" y="460"/>
                  </a:lnTo>
                  <a:lnTo>
                    <a:pt x="398" y="444"/>
                  </a:lnTo>
                  <a:lnTo>
                    <a:pt x="395" y="428"/>
                  </a:lnTo>
                  <a:close/>
                  <a:moveTo>
                    <a:pt x="433" y="431"/>
                  </a:moveTo>
                  <a:lnTo>
                    <a:pt x="430" y="434"/>
                  </a:lnTo>
                  <a:lnTo>
                    <a:pt x="423" y="437"/>
                  </a:lnTo>
                  <a:lnTo>
                    <a:pt x="420" y="434"/>
                  </a:lnTo>
                  <a:lnTo>
                    <a:pt x="414" y="431"/>
                  </a:lnTo>
                  <a:lnTo>
                    <a:pt x="410" y="428"/>
                  </a:lnTo>
                  <a:lnTo>
                    <a:pt x="410" y="422"/>
                  </a:lnTo>
                  <a:lnTo>
                    <a:pt x="410" y="418"/>
                  </a:lnTo>
                  <a:lnTo>
                    <a:pt x="414" y="412"/>
                  </a:lnTo>
                  <a:lnTo>
                    <a:pt x="420" y="409"/>
                  </a:lnTo>
                  <a:lnTo>
                    <a:pt x="423" y="409"/>
                  </a:lnTo>
                  <a:lnTo>
                    <a:pt x="430" y="409"/>
                  </a:lnTo>
                  <a:lnTo>
                    <a:pt x="433" y="412"/>
                  </a:lnTo>
                  <a:lnTo>
                    <a:pt x="436" y="418"/>
                  </a:lnTo>
                  <a:lnTo>
                    <a:pt x="439" y="422"/>
                  </a:lnTo>
                  <a:lnTo>
                    <a:pt x="436" y="428"/>
                  </a:lnTo>
                  <a:lnTo>
                    <a:pt x="433" y="431"/>
                  </a:lnTo>
                  <a:close/>
                  <a:moveTo>
                    <a:pt x="340" y="460"/>
                  </a:moveTo>
                  <a:lnTo>
                    <a:pt x="337" y="469"/>
                  </a:lnTo>
                  <a:lnTo>
                    <a:pt x="334" y="472"/>
                  </a:lnTo>
                  <a:lnTo>
                    <a:pt x="331" y="476"/>
                  </a:lnTo>
                  <a:lnTo>
                    <a:pt x="324" y="476"/>
                  </a:lnTo>
                  <a:lnTo>
                    <a:pt x="318" y="472"/>
                  </a:lnTo>
                  <a:lnTo>
                    <a:pt x="315" y="466"/>
                  </a:lnTo>
                  <a:lnTo>
                    <a:pt x="315" y="460"/>
                  </a:lnTo>
                  <a:lnTo>
                    <a:pt x="321" y="450"/>
                  </a:lnTo>
                  <a:lnTo>
                    <a:pt x="324" y="444"/>
                  </a:lnTo>
                  <a:lnTo>
                    <a:pt x="331" y="441"/>
                  </a:lnTo>
                  <a:lnTo>
                    <a:pt x="337" y="437"/>
                  </a:lnTo>
                  <a:lnTo>
                    <a:pt x="344" y="437"/>
                  </a:lnTo>
                  <a:lnTo>
                    <a:pt x="350" y="441"/>
                  </a:lnTo>
                  <a:lnTo>
                    <a:pt x="356" y="441"/>
                  </a:lnTo>
                  <a:lnTo>
                    <a:pt x="363" y="447"/>
                  </a:lnTo>
                  <a:lnTo>
                    <a:pt x="369" y="453"/>
                  </a:lnTo>
                  <a:lnTo>
                    <a:pt x="372" y="463"/>
                  </a:lnTo>
                  <a:lnTo>
                    <a:pt x="375" y="472"/>
                  </a:lnTo>
                  <a:lnTo>
                    <a:pt x="375" y="482"/>
                  </a:lnTo>
                  <a:lnTo>
                    <a:pt x="372" y="491"/>
                  </a:lnTo>
                  <a:lnTo>
                    <a:pt x="366" y="501"/>
                  </a:lnTo>
                  <a:lnTo>
                    <a:pt x="359" y="507"/>
                  </a:lnTo>
                  <a:lnTo>
                    <a:pt x="350" y="517"/>
                  </a:lnTo>
                  <a:lnTo>
                    <a:pt x="340" y="520"/>
                  </a:lnTo>
                  <a:lnTo>
                    <a:pt x="321" y="523"/>
                  </a:lnTo>
                  <a:lnTo>
                    <a:pt x="309" y="523"/>
                  </a:lnTo>
                  <a:lnTo>
                    <a:pt x="296" y="520"/>
                  </a:lnTo>
                  <a:lnTo>
                    <a:pt x="283" y="517"/>
                  </a:lnTo>
                  <a:lnTo>
                    <a:pt x="261" y="504"/>
                  </a:lnTo>
                  <a:lnTo>
                    <a:pt x="242" y="491"/>
                  </a:lnTo>
                  <a:lnTo>
                    <a:pt x="207" y="472"/>
                  </a:lnTo>
                  <a:lnTo>
                    <a:pt x="168" y="460"/>
                  </a:lnTo>
                  <a:lnTo>
                    <a:pt x="165" y="472"/>
                  </a:lnTo>
                  <a:lnTo>
                    <a:pt x="172" y="488"/>
                  </a:lnTo>
                  <a:lnTo>
                    <a:pt x="175" y="495"/>
                  </a:lnTo>
                  <a:lnTo>
                    <a:pt x="181" y="501"/>
                  </a:lnTo>
                  <a:lnTo>
                    <a:pt x="188" y="504"/>
                  </a:lnTo>
                  <a:lnTo>
                    <a:pt x="197" y="504"/>
                  </a:lnTo>
                  <a:lnTo>
                    <a:pt x="200" y="495"/>
                  </a:lnTo>
                  <a:lnTo>
                    <a:pt x="207" y="491"/>
                  </a:lnTo>
                  <a:lnTo>
                    <a:pt x="216" y="491"/>
                  </a:lnTo>
                  <a:lnTo>
                    <a:pt x="223" y="498"/>
                  </a:lnTo>
                  <a:lnTo>
                    <a:pt x="223" y="504"/>
                  </a:lnTo>
                  <a:lnTo>
                    <a:pt x="223" y="510"/>
                  </a:lnTo>
                  <a:lnTo>
                    <a:pt x="219" y="517"/>
                  </a:lnTo>
                  <a:lnTo>
                    <a:pt x="210" y="523"/>
                  </a:lnTo>
                  <a:lnTo>
                    <a:pt x="194" y="523"/>
                  </a:lnTo>
                  <a:lnTo>
                    <a:pt x="181" y="523"/>
                  </a:lnTo>
                  <a:lnTo>
                    <a:pt x="172" y="517"/>
                  </a:lnTo>
                  <a:lnTo>
                    <a:pt x="162" y="507"/>
                  </a:lnTo>
                  <a:lnTo>
                    <a:pt x="159" y="495"/>
                  </a:lnTo>
                  <a:lnTo>
                    <a:pt x="156" y="482"/>
                  </a:lnTo>
                  <a:lnTo>
                    <a:pt x="156" y="469"/>
                  </a:lnTo>
                  <a:lnTo>
                    <a:pt x="156" y="456"/>
                  </a:lnTo>
                  <a:lnTo>
                    <a:pt x="152" y="456"/>
                  </a:lnTo>
                  <a:lnTo>
                    <a:pt x="146" y="456"/>
                  </a:lnTo>
                  <a:lnTo>
                    <a:pt x="143" y="466"/>
                  </a:lnTo>
                  <a:lnTo>
                    <a:pt x="137" y="476"/>
                  </a:lnTo>
                  <a:lnTo>
                    <a:pt x="137" y="485"/>
                  </a:lnTo>
                  <a:lnTo>
                    <a:pt x="137" y="498"/>
                  </a:lnTo>
                  <a:lnTo>
                    <a:pt x="140" y="504"/>
                  </a:lnTo>
                  <a:lnTo>
                    <a:pt x="137" y="507"/>
                  </a:lnTo>
                  <a:lnTo>
                    <a:pt x="133" y="510"/>
                  </a:lnTo>
                  <a:lnTo>
                    <a:pt x="130" y="514"/>
                  </a:lnTo>
                  <a:lnTo>
                    <a:pt x="127" y="514"/>
                  </a:lnTo>
                  <a:lnTo>
                    <a:pt x="121" y="510"/>
                  </a:lnTo>
                  <a:lnTo>
                    <a:pt x="117" y="507"/>
                  </a:lnTo>
                  <a:lnTo>
                    <a:pt x="114" y="504"/>
                  </a:lnTo>
                  <a:lnTo>
                    <a:pt x="114" y="488"/>
                  </a:lnTo>
                  <a:lnTo>
                    <a:pt x="117" y="476"/>
                  </a:lnTo>
                  <a:lnTo>
                    <a:pt x="127" y="463"/>
                  </a:lnTo>
                  <a:lnTo>
                    <a:pt x="140" y="456"/>
                  </a:lnTo>
                  <a:lnTo>
                    <a:pt x="127" y="456"/>
                  </a:lnTo>
                  <a:lnTo>
                    <a:pt x="117" y="460"/>
                  </a:lnTo>
                  <a:lnTo>
                    <a:pt x="108" y="463"/>
                  </a:lnTo>
                  <a:lnTo>
                    <a:pt x="95" y="469"/>
                  </a:lnTo>
                  <a:lnTo>
                    <a:pt x="79" y="482"/>
                  </a:lnTo>
                  <a:lnTo>
                    <a:pt x="63" y="498"/>
                  </a:lnTo>
                  <a:lnTo>
                    <a:pt x="47" y="514"/>
                  </a:lnTo>
                  <a:lnTo>
                    <a:pt x="28" y="520"/>
                  </a:lnTo>
                  <a:lnTo>
                    <a:pt x="19" y="523"/>
                  </a:lnTo>
                  <a:lnTo>
                    <a:pt x="9" y="523"/>
                  </a:lnTo>
                  <a:lnTo>
                    <a:pt x="3" y="520"/>
                  </a:lnTo>
                  <a:lnTo>
                    <a:pt x="0" y="514"/>
                  </a:lnTo>
                  <a:lnTo>
                    <a:pt x="0" y="507"/>
                  </a:lnTo>
                  <a:lnTo>
                    <a:pt x="0" y="498"/>
                  </a:lnTo>
                  <a:lnTo>
                    <a:pt x="6" y="488"/>
                  </a:lnTo>
                  <a:lnTo>
                    <a:pt x="16" y="479"/>
                  </a:lnTo>
                  <a:lnTo>
                    <a:pt x="35" y="469"/>
                  </a:lnTo>
                  <a:lnTo>
                    <a:pt x="60" y="460"/>
                  </a:lnTo>
                  <a:lnTo>
                    <a:pt x="86" y="453"/>
                  </a:lnTo>
                  <a:lnTo>
                    <a:pt x="114" y="447"/>
                  </a:lnTo>
                  <a:lnTo>
                    <a:pt x="105" y="444"/>
                  </a:lnTo>
                  <a:lnTo>
                    <a:pt x="98" y="437"/>
                  </a:lnTo>
                  <a:lnTo>
                    <a:pt x="92" y="431"/>
                  </a:lnTo>
                  <a:lnTo>
                    <a:pt x="89" y="422"/>
                  </a:lnTo>
                  <a:lnTo>
                    <a:pt x="89" y="415"/>
                  </a:lnTo>
                  <a:lnTo>
                    <a:pt x="92" y="412"/>
                  </a:lnTo>
                  <a:lnTo>
                    <a:pt x="95" y="409"/>
                  </a:lnTo>
                  <a:lnTo>
                    <a:pt x="98" y="409"/>
                  </a:lnTo>
                  <a:lnTo>
                    <a:pt x="102" y="409"/>
                  </a:lnTo>
                  <a:lnTo>
                    <a:pt x="105" y="409"/>
                  </a:lnTo>
                  <a:lnTo>
                    <a:pt x="108" y="412"/>
                  </a:lnTo>
                  <a:lnTo>
                    <a:pt x="111" y="418"/>
                  </a:lnTo>
                  <a:lnTo>
                    <a:pt x="114" y="428"/>
                  </a:lnTo>
                  <a:lnTo>
                    <a:pt x="117" y="434"/>
                  </a:lnTo>
                  <a:lnTo>
                    <a:pt x="124" y="441"/>
                  </a:lnTo>
                  <a:lnTo>
                    <a:pt x="133" y="447"/>
                  </a:lnTo>
                  <a:lnTo>
                    <a:pt x="146" y="447"/>
                  </a:lnTo>
                  <a:lnTo>
                    <a:pt x="159" y="447"/>
                  </a:lnTo>
                  <a:lnTo>
                    <a:pt x="162" y="434"/>
                  </a:lnTo>
                  <a:lnTo>
                    <a:pt x="168" y="425"/>
                  </a:lnTo>
                  <a:lnTo>
                    <a:pt x="175" y="418"/>
                  </a:lnTo>
                  <a:lnTo>
                    <a:pt x="181" y="412"/>
                  </a:lnTo>
                  <a:lnTo>
                    <a:pt x="200" y="403"/>
                  </a:lnTo>
                  <a:lnTo>
                    <a:pt x="219" y="396"/>
                  </a:lnTo>
                  <a:lnTo>
                    <a:pt x="238" y="399"/>
                  </a:lnTo>
                  <a:lnTo>
                    <a:pt x="261" y="406"/>
                  </a:lnTo>
                  <a:lnTo>
                    <a:pt x="270" y="412"/>
                  </a:lnTo>
                  <a:lnTo>
                    <a:pt x="280" y="418"/>
                  </a:lnTo>
                  <a:lnTo>
                    <a:pt x="286" y="428"/>
                  </a:lnTo>
                  <a:lnTo>
                    <a:pt x="293" y="437"/>
                  </a:lnTo>
                  <a:lnTo>
                    <a:pt x="280" y="431"/>
                  </a:lnTo>
                  <a:lnTo>
                    <a:pt x="267" y="428"/>
                  </a:lnTo>
                  <a:lnTo>
                    <a:pt x="251" y="428"/>
                  </a:lnTo>
                  <a:lnTo>
                    <a:pt x="242" y="431"/>
                  </a:lnTo>
                  <a:lnTo>
                    <a:pt x="232" y="425"/>
                  </a:lnTo>
                  <a:lnTo>
                    <a:pt x="223" y="418"/>
                  </a:lnTo>
                  <a:lnTo>
                    <a:pt x="213" y="415"/>
                  </a:lnTo>
                  <a:lnTo>
                    <a:pt x="203" y="418"/>
                  </a:lnTo>
                  <a:lnTo>
                    <a:pt x="194" y="422"/>
                  </a:lnTo>
                  <a:lnTo>
                    <a:pt x="184" y="428"/>
                  </a:lnTo>
                  <a:lnTo>
                    <a:pt x="178" y="437"/>
                  </a:lnTo>
                  <a:lnTo>
                    <a:pt x="172" y="447"/>
                  </a:lnTo>
                  <a:lnTo>
                    <a:pt x="207" y="450"/>
                  </a:lnTo>
                  <a:lnTo>
                    <a:pt x="235" y="460"/>
                  </a:lnTo>
                  <a:lnTo>
                    <a:pt x="264" y="469"/>
                  </a:lnTo>
                  <a:lnTo>
                    <a:pt x="286" y="485"/>
                  </a:lnTo>
                  <a:lnTo>
                    <a:pt x="280" y="472"/>
                  </a:lnTo>
                  <a:lnTo>
                    <a:pt x="270" y="460"/>
                  </a:lnTo>
                  <a:lnTo>
                    <a:pt x="261" y="450"/>
                  </a:lnTo>
                  <a:lnTo>
                    <a:pt x="248" y="441"/>
                  </a:lnTo>
                  <a:lnTo>
                    <a:pt x="267" y="447"/>
                  </a:lnTo>
                  <a:lnTo>
                    <a:pt x="286" y="456"/>
                  </a:lnTo>
                  <a:lnTo>
                    <a:pt x="305" y="476"/>
                  </a:lnTo>
                  <a:lnTo>
                    <a:pt x="321" y="498"/>
                  </a:lnTo>
                  <a:lnTo>
                    <a:pt x="334" y="498"/>
                  </a:lnTo>
                  <a:lnTo>
                    <a:pt x="344" y="495"/>
                  </a:lnTo>
                  <a:lnTo>
                    <a:pt x="353" y="488"/>
                  </a:lnTo>
                  <a:lnTo>
                    <a:pt x="356" y="482"/>
                  </a:lnTo>
                  <a:lnTo>
                    <a:pt x="356" y="472"/>
                  </a:lnTo>
                  <a:lnTo>
                    <a:pt x="353" y="463"/>
                  </a:lnTo>
                  <a:lnTo>
                    <a:pt x="347" y="460"/>
                  </a:lnTo>
                  <a:lnTo>
                    <a:pt x="340"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10965B78-60DF-C994-012F-097E7C9BEA1F}"/>
                </a:ext>
              </a:extLst>
            </p:cNvPr>
            <p:cNvSpPr>
              <a:spLocks noEditPoints="1"/>
            </p:cNvSpPr>
            <p:nvPr/>
          </p:nvSpPr>
          <p:spPr bwMode="auto">
            <a:xfrm>
              <a:off x="1033" y="7386"/>
              <a:ext cx="1626" cy="810"/>
            </a:xfrm>
            <a:custGeom>
              <a:avLst/>
              <a:gdLst>
                <a:gd name="T0" fmla="*/ 64 w 525"/>
                <a:gd name="T1" fmla="*/ 314 h 523"/>
                <a:gd name="T2" fmla="*/ 76 w 525"/>
                <a:gd name="T3" fmla="*/ 361 h 523"/>
                <a:gd name="T4" fmla="*/ 6 w 525"/>
                <a:gd name="T5" fmla="*/ 349 h 523"/>
                <a:gd name="T6" fmla="*/ 51 w 525"/>
                <a:gd name="T7" fmla="*/ 206 h 523"/>
                <a:gd name="T8" fmla="*/ 29 w 525"/>
                <a:gd name="T9" fmla="*/ 199 h 523"/>
                <a:gd name="T10" fmla="*/ 0 w 525"/>
                <a:gd name="T11" fmla="*/ 196 h 523"/>
                <a:gd name="T12" fmla="*/ 67 w 525"/>
                <a:gd name="T13" fmla="*/ 152 h 523"/>
                <a:gd name="T14" fmla="*/ 13 w 525"/>
                <a:gd name="T15" fmla="*/ 136 h 523"/>
                <a:gd name="T16" fmla="*/ 60 w 525"/>
                <a:gd name="T17" fmla="*/ 130 h 523"/>
                <a:gd name="T18" fmla="*/ 13 w 525"/>
                <a:gd name="T19" fmla="*/ 50 h 523"/>
                <a:gd name="T20" fmla="*/ 35 w 525"/>
                <a:gd name="T21" fmla="*/ 9 h 523"/>
                <a:gd name="T22" fmla="*/ 92 w 525"/>
                <a:gd name="T23" fmla="*/ 95 h 523"/>
                <a:gd name="T24" fmla="*/ 111 w 525"/>
                <a:gd name="T25" fmla="*/ 111 h 523"/>
                <a:gd name="T26" fmla="*/ 89 w 525"/>
                <a:gd name="T27" fmla="*/ 165 h 523"/>
                <a:gd name="T28" fmla="*/ 115 w 525"/>
                <a:gd name="T29" fmla="*/ 269 h 523"/>
                <a:gd name="T30" fmla="*/ 99 w 525"/>
                <a:gd name="T31" fmla="*/ 231 h 523"/>
                <a:gd name="T32" fmla="*/ 73 w 525"/>
                <a:gd name="T33" fmla="*/ 206 h 523"/>
                <a:gd name="T34" fmla="*/ 76 w 525"/>
                <a:gd name="T35" fmla="*/ 269 h 523"/>
                <a:gd name="T36" fmla="*/ 51 w 525"/>
                <a:gd name="T37" fmla="*/ 358 h 523"/>
                <a:gd name="T38" fmla="*/ 159 w 525"/>
                <a:gd name="T39" fmla="*/ 345 h 523"/>
                <a:gd name="T40" fmla="*/ 194 w 525"/>
                <a:gd name="T41" fmla="*/ 345 h 523"/>
                <a:gd name="T42" fmla="*/ 60 w 525"/>
                <a:gd name="T43" fmla="*/ 504 h 523"/>
                <a:gd name="T44" fmla="*/ 86 w 525"/>
                <a:gd name="T45" fmla="*/ 450 h 523"/>
                <a:gd name="T46" fmla="*/ 0 w 525"/>
                <a:gd name="T47" fmla="*/ 441 h 523"/>
                <a:gd name="T48" fmla="*/ 0 w 525"/>
                <a:gd name="T49" fmla="*/ 514 h 523"/>
                <a:gd name="T50" fmla="*/ 115 w 525"/>
                <a:gd name="T51" fmla="*/ 393 h 523"/>
                <a:gd name="T52" fmla="*/ 102 w 525"/>
                <a:gd name="T53" fmla="*/ 307 h 523"/>
                <a:gd name="T54" fmla="*/ 111 w 525"/>
                <a:gd name="T55" fmla="*/ 361 h 523"/>
                <a:gd name="T56" fmla="*/ 204 w 525"/>
                <a:gd name="T57" fmla="*/ 399 h 523"/>
                <a:gd name="T58" fmla="*/ 197 w 525"/>
                <a:gd name="T59" fmla="*/ 434 h 523"/>
                <a:gd name="T60" fmla="*/ 60 w 525"/>
                <a:gd name="T61" fmla="*/ 418 h 523"/>
                <a:gd name="T62" fmla="*/ 13 w 525"/>
                <a:gd name="T63" fmla="*/ 390 h 523"/>
                <a:gd name="T64" fmla="*/ 95 w 525"/>
                <a:gd name="T65" fmla="*/ 396 h 523"/>
                <a:gd name="T66" fmla="*/ 121 w 525"/>
                <a:gd name="T67" fmla="*/ 510 h 523"/>
                <a:gd name="T68" fmla="*/ 130 w 525"/>
                <a:gd name="T69" fmla="*/ 476 h 523"/>
                <a:gd name="T70" fmla="*/ 111 w 525"/>
                <a:gd name="T71" fmla="*/ 431 h 523"/>
                <a:gd name="T72" fmla="*/ 92 w 525"/>
                <a:gd name="T73" fmla="*/ 412 h 523"/>
                <a:gd name="T74" fmla="*/ 194 w 525"/>
                <a:gd name="T75" fmla="*/ 476 h 523"/>
                <a:gd name="T76" fmla="*/ 188 w 525"/>
                <a:gd name="T77" fmla="*/ 437 h 523"/>
                <a:gd name="T78" fmla="*/ 150 w 525"/>
                <a:gd name="T79" fmla="*/ 482 h 523"/>
                <a:gd name="T80" fmla="*/ 229 w 525"/>
                <a:gd name="T81" fmla="*/ 520 h 523"/>
                <a:gd name="T82" fmla="*/ 350 w 525"/>
                <a:gd name="T83" fmla="*/ 495 h 523"/>
                <a:gd name="T84" fmla="*/ 302 w 525"/>
                <a:gd name="T85" fmla="*/ 504 h 523"/>
                <a:gd name="T86" fmla="*/ 366 w 525"/>
                <a:gd name="T87" fmla="*/ 495 h 523"/>
                <a:gd name="T88" fmla="*/ 388 w 525"/>
                <a:gd name="T89" fmla="*/ 485 h 523"/>
                <a:gd name="T90" fmla="*/ 408 w 525"/>
                <a:gd name="T91" fmla="*/ 507 h 523"/>
                <a:gd name="T92" fmla="*/ 417 w 525"/>
                <a:gd name="T93" fmla="*/ 463 h 523"/>
                <a:gd name="T94" fmla="*/ 522 w 525"/>
                <a:gd name="T95" fmla="*/ 520 h 523"/>
                <a:gd name="T96" fmla="*/ 439 w 525"/>
                <a:gd name="T97" fmla="*/ 453 h 523"/>
                <a:gd name="T98" fmla="*/ 430 w 525"/>
                <a:gd name="T99" fmla="*/ 409 h 523"/>
                <a:gd name="T100" fmla="*/ 401 w 525"/>
                <a:gd name="T101" fmla="*/ 441 h 523"/>
                <a:gd name="T102" fmla="*/ 325 w 525"/>
                <a:gd name="T103" fmla="*/ 403 h 523"/>
                <a:gd name="T104" fmla="*/ 245 w 525"/>
                <a:gd name="T105" fmla="*/ 431 h 523"/>
                <a:gd name="T106" fmla="*/ 331 w 525"/>
                <a:gd name="T107" fmla="*/ 422 h 523"/>
                <a:gd name="T108" fmla="*/ 245 w 525"/>
                <a:gd name="T109" fmla="*/ 472 h 523"/>
                <a:gd name="T110" fmla="*/ 191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339"/>
                  </a:moveTo>
                  <a:lnTo>
                    <a:pt x="54" y="339"/>
                  </a:lnTo>
                  <a:lnTo>
                    <a:pt x="51" y="336"/>
                  </a:lnTo>
                  <a:lnTo>
                    <a:pt x="48" y="330"/>
                  </a:lnTo>
                  <a:lnTo>
                    <a:pt x="48" y="323"/>
                  </a:lnTo>
                  <a:lnTo>
                    <a:pt x="51" y="317"/>
                  </a:lnTo>
                  <a:lnTo>
                    <a:pt x="57" y="314"/>
                  </a:lnTo>
                  <a:lnTo>
                    <a:pt x="64" y="314"/>
                  </a:lnTo>
                  <a:lnTo>
                    <a:pt x="73" y="320"/>
                  </a:lnTo>
                  <a:lnTo>
                    <a:pt x="80" y="326"/>
                  </a:lnTo>
                  <a:lnTo>
                    <a:pt x="83" y="330"/>
                  </a:lnTo>
                  <a:lnTo>
                    <a:pt x="86" y="336"/>
                  </a:lnTo>
                  <a:lnTo>
                    <a:pt x="86" y="345"/>
                  </a:lnTo>
                  <a:lnTo>
                    <a:pt x="86" y="352"/>
                  </a:lnTo>
                  <a:lnTo>
                    <a:pt x="83" y="358"/>
                  </a:lnTo>
                  <a:lnTo>
                    <a:pt x="76" y="361"/>
                  </a:lnTo>
                  <a:lnTo>
                    <a:pt x="70" y="368"/>
                  </a:lnTo>
                  <a:lnTo>
                    <a:pt x="60" y="371"/>
                  </a:lnTo>
                  <a:lnTo>
                    <a:pt x="51" y="374"/>
                  </a:lnTo>
                  <a:lnTo>
                    <a:pt x="41" y="374"/>
                  </a:lnTo>
                  <a:lnTo>
                    <a:pt x="32" y="371"/>
                  </a:lnTo>
                  <a:lnTo>
                    <a:pt x="22" y="364"/>
                  </a:lnTo>
                  <a:lnTo>
                    <a:pt x="16" y="358"/>
                  </a:lnTo>
                  <a:lnTo>
                    <a:pt x="6" y="349"/>
                  </a:lnTo>
                  <a:lnTo>
                    <a:pt x="3" y="339"/>
                  </a:lnTo>
                  <a:lnTo>
                    <a:pt x="0" y="323"/>
                  </a:lnTo>
                  <a:lnTo>
                    <a:pt x="0" y="307"/>
                  </a:lnTo>
                  <a:lnTo>
                    <a:pt x="3" y="295"/>
                  </a:lnTo>
                  <a:lnTo>
                    <a:pt x="6" y="282"/>
                  </a:lnTo>
                  <a:lnTo>
                    <a:pt x="19" y="263"/>
                  </a:lnTo>
                  <a:lnTo>
                    <a:pt x="32" y="241"/>
                  </a:lnTo>
                  <a:lnTo>
                    <a:pt x="51" y="206"/>
                  </a:lnTo>
                  <a:lnTo>
                    <a:pt x="67" y="171"/>
                  </a:lnTo>
                  <a:lnTo>
                    <a:pt x="51" y="168"/>
                  </a:lnTo>
                  <a:lnTo>
                    <a:pt x="35" y="171"/>
                  </a:lnTo>
                  <a:lnTo>
                    <a:pt x="29" y="174"/>
                  </a:lnTo>
                  <a:lnTo>
                    <a:pt x="22" y="180"/>
                  </a:lnTo>
                  <a:lnTo>
                    <a:pt x="19" y="187"/>
                  </a:lnTo>
                  <a:lnTo>
                    <a:pt x="19" y="196"/>
                  </a:lnTo>
                  <a:lnTo>
                    <a:pt x="29" y="199"/>
                  </a:lnTo>
                  <a:lnTo>
                    <a:pt x="32" y="206"/>
                  </a:lnTo>
                  <a:lnTo>
                    <a:pt x="32" y="215"/>
                  </a:lnTo>
                  <a:lnTo>
                    <a:pt x="25" y="222"/>
                  </a:lnTo>
                  <a:lnTo>
                    <a:pt x="19" y="225"/>
                  </a:lnTo>
                  <a:lnTo>
                    <a:pt x="13" y="225"/>
                  </a:lnTo>
                  <a:lnTo>
                    <a:pt x="6" y="218"/>
                  </a:lnTo>
                  <a:lnTo>
                    <a:pt x="0" y="209"/>
                  </a:lnTo>
                  <a:lnTo>
                    <a:pt x="0" y="196"/>
                  </a:lnTo>
                  <a:lnTo>
                    <a:pt x="0" y="180"/>
                  </a:lnTo>
                  <a:lnTo>
                    <a:pt x="6" y="171"/>
                  </a:lnTo>
                  <a:lnTo>
                    <a:pt x="16" y="165"/>
                  </a:lnTo>
                  <a:lnTo>
                    <a:pt x="29" y="158"/>
                  </a:lnTo>
                  <a:lnTo>
                    <a:pt x="41" y="155"/>
                  </a:lnTo>
                  <a:lnTo>
                    <a:pt x="54" y="155"/>
                  </a:lnTo>
                  <a:lnTo>
                    <a:pt x="67" y="158"/>
                  </a:lnTo>
                  <a:lnTo>
                    <a:pt x="67" y="152"/>
                  </a:lnTo>
                  <a:lnTo>
                    <a:pt x="70" y="149"/>
                  </a:lnTo>
                  <a:lnTo>
                    <a:pt x="57" y="142"/>
                  </a:lnTo>
                  <a:lnTo>
                    <a:pt x="48" y="139"/>
                  </a:lnTo>
                  <a:lnTo>
                    <a:pt x="38" y="136"/>
                  </a:lnTo>
                  <a:lnTo>
                    <a:pt x="25" y="139"/>
                  </a:lnTo>
                  <a:lnTo>
                    <a:pt x="22" y="139"/>
                  </a:lnTo>
                  <a:lnTo>
                    <a:pt x="16" y="139"/>
                  </a:lnTo>
                  <a:lnTo>
                    <a:pt x="13" y="136"/>
                  </a:lnTo>
                  <a:lnTo>
                    <a:pt x="9" y="133"/>
                  </a:lnTo>
                  <a:lnTo>
                    <a:pt x="9" y="126"/>
                  </a:lnTo>
                  <a:lnTo>
                    <a:pt x="13" y="123"/>
                  </a:lnTo>
                  <a:lnTo>
                    <a:pt x="16" y="120"/>
                  </a:lnTo>
                  <a:lnTo>
                    <a:pt x="19" y="117"/>
                  </a:lnTo>
                  <a:lnTo>
                    <a:pt x="35" y="114"/>
                  </a:lnTo>
                  <a:lnTo>
                    <a:pt x="48" y="120"/>
                  </a:lnTo>
                  <a:lnTo>
                    <a:pt x="60" y="130"/>
                  </a:lnTo>
                  <a:lnTo>
                    <a:pt x="70" y="139"/>
                  </a:lnTo>
                  <a:lnTo>
                    <a:pt x="67" y="130"/>
                  </a:lnTo>
                  <a:lnTo>
                    <a:pt x="64" y="117"/>
                  </a:lnTo>
                  <a:lnTo>
                    <a:pt x="60" y="107"/>
                  </a:lnTo>
                  <a:lnTo>
                    <a:pt x="54" y="98"/>
                  </a:lnTo>
                  <a:lnTo>
                    <a:pt x="41" y="82"/>
                  </a:lnTo>
                  <a:lnTo>
                    <a:pt x="25" y="66"/>
                  </a:lnTo>
                  <a:lnTo>
                    <a:pt x="13" y="50"/>
                  </a:lnTo>
                  <a:lnTo>
                    <a:pt x="3" y="31"/>
                  </a:lnTo>
                  <a:lnTo>
                    <a:pt x="0" y="22"/>
                  </a:lnTo>
                  <a:lnTo>
                    <a:pt x="0" y="12"/>
                  </a:lnTo>
                  <a:lnTo>
                    <a:pt x="3" y="6"/>
                  </a:lnTo>
                  <a:lnTo>
                    <a:pt x="9" y="3"/>
                  </a:lnTo>
                  <a:lnTo>
                    <a:pt x="16" y="0"/>
                  </a:lnTo>
                  <a:lnTo>
                    <a:pt x="25" y="3"/>
                  </a:lnTo>
                  <a:lnTo>
                    <a:pt x="35" y="9"/>
                  </a:lnTo>
                  <a:lnTo>
                    <a:pt x="45" y="19"/>
                  </a:lnTo>
                  <a:lnTo>
                    <a:pt x="54" y="38"/>
                  </a:lnTo>
                  <a:lnTo>
                    <a:pt x="64" y="63"/>
                  </a:lnTo>
                  <a:lnTo>
                    <a:pt x="70" y="88"/>
                  </a:lnTo>
                  <a:lnTo>
                    <a:pt x="76" y="114"/>
                  </a:lnTo>
                  <a:lnTo>
                    <a:pt x="80" y="107"/>
                  </a:lnTo>
                  <a:lnTo>
                    <a:pt x="86" y="98"/>
                  </a:lnTo>
                  <a:lnTo>
                    <a:pt x="92" y="95"/>
                  </a:lnTo>
                  <a:lnTo>
                    <a:pt x="102" y="92"/>
                  </a:lnTo>
                  <a:lnTo>
                    <a:pt x="108" y="92"/>
                  </a:lnTo>
                  <a:lnTo>
                    <a:pt x="111" y="92"/>
                  </a:lnTo>
                  <a:lnTo>
                    <a:pt x="115" y="95"/>
                  </a:lnTo>
                  <a:lnTo>
                    <a:pt x="115" y="98"/>
                  </a:lnTo>
                  <a:lnTo>
                    <a:pt x="115" y="104"/>
                  </a:lnTo>
                  <a:lnTo>
                    <a:pt x="115" y="107"/>
                  </a:lnTo>
                  <a:lnTo>
                    <a:pt x="111" y="111"/>
                  </a:lnTo>
                  <a:lnTo>
                    <a:pt x="108" y="111"/>
                  </a:lnTo>
                  <a:lnTo>
                    <a:pt x="99" y="114"/>
                  </a:lnTo>
                  <a:lnTo>
                    <a:pt x="89" y="120"/>
                  </a:lnTo>
                  <a:lnTo>
                    <a:pt x="83" y="126"/>
                  </a:lnTo>
                  <a:lnTo>
                    <a:pt x="76" y="133"/>
                  </a:lnTo>
                  <a:lnTo>
                    <a:pt x="76" y="149"/>
                  </a:lnTo>
                  <a:lnTo>
                    <a:pt x="76" y="161"/>
                  </a:lnTo>
                  <a:lnTo>
                    <a:pt x="89" y="165"/>
                  </a:lnTo>
                  <a:lnTo>
                    <a:pt x="99" y="168"/>
                  </a:lnTo>
                  <a:lnTo>
                    <a:pt x="105" y="174"/>
                  </a:lnTo>
                  <a:lnTo>
                    <a:pt x="111" y="184"/>
                  </a:lnTo>
                  <a:lnTo>
                    <a:pt x="124" y="199"/>
                  </a:lnTo>
                  <a:lnTo>
                    <a:pt x="127" y="218"/>
                  </a:lnTo>
                  <a:lnTo>
                    <a:pt x="127" y="241"/>
                  </a:lnTo>
                  <a:lnTo>
                    <a:pt x="118" y="260"/>
                  </a:lnTo>
                  <a:lnTo>
                    <a:pt x="115" y="269"/>
                  </a:lnTo>
                  <a:lnTo>
                    <a:pt x="105" y="279"/>
                  </a:lnTo>
                  <a:lnTo>
                    <a:pt x="95" y="285"/>
                  </a:lnTo>
                  <a:lnTo>
                    <a:pt x="86" y="295"/>
                  </a:lnTo>
                  <a:lnTo>
                    <a:pt x="92" y="282"/>
                  </a:lnTo>
                  <a:lnTo>
                    <a:pt x="95" y="266"/>
                  </a:lnTo>
                  <a:lnTo>
                    <a:pt x="95" y="253"/>
                  </a:lnTo>
                  <a:lnTo>
                    <a:pt x="92" y="241"/>
                  </a:lnTo>
                  <a:lnTo>
                    <a:pt x="99" y="231"/>
                  </a:lnTo>
                  <a:lnTo>
                    <a:pt x="105" y="225"/>
                  </a:lnTo>
                  <a:lnTo>
                    <a:pt x="108" y="212"/>
                  </a:lnTo>
                  <a:lnTo>
                    <a:pt x="105" y="203"/>
                  </a:lnTo>
                  <a:lnTo>
                    <a:pt x="102" y="193"/>
                  </a:lnTo>
                  <a:lnTo>
                    <a:pt x="95" y="184"/>
                  </a:lnTo>
                  <a:lnTo>
                    <a:pt x="89" y="177"/>
                  </a:lnTo>
                  <a:lnTo>
                    <a:pt x="76" y="174"/>
                  </a:lnTo>
                  <a:lnTo>
                    <a:pt x="73" y="206"/>
                  </a:lnTo>
                  <a:lnTo>
                    <a:pt x="64" y="238"/>
                  </a:lnTo>
                  <a:lnTo>
                    <a:pt x="54" y="263"/>
                  </a:lnTo>
                  <a:lnTo>
                    <a:pt x="41" y="288"/>
                  </a:lnTo>
                  <a:lnTo>
                    <a:pt x="51" y="279"/>
                  </a:lnTo>
                  <a:lnTo>
                    <a:pt x="64" y="269"/>
                  </a:lnTo>
                  <a:lnTo>
                    <a:pt x="73" y="260"/>
                  </a:lnTo>
                  <a:lnTo>
                    <a:pt x="83" y="247"/>
                  </a:lnTo>
                  <a:lnTo>
                    <a:pt x="76" y="269"/>
                  </a:lnTo>
                  <a:lnTo>
                    <a:pt x="67" y="288"/>
                  </a:lnTo>
                  <a:lnTo>
                    <a:pt x="51" y="304"/>
                  </a:lnTo>
                  <a:lnTo>
                    <a:pt x="25" y="323"/>
                  </a:lnTo>
                  <a:lnTo>
                    <a:pt x="25" y="336"/>
                  </a:lnTo>
                  <a:lnTo>
                    <a:pt x="29" y="345"/>
                  </a:lnTo>
                  <a:lnTo>
                    <a:pt x="35" y="352"/>
                  </a:lnTo>
                  <a:lnTo>
                    <a:pt x="41" y="355"/>
                  </a:lnTo>
                  <a:lnTo>
                    <a:pt x="51" y="358"/>
                  </a:lnTo>
                  <a:lnTo>
                    <a:pt x="60" y="352"/>
                  </a:lnTo>
                  <a:lnTo>
                    <a:pt x="64" y="345"/>
                  </a:lnTo>
                  <a:lnTo>
                    <a:pt x="64" y="339"/>
                  </a:lnTo>
                  <a:close/>
                  <a:moveTo>
                    <a:pt x="127" y="399"/>
                  </a:moveTo>
                  <a:lnTo>
                    <a:pt x="127" y="396"/>
                  </a:lnTo>
                  <a:lnTo>
                    <a:pt x="137" y="374"/>
                  </a:lnTo>
                  <a:lnTo>
                    <a:pt x="150" y="358"/>
                  </a:lnTo>
                  <a:lnTo>
                    <a:pt x="159" y="345"/>
                  </a:lnTo>
                  <a:lnTo>
                    <a:pt x="169" y="336"/>
                  </a:lnTo>
                  <a:lnTo>
                    <a:pt x="178" y="330"/>
                  </a:lnTo>
                  <a:lnTo>
                    <a:pt x="185" y="326"/>
                  </a:lnTo>
                  <a:lnTo>
                    <a:pt x="191" y="326"/>
                  </a:lnTo>
                  <a:lnTo>
                    <a:pt x="197" y="330"/>
                  </a:lnTo>
                  <a:lnTo>
                    <a:pt x="197" y="333"/>
                  </a:lnTo>
                  <a:lnTo>
                    <a:pt x="197" y="339"/>
                  </a:lnTo>
                  <a:lnTo>
                    <a:pt x="194" y="345"/>
                  </a:lnTo>
                  <a:lnTo>
                    <a:pt x="191" y="355"/>
                  </a:lnTo>
                  <a:lnTo>
                    <a:pt x="181" y="364"/>
                  </a:lnTo>
                  <a:lnTo>
                    <a:pt x="169" y="377"/>
                  </a:lnTo>
                  <a:lnTo>
                    <a:pt x="150" y="387"/>
                  </a:lnTo>
                  <a:lnTo>
                    <a:pt x="127" y="396"/>
                  </a:lnTo>
                  <a:lnTo>
                    <a:pt x="127" y="399"/>
                  </a:lnTo>
                  <a:close/>
                  <a:moveTo>
                    <a:pt x="54" y="488"/>
                  </a:moveTo>
                  <a:lnTo>
                    <a:pt x="60" y="504"/>
                  </a:lnTo>
                  <a:lnTo>
                    <a:pt x="70" y="517"/>
                  </a:lnTo>
                  <a:lnTo>
                    <a:pt x="83" y="523"/>
                  </a:lnTo>
                  <a:lnTo>
                    <a:pt x="102" y="523"/>
                  </a:lnTo>
                  <a:lnTo>
                    <a:pt x="92" y="504"/>
                  </a:lnTo>
                  <a:lnTo>
                    <a:pt x="89" y="485"/>
                  </a:lnTo>
                  <a:lnTo>
                    <a:pt x="89" y="469"/>
                  </a:lnTo>
                  <a:lnTo>
                    <a:pt x="95" y="453"/>
                  </a:lnTo>
                  <a:lnTo>
                    <a:pt x="86" y="450"/>
                  </a:lnTo>
                  <a:lnTo>
                    <a:pt x="80" y="444"/>
                  </a:lnTo>
                  <a:lnTo>
                    <a:pt x="73" y="437"/>
                  </a:lnTo>
                  <a:lnTo>
                    <a:pt x="73" y="428"/>
                  </a:lnTo>
                  <a:lnTo>
                    <a:pt x="54" y="434"/>
                  </a:lnTo>
                  <a:lnTo>
                    <a:pt x="38" y="434"/>
                  </a:lnTo>
                  <a:lnTo>
                    <a:pt x="19" y="431"/>
                  </a:lnTo>
                  <a:lnTo>
                    <a:pt x="0" y="425"/>
                  </a:lnTo>
                  <a:lnTo>
                    <a:pt x="0" y="441"/>
                  </a:lnTo>
                  <a:lnTo>
                    <a:pt x="6" y="453"/>
                  </a:lnTo>
                  <a:lnTo>
                    <a:pt x="19" y="463"/>
                  </a:lnTo>
                  <a:lnTo>
                    <a:pt x="35" y="469"/>
                  </a:lnTo>
                  <a:lnTo>
                    <a:pt x="19" y="479"/>
                  </a:lnTo>
                  <a:lnTo>
                    <a:pt x="6" y="491"/>
                  </a:lnTo>
                  <a:lnTo>
                    <a:pt x="3" y="498"/>
                  </a:lnTo>
                  <a:lnTo>
                    <a:pt x="0" y="507"/>
                  </a:lnTo>
                  <a:lnTo>
                    <a:pt x="0" y="514"/>
                  </a:lnTo>
                  <a:lnTo>
                    <a:pt x="0" y="523"/>
                  </a:lnTo>
                  <a:lnTo>
                    <a:pt x="9" y="523"/>
                  </a:lnTo>
                  <a:lnTo>
                    <a:pt x="16" y="523"/>
                  </a:lnTo>
                  <a:lnTo>
                    <a:pt x="25" y="520"/>
                  </a:lnTo>
                  <a:lnTo>
                    <a:pt x="32" y="517"/>
                  </a:lnTo>
                  <a:lnTo>
                    <a:pt x="45" y="504"/>
                  </a:lnTo>
                  <a:lnTo>
                    <a:pt x="54" y="488"/>
                  </a:lnTo>
                  <a:close/>
                  <a:moveTo>
                    <a:pt x="115" y="393"/>
                  </a:moveTo>
                  <a:lnTo>
                    <a:pt x="124" y="374"/>
                  </a:lnTo>
                  <a:lnTo>
                    <a:pt x="130" y="355"/>
                  </a:lnTo>
                  <a:lnTo>
                    <a:pt x="130" y="342"/>
                  </a:lnTo>
                  <a:lnTo>
                    <a:pt x="127" y="333"/>
                  </a:lnTo>
                  <a:lnTo>
                    <a:pt x="124" y="320"/>
                  </a:lnTo>
                  <a:lnTo>
                    <a:pt x="115" y="314"/>
                  </a:lnTo>
                  <a:lnTo>
                    <a:pt x="108" y="307"/>
                  </a:lnTo>
                  <a:lnTo>
                    <a:pt x="102" y="307"/>
                  </a:lnTo>
                  <a:lnTo>
                    <a:pt x="99" y="311"/>
                  </a:lnTo>
                  <a:lnTo>
                    <a:pt x="92" y="314"/>
                  </a:lnTo>
                  <a:lnTo>
                    <a:pt x="92" y="317"/>
                  </a:lnTo>
                  <a:lnTo>
                    <a:pt x="89" y="323"/>
                  </a:lnTo>
                  <a:lnTo>
                    <a:pt x="92" y="330"/>
                  </a:lnTo>
                  <a:lnTo>
                    <a:pt x="95" y="333"/>
                  </a:lnTo>
                  <a:lnTo>
                    <a:pt x="105" y="345"/>
                  </a:lnTo>
                  <a:lnTo>
                    <a:pt x="111" y="361"/>
                  </a:lnTo>
                  <a:lnTo>
                    <a:pt x="115" y="374"/>
                  </a:lnTo>
                  <a:lnTo>
                    <a:pt x="115" y="393"/>
                  </a:lnTo>
                  <a:close/>
                  <a:moveTo>
                    <a:pt x="134" y="409"/>
                  </a:moveTo>
                  <a:lnTo>
                    <a:pt x="150" y="399"/>
                  </a:lnTo>
                  <a:lnTo>
                    <a:pt x="172" y="393"/>
                  </a:lnTo>
                  <a:lnTo>
                    <a:pt x="181" y="393"/>
                  </a:lnTo>
                  <a:lnTo>
                    <a:pt x="194" y="396"/>
                  </a:lnTo>
                  <a:lnTo>
                    <a:pt x="204" y="399"/>
                  </a:lnTo>
                  <a:lnTo>
                    <a:pt x="213" y="409"/>
                  </a:lnTo>
                  <a:lnTo>
                    <a:pt x="216" y="415"/>
                  </a:lnTo>
                  <a:lnTo>
                    <a:pt x="216" y="422"/>
                  </a:lnTo>
                  <a:lnTo>
                    <a:pt x="216" y="428"/>
                  </a:lnTo>
                  <a:lnTo>
                    <a:pt x="213" y="431"/>
                  </a:lnTo>
                  <a:lnTo>
                    <a:pt x="207" y="434"/>
                  </a:lnTo>
                  <a:lnTo>
                    <a:pt x="201" y="434"/>
                  </a:lnTo>
                  <a:lnTo>
                    <a:pt x="197" y="434"/>
                  </a:lnTo>
                  <a:lnTo>
                    <a:pt x="191" y="428"/>
                  </a:lnTo>
                  <a:lnTo>
                    <a:pt x="178" y="418"/>
                  </a:lnTo>
                  <a:lnTo>
                    <a:pt x="166" y="412"/>
                  </a:lnTo>
                  <a:lnTo>
                    <a:pt x="150" y="412"/>
                  </a:lnTo>
                  <a:lnTo>
                    <a:pt x="134" y="409"/>
                  </a:lnTo>
                  <a:close/>
                  <a:moveTo>
                    <a:pt x="95" y="396"/>
                  </a:moveTo>
                  <a:lnTo>
                    <a:pt x="80" y="409"/>
                  </a:lnTo>
                  <a:lnTo>
                    <a:pt x="60" y="418"/>
                  </a:lnTo>
                  <a:lnTo>
                    <a:pt x="51" y="422"/>
                  </a:lnTo>
                  <a:lnTo>
                    <a:pt x="38" y="422"/>
                  </a:lnTo>
                  <a:lnTo>
                    <a:pt x="25" y="418"/>
                  </a:lnTo>
                  <a:lnTo>
                    <a:pt x="16" y="412"/>
                  </a:lnTo>
                  <a:lnTo>
                    <a:pt x="13" y="406"/>
                  </a:lnTo>
                  <a:lnTo>
                    <a:pt x="9" y="399"/>
                  </a:lnTo>
                  <a:lnTo>
                    <a:pt x="9" y="393"/>
                  </a:lnTo>
                  <a:lnTo>
                    <a:pt x="13" y="390"/>
                  </a:lnTo>
                  <a:lnTo>
                    <a:pt x="19" y="387"/>
                  </a:lnTo>
                  <a:lnTo>
                    <a:pt x="22" y="384"/>
                  </a:lnTo>
                  <a:lnTo>
                    <a:pt x="29" y="384"/>
                  </a:lnTo>
                  <a:lnTo>
                    <a:pt x="35" y="387"/>
                  </a:lnTo>
                  <a:lnTo>
                    <a:pt x="48" y="396"/>
                  </a:lnTo>
                  <a:lnTo>
                    <a:pt x="64" y="399"/>
                  </a:lnTo>
                  <a:lnTo>
                    <a:pt x="80" y="396"/>
                  </a:lnTo>
                  <a:lnTo>
                    <a:pt x="95" y="396"/>
                  </a:lnTo>
                  <a:close/>
                  <a:moveTo>
                    <a:pt x="130" y="428"/>
                  </a:moveTo>
                  <a:lnTo>
                    <a:pt x="115" y="444"/>
                  </a:lnTo>
                  <a:lnTo>
                    <a:pt x="105" y="463"/>
                  </a:lnTo>
                  <a:lnTo>
                    <a:pt x="105" y="476"/>
                  </a:lnTo>
                  <a:lnTo>
                    <a:pt x="105" y="485"/>
                  </a:lnTo>
                  <a:lnTo>
                    <a:pt x="108" y="498"/>
                  </a:lnTo>
                  <a:lnTo>
                    <a:pt x="115" y="507"/>
                  </a:lnTo>
                  <a:lnTo>
                    <a:pt x="121" y="510"/>
                  </a:lnTo>
                  <a:lnTo>
                    <a:pt x="124" y="514"/>
                  </a:lnTo>
                  <a:lnTo>
                    <a:pt x="130" y="514"/>
                  </a:lnTo>
                  <a:lnTo>
                    <a:pt x="137" y="510"/>
                  </a:lnTo>
                  <a:lnTo>
                    <a:pt x="140" y="507"/>
                  </a:lnTo>
                  <a:lnTo>
                    <a:pt x="140" y="501"/>
                  </a:lnTo>
                  <a:lnTo>
                    <a:pt x="140" y="495"/>
                  </a:lnTo>
                  <a:lnTo>
                    <a:pt x="137" y="488"/>
                  </a:lnTo>
                  <a:lnTo>
                    <a:pt x="130" y="476"/>
                  </a:lnTo>
                  <a:lnTo>
                    <a:pt x="127" y="460"/>
                  </a:lnTo>
                  <a:lnTo>
                    <a:pt x="127" y="444"/>
                  </a:lnTo>
                  <a:lnTo>
                    <a:pt x="130" y="428"/>
                  </a:lnTo>
                  <a:close/>
                  <a:moveTo>
                    <a:pt x="92" y="431"/>
                  </a:moveTo>
                  <a:lnTo>
                    <a:pt x="95" y="434"/>
                  </a:lnTo>
                  <a:lnTo>
                    <a:pt x="102" y="437"/>
                  </a:lnTo>
                  <a:lnTo>
                    <a:pt x="105" y="434"/>
                  </a:lnTo>
                  <a:lnTo>
                    <a:pt x="111" y="431"/>
                  </a:lnTo>
                  <a:lnTo>
                    <a:pt x="115" y="428"/>
                  </a:lnTo>
                  <a:lnTo>
                    <a:pt x="115" y="422"/>
                  </a:lnTo>
                  <a:lnTo>
                    <a:pt x="115" y="418"/>
                  </a:lnTo>
                  <a:lnTo>
                    <a:pt x="111" y="412"/>
                  </a:lnTo>
                  <a:lnTo>
                    <a:pt x="105" y="409"/>
                  </a:lnTo>
                  <a:lnTo>
                    <a:pt x="102" y="409"/>
                  </a:lnTo>
                  <a:lnTo>
                    <a:pt x="95" y="409"/>
                  </a:lnTo>
                  <a:lnTo>
                    <a:pt x="92" y="412"/>
                  </a:lnTo>
                  <a:lnTo>
                    <a:pt x="89" y="418"/>
                  </a:lnTo>
                  <a:lnTo>
                    <a:pt x="86" y="422"/>
                  </a:lnTo>
                  <a:lnTo>
                    <a:pt x="89" y="428"/>
                  </a:lnTo>
                  <a:lnTo>
                    <a:pt x="92" y="431"/>
                  </a:lnTo>
                  <a:close/>
                  <a:moveTo>
                    <a:pt x="185" y="460"/>
                  </a:moveTo>
                  <a:lnTo>
                    <a:pt x="188" y="469"/>
                  </a:lnTo>
                  <a:lnTo>
                    <a:pt x="191" y="472"/>
                  </a:lnTo>
                  <a:lnTo>
                    <a:pt x="194" y="476"/>
                  </a:lnTo>
                  <a:lnTo>
                    <a:pt x="201" y="476"/>
                  </a:lnTo>
                  <a:lnTo>
                    <a:pt x="207" y="472"/>
                  </a:lnTo>
                  <a:lnTo>
                    <a:pt x="210" y="466"/>
                  </a:lnTo>
                  <a:lnTo>
                    <a:pt x="210" y="460"/>
                  </a:lnTo>
                  <a:lnTo>
                    <a:pt x="204" y="450"/>
                  </a:lnTo>
                  <a:lnTo>
                    <a:pt x="201" y="444"/>
                  </a:lnTo>
                  <a:lnTo>
                    <a:pt x="194" y="441"/>
                  </a:lnTo>
                  <a:lnTo>
                    <a:pt x="188" y="437"/>
                  </a:lnTo>
                  <a:lnTo>
                    <a:pt x="181" y="437"/>
                  </a:lnTo>
                  <a:lnTo>
                    <a:pt x="175" y="441"/>
                  </a:lnTo>
                  <a:lnTo>
                    <a:pt x="169" y="441"/>
                  </a:lnTo>
                  <a:lnTo>
                    <a:pt x="162" y="447"/>
                  </a:lnTo>
                  <a:lnTo>
                    <a:pt x="156" y="453"/>
                  </a:lnTo>
                  <a:lnTo>
                    <a:pt x="153" y="463"/>
                  </a:lnTo>
                  <a:lnTo>
                    <a:pt x="150" y="472"/>
                  </a:lnTo>
                  <a:lnTo>
                    <a:pt x="150" y="482"/>
                  </a:lnTo>
                  <a:lnTo>
                    <a:pt x="153" y="491"/>
                  </a:lnTo>
                  <a:lnTo>
                    <a:pt x="159" y="501"/>
                  </a:lnTo>
                  <a:lnTo>
                    <a:pt x="166" y="507"/>
                  </a:lnTo>
                  <a:lnTo>
                    <a:pt x="175" y="517"/>
                  </a:lnTo>
                  <a:lnTo>
                    <a:pt x="185" y="520"/>
                  </a:lnTo>
                  <a:lnTo>
                    <a:pt x="204" y="523"/>
                  </a:lnTo>
                  <a:lnTo>
                    <a:pt x="216" y="523"/>
                  </a:lnTo>
                  <a:lnTo>
                    <a:pt x="229" y="520"/>
                  </a:lnTo>
                  <a:lnTo>
                    <a:pt x="242" y="517"/>
                  </a:lnTo>
                  <a:lnTo>
                    <a:pt x="264" y="504"/>
                  </a:lnTo>
                  <a:lnTo>
                    <a:pt x="283" y="491"/>
                  </a:lnTo>
                  <a:lnTo>
                    <a:pt x="318" y="472"/>
                  </a:lnTo>
                  <a:lnTo>
                    <a:pt x="357" y="460"/>
                  </a:lnTo>
                  <a:lnTo>
                    <a:pt x="360" y="472"/>
                  </a:lnTo>
                  <a:lnTo>
                    <a:pt x="353" y="488"/>
                  </a:lnTo>
                  <a:lnTo>
                    <a:pt x="350" y="495"/>
                  </a:lnTo>
                  <a:lnTo>
                    <a:pt x="344" y="501"/>
                  </a:lnTo>
                  <a:lnTo>
                    <a:pt x="337" y="504"/>
                  </a:lnTo>
                  <a:lnTo>
                    <a:pt x="328" y="504"/>
                  </a:lnTo>
                  <a:lnTo>
                    <a:pt x="325" y="495"/>
                  </a:lnTo>
                  <a:lnTo>
                    <a:pt x="318" y="491"/>
                  </a:lnTo>
                  <a:lnTo>
                    <a:pt x="309" y="491"/>
                  </a:lnTo>
                  <a:lnTo>
                    <a:pt x="302" y="498"/>
                  </a:lnTo>
                  <a:lnTo>
                    <a:pt x="302" y="504"/>
                  </a:lnTo>
                  <a:lnTo>
                    <a:pt x="302" y="510"/>
                  </a:lnTo>
                  <a:lnTo>
                    <a:pt x="306" y="517"/>
                  </a:lnTo>
                  <a:lnTo>
                    <a:pt x="315" y="523"/>
                  </a:lnTo>
                  <a:lnTo>
                    <a:pt x="331" y="523"/>
                  </a:lnTo>
                  <a:lnTo>
                    <a:pt x="344" y="523"/>
                  </a:lnTo>
                  <a:lnTo>
                    <a:pt x="353" y="517"/>
                  </a:lnTo>
                  <a:lnTo>
                    <a:pt x="363" y="507"/>
                  </a:lnTo>
                  <a:lnTo>
                    <a:pt x="366" y="495"/>
                  </a:lnTo>
                  <a:lnTo>
                    <a:pt x="369" y="482"/>
                  </a:lnTo>
                  <a:lnTo>
                    <a:pt x="369" y="469"/>
                  </a:lnTo>
                  <a:lnTo>
                    <a:pt x="369" y="456"/>
                  </a:lnTo>
                  <a:lnTo>
                    <a:pt x="373" y="456"/>
                  </a:lnTo>
                  <a:lnTo>
                    <a:pt x="379" y="456"/>
                  </a:lnTo>
                  <a:lnTo>
                    <a:pt x="382" y="466"/>
                  </a:lnTo>
                  <a:lnTo>
                    <a:pt x="388" y="476"/>
                  </a:lnTo>
                  <a:lnTo>
                    <a:pt x="388" y="485"/>
                  </a:lnTo>
                  <a:lnTo>
                    <a:pt x="388" y="498"/>
                  </a:lnTo>
                  <a:lnTo>
                    <a:pt x="385" y="504"/>
                  </a:lnTo>
                  <a:lnTo>
                    <a:pt x="388" y="507"/>
                  </a:lnTo>
                  <a:lnTo>
                    <a:pt x="392" y="510"/>
                  </a:lnTo>
                  <a:lnTo>
                    <a:pt x="395" y="514"/>
                  </a:lnTo>
                  <a:lnTo>
                    <a:pt x="398" y="514"/>
                  </a:lnTo>
                  <a:lnTo>
                    <a:pt x="404" y="510"/>
                  </a:lnTo>
                  <a:lnTo>
                    <a:pt x="408" y="507"/>
                  </a:lnTo>
                  <a:lnTo>
                    <a:pt x="411" y="504"/>
                  </a:lnTo>
                  <a:lnTo>
                    <a:pt x="411" y="488"/>
                  </a:lnTo>
                  <a:lnTo>
                    <a:pt x="408" y="476"/>
                  </a:lnTo>
                  <a:lnTo>
                    <a:pt x="398" y="463"/>
                  </a:lnTo>
                  <a:lnTo>
                    <a:pt x="385" y="456"/>
                  </a:lnTo>
                  <a:lnTo>
                    <a:pt x="398" y="456"/>
                  </a:lnTo>
                  <a:lnTo>
                    <a:pt x="408" y="460"/>
                  </a:lnTo>
                  <a:lnTo>
                    <a:pt x="417" y="463"/>
                  </a:lnTo>
                  <a:lnTo>
                    <a:pt x="430" y="469"/>
                  </a:lnTo>
                  <a:lnTo>
                    <a:pt x="446" y="482"/>
                  </a:lnTo>
                  <a:lnTo>
                    <a:pt x="462" y="498"/>
                  </a:lnTo>
                  <a:lnTo>
                    <a:pt x="478" y="514"/>
                  </a:lnTo>
                  <a:lnTo>
                    <a:pt x="497" y="520"/>
                  </a:lnTo>
                  <a:lnTo>
                    <a:pt x="506" y="523"/>
                  </a:lnTo>
                  <a:lnTo>
                    <a:pt x="516" y="523"/>
                  </a:lnTo>
                  <a:lnTo>
                    <a:pt x="522" y="520"/>
                  </a:lnTo>
                  <a:lnTo>
                    <a:pt x="525" y="514"/>
                  </a:lnTo>
                  <a:lnTo>
                    <a:pt x="525" y="507"/>
                  </a:lnTo>
                  <a:lnTo>
                    <a:pt x="525" y="498"/>
                  </a:lnTo>
                  <a:lnTo>
                    <a:pt x="519" y="488"/>
                  </a:lnTo>
                  <a:lnTo>
                    <a:pt x="509" y="479"/>
                  </a:lnTo>
                  <a:lnTo>
                    <a:pt x="487" y="469"/>
                  </a:lnTo>
                  <a:lnTo>
                    <a:pt x="465" y="460"/>
                  </a:lnTo>
                  <a:lnTo>
                    <a:pt x="439" y="453"/>
                  </a:lnTo>
                  <a:lnTo>
                    <a:pt x="411" y="447"/>
                  </a:lnTo>
                  <a:lnTo>
                    <a:pt x="420" y="444"/>
                  </a:lnTo>
                  <a:lnTo>
                    <a:pt x="427" y="437"/>
                  </a:lnTo>
                  <a:lnTo>
                    <a:pt x="433" y="431"/>
                  </a:lnTo>
                  <a:lnTo>
                    <a:pt x="436" y="422"/>
                  </a:lnTo>
                  <a:lnTo>
                    <a:pt x="436" y="415"/>
                  </a:lnTo>
                  <a:lnTo>
                    <a:pt x="433" y="412"/>
                  </a:lnTo>
                  <a:lnTo>
                    <a:pt x="430" y="409"/>
                  </a:lnTo>
                  <a:lnTo>
                    <a:pt x="427" y="409"/>
                  </a:lnTo>
                  <a:lnTo>
                    <a:pt x="423" y="409"/>
                  </a:lnTo>
                  <a:lnTo>
                    <a:pt x="420" y="409"/>
                  </a:lnTo>
                  <a:lnTo>
                    <a:pt x="417" y="412"/>
                  </a:lnTo>
                  <a:lnTo>
                    <a:pt x="414" y="418"/>
                  </a:lnTo>
                  <a:lnTo>
                    <a:pt x="411" y="428"/>
                  </a:lnTo>
                  <a:lnTo>
                    <a:pt x="408" y="434"/>
                  </a:lnTo>
                  <a:lnTo>
                    <a:pt x="401" y="441"/>
                  </a:lnTo>
                  <a:lnTo>
                    <a:pt x="392" y="447"/>
                  </a:lnTo>
                  <a:lnTo>
                    <a:pt x="379" y="447"/>
                  </a:lnTo>
                  <a:lnTo>
                    <a:pt x="366" y="447"/>
                  </a:lnTo>
                  <a:lnTo>
                    <a:pt x="363" y="434"/>
                  </a:lnTo>
                  <a:lnTo>
                    <a:pt x="357" y="425"/>
                  </a:lnTo>
                  <a:lnTo>
                    <a:pt x="350" y="418"/>
                  </a:lnTo>
                  <a:lnTo>
                    <a:pt x="344" y="412"/>
                  </a:lnTo>
                  <a:lnTo>
                    <a:pt x="325" y="403"/>
                  </a:lnTo>
                  <a:lnTo>
                    <a:pt x="306" y="396"/>
                  </a:lnTo>
                  <a:lnTo>
                    <a:pt x="287" y="399"/>
                  </a:lnTo>
                  <a:lnTo>
                    <a:pt x="264" y="406"/>
                  </a:lnTo>
                  <a:lnTo>
                    <a:pt x="255" y="412"/>
                  </a:lnTo>
                  <a:lnTo>
                    <a:pt x="245" y="418"/>
                  </a:lnTo>
                  <a:lnTo>
                    <a:pt x="239" y="428"/>
                  </a:lnTo>
                  <a:lnTo>
                    <a:pt x="232" y="437"/>
                  </a:lnTo>
                  <a:lnTo>
                    <a:pt x="245" y="431"/>
                  </a:lnTo>
                  <a:lnTo>
                    <a:pt x="258" y="428"/>
                  </a:lnTo>
                  <a:lnTo>
                    <a:pt x="274" y="428"/>
                  </a:lnTo>
                  <a:lnTo>
                    <a:pt x="283" y="431"/>
                  </a:lnTo>
                  <a:lnTo>
                    <a:pt x="293" y="425"/>
                  </a:lnTo>
                  <a:lnTo>
                    <a:pt x="302" y="418"/>
                  </a:lnTo>
                  <a:lnTo>
                    <a:pt x="312" y="415"/>
                  </a:lnTo>
                  <a:lnTo>
                    <a:pt x="322" y="418"/>
                  </a:lnTo>
                  <a:lnTo>
                    <a:pt x="331" y="422"/>
                  </a:lnTo>
                  <a:lnTo>
                    <a:pt x="341" y="428"/>
                  </a:lnTo>
                  <a:lnTo>
                    <a:pt x="347" y="437"/>
                  </a:lnTo>
                  <a:lnTo>
                    <a:pt x="353" y="447"/>
                  </a:lnTo>
                  <a:lnTo>
                    <a:pt x="318" y="450"/>
                  </a:lnTo>
                  <a:lnTo>
                    <a:pt x="290" y="460"/>
                  </a:lnTo>
                  <a:lnTo>
                    <a:pt x="261" y="469"/>
                  </a:lnTo>
                  <a:lnTo>
                    <a:pt x="239" y="485"/>
                  </a:lnTo>
                  <a:lnTo>
                    <a:pt x="245" y="472"/>
                  </a:lnTo>
                  <a:lnTo>
                    <a:pt x="255" y="460"/>
                  </a:lnTo>
                  <a:lnTo>
                    <a:pt x="264" y="450"/>
                  </a:lnTo>
                  <a:lnTo>
                    <a:pt x="277" y="441"/>
                  </a:lnTo>
                  <a:lnTo>
                    <a:pt x="258" y="447"/>
                  </a:lnTo>
                  <a:lnTo>
                    <a:pt x="239" y="456"/>
                  </a:lnTo>
                  <a:lnTo>
                    <a:pt x="220" y="476"/>
                  </a:lnTo>
                  <a:lnTo>
                    <a:pt x="204" y="498"/>
                  </a:lnTo>
                  <a:lnTo>
                    <a:pt x="191" y="498"/>
                  </a:lnTo>
                  <a:lnTo>
                    <a:pt x="181" y="495"/>
                  </a:lnTo>
                  <a:lnTo>
                    <a:pt x="172" y="488"/>
                  </a:lnTo>
                  <a:lnTo>
                    <a:pt x="169" y="482"/>
                  </a:lnTo>
                  <a:lnTo>
                    <a:pt x="169" y="472"/>
                  </a:lnTo>
                  <a:lnTo>
                    <a:pt x="172" y="463"/>
                  </a:lnTo>
                  <a:lnTo>
                    <a:pt x="178" y="460"/>
                  </a:lnTo>
                  <a:lnTo>
                    <a:pt x="185"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B3D3A45E-48DA-CFC4-DABF-A1F6B754A610}"/>
                </a:ext>
              </a:extLst>
            </p:cNvPr>
            <p:cNvSpPr>
              <a:spLocks noEditPoints="1"/>
            </p:cNvSpPr>
            <p:nvPr/>
          </p:nvSpPr>
          <p:spPr bwMode="auto">
            <a:xfrm>
              <a:off x="2700" y="8167"/>
              <a:ext cx="7153" cy="15"/>
            </a:xfrm>
            <a:custGeom>
              <a:avLst/>
              <a:gdLst>
                <a:gd name="T0" fmla="*/ 2261 w 2309"/>
                <a:gd name="T1" fmla="*/ 10 h 10"/>
                <a:gd name="T2" fmla="*/ 2226 w 2309"/>
                <a:gd name="T3" fmla="*/ 10 h 10"/>
                <a:gd name="T4" fmla="*/ 2207 w 2309"/>
                <a:gd name="T5" fmla="*/ 10 h 10"/>
                <a:gd name="T6" fmla="*/ 2130 w 2309"/>
                <a:gd name="T7" fmla="*/ 10 h 10"/>
                <a:gd name="T8" fmla="*/ 2092 w 2309"/>
                <a:gd name="T9" fmla="*/ 10 h 10"/>
                <a:gd name="T10" fmla="*/ 2073 w 2309"/>
                <a:gd name="T11" fmla="*/ 10 h 10"/>
                <a:gd name="T12" fmla="*/ 1997 w 2309"/>
                <a:gd name="T13" fmla="*/ 10 h 10"/>
                <a:gd name="T14" fmla="*/ 1959 w 2309"/>
                <a:gd name="T15" fmla="*/ 10 h 10"/>
                <a:gd name="T16" fmla="*/ 1939 w 2309"/>
                <a:gd name="T17" fmla="*/ 10 h 10"/>
                <a:gd name="T18" fmla="*/ 1863 w 2309"/>
                <a:gd name="T19" fmla="*/ 10 h 10"/>
                <a:gd name="T20" fmla="*/ 1825 w 2309"/>
                <a:gd name="T21" fmla="*/ 10 h 10"/>
                <a:gd name="T22" fmla="*/ 1806 w 2309"/>
                <a:gd name="T23" fmla="*/ 10 h 10"/>
                <a:gd name="T24" fmla="*/ 1729 w 2309"/>
                <a:gd name="T25" fmla="*/ 10 h 10"/>
                <a:gd name="T26" fmla="*/ 1691 w 2309"/>
                <a:gd name="T27" fmla="*/ 10 h 10"/>
                <a:gd name="T28" fmla="*/ 1672 w 2309"/>
                <a:gd name="T29" fmla="*/ 10 h 10"/>
                <a:gd name="T30" fmla="*/ 1599 w 2309"/>
                <a:gd name="T31" fmla="*/ 10 h 10"/>
                <a:gd name="T32" fmla="*/ 1560 w 2309"/>
                <a:gd name="T33" fmla="*/ 10 h 10"/>
                <a:gd name="T34" fmla="*/ 1541 w 2309"/>
                <a:gd name="T35" fmla="*/ 10 h 10"/>
                <a:gd name="T36" fmla="*/ 1465 w 2309"/>
                <a:gd name="T37" fmla="*/ 10 h 10"/>
                <a:gd name="T38" fmla="*/ 1427 w 2309"/>
                <a:gd name="T39" fmla="*/ 10 h 10"/>
                <a:gd name="T40" fmla="*/ 1408 w 2309"/>
                <a:gd name="T41" fmla="*/ 10 h 10"/>
                <a:gd name="T42" fmla="*/ 1331 w 2309"/>
                <a:gd name="T43" fmla="*/ 10 h 10"/>
                <a:gd name="T44" fmla="*/ 1293 w 2309"/>
                <a:gd name="T45" fmla="*/ 10 h 10"/>
                <a:gd name="T46" fmla="*/ 1274 w 2309"/>
                <a:gd name="T47" fmla="*/ 10 h 10"/>
                <a:gd name="T48" fmla="*/ 1197 w 2309"/>
                <a:gd name="T49" fmla="*/ 10 h 10"/>
                <a:gd name="T50" fmla="*/ 1159 w 2309"/>
                <a:gd name="T51" fmla="*/ 10 h 10"/>
                <a:gd name="T52" fmla="*/ 1140 w 2309"/>
                <a:gd name="T53" fmla="*/ 10 h 10"/>
                <a:gd name="T54" fmla="*/ 1064 w 2309"/>
                <a:gd name="T55" fmla="*/ 10 h 10"/>
                <a:gd name="T56" fmla="*/ 1029 w 2309"/>
                <a:gd name="T57" fmla="*/ 10 h 10"/>
                <a:gd name="T58" fmla="*/ 1010 w 2309"/>
                <a:gd name="T59" fmla="*/ 10 h 10"/>
                <a:gd name="T60" fmla="*/ 933 w 2309"/>
                <a:gd name="T61" fmla="*/ 10 h 10"/>
                <a:gd name="T62" fmla="*/ 895 w 2309"/>
                <a:gd name="T63" fmla="*/ 10 h 10"/>
                <a:gd name="T64" fmla="*/ 876 w 2309"/>
                <a:gd name="T65" fmla="*/ 10 h 10"/>
                <a:gd name="T66" fmla="*/ 799 w 2309"/>
                <a:gd name="T67" fmla="*/ 10 h 10"/>
                <a:gd name="T68" fmla="*/ 761 w 2309"/>
                <a:gd name="T69" fmla="*/ 10 h 10"/>
                <a:gd name="T70" fmla="*/ 742 w 2309"/>
                <a:gd name="T71" fmla="*/ 10 h 10"/>
                <a:gd name="T72" fmla="*/ 666 w 2309"/>
                <a:gd name="T73" fmla="*/ 10 h 10"/>
                <a:gd name="T74" fmla="*/ 627 w 2309"/>
                <a:gd name="T75" fmla="*/ 10 h 10"/>
                <a:gd name="T76" fmla="*/ 608 w 2309"/>
                <a:gd name="T77" fmla="*/ 10 h 10"/>
                <a:gd name="T78" fmla="*/ 532 w 2309"/>
                <a:gd name="T79" fmla="*/ 10 h 10"/>
                <a:gd name="T80" fmla="*/ 494 w 2309"/>
                <a:gd name="T81" fmla="*/ 10 h 10"/>
                <a:gd name="T82" fmla="*/ 475 w 2309"/>
                <a:gd name="T83" fmla="*/ 10 h 10"/>
                <a:gd name="T84" fmla="*/ 401 w 2309"/>
                <a:gd name="T85" fmla="*/ 10 h 10"/>
                <a:gd name="T86" fmla="*/ 363 w 2309"/>
                <a:gd name="T87" fmla="*/ 10 h 10"/>
                <a:gd name="T88" fmla="*/ 344 w 2309"/>
                <a:gd name="T89" fmla="*/ 10 h 10"/>
                <a:gd name="T90" fmla="*/ 268 w 2309"/>
                <a:gd name="T91" fmla="*/ 10 h 10"/>
                <a:gd name="T92" fmla="*/ 229 w 2309"/>
                <a:gd name="T93" fmla="*/ 10 h 10"/>
                <a:gd name="T94" fmla="*/ 210 w 2309"/>
                <a:gd name="T95" fmla="*/ 10 h 10"/>
                <a:gd name="T96" fmla="*/ 134 w 2309"/>
                <a:gd name="T97" fmla="*/ 10 h 10"/>
                <a:gd name="T98" fmla="*/ 96 w 2309"/>
                <a:gd name="T99" fmla="*/ 10 h 10"/>
                <a:gd name="T100" fmla="*/ 77 w 2309"/>
                <a:gd name="T101" fmla="*/ 10 h 10"/>
                <a:gd name="T102" fmla="*/ 0 w 2309"/>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2261" y="10"/>
                  </a:moveTo>
                  <a:lnTo>
                    <a:pt x="2261" y="0"/>
                  </a:lnTo>
                  <a:lnTo>
                    <a:pt x="2309" y="0"/>
                  </a:lnTo>
                  <a:lnTo>
                    <a:pt x="2309" y="10"/>
                  </a:lnTo>
                  <a:lnTo>
                    <a:pt x="2261" y="10"/>
                  </a:lnTo>
                  <a:close/>
                  <a:moveTo>
                    <a:pt x="2226" y="10"/>
                  </a:moveTo>
                  <a:lnTo>
                    <a:pt x="2226" y="0"/>
                  </a:lnTo>
                  <a:lnTo>
                    <a:pt x="2236" y="0"/>
                  </a:lnTo>
                  <a:lnTo>
                    <a:pt x="2236" y="10"/>
                  </a:lnTo>
                  <a:lnTo>
                    <a:pt x="2226" y="10"/>
                  </a:lnTo>
                  <a:close/>
                  <a:moveTo>
                    <a:pt x="2207" y="10"/>
                  </a:moveTo>
                  <a:lnTo>
                    <a:pt x="2207" y="0"/>
                  </a:lnTo>
                  <a:lnTo>
                    <a:pt x="2216" y="0"/>
                  </a:lnTo>
                  <a:lnTo>
                    <a:pt x="2216" y="10"/>
                  </a:lnTo>
                  <a:lnTo>
                    <a:pt x="2207" y="10"/>
                  </a:lnTo>
                  <a:close/>
                  <a:moveTo>
                    <a:pt x="2130" y="10"/>
                  </a:moveTo>
                  <a:lnTo>
                    <a:pt x="2130" y="0"/>
                  </a:lnTo>
                  <a:lnTo>
                    <a:pt x="2178" y="0"/>
                  </a:lnTo>
                  <a:lnTo>
                    <a:pt x="2178" y="10"/>
                  </a:lnTo>
                  <a:lnTo>
                    <a:pt x="2130" y="10"/>
                  </a:lnTo>
                  <a:close/>
                  <a:moveTo>
                    <a:pt x="2092" y="10"/>
                  </a:moveTo>
                  <a:lnTo>
                    <a:pt x="2092" y="0"/>
                  </a:lnTo>
                  <a:lnTo>
                    <a:pt x="2102" y="0"/>
                  </a:lnTo>
                  <a:lnTo>
                    <a:pt x="2102" y="10"/>
                  </a:lnTo>
                  <a:lnTo>
                    <a:pt x="2092" y="10"/>
                  </a:lnTo>
                  <a:close/>
                  <a:moveTo>
                    <a:pt x="2073" y="10"/>
                  </a:moveTo>
                  <a:lnTo>
                    <a:pt x="2073" y="0"/>
                  </a:lnTo>
                  <a:lnTo>
                    <a:pt x="2083" y="0"/>
                  </a:lnTo>
                  <a:lnTo>
                    <a:pt x="2083" y="10"/>
                  </a:lnTo>
                  <a:lnTo>
                    <a:pt x="2073" y="10"/>
                  </a:lnTo>
                  <a:close/>
                  <a:moveTo>
                    <a:pt x="1997" y="10"/>
                  </a:moveTo>
                  <a:lnTo>
                    <a:pt x="1997" y="0"/>
                  </a:lnTo>
                  <a:lnTo>
                    <a:pt x="2045" y="0"/>
                  </a:lnTo>
                  <a:lnTo>
                    <a:pt x="2045" y="10"/>
                  </a:lnTo>
                  <a:lnTo>
                    <a:pt x="1997" y="10"/>
                  </a:lnTo>
                  <a:close/>
                  <a:moveTo>
                    <a:pt x="1959" y="10"/>
                  </a:moveTo>
                  <a:lnTo>
                    <a:pt x="1959" y="0"/>
                  </a:lnTo>
                  <a:lnTo>
                    <a:pt x="1968" y="0"/>
                  </a:lnTo>
                  <a:lnTo>
                    <a:pt x="1968" y="10"/>
                  </a:lnTo>
                  <a:lnTo>
                    <a:pt x="1959" y="10"/>
                  </a:lnTo>
                  <a:close/>
                  <a:moveTo>
                    <a:pt x="1939" y="10"/>
                  </a:moveTo>
                  <a:lnTo>
                    <a:pt x="1939" y="0"/>
                  </a:lnTo>
                  <a:lnTo>
                    <a:pt x="1949" y="0"/>
                  </a:lnTo>
                  <a:lnTo>
                    <a:pt x="1949" y="10"/>
                  </a:lnTo>
                  <a:lnTo>
                    <a:pt x="1939" y="10"/>
                  </a:lnTo>
                  <a:close/>
                  <a:moveTo>
                    <a:pt x="1863" y="10"/>
                  </a:moveTo>
                  <a:lnTo>
                    <a:pt x="1863" y="0"/>
                  </a:lnTo>
                  <a:lnTo>
                    <a:pt x="1911" y="0"/>
                  </a:lnTo>
                  <a:lnTo>
                    <a:pt x="1911" y="10"/>
                  </a:lnTo>
                  <a:lnTo>
                    <a:pt x="1863" y="10"/>
                  </a:lnTo>
                  <a:close/>
                  <a:moveTo>
                    <a:pt x="1825" y="10"/>
                  </a:moveTo>
                  <a:lnTo>
                    <a:pt x="1825" y="0"/>
                  </a:lnTo>
                  <a:lnTo>
                    <a:pt x="1834" y="0"/>
                  </a:lnTo>
                  <a:lnTo>
                    <a:pt x="1834" y="10"/>
                  </a:lnTo>
                  <a:lnTo>
                    <a:pt x="1825" y="10"/>
                  </a:lnTo>
                  <a:close/>
                  <a:moveTo>
                    <a:pt x="1806" y="10"/>
                  </a:moveTo>
                  <a:lnTo>
                    <a:pt x="1806" y="0"/>
                  </a:lnTo>
                  <a:lnTo>
                    <a:pt x="1815" y="0"/>
                  </a:lnTo>
                  <a:lnTo>
                    <a:pt x="1815" y="10"/>
                  </a:lnTo>
                  <a:lnTo>
                    <a:pt x="1806" y="10"/>
                  </a:lnTo>
                  <a:close/>
                  <a:moveTo>
                    <a:pt x="1729" y="10"/>
                  </a:moveTo>
                  <a:lnTo>
                    <a:pt x="1729" y="0"/>
                  </a:lnTo>
                  <a:lnTo>
                    <a:pt x="1777" y="0"/>
                  </a:lnTo>
                  <a:lnTo>
                    <a:pt x="1777" y="10"/>
                  </a:lnTo>
                  <a:lnTo>
                    <a:pt x="1729" y="10"/>
                  </a:lnTo>
                  <a:close/>
                  <a:moveTo>
                    <a:pt x="1691" y="10"/>
                  </a:moveTo>
                  <a:lnTo>
                    <a:pt x="1691" y="0"/>
                  </a:lnTo>
                  <a:lnTo>
                    <a:pt x="1701" y="0"/>
                  </a:lnTo>
                  <a:lnTo>
                    <a:pt x="1701" y="10"/>
                  </a:lnTo>
                  <a:lnTo>
                    <a:pt x="1691" y="10"/>
                  </a:lnTo>
                  <a:close/>
                  <a:moveTo>
                    <a:pt x="1672" y="10"/>
                  </a:moveTo>
                  <a:lnTo>
                    <a:pt x="1672" y="0"/>
                  </a:lnTo>
                  <a:lnTo>
                    <a:pt x="1681" y="0"/>
                  </a:lnTo>
                  <a:lnTo>
                    <a:pt x="1681" y="10"/>
                  </a:lnTo>
                  <a:lnTo>
                    <a:pt x="1672" y="10"/>
                  </a:lnTo>
                  <a:close/>
                  <a:moveTo>
                    <a:pt x="1599" y="10"/>
                  </a:moveTo>
                  <a:lnTo>
                    <a:pt x="1599" y="0"/>
                  </a:lnTo>
                  <a:lnTo>
                    <a:pt x="1643" y="0"/>
                  </a:lnTo>
                  <a:lnTo>
                    <a:pt x="1643" y="10"/>
                  </a:lnTo>
                  <a:lnTo>
                    <a:pt x="1599" y="10"/>
                  </a:lnTo>
                  <a:close/>
                  <a:moveTo>
                    <a:pt x="1560" y="10"/>
                  </a:moveTo>
                  <a:lnTo>
                    <a:pt x="1560" y="0"/>
                  </a:lnTo>
                  <a:lnTo>
                    <a:pt x="1570" y="0"/>
                  </a:lnTo>
                  <a:lnTo>
                    <a:pt x="1570" y="10"/>
                  </a:lnTo>
                  <a:lnTo>
                    <a:pt x="1560" y="10"/>
                  </a:lnTo>
                  <a:close/>
                  <a:moveTo>
                    <a:pt x="1541" y="10"/>
                  </a:moveTo>
                  <a:lnTo>
                    <a:pt x="1541" y="0"/>
                  </a:lnTo>
                  <a:lnTo>
                    <a:pt x="1551" y="0"/>
                  </a:lnTo>
                  <a:lnTo>
                    <a:pt x="1551" y="10"/>
                  </a:lnTo>
                  <a:lnTo>
                    <a:pt x="1541" y="10"/>
                  </a:lnTo>
                  <a:close/>
                  <a:moveTo>
                    <a:pt x="1465" y="10"/>
                  </a:moveTo>
                  <a:lnTo>
                    <a:pt x="1465" y="0"/>
                  </a:lnTo>
                  <a:lnTo>
                    <a:pt x="1513" y="0"/>
                  </a:lnTo>
                  <a:lnTo>
                    <a:pt x="1513" y="10"/>
                  </a:lnTo>
                  <a:lnTo>
                    <a:pt x="1465" y="10"/>
                  </a:lnTo>
                  <a:close/>
                  <a:moveTo>
                    <a:pt x="1427" y="10"/>
                  </a:moveTo>
                  <a:lnTo>
                    <a:pt x="1427" y="0"/>
                  </a:lnTo>
                  <a:lnTo>
                    <a:pt x="1436" y="0"/>
                  </a:lnTo>
                  <a:lnTo>
                    <a:pt x="1436" y="10"/>
                  </a:lnTo>
                  <a:lnTo>
                    <a:pt x="1427" y="10"/>
                  </a:lnTo>
                  <a:close/>
                  <a:moveTo>
                    <a:pt x="1408" y="10"/>
                  </a:moveTo>
                  <a:lnTo>
                    <a:pt x="1408" y="0"/>
                  </a:lnTo>
                  <a:lnTo>
                    <a:pt x="1417" y="0"/>
                  </a:lnTo>
                  <a:lnTo>
                    <a:pt x="1417" y="10"/>
                  </a:lnTo>
                  <a:lnTo>
                    <a:pt x="1408" y="10"/>
                  </a:lnTo>
                  <a:close/>
                  <a:moveTo>
                    <a:pt x="1331" y="10"/>
                  </a:moveTo>
                  <a:lnTo>
                    <a:pt x="1331" y="0"/>
                  </a:lnTo>
                  <a:lnTo>
                    <a:pt x="1379" y="0"/>
                  </a:lnTo>
                  <a:lnTo>
                    <a:pt x="1379" y="10"/>
                  </a:lnTo>
                  <a:lnTo>
                    <a:pt x="1331" y="10"/>
                  </a:lnTo>
                  <a:close/>
                  <a:moveTo>
                    <a:pt x="1293" y="10"/>
                  </a:moveTo>
                  <a:lnTo>
                    <a:pt x="1293" y="0"/>
                  </a:lnTo>
                  <a:lnTo>
                    <a:pt x="1303" y="0"/>
                  </a:lnTo>
                  <a:lnTo>
                    <a:pt x="1303" y="10"/>
                  </a:lnTo>
                  <a:lnTo>
                    <a:pt x="1293" y="10"/>
                  </a:lnTo>
                  <a:close/>
                  <a:moveTo>
                    <a:pt x="1274" y="10"/>
                  </a:moveTo>
                  <a:lnTo>
                    <a:pt x="1274" y="0"/>
                  </a:lnTo>
                  <a:lnTo>
                    <a:pt x="1283" y="0"/>
                  </a:lnTo>
                  <a:lnTo>
                    <a:pt x="1283" y="10"/>
                  </a:lnTo>
                  <a:lnTo>
                    <a:pt x="1274" y="10"/>
                  </a:lnTo>
                  <a:close/>
                  <a:moveTo>
                    <a:pt x="1197" y="10"/>
                  </a:moveTo>
                  <a:lnTo>
                    <a:pt x="1197" y="0"/>
                  </a:lnTo>
                  <a:lnTo>
                    <a:pt x="1245" y="0"/>
                  </a:lnTo>
                  <a:lnTo>
                    <a:pt x="1245" y="10"/>
                  </a:lnTo>
                  <a:lnTo>
                    <a:pt x="1197" y="10"/>
                  </a:lnTo>
                  <a:close/>
                  <a:moveTo>
                    <a:pt x="1159" y="10"/>
                  </a:moveTo>
                  <a:lnTo>
                    <a:pt x="1159" y="0"/>
                  </a:lnTo>
                  <a:lnTo>
                    <a:pt x="1169" y="0"/>
                  </a:lnTo>
                  <a:lnTo>
                    <a:pt x="1169" y="10"/>
                  </a:lnTo>
                  <a:lnTo>
                    <a:pt x="1159" y="10"/>
                  </a:lnTo>
                  <a:close/>
                  <a:moveTo>
                    <a:pt x="1140" y="10"/>
                  </a:moveTo>
                  <a:lnTo>
                    <a:pt x="1140" y="0"/>
                  </a:lnTo>
                  <a:lnTo>
                    <a:pt x="1150" y="0"/>
                  </a:lnTo>
                  <a:lnTo>
                    <a:pt x="1150" y="10"/>
                  </a:lnTo>
                  <a:lnTo>
                    <a:pt x="1140" y="10"/>
                  </a:lnTo>
                  <a:close/>
                  <a:moveTo>
                    <a:pt x="1064" y="10"/>
                  </a:moveTo>
                  <a:lnTo>
                    <a:pt x="1064" y="0"/>
                  </a:lnTo>
                  <a:lnTo>
                    <a:pt x="1111" y="0"/>
                  </a:lnTo>
                  <a:lnTo>
                    <a:pt x="1111" y="10"/>
                  </a:lnTo>
                  <a:lnTo>
                    <a:pt x="1064" y="10"/>
                  </a:lnTo>
                  <a:close/>
                  <a:moveTo>
                    <a:pt x="1029" y="10"/>
                  </a:moveTo>
                  <a:lnTo>
                    <a:pt x="1029" y="0"/>
                  </a:lnTo>
                  <a:lnTo>
                    <a:pt x="1035" y="0"/>
                  </a:lnTo>
                  <a:lnTo>
                    <a:pt x="1035" y="10"/>
                  </a:lnTo>
                  <a:lnTo>
                    <a:pt x="1029" y="10"/>
                  </a:lnTo>
                  <a:close/>
                  <a:moveTo>
                    <a:pt x="1010" y="10"/>
                  </a:moveTo>
                  <a:lnTo>
                    <a:pt x="1010" y="0"/>
                  </a:lnTo>
                  <a:lnTo>
                    <a:pt x="1019" y="0"/>
                  </a:lnTo>
                  <a:lnTo>
                    <a:pt x="1019" y="10"/>
                  </a:lnTo>
                  <a:lnTo>
                    <a:pt x="1010" y="10"/>
                  </a:lnTo>
                  <a:close/>
                  <a:moveTo>
                    <a:pt x="933" y="10"/>
                  </a:moveTo>
                  <a:lnTo>
                    <a:pt x="933" y="0"/>
                  </a:lnTo>
                  <a:lnTo>
                    <a:pt x="981" y="0"/>
                  </a:lnTo>
                  <a:lnTo>
                    <a:pt x="981" y="10"/>
                  </a:lnTo>
                  <a:lnTo>
                    <a:pt x="933" y="10"/>
                  </a:lnTo>
                  <a:close/>
                  <a:moveTo>
                    <a:pt x="895" y="10"/>
                  </a:moveTo>
                  <a:lnTo>
                    <a:pt x="895" y="0"/>
                  </a:lnTo>
                  <a:lnTo>
                    <a:pt x="904" y="0"/>
                  </a:lnTo>
                  <a:lnTo>
                    <a:pt x="904" y="10"/>
                  </a:lnTo>
                  <a:lnTo>
                    <a:pt x="895" y="10"/>
                  </a:lnTo>
                  <a:close/>
                  <a:moveTo>
                    <a:pt x="876" y="10"/>
                  </a:moveTo>
                  <a:lnTo>
                    <a:pt x="876" y="0"/>
                  </a:lnTo>
                  <a:lnTo>
                    <a:pt x="885" y="0"/>
                  </a:lnTo>
                  <a:lnTo>
                    <a:pt x="885" y="10"/>
                  </a:lnTo>
                  <a:lnTo>
                    <a:pt x="876" y="10"/>
                  </a:lnTo>
                  <a:close/>
                  <a:moveTo>
                    <a:pt x="799" y="10"/>
                  </a:moveTo>
                  <a:lnTo>
                    <a:pt x="799" y="0"/>
                  </a:lnTo>
                  <a:lnTo>
                    <a:pt x="847" y="0"/>
                  </a:lnTo>
                  <a:lnTo>
                    <a:pt x="847" y="10"/>
                  </a:lnTo>
                  <a:lnTo>
                    <a:pt x="799" y="10"/>
                  </a:lnTo>
                  <a:close/>
                  <a:moveTo>
                    <a:pt x="761" y="10"/>
                  </a:moveTo>
                  <a:lnTo>
                    <a:pt x="761" y="0"/>
                  </a:lnTo>
                  <a:lnTo>
                    <a:pt x="771" y="0"/>
                  </a:lnTo>
                  <a:lnTo>
                    <a:pt x="771" y="10"/>
                  </a:lnTo>
                  <a:lnTo>
                    <a:pt x="761" y="10"/>
                  </a:lnTo>
                  <a:close/>
                  <a:moveTo>
                    <a:pt x="742" y="10"/>
                  </a:moveTo>
                  <a:lnTo>
                    <a:pt x="742" y="0"/>
                  </a:lnTo>
                  <a:lnTo>
                    <a:pt x="752" y="0"/>
                  </a:lnTo>
                  <a:lnTo>
                    <a:pt x="752" y="10"/>
                  </a:lnTo>
                  <a:lnTo>
                    <a:pt x="742" y="10"/>
                  </a:lnTo>
                  <a:close/>
                  <a:moveTo>
                    <a:pt x="666" y="10"/>
                  </a:moveTo>
                  <a:lnTo>
                    <a:pt x="666" y="0"/>
                  </a:lnTo>
                  <a:lnTo>
                    <a:pt x="713" y="0"/>
                  </a:lnTo>
                  <a:lnTo>
                    <a:pt x="713" y="10"/>
                  </a:lnTo>
                  <a:lnTo>
                    <a:pt x="666" y="10"/>
                  </a:lnTo>
                  <a:close/>
                  <a:moveTo>
                    <a:pt x="627" y="10"/>
                  </a:moveTo>
                  <a:lnTo>
                    <a:pt x="627" y="0"/>
                  </a:lnTo>
                  <a:lnTo>
                    <a:pt x="637" y="0"/>
                  </a:lnTo>
                  <a:lnTo>
                    <a:pt x="637" y="10"/>
                  </a:lnTo>
                  <a:lnTo>
                    <a:pt x="627" y="10"/>
                  </a:lnTo>
                  <a:close/>
                  <a:moveTo>
                    <a:pt x="608" y="10"/>
                  </a:moveTo>
                  <a:lnTo>
                    <a:pt x="608" y="0"/>
                  </a:lnTo>
                  <a:lnTo>
                    <a:pt x="618" y="0"/>
                  </a:lnTo>
                  <a:lnTo>
                    <a:pt x="618" y="10"/>
                  </a:lnTo>
                  <a:lnTo>
                    <a:pt x="608" y="10"/>
                  </a:lnTo>
                  <a:close/>
                  <a:moveTo>
                    <a:pt x="532" y="10"/>
                  </a:moveTo>
                  <a:lnTo>
                    <a:pt x="532" y="0"/>
                  </a:lnTo>
                  <a:lnTo>
                    <a:pt x="580" y="0"/>
                  </a:lnTo>
                  <a:lnTo>
                    <a:pt x="580" y="10"/>
                  </a:lnTo>
                  <a:lnTo>
                    <a:pt x="532" y="10"/>
                  </a:lnTo>
                  <a:close/>
                  <a:moveTo>
                    <a:pt x="494" y="10"/>
                  </a:moveTo>
                  <a:lnTo>
                    <a:pt x="494" y="0"/>
                  </a:lnTo>
                  <a:lnTo>
                    <a:pt x="503" y="0"/>
                  </a:lnTo>
                  <a:lnTo>
                    <a:pt x="503" y="10"/>
                  </a:lnTo>
                  <a:lnTo>
                    <a:pt x="494" y="10"/>
                  </a:lnTo>
                  <a:close/>
                  <a:moveTo>
                    <a:pt x="475" y="10"/>
                  </a:moveTo>
                  <a:lnTo>
                    <a:pt x="475" y="0"/>
                  </a:lnTo>
                  <a:lnTo>
                    <a:pt x="484" y="0"/>
                  </a:lnTo>
                  <a:lnTo>
                    <a:pt x="484" y="10"/>
                  </a:lnTo>
                  <a:lnTo>
                    <a:pt x="475" y="10"/>
                  </a:lnTo>
                  <a:close/>
                  <a:moveTo>
                    <a:pt x="401" y="10"/>
                  </a:moveTo>
                  <a:lnTo>
                    <a:pt x="401" y="0"/>
                  </a:lnTo>
                  <a:lnTo>
                    <a:pt x="446" y="0"/>
                  </a:lnTo>
                  <a:lnTo>
                    <a:pt x="446" y="10"/>
                  </a:lnTo>
                  <a:lnTo>
                    <a:pt x="401" y="10"/>
                  </a:lnTo>
                  <a:close/>
                  <a:moveTo>
                    <a:pt x="363" y="10"/>
                  </a:moveTo>
                  <a:lnTo>
                    <a:pt x="363" y="0"/>
                  </a:lnTo>
                  <a:lnTo>
                    <a:pt x="373" y="0"/>
                  </a:lnTo>
                  <a:lnTo>
                    <a:pt x="373" y="10"/>
                  </a:lnTo>
                  <a:lnTo>
                    <a:pt x="363" y="10"/>
                  </a:lnTo>
                  <a:close/>
                  <a:moveTo>
                    <a:pt x="344" y="10"/>
                  </a:moveTo>
                  <a:lnTo>
                    <a:pt x="344" y="0"/>
                  </a:lnTo>
                  <a:lnTo>
                    <a:pt x="354" y="0"/>
                  </a:lnTo>
                  <a:lnTo>
                    <a:pt x="354" y="10"/>
                  </a:lnTo>
                  <a:lnTo>
                    <a:pt x="344" y="10"/>
                  </a:lnTo>
                  <a:close/>
                  <a:moveTo>
                    <a:pt x="268" y="10"/>
                  </a:moveTo>
                  <a:lnTo>
                    <a:pt x="268" y="0"/>
                  </a:lnTo>
                  <a:lnTo>
                    <a:pt x="315" y="0"/>
                  </a:lnTo>
                  <a:lnTo>
                    <a:pt x="315" y="10"/>
                  </a:lnTo>
                  <a:lnTo>
                    <a:pt x="268" y="10"/>
                  </a:lnTo>
                  <a:close/>
                  <a:moveTo>
                    <a:pt x="229" y="10"/>
                  </a:moveTo>
                  <a:lnTo>
                    <a:pt x="229" y="0"/>
                  </a:lnTo>
                  <a:lnTo>
                    <a:pt x="239" y="0"/>
                  </a:lnTo>
                  <a:lnTo>
                    <a:pt x="239" y="10"/>
                  </a:lnTo>
                  <a:lnTo>
                    <a:pt x="229" y="10"/>
                  </a:lnTo>
                  <a:close/>
                  <a:moveTo>
                    <a:pt x="210" y="10"/>
                  </a:moveTo>
                  <a:lnTo>
                    <a:pt x="210" y="0"/>
                  </a:lnTo>
                  <a:lnTo>
                    <a:pt x="220" y="0"/>
                  </a:lnTo>
                  <a:lnTo>
                    <a:pt x="220" y="10"/>
                  </a:lnTo>
                  <a:lnTo>
                    <a:pt x="210" y="10"/>
                  </a:lnTo>
                  <a:close/>
                  <a:moveTo>
                    <a:pt x="134" y="10"/>
                  </a:moveTo>
                  <a:lnTo>
                    <a:pt x="134" y="0"/>
                  </a:lnTo>
                  <a:lnTo>
                    <a:pt x="182" y="0"/>
                  </a:lnTo>
                  <a:lnTo>
                    <a:pt x="182" y="10"/>
                  </a:lnTo>
                  <a:lnTo>
                    <a:pt x="134" y="10"/>
                  </a:lnTo>
                  <a:close/>
                  <a:moveTo>
                    <a:pt x="96" y="10"/>
                  </a:moveTo>
                  <a:lnTo>
                    <a:pt x="96" y="0"/>
                  </a:lnTo>
                  <a:lnTo>
                    <a:pt x="105" y="0"/>
                  </a:lnTo>
                  <a:lnTo>
                    <a:pt x="105" y="10"/>
                  </a:lnTo>
                  <a:lnTo>
                    <a:pt x="96" y="10"/>
                  </a:lnTo>
                  <a:close/>
                  <a:moveTo>
                    <a:pt x="77" y="10"/>
                  </a:moveTo>
                  <a:lnTo>
                    <a:pt x="77" y="0"/>
                  </a:lnTo>
                  <a:lnTo>
                    <a:pt x="86" y="0"/>
                  </a:lnTo>
                  <a:lnTo>
                    <a:pt x="86" y="10"/>
                  </a:lnTo>
                  <a:lnTo>
                    <a:pt x="77" y="10"/>
                  </a:lnTo>
                  <a:close/>
                  <a:moveTo>
                    <a:pt x="0" y="10"/>
                  </a:moveTo>
                  <a:lnTo>
                    <a:pt x="0" y="0"/>
                  </a:lnTo>
                  <a:lnTo>
                    <a:pt x="48" y="0"/>
                  </a:lnTo>
                  <a:lnTo>
                    <a:pt x="48" y="10"/>
                  </a:lnTo>
                  <a:lnTo>
                    <a:pt x="0" y="1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E949F173-F70A-CAB6-2E0F-D3815514A88C}"/>
                </a:ext>
              </a:extLst>
            </p:cNvPr>
            <p:cNvSpPr>
              <a:spLocks noEditPoints="1"/>
            </p:cNvSpPr>
            <p:nvPr/>
          </p:nvSpPr>
          <p:spPr bwMode="auto">
            <a:xfrm>
              <a:off x="1061" y="1381"/>
              <a:ext cx="32" cy="6024"/>
            </a:xfrm>
            <a:custGeom>
              <a:avLst/>
              <a:gdLst>
                <a:gd name="T0" fmla="*/ 0 w 10"/>
                <a:gd name="T1" fmla="*/ 82 h 3890"/>
                <a:gd name="T2" fmla="*/ 10 w 10"/>
                <a:gd name="T3" fmla="*/ 92 h 3890"/>
                <a:gd name="T4" fmla="*/ 10 w 10"/>
                <a:gd name="T5" fmla="*/ 215 h 3890"/>
                <a:gd name="T6" fmla="*/ 0 w 10"/>
                <a:gd name="T7" fmla="*/ 225 h 3890"/>
                <a:gd name="T8" fmla="*/ 10 w 10"/>
                <a:gd name="T9" fmla="*/ 311 h 3890"/>
                <a:gd name="T10" fmla="*/ 0 w 10"/>
                <a:gd name="T11" fmla="*/ 368 h 3890"/>
                <a:gd name="T12" fmla="*/ 10 w 10"/>
                <a:gd name="T13" fmla="*/ 396 h 3890"/>
                <a:gd name="T14" fmla="*/ 10 w 10"/>
                <a:gd name="T15" fmla="*/ 501 h 3890"/>
                <a:gd name="T16" fmla="*/ 0 w 10"/>
                <a:gd name="T17" fmla="*/ 530 h 3890"/>
                <a:gd name="T18" fmla="*/ 10 w 10"/>
                <a:gd name="T19" fmla="*/ 615 h 3890"/>
                <a:gd name="T20" fmla="*/ 0 w 10"/>
                <a:gd name="T21" fmla="*/ 707 h 3890"/>
                <a:gd name="T22" fmla="*/ 10 w 10"/>
                <a:gd name="T23" fmla="*/ 736 h 3890"/>
                <a:gd name="T24" fmla="*/ 10 w 10"/>
                <a:gd name="T25" fmla="*/ 841 h 3890"/>
                <a:gd name="T26" fmla="*/ 0 w 10"/>
                <a:gd name="T27" fmla="*/ 869 h 3890"/>
                <a:gd name="T28" fmla="*/ 10 w 10"/>
                <a:gd name="T29" fmla="*/ 898 h 3890"/>
                <a:gd name="T30" fmla="*/ 0 w 10"/>
                <a:gd name="T31" fmla="*/ 1012 h 3890"/>
                <a:gd name="T32" fmla="*/ 10 w 10"/>
                <a:gd name="T33" fmla="*/ 1021 h 3890"/>
                <a:gd name="T34" fmla="*/ 10 w 10"/>
                <a:gd name="T35" fmla="*/ 1145 h 3890"/>
                <a:gd name="T36" fmla="*/ 0 w 10"/>
                <a:gd name="T37" fmla="*/ 1155 h 3890"/>
                <a:gd name="T38" fmla="*/ 10 w 10"/>
                <a:gd name="T39" fmla="*/ 1240 h 3890"/>
                <a:gd name="T40" fmla="*/ 0 w 10"/>
                <a:gd name="T41" fmla="*/ 1294 h 3890"/>
                <a:gd name="T42" fmla="*/ 10 w 10"/>
                <a:gd name="T43" fmla="*/ 1323 h 3890"/>
                <a:gd name="T44" fmla="*/ 10 w 10"/>
                <a:gd name="T45" fmla="*/ 1428 h 3890"/>
                <a:gd name="T46" fmla="*/ 0 w 10"/>
                <a:gd name="T47" fmla="*/ 1456 h 3890"/>
                <a:gd name="T48" fmla="*/ 10 w 10"/>
                <a:gd name="T49" fmla="*/ 1542 h 3890"/>
                <a:gd name="T50" fmla="*/ 0 w 10"/>
                <a:gd name="T51" fmla="*/ 1637 h 3890"/>
                <a:gd name="T52" fmla="*/ 10 w 10"/>
                <a:gd name="T53" fmla="*/ 1666 h 3890"/>
                <a:gd name="T54" fmla="*/ 10 w 10"/>
                <a:gd name="T55" fmla="*/ 1770 h 3890"/>
                <a:gd name="T56" fmla="*/ 0 w 10"/>
                <a:gd name="T57" fmla="*/ 1799 h 3890"/>
                <a:gd name="T58" fmla="*/ 10 w 10"/>
                <a:gd name="T59" fmla="*/ 1827 h 3890"/>
                <a:gd name="T60" fmla="*/ 0 w 10"/>
                <a:gd name="T61" fmla="*/ 1939 h 3890"/>
                <a:gd name="T62" fmla="*/ 10 w 10"/>
                <a:gd name="T63" fmla="*/ 1948 h 3890"/>
                <a:gd name="T64" fmla="*/ 10 w 10"/>
                <a:gd name="T65" fmla="*/ 2072 h 3890"/>
                <a:gd name="T66" fmla="*/ 0 w 10"/>
                <a:gd name="T67" fmla="*/ 2081 h 3890"/>
                <a:gd name="T68" fmla="*/ 10 w 10"/>
                <a:gd name="T69" fmla="*/ 2167 h 3890"/>
                <a:gd name="T70" fmla="*/ 0 w 10"/>
                <a:gd name="T71" fmla="*/ 2224 h 3890"/>
                <a:gd name="T72" fmla="*/ 10 w 10"/>
                <a:gd name="T73" fmla="*/ 2253 h 3890"/>
                <a:gd name="T74" fmla="*/ 10 w 10"/>
                <a:gd name="T75" fmla="*/ 2357 h 3890"/>
                <a:gd name="T76" fmla="*/ 0 w 10"/>
                <a:gd name="T77" fmla="*/ 2386 h 3890"/>
                <a:gd name="T78" fmla="*/ 10 w 10"/>
                <a:gd name="T79" fmla="*/ 2472 h 3890"/>
                <a:gd name="T80" fmla="*/ 0 w 10"/>
                <a:gd name="T81" fmla="*/ 2564 h 3890"/>
                <a:gd name="T82" fmla="*/ 10 w 10"/>
                <a:gd name="T83" fmla="*/ 2592 h 3890"/>
                <a:gd name="T84" fmla="*/ 10 w 10"/>
                <a:gd name="T85" fmla="*/ 2697 h 3890"/>
                <a:gd name="T86" fmla="*/ 0 w 10"/>
                <a:gd name="T87" fmla="*/ 2726 h 3890"/>
                <a:gd name="T88" fmla="*/ 10 w 10"/>
                <a:gd name="T89" fmla="*/ 2754 h 3890"/>
                <a:gd name="T90" fmla="*/ 0 w 10"/>
                <a:gd name="T91" fmla="*/ 2868 h 3890"/>
                <a:gd name="T92" fmla="*/ 10 w 10"/>
                <a:gd name="T93" fmla="*/ 2878 h 3890"/>
                <a:gd name="T94" fmla="*/ 10 w 10"/>
                <a:gd name="T95" fmla="*/ 3002 h 3890"/>
                <a:gd name="T96" fmla="*/ 0 w 10"/>
                <a:gd name="T97" fmla="*/ 3011 h 3890"/>
                <a:gd name="T98" fmla="*/ 10 w 10"/>
                <a:gd name="T99" fmla="*/ 3097 h 3890"/>
                <a:gd name="T100" fmla="*/ 0 w 10"/>
                <a:gd name="T101" fmla="*/ 3154 h 3890"/>
                <a:gd name="T102" fmla="*/ 10 w 10"/>
                <a:gd name="T103" fmla="*/ 3179 h 3890"/>
                <a:gd name="T104" fmla="*/ 10 w 10"/>
                <a:gd name="T105" fmla="*/ 3284 h 3890"/>
                <a:gd name="T106" fmla="*/ 0 w 10"/>
                <a:gd name="T107" fmla="*/ 3313 h 3890"/>
                <a:gd name="T108" fmla="*/ 10 w 10"/>
                <a:gd name="T109" fmla="*/ 3398 h 3890"/>
                <a:gd name="T110" fmla="*/ 0 w 10"/>
                <a:gd name="T111" fmla="*/ 3494 h 3890"/>
                <a:gd name="T112" fmla="*/ 10 w 10"/>
                <a:gd name="T113" fmla="*/ 3522 h 3890"/>
                <a:gd name="T114" fmla="*/ 10 w 10"/>
                <a:gd name="T115" fmla="*/ 3627 h 3890"/>
                <a:gd name="T116" fmla="*/ 0 w 10"/>
                <a:gd name="T117" fmla="*/ 3655 h 3890"/>
                <a:gd name="T118" fmla="*/ 10 w 10"/>
                <a:gd name="T119" fmla="*/ 3684 h 3890"/>
                <a:gd name="T120" fmla="*/ 0 w 10"/>
                <a:gd name="T121" fmla="*/ 3795 h 3890"/>
                <a:gd name="T122" fmla="*/ 10 w 10"/>
                <a:gd name="T123" fmla="*/ 3805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3890">
                  <a:moveTo>
                    <a:pt x="10" y="44"/>
                  </a:moveTo>
                  <a:lnTo>
                    <a:pt x="0" y="44"/>
                  </a:lnTo>
                  <a:lnTo>
                    <a:pt x="0" y="0"/>
                  </a:lnTo>
                  <a:lnTo>
                    <a:pt x="10" y="0"/>
                  </a:lnTo>
                  <a:lnTo>
                    <a:pt x="10" y="44"/>
                  </a:lnTo>
                  <a:close/>
                  <a:moveTo>
                    <a:pt x="10" y="82"/>
                  </a:moveTo>
                  <a:lnTo>
                    <a:pt x="0" y="82"/>
                  </a:lnTo>
                  <a:lnTo>
                    <a:pt x="0" y="73"/>
                  </a:lnTo>
                  <a:lnTo>
                    <a:pt x="10" y="73"/>
                  </a:lnTo>
                  <a:lnTo>
                    <a:pt x="10" y="82"/>
                  </a:lnTo>
                  <a:close/>
                  <a:moveTo>
                    <a:pt x="10" y="101"/>
                  </a:moveTo>
                  <a:lnTo>
                    <a:pt x="0" y="101"/>
                  </a:lnTo>
                  <a:lnTo>
                    <a:pt x="0" y="92"/>
                  </a:lnTo>
                  <a:lnTo>
                    <a:pt x="10" y="92"/>
                  </a:lnTo>
                  <a:lnTo>
                    <a:pt x="10" y="101"/>
                  </a:lnTo>
                  <a:close/>
                  <a:moveTo>
                    <a:pt x="10" y="177"/>
                  </a:moveTo>
                  <a:lnTo>
                    <a:pt x="0" y="177"/>
                  </a:lnTo>
                  <a:lnTo>
                    <a:pt x="0" y="130"/>
                  </a:lnTo>
                  <a:lnTo>
                    <a:pt x="10" y="130"/>
                  </a:lnTo>
                  <a:lnTo>
                    <a:pt x="10" y="177"/>
                  </a:lnTo>
                  <a:close/>
                  <a:moveTo>
                    <a:pt x="10" y="215"/>
                  </a:moveTo>
                  <a:lnTo>
                    <a:pt x="0" y="215"/>
                  </a:lnTo>
                  <a:lnTo>
                    <a:pt x="0" y="206"/>
                  </a:lnTo>
                  <a:lnTo>
                    <a:pt x="10" y="206"/>
                  </a:lnTo>
                  <a:lnTo>
                    <a:pt x="10" y="215"/>
                  </a:lnTo>
                  <a:close/>
                  <a:moveTo>
                    <a:pt x="10" y="234"/>
                  </a:moveTo>
                  <a:lnTo>
                    <a:pt x="0" y="234"/>
                  </a:lnTo>
                  <a:lnTo>
                    <a:pt x="0" y="225"/>
                  </a:lnTo>
                  <a:lnTo>
                    <a:pt x="10" y="225"/>
                  </a:lnTo>
                  <a:lnTo>
                    <a:pt x="10" y="234"/>
                  </a:lnTo>
                  <a:close/>
                  <a:moveTo>
                    <a:pt x="10" y="311"/>
                  </a:moveTo>
                  <a:lnTo>
                    <a:pt x="0" y="311"/>
                  </a:lnTo>
                  <a:lnTo>
                    <a:pt x="0" y="263"/>
                  </a:lnTo>
                  <a:lnTo>
                    <a:pt x="10" y="263"/>
                  </a:lnTo>
                  <a:lnTo>
                    <a:pt x="10" y="311"/>
                  </a:lnTo>
                  <a:close/>
                  <a:moveTo>
                    <a:pt x="10" y="349"/>
                  </a:moveTo>
                  <a:lnTo>
                    <a:pt x="0" y="349"/>
                  </a:lnTo>
                  <a:lnTo>
                    <a:pt x="0" y="339"/>
                  </a:lnTo>
                  <a:lnTo>
                    <a:pt x="10" y="339"/>
                  </a:lnTo>
                  <a:lnTo>
                    <a:pt x="10" y="349"/>
                  </a:lnTo>
                  <a:close/>
                  <a:moveTo>
                    <a:pt x="10" y="368"/>
                  </a:moveTo>
                  <a:lnTo>
                    <a:pt x="0" y="368"/>
                  </a:lnTo>
                  <a:lnTo>
                    <a:pt x="0" y="358"/>
                  </a:lnTo>
                  <a:lnTo>
                    <a:pt x="10" y="358"/>
                  </a:lnTo>
                  <a:lnTo>
                    <a:pt x="10" y="368"/>
                  </a:lnTo>
                  <a:close/>
                  <a:moveTo>
                    <a:pt x="10" y="444"/>
                  </a:moveTo>
                  <a:lnTo>
                    <a:pt x="0" y="444"/>
                  </a:lnTo>
                  <a:lnTo>
                    <a:pt x="0" y="396"/>
                  </a:lnTo>
                  <a:lnTo>
                    <a:pt x="10" y="396"/>
                  </a:lnTo>
                  <a:lnTo>
                    <a:pt x="10" y="444"/>
                  </a:lnTo>
                  <a:close/>
                  <a:moveTo>
                    <a:pt x="10" y="482"/>
                  </a:moveTo>
                  <a:lnTo>
                    <a:pt x="0" y="482"/>
                  </a:lnTo>
                  <a:lnTo>
                    <a:pt x="0" y="472"/>
                  </a:lnTo>
                  <a:lnTo>
                    <a:pt x="10" y="472"/>
                  </a:lnTo>
                  <a:lnTo>
                    <a:pt x="10" y="482"/>
                  </a:lnTo>
                  <a:close/>
                  <a:moveTo>
                    <a:pt x="10" y="501"/>
                  </a:moveTo>
                  <a:lnTo>
                    <a:pt x="0" y="501"/>
                  </a:lnTo>
                  <a:lnTo>
                    <a:pt x="0" y="491"/>
                  </a:lnTo>
                  <a:lnTo>
                    <a:pt x="10" y="491"/>
                  </a:lnTo>
                  <a:lnTo>
                    <a:pt x="10" y="501"/>
                  </a:lnTo>
                  <a:close/>
                  <a:moveTo>
                    <a:pt x="10" y="577"/>
                  </a:moveTo>
                  <a:lnTo>
                    <a:pt x="0" y="577"/>
                  </a:lnTo>
                  <a:lnTo>
                    <a:pt x="0" y="530"/>
                  </a:lnTo>
                  <a:lnTo>
                    <a:pt x="10" y="530"/>
                  </a:lnTo>
                  <a:lnTo>
                    <a:pt x="10" y="577"/>
                  </a:lnTo>
                  <a:close/>
                  <a:moveTo>
                    <a:pt x="10" y="615"/>
                  </a:moveTo>
                  <a:lnTo>
                    <a:pt x="0" y="615"/>
                  </a:lnTo>
                  <a:lnTo>
                    <a:pt x="0" y="606"/>
                  </a:lnTo>
                  <a:lnTo>
                    <a:pt x="10" y="606"/>
                  </a:lnTo>
                  <a:lnTo>
                    <a:pt x="10" y="615"/>
                  </a:lnTo>
                  <a:close/>
                  <a:moveTo>
                    <a:pt x="10" y="634"/>
                  </a:moveTo>
                  <a:lnTo>
                    <a:pt x="0" y="634"/>
                  </a:lnTo>
                  <a:lnTo>
                    <a:pt x="0" y="625"/>
                  </a:lnTo>
                  <a:lnTo>
                    <a:pt x="10" y="625"/>
                  </a:lnTo>
                  <a:lnTo>
                    <a:pt x="10" y="634"/>
                  </a:lnTo>
                  <a:close/>
                  <a:moveTo>
                    <a:pt x="10" y="707"/>
                  </a:moveTo>
                  <a:lnTo>
                    <a:pt x="0" y="707"/>
                  </a:lnTo>
                  <a:lnTo>
                    <a:pt x="0" y="660"/>
                  </a:lnTo>
                  <a:lnTo>
                    <a:pt x="10" y="660"/>
                  </a:lnTo>
                  <a:lnTo>
                    <a:pt x="10" y="707"/>
                  </a:lnTo>
                  <a:close/>
                  <a:moveTo>
                    <a:pt x="10" y="745"/>
                  </a:moveTo>
                  <a:lnTo>
                    <a:pt x="0" y="745"/>
                  </a:lnTo>
                  <a:lnTo>
                    <a:pt x="0" y="736"/>
                  </a:lnTo>
                  <a:lnTo>
                    <a:pt x="10" y="736"/>
                  </a:lnTo>
                  <a:lnTo>
                    <a:pt x="10" y="745"/>
                  </a:lnTo>
                  <a:close/>
                  <a:moveTo>
                    <a:pt x="10" y="764"/>
                  </a:moveTo>
                  <a:lnTo>
                    <a:pt x="0" y="764"/>
                  </a:lnTo>
                  <a:lnTo>
                    <a:pt x="0" y="755"/>
                  </a:lnTo>
                  <a:lnTo>
                    <a:pt x="10" y="755"/>
                  </a:lnTo>
                  <a:lnTo>
                    <a:pt x="10" y="764"/>
                  </a:lnTo>
                  <a:close/>
                  <a:moveTo>
                    <a:pt x="10" y="841"/>
                  </a:moveTo>
                  <a:lnTo>
                    <a:pt x="0" y="841"/>
                  </a:lnTo>
                  <a:lnTo>
                    <a:pt x="0" y="793"/>
                  </a:lnTo>
                  <a:lnTo>
                    <a:pt x="10" y="793"/>
                  </a:lnTo>
                  <a:lnTo>
                    <a:pt x="10" y="841"/>
                  </a:lnTo>
                  <a:close/>
                  <a:moveTo>
                    <a:pt x="10" y="879"/>
                  </a:moveTo>
                  <a:lnTo>
                    <a:pt x="0" y="879"/>
                  </a:lnTo>
                  <a:lnTo>
                    <a:pt x="0" y="869"/>
                  </a:lnTo>
                  <a:lnTo>
                    <a:pt x="10" y="869"/>
                  </a:lnTo>
                  <a:lnTo>
                    <a:pt x="10" y="879"/>
                  </a:lnTo>
                  <a:close/>
                  <a:moveTo>
                    <a:pt x="10" y="898"/>
                  </a:moveTo>
                  <a:lnTo>
                    <a:pt x="0" y="898"/>
                  </a:lnTo>
                  <a:lnTo>
                    <a:pt x="0" y="888"/>
                  </a:lnTo>
                  <a:lnTo>
                    <a:pt x="10" y="888"/>
                  </a:lnTo>
                  <a:lnTo>
                    <a:pt x="10" y="898"/>
                  </a:lnTo>
                  <a:close/>
                  <a:moveTo>
                    <a:pt x="10" y="974"/>
                  </a:moveTo>
                  <a:lnTo>
                    <a:pt x="0" y="974"/>
                  </a:lnTo>
                  <a:lnTo>
                    <a:pt x="0" y="926"/>
                  </a:lnTo>
                  <a:lnTo>
                    <a:pt x="10" y="926"/>
                  </a:lnTo>
                  <a:lnTo>
                    <a:pt x="10" y="974"/>
                  </a:lnTo>
                  <a:close/>
                  <a:moveTo>
                    <a:pt x="10" y="1012"/>
                  </a:moveTo>
                  <a:lnTo>
                    <a:pt x="0" y="1012"/>
                  </a:lnTo>
                  <a:lnTo>
                    <a:pt x="0" y="1002"/>
                  </a:lnTo>
                  <a:lnTo>
                    <a:pt x="10" y="1002"/>
                  </a:lnTo>
                  <a:lnTo>
                    <a:pt x="10" y="1012"/>
                  </a:lnTo>
                  <a:close/>
                  <a:moveTo>
                    <a:pt x="10" y="1031"/>
                  </a:moveTo>
                  <a:lnTo>
                    <a:pt x="0" y="1031"/>
                  </a:lnTo>
                  <a:lnTo>
                    <a:pt x="0" y="1021"/>
                  </a:lnTo>
                  <a:lnTo>
                    <a:pt x="10" y="1021"/>
                  </a:lnTo>
                  <a:lnTo>
                    <a:pt x="10" y="1031"/>
                  </a:lnTo>
                  <a:close/>
                  <a:moveTo>
                    <a:pt x="10" y="1107"/>
                  </a:moveTo>
                  <a:lnTo>
                    <a:pt x="0" y="1107"/>
                  </a:lnTo>
                  <a:lnTo>
                    <a:pt x="0" y="1060"/>
                  </a:lnTo>
                  <a:lnTo>
                    <a:pt x="10" y="1060"/>
                  </a:lnTo>
                  <a:lnTo>
                    <a:pt x="10" y="1107"/>
                  </a:lnTo>
                  <a:close/>
                  <a:moveTo>
                    <a:pt x="10" y="1145"/>
                  </a:moveTo>
                  <a:lnTo>
                    <a:pt x="0" y="1145"/>
                  </a:lnTo>
                  <a:lnTo>
                    <a:pt x="0" y="1136"/>
                  </a:lnTo>
                  <a:lnTo>
                    <a:pt x="10" y="1136"/>
                  </a:lnTo>
                  <a:lnTo>
                    <a:pt x="10" y="1145"/>
                  </a:lnTo>
                  <a:close/>
                  <a:moveTo>
                    <a:pt x="10" y="1164"/>
                  </a:moveTo>
                  <a:lnTo>
                    <a:pt x="0" y="1164"/>
                  </a:lnTo>
                  <a:lnTo>
                    <a:pt x="0" y="1155"/>
                  </a:lnTo>
                  <a:lnTo>
                    <a:pt x="10" y="1155"/>
                  </a:lnTo>
                  <a:lnTo>
                    <a:pt x="10" y="1164"/>
                  </a:lnTo>
                  <a:close/>
                  <a:moveTo>
                    <a:pt x="10" y="1240"/>
                  </a:moveTo>
                  <a:lnTo>
                    <a:pt x="0" y="1240"/>
                  </a:lnTo>
                  <a:lnTo>
                    <a:pt x="0" y="1193"/>
                  </a:lnTo>
                  <a:lnTo>
                    <a:pt x="10" y="1193"/>
                  </a:lnTo>
                  <a:lnTo>
                    <a:pt x="10" y="1240"/>
                  </a:lnTo>
                  <a:close/>
                  <a:moveTo>
                    <a:pt x="10" y="1278"/>
                  </a:moveTo>
                  <a:lnTo>
                    <a:pt x="0" y="1278"/>
                  </a:lnTo>
                  <a:lnTo>
                    <a:pt x="0" y="1269"/>
                  </a:lnTo>
                  <a:lnTo>
                    <a:pt x="10" y="1269"/>
                  </a:lnTo>
                  <a:lnTo>
                    <a:pt x="10" y="1278"/>
                  </a:lnTo>
                  <a:close/>
                  <a:moveTo>
                    <a:pt x="10" y="1294"/>
                  </a:moveTo>
                  <a:lnTo>
                    <a:pt x="0" y="1294"/>
                  </a:lnTo>
                  <a:lnTo>
                    <a:pt x="0" y="1285"/>
                  </a:lnTo>
                  <a:lnTo>
                    <a:pt x="10" y="1285"/>
                  </a:lnTo>
                  <a:lnTo>
                    <a:pt x="10" y="1294"/>
                  </a:lnTo>
                  <a:close/>
                  <a:moveTo>
                    <a:pt x="10" y="1371"/>
                  </a:moveTo>
                  <a:lnTo>
                    <a:pt x="0" y="1371"/>
                  </a:lnTo>
                  <a:lnTo>
                    <a:pt x="0" y="1323"/>
                  </a:lnTo>
                  <a:lnTo>
                    <a:pt x="10" y="1323"/>
                  </a:lnTo>
                  <a:lnTo>
                    <a:pt x="10" y="1371"/>
                  </a:lnTo>
                  <a:close/>
                  <a:moveTo>
                    <a:pt x="10" y="1409"/>
                  </a:moveTo>
                  <a:lnTo>
                    <a:pt x="0" y="1409"/>
                  </a:lnTo>
                  <a:lnTo>
                    <a:pt x="0" y="1399"/>
                  </a:lnTo>
                  <a:lnTo>
                    <a:pt x="10" y="1399"/>
                  </a:lnTo>
                  <a:lnTo>
                    <a:pt x="10" y="1409"/>
                  </a:lnTo>
                  <a:close/>
                  <a:moveTo>
                    <a:pt x="10" y="1428"/>
                  </a:moveTo>
                  <a:lnTo>
                    <a:pt x="0" y="1428"/>
                  </a:lnTo>
                  <a:lnTo>
                    <a:pt x="0" y="1418"/>
                  </a:lnTo>
                  <a:lnTo>
                    <a:pt x="10" y="1418"/>
                  </a:lnTo>
                  <a:lnTo>
                    <a:pt x="10" y="1428"/>
                  </a:lnTo>
                  <a:close/>
                  <a:moveTo>
                    <a:pt x="10" y="1504"/>
                  </a:moveTo>
                  <a:lnTo>
                    <a:pt x="0" y="1504"/>
                  </a:lnTo>
                  <a:lnTo>
                    <a:pt x="0" y="1456"/>
                  </a:lnTo>
                  <a:lnTo>
                    <a:pt x="10" y="1456"/>
                  </a:lnTo>
                  <a:lnTo>
                    <a:pt x="10" y="1504"/>
                  </a:lnTo>
                  <a:close/>
                  <a:moveTo>
                    <a:pt x="10" y="1542"/>
                  </a:moveTo>
                  <a:lnTo>
                    <a:pt x="0" y="1542"/>
                  </a:lnTo>
                  <a:lnTo>
                    <a:pt x="0" y="1532"/>
                  </a:lnTo>
                  <a:lnTo>
                    <a:pt x="10" y="1532"/>
                  </a:lnTo>
                  <a:lnTo>
                    <a:pt x="10" y="1542"/>
                  </a:lnTo>
                  <a:close/>
                  <a:moveTo>
                    <a:pt x="10" y="1561"/>
                  </a:moveTo>
                  <a:lnTo>
                    <a:pt x="0" y="1561"/>
                  </a:lnTo>
                  <a:lnTo>
                    <a:pt x="0" y="1551"/>
                  </a:lnTo>
                  <a:lnTo>
                    <a:pt x="10" y="1551"/>
                  </a:lnTo>
                  <a:lnTo>
                    <a:pt x="10" y="1561"/>
                  </a:lnTo>
                  <a:close/>
                  <a:moveTo>
                    <a:pt x="10" y="1637"/>
                  </a:moveTo>
                  <a:lnTo>
                    <a:pt x="0" y="1637"/>
                  </a:lnTo>
                  <a:lnTo>
                    <a:pt x="0" y="1589"/>
                  </a:lnTo>
                  <a:lnTo>
                    <a:pt x="10" y="1589"/>
                  </a:lnTo>
                  <a:lnTo>
                    <a:pt x="10" y="1637"/>
                  </a:lnTo>
                  <a:close/>
                  <a:moveTo>
                    <a:pt x="10" y="1675"/>
                  </a:moveTo>
                  <a:lnTo>
                    <a:pt x="0" y="1675"/>
                  </a:lnTo>
                  <a:lnTo>
                    <a:pt x="0" y="1666"/>
                  </a:lnTo>
                  <a:lnTo>
                    <a:pt x="10" y="1666"/>
                  </a:lnTo>
                  <a:lnTo>
                    <a:pt x="10" y="1675"/>
                  </a:lnTo>
                  <a:close/>
                  <a:moveTo>
                    <a:pt x="10" y="1694"/>
                  </a:moveTo>
                  <a:lnTo>
                    <a:pt x="0" y="1694"/>
                  </a:lnTo>
                  <a:lnTo>
                    <a:pt x="0" y="1685"/>
                  </a:lnTo>
                  <a:lnTo>
                    <a:pt x="10" y="1685"/>
                  </a:lnTo>
                  <a:lnTo>
                    <a:pt x="10" y="1694"/>
                  </a:lnTo>
                  <a:close/>
                  <a:moveTo>
                    <a:pt x="10" y="1770"/>
                  </a:moveTo>
                  <a:lnTo>
                    <a:pt x="0" y="1770"/>
                  </a:lnTo>
                  <a:lnTo>
                    <a:pt x="0" y="1723"/>
                  </a:lnTo>
                  <a:lnTo>
                    <a:pt x="10" y="1723"/>
                  </a:lnTo>
                  <a:lnTo>
                    <a:pt x="10" y="1770"/>
                  </a:lnTo>
                  <a:close/>
                  <a:moveTo>
                    <a:pt x="10" y="1808"/>
                  </a:moveTo>
                  <a:lnTo>
                    <a:pt x="0" y="1808"/>
                  </a:lnTo>
                  <a:lnTo>
                    <a:pt x="0" y="1799"/>
                  </a:lnTo>
                  <a:lnTo>
                    <a:pt x="10" y="1799"/>
                  </a:lnTo>
                  <a:lnTo>
                    <a:pt x="10" y="1808"/>
                  </a:lnTo>
                  <a:close/>
                  <a:moveTo>
                    <a:pt x="10" y="1827"/>
                  </a:moveTo>
                  <a:lnTo>
                    <a:pt x="0" y="1827"/>
                  </a:lnTo>
                  <a:lnTo>
                    <a:pt x="0" y="1818"/>
                  </a:lnTo>
                  <a:lnTo>
                    <a:pt x="10" y="1818"/>
                  </a:lnTo>
                  <a:lnTo>
                    <a:pt x="10" y="1827"/>
                  </a:lnTo>
                  <a:close/>
                  <a:moveTo>
                    <a:pt x="10" y="1904"/>
                  </a:moveTo>
                  <a:lnTo>
                    <a:pt x="0" y="1904"/>
                  </a:lnTo>
                  <a:lnTo>
                    <a:pt x="0" y="1856"/>
                  </a:lnTo>
                  <a:lnTo>
                    <a:pt x="10" y="1856"/>
                  </a:lnTo>
                  <a:lnTo>
                    <a:pt x="10" y="1904"/>
                  </a:lnTo>
                  <a:close/>
                  <a:moveTo>
                    <a:pt x="10" y="1939"/>
                  </a:moveTo>
                  <a:lnTo>
                    <a:pt x="0" y="1939"/>
                  </a:lnTo>
                  <a:lnTo>
                    <a:pt x="0" y="1929"/>
                  </a:lnTo>
                  <a:lnTo>
                    <a:pt x="10" y="1929"/>
                  </a:lnTo>
                  <a:lnTo>
                    <a:pt x="10" y="1939"/>
                  </a:lnTo>
                  <a:close/>
                  <a:moveTo>
                    <a:pt x="10" y="1958"/>
                  </a:moveTo>
                  <a:lnTo>
                    <a:pt x="0" y="1958"/>
                  </a:lnTo>
                  <a:lnTo>
                    <a:pt x="0" y="1948"/>
                  </a:lnTo>
                  <a:lnTo>
                    <a:pt x="10" y="1948"/>
                  </a:lnTo>
                  <a:lnTo>
                    <a:pt x="10" y="1958"/>
                  </a:lnTo>
                  <a:close/>
                  <a:moveTo>
                    <a:pt x="10" y="2034"/>
                  </a:moveTo>
                  <a:lnTo>
                    <a:pt x="0" y="2034"/>
                  </a:lnTo>
                  <a:lnTo>
                    <a:pt x="0" y="1986"/>
                  </a:lnTo>
                  <a:lnTo>
                    <a:pt x="10" y="1986"/>
                  </a:lnTo>
                  <a:lnTo>
                    <a:pt x="10" y="2034"/>
                  </a:lnTo>
                  <a:close/>
                  <a:moveTo>
                    <a:pt x="10" y="2072"/>
                  </a:moveTo>
                  <a:lnTo>
                    <a:pt x="0" y="2072"/>
                  </a:lnTo>
                  <a:lnTo>
                    <a:pt x="0" y="2062"/>
                  </a:lnTo>
                  <a:lnTo>
                    <a:pt x="10" y="2062"/>
                  </a:lnTo>
                  <a:lnTo>
                    <a:pt x="10" y="2072"/>
                  </a:lnTo>
                  <a:close/>
                  <a:moveTo>
                    <a:pt x="10" y="2091"/>
                  </a:moveTo>
                  <a:lnTo>
                    <a:pt x="0" y="2091"/>
                  </a:lnTo>
                  <a:lnTo>
                    <a:pt x="0" y="2081"/>
                  </a:lnTo>
                  <a:lnTo>
                    <a:pt x="10" y="2081"/>
                  </a:lnTo>
                  <a:lnTo>
                    <a:pt x="10" y="2091"/>
                  </a:lnTo>
                  <a:close/>
                  <a:moveTo>
                    <a:pt x="10" y="2167"/>
                  </a:moveTo>
                  <a:lnTo>
                    <a:pt x="0" y="2167"/>
                  </a:lnTo>
                  <a:lnTo>
                    <a:pt x="0" y="2119"/>
                  </a:lnTo>
                  <a:lnTo>
                    <a:pt x="10" y="2119"/>
                  </a:lnTo>
                  <a:lnTo>
                    <a:pt x="10" y="2167"/>
                  </a:lnTo>
                  <a:close/>
                  <a:moveTo>
                    <a:pt x="10" y="2205"/>
                  </a:moveTo>
                  <a:lnTo>
                    <a:pt x="0" y="2205"/>
                  </a:lnTo>
                  <a:lnTo>
                    <a:pt x="0" y="2196"/>
                  </a:lnTo>
                  <a:lnTo>
                    <a:pt x="10" y="2196"/>
                  </a:lnTo>
                  <a:lnTo>
                    <a:pt x="10" y="2205"/>
                  </a:lnTo>
                  <a:close/>
                  <a:moveTo>
                    <a:pt x="10" y="2224"/>
                  </a:moveTo>
                  <a:lnTo>
                    <a:pt x="0" y="2224"/>
                  </a:lnTo>
                  <a:lnTo>
                    <a:pt x="0" y="2215"/>
                  </a:lnTo>
                  <a:lnTo>
                    <a:pt x="10" y="2215"/>
                  </a:lnTo>
                  <a:lnTo>
                    <a:pt x="10" y="2224"/>
                  </a:lnTo>
                  <a:close/>
                  <a:moveTo>
                    <a:pt x="10" y="2300"/>
                  </a:moveTo>
                  <a:lnTo>
                    <a:pt x="0" y="2300"/>
                  </a:lnTo>
                  <a:lnTo>
                    <a:pt x="0" y="2253"/>
                  </a:lnTo>
                  <a:lnTo>
                    <a:pt x="10" y="2253"/>
                  </a:lnTo>
                  <a:lnTo>
                    <a:pt x="10" y="2300"/>
                  </a:lnTo>
                  <a:close/>
                  <a:moveTo>
                    <a:pt x="10" y="2338"/>
                  </a:moveTo>
                  <a:lnTo>
                    <a:pt x="0" y="2338"/>
                  </a:lnTo>
                  <a:lnTo>
                    <a:pt x="0" y="2329"/>
                  </a:lnTo>
                  <a:lnTo>
                    <a:pt x="10" y="2329"/>
                  </a:lnTo>
                  <a:lnTo>
                    <a:pt x="10" y="2338"/>
                  </a:lnTo>
                  <a:close/>
                  <a:moveTo>
                    <a:pt x="10" y="2357"/>
                  </a:moveTo>
                  <a:lnTo>
                    <a:pt x="0" y="2357"/>
                  </a:lnTo>
                  <a:lnTo>
                    <a:pt x="0" y="2348"/>
                  </a:lnTo>
                  <a:lnTo>
                    <a:pt x="10" y="2348"/>
                  </a:lnTo>
                  <a:lnTo>
                    <a:pt x="10" y="2357"/>
                  </a:lnTo>
                  <a:close/>
                  <a:moveTo>
                    <a:pt x="10" y="2434"/>
                  </a:moveTo>
                  <a:lnTo>
                    <a:pt x="0" y="2434"/>
                  </a:lnTo>
                  <a:lnTo>
                    <a:pt x="0" y="2386"/>
                  </a:lnTo>
                  <a:lnTo>
                    <a:pt x="10" y="2386"/>
                  </a:lnTo>
                  <a:lnTo>
                    <a:pt x="10" y="2434"/>
                  </a:lnTo>
                  <a:close/>
                  <a:moveTo>
                    <a:pt x="10" y="2472"/>
                  </a:moveTo>
                  <a:lnTo>
                    <a:pt x="0" y="2472"/>
                  </a:lnTo>
                  <a:lnTo>
                    <a:pt x="0" y="2462"/>
                  </a:lnTo>
                  <a:lnTo>
                    <a:pt x="10" y="2462"/>
                  </a:lnTo>
                  <a:lnTo>
                    <a:pt x="10" y="2472"/>
                  </a:lnTo>
                  <a:close/>
                  <a:moveTo>
                    <a:pt x="10" y="2491"/>
                  </a:moveTo>
                  <a:lnTo>
                    <a:pt x="0" y="2491"/>
                  </a:lnTo>
                  <a:lnTo>
                    <a:pt x="0" y="2481"/>
                  </a:lnTo>
                  <a:lnTo>
                    <a:pt x="10" y="2481"/>
                  </a:lnTo>
                  <a:lnTo>
                    <a:pt x="10" y="2491"/>
                  </a:lnTo>
                  <a:close/>
                  <a:moveTo>
                    <a:pt x="10" y="2564"/>
                  </a:moveTo>
                  <a:lnTo>
                    <a:pt x="0" y="2564"/>
                  </a:lnTo>
                  <a:lnTo>
                    <a:pt x="0" y="2519"/>
                  </a:lnTo>
                  <a:lnTo>
                    <a:pt x="10" y="2519"/>
                  </a:lnTo>
                  <a:lnTo>
                    <a:pt x="10" y="2564"/>
                  </a:lnTo>
                  <a:close/>
                  <a:moveTo>
                    <a:pt x="10" y="2602"/>
                  </a:moveTo>
                  <a:lnTo>
                    <a:pt x="0" y="2602"/>
                  </a:lnTo>
                  <a:lnTo>
                    <a:pt x="0" y="2592"/>
                  </a:lnTo>
                  <a:lnTo>
                    <a:pt x="10" y="2592"/>
                  </a:lnTo>
                  <a:lnTo>
                    <a:pt x="10" y="2602"/>
                  </a:lnTo>
                  <a:close/>
                  <a:moveTo>
                    <a:pt x="10" y="2621"/>
                  </a:moveTo>
                  <a:lnTo>
                    <a:pt x="0" y="2621"/>
                  </a:lnTo>
                  <a:lnTo>
                    <a:pt x="0" y="2611"/>
                  </a:lnTo>
                  <a:lnTo>
                    <a:pt x="10" y="2611"/>
                  </a:lnTo>
                  <a:lnTo>
                    <a:pt x="10" y="2621"/>
                  </a:lnTo>
                  <a:close/>
                  <a:moveTo>
                    <a:pt x="10" y="2697"/>
                  </a:moveTo>
                  <a:lnTo>
                    <a:pt x="0" y="2697"/>
                  </a:lnTo>
                  <a:lnTo>
                    <a:pt x="0" y="2649"/>
                  </a:lnTo>
                  <a:lnTo>
                    <a:pt x="10" y="2649"/>
                  </a:lnTo>
                  <a:lnTo>
                    <a:pt x="10" y="2697"/>
                  </a:lnTo>
                  <a:close/>
                  <a:moveTo>
                    <a:pt x="10" y="2735"/>
                  </a:moveTo>
                  <a:lnTo>
                    <a:pt x="0" y="2735"/>
                  </a:lnTo>
                  <a:lnTo>
                    <a:pt x="0" y="2726"/>
                  </a:lnTo>
                  <a:lnTo>
                    <a:pt x="10" y="2726"/>
                  </a:lnTo>
                  <a:lnTo>
                    <a:pt x="10" y="2735"/>
                  </a:lnTo>
                  <a:close/>
                  <a:moveTo>
                    <a:pt x="10" y="2754"/>
                  </a:moveTo>
                  <a:lnTo>
                    <a:pt x="0" y="2754"/>
                  </a:lnTo>
                  <a:lnTo>
                    <a:pt x="0" y="2745"/>
                  </a:lnTo>
                  <a:lnTo>
                    <a:pt x="10" y="2745"/>
                  </a:lnTo>
                  <a:lnTo>
                    <a:pt x="10" y="2754"/>
                  </a:lnTo>
                  <a:close/>
                  <a:moveTo>
                    <a:pt x="10" y="2830"/>
                  </a:moveTo>
                  <a:lnTo>
                    <a:pt x="0" y="2830"/>
                  </a:lnTo>
                  <a:lnTo>
                    <a:pt x="0" y="2783"/>
                  </a:lnTo>
                  <a:lnTo>
                    <a:pt x="10" y="2783"/>
                  </a:lnTo>
                  <a:lnTo>
                    <a:pt x="10" y="2830"/>
                  </a:lnTo>
                  <a:close/>
                  <a:moveTo>
                    <a:pt x="10" y="2868"/>
                  </a:moveTo>
                  <a:lnTo>
                    <a:pt x="0" y="2868"/>
                  </a:lnTo>
                  <a:lnTo>
                    <a:pt x="0" y="2859"/>
                  </a:lnTo>
                  <a:lnTo>
                    <a:pt x="10" y="2859"/>
                  </a:lnTo>
                  <a:lnTo>
                    <a:pt x="10" y="2868"/>
                  </a:lnTo>
                  <a:close/>
                  <a:moveTo>
                    <a:pt x="10" y="2887"/>
                  </a:moveTo>
                  <a:lnTo>
                    <a:pt x="0" y="2887"/>
                  </a:lnTo>
                  <a:lnTo>
                    <a:pt x="0" y="2878"/>
                  </a:lnTo>
                  <a:lnTo>
                    <a:pt x="10" y="2878"/>
                  </a:lnTo>
                  <a:lnTo>
                    <a:pt x="10" y="2887"/>
                  </a:lnTo>
                  <a:close/>
                  <a:moveTo>
                    <a:pt x="10" y="2964"/>
                  </a:moveTo>
                  <a:lnTo>
                    <a:pt x="0" y="2964"/>
                  </a:lnTo>
                  <a:lnTo>
                    <a:pt x="0" y="2916"/>
                  </a:lnTo>
                  <a:lnTo>
                    <a:pt x="10" y="2916"/>
                  </a:lnTo>
                  <a:lnTo>
                    <a:pt x="10" y="2964"/>
                  </a:lnTo>
                  <a:close/>
                  <a:moveTo>
                    <a:pt x="10" y="3002"/>
                  </a:moveTo>
                  <a:lnTo>
                    <a:pt x="0" y="3002"/>
                  </a:lnTo>
                  <a:lnTo>
                    <a:pt x="0" y="2992"/>
                  </a:lnTo>
                  <a:lnTo>
                    <a:pt x="10" y="2992"/>
                  </a:lnTo>
                  <a:lnTo>
                    <a:pt x="10" y="3002"/>
                  </a:lnTo>
                  <a:close/>
                  <a:moveTo>
                    <a:pt x="10" y="3021"/>
                  </a:moveTo>
                  <a:lnTo>
                    <a:pt x="0" y="3021"/>
                  </a:lnTo>
                  <a:lnTo>
                    <a:pt x="0" y="3011"/>
                  </a:lnTo>
                  <a:lnTo>
                    <a:pt x="10" y="3011"/>
                  </a:lnTo>
                  <a:lnTo>
                    <a:pt x="10" y="3021"/>
                  </a:lnTo>
                  <a:close/>
                  <a:moveTo>
                    <a:pt x="10" y="3097"/>
                  </a:moveTo>
                  <a:lnTo>
                    <a:pt x="0" y="3097"/>
                  </a:lnTo>
                  <a:lnTo>
                    <a:pt x="0" y="3049"/>
                  </a:lnTo>
                  <a:lnTo>
                    <a:pt x="10" y="3049"/>
                  </a:lnTo>
                  <a:lnTo>
                    <a:pt x="10" y="3097"/>
                  </a:lnTo>
                  <a:close/>
                  <a:moveTo>
                    <a:pt x="10" y="3135"/>
                  </a:moveTo>
                  <a:lnTo>
                    <a:pt x="0" y="3135"/>
                  </a:lnTo>
                  <a:lnTo>
                    <a:pt x="0" y="3125"/>
                  </a:lnTo>
                  <a:lnTo>
                    <a:pt x="10" y="3125"/>
                  </a:lnTo>
                  <a:lnTo>
                    <a:pt x="10" y="3135"/>
                  </a:lnTo>
                  <a:close/>
                  <a:moveTo>
                    <a:pt x="10" y="3154"/>
                  </a:moveTo>
                  <a:lnTo>
                    <a:pt x="0" y="3154"/>
                  </a:lnTo>
                  <a:lnTo>
                    <a:pt x="0" y="3144"/>
                  </a:lnTo>
                  <a:lnTo>
                    <a:pt x="10" y="3144"/>
                  </a:lnTo>
                  <a:lnTo>
                    <a:pt x="10" y="3154"/>
                  </a:lnTo>
                  <a:close/>
                  <a:moveTo>
                    <a:pt x="10" y="3227"/>
                  </a:moveTo>
                  <a:lnTo>
                    <a:pt x="0" y="3227"/>
                  </a:lnTo>
                  <a:lnTo>
                    <a:pt x="0" y="3179"/>
                  </a:lnTo>
                  <a:lnTo>
                    <a:pt x="10" y="3179"/>
                  </a:lnTo>
                  <a:lnTo>
                    <a:pt x="10" y="3227"/>
                  </a:lnTo>
                  <a:close/>
                  <a:moveTo>
                    <a:pt x="10" y="3265"/>
                  </a:moveTo>
                  <a:lnTo>
                    <a:pt x="0" y="3265"/>
                  </a:lnTo>
                  <a:lnTo>
                    <a:pt x="0" y="3256"/>
                  </a:lnTo>
                  <a:lnTo>
                    <a:pt x="10" y="3256"/>
                  </a:lnTo>
                  <a:lnTo>
                    <a:pt x="10" y="3265"/>
                  </a:lnTo>
                  <a:close/>
                  <a:moveTo>
                    <a:pt x="10" y="3284"/>
                  </a:moveTo>
                  <a:lnTo>
                    <a:pt x="0" y="3284"/>
                  </a:lnTo>
                  <a:lnTo>
                    <a:pt x="0" y="3275"/>
                  </a:lnTo>
                  <a:lnTo>
                    <a:pt x="10" y="3275"/>
                  </a:lnTo>
                  <a:lnTo>
                    <a:pt x="10" y="3284"/>
                  </a:lnTo>
                  <a:close/>
                  <a:moveTo>
                    <a:pt x="10" y="3360"/>
                  </a:moveTo>
                  <a:lnTo>
                    <a:pt x="0" y="3360"/>
                  </a:lnTo>
                  <a:lnTo>
                    <a:pt x="0" y="3313"/>
                  </a:lnTo>
                  <a:lnTo>
                    <a:pt x="10" y="3313"/>
                  </a:lnTo>
                  <a:lnTo>
                    <a:pt x="10" y="3360"/>
                  </a:lnTo>
                  <a:close/>
                  <a:moveTo>
                    <a:pt x="10" y="3398"/>
                  </a:moveTo>
                  <a:lnTo>
                    <a:pt x="0" y="3398"/>
                  </a:lnTo>
                  <a:lnTo>
                    <a:pt x="0" y="3389"/>
                  </a:lnTo>
                  <a:lnTo>
                    <a:pt x="10" y="3389"/>
                  </a:lnTo>
                  <a:lnTo>
                    <a:pt x="10" y="3398"/>
                  </a:lnTo>
                  <a:close/>
                  <a:moveTo>
                    <a:pt x="10" y="3417"/>
                  </a:moveTo>
                  <a:lnTo>
                    <a:pt x="0" y="3417"/>
                  </a:lnTo>
                  <a:lnTo>
                    <a:pt x="0" y="3408"/>
                  </a:lnTo>
                  <a:lnTo>
                    <a:pt x="10" y="3408"/>
                  </a:lnTo>
                  <a:lnTo>
                    <a:pt x="10" y="3417"/>
                  </a:lnTo>
                  <a:close/>
                  <a:moveTo>
                    <a:pt x="10" y="3494"/>
                  </a:moveTo>
                  <a:lnTo>
                    <a:pt x="0" y="3494"/>
                  </a:lnTo>
                  <a:lnTo>
                    <a:pt x="0" y="3446"/>
                  </a:lnTo>
                  <a:lnTo>
                    <a:pt x="10" y="3446"/>
                  </a:lnTo>
                  <a:lnTo>
                    <a:pt x="10" y="3494"/>
                  </a:lnTo>
                  <a:close/>
                  <a:moveTo>
                    <a:pt x="10" y="3532"/>
                  </a:moveTo>
                  <a:lnTo>
                    <a:pt x="0" y="3532"/>
                  </a:lnTo>
                  <a:lnTo>
                    <a:pt x="0" y="3522"/>
                  </a:lnTo>
                  <a:lnTo>
                    <a:pt x="10" y="3522"/>
                  </a:lnTo>
                  <a:lnTo>
                    <a:pt x="10" y="3532"/>
                  </a:lnTo>
                  <a:close/>
                  <a:moveTo>
                    <a:pt x="10" y="3551"/>
                  </a:moveTo>
                  <a:lnTo>
                    <a:pt x="0" y="3551"/>
                  </a:lnTo>
                  <a:lnTo>
                    <a:pt x="0" y="3541"/>
                  </a:lnTo>
                  <a:lnTo>
                    <a:pt x="10" y="3541"/>
                  </a:lnTo>
                  <a:lnTo>
                    <a:pt x="10" y="3551"/>
                  </a:lnTo>
                  <a:close/>
                  <a:moveTo>
                    <a:pt x="10" y="3627"/>
                  </a:moveTo>
                  <a:lnTo>
                    <a:pt x="0" y="3627"/>
                  </a:lnTo>
                  <a:lnTo>
                    <a:pt x="0" y="3579"/>
                  </a:lnTo>
                  <a:lnTo>
                    <a:pt x="10" y="3579"/>
                  </a:lnTo>
                  <a:lnTo>
                    <a:pt x="10" y="3627"/>
                  </a:lnTo>
                  <a:close/>
                  <a:moveTo>
                    <a:pt x="10" y="3665"/>
                  </a:moveTo>
                  <a:lnTo>
                    <a:pt x="0" y="3665"/>
                  </a:lnTo>
                  <a:lnTo>
                    <a:pt x="0" y="3655"/>
                  </a:lnTo>
                  <a:lnTo>
                    <a:pt x="10" y="3655"/>
                  </a:lnTo>
                  <a:lnTo>
                    <a:pt x="10" y="3665"/>
                  </a:lnTo>
                  <a:close/>
                  <a:moveTo>
                    <a:pt x="10" y="3684"/>
                  </a:moveTo>
                  <a:lnTo>
                    <a:pt x="0" y="3684"/>
                  </a:lnTo>
                  <a:lnTo>
                    <a:pt x="0" y="3674"/>
                  </a:lnTo>
                  <a:lnTo>
                    <a:pt x="10" y="3674"/>
                  </a:lnTo>
                  <a:lnTo>
                    <a:pt x="10" y="3684"/>
                  </a:lnTo>
                  <a:close/>
                  <a:moveTo>
                    <a:pt x="10" y="3760"/>
                  </a:moveTo>
                  <a:lnTo>
                    <a:pt x="0" y="3760"/>
                  </a:lnTo>
                  <a:lnTo>
                    <a:pt x="0" y="3713"/>
                  </a:lnTo>
                  <a:lnTo>
                    <a:pt x="10" y="3713"/>
                  </a:lnTo>
                  <a:lnTo>
                    <a:pt x="10" y="3760"/>
                  </a:lnTo>
                  <a:close/>
                  <a:moveTo>
                    <a:pt x="10" y="3795"/>
                  </a:moveTo>
                  <a:lnTo>
                    <a:pt x="0" y="3795"/>
                  </a:lnTo>
                  <a:lnTo>
                    <a:pt x="0" y="3789"/>
                  </a:lnTo>
                  <a:lnTo>
                    <a:pt x="10" y="3789"/>
                  </a:lnTo>
                  <a:lnTo>
                    <a:pt x="10" y="3795"/>
                  </a:lnTo>
                  <a:close/>
                  <a:moveTo>
                    <a:pt x="10" y="3814"/>
                  </a:moveTo>
                  <a:lnTo>
                    <a:pt x="0" y="3814"/>
                  </a:lnTo>
                  <a:lnTo>
                    <a:pt x="0" y="3805"/>
                  </a:lnTo>
                  <a:lnTo>
                    <a:pt x="10" y="3805"/>
                  </a:lnTo>
                  <a:lnTo>
                    <a:pt x="10" y="3814"/>
                  </a:lnTo>
                  <a:close/>
                  <a:moveTo>
                    <a:pt x="10" y="3890"/>
                  </a:moveTo>
                  <a:lnTo>
                    <a:pt x="0" y="3890"/>
                  </a:lnTo>
                  <a:lnTo>
                    <a:pt x="0" y="3843"/>
                  </a:lnTo>
                  <a:lnTo>
                    <a:pt x="10" y="3843"/>
                  </a:lnTo>
                  <a:lnTo>
                    <a:pt x="10" y="389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5067379A-245C-2BAA-202A-BDAA8C42FFAF}"/>
                </a:ext>
              </a:extLst>
            </p:cNvPr>
            <p:cNvSpPr>
              <a:spLocks noEditPoints="1"/>
            </p:cNvSpPr>
            <p:nvPr/>
          </p:nvSpPr>
          <p:spPr bwMode="auto">
            <a:xfrm>
              <a:off x="11393" y="1381"/>
              <a:ext cx="38" cy="6015"/>
            </a:xfrm>
            <a:custGeom>
              <a:avLst/>
              <a:gdLst>
                <a:gd name="T0" fmla="*/ 0 w 12"/>
                <a:gd name="T1" fmla="*/ 85 h 3884"/>
                <a:gd name="T2" fmla="*/ 9 w 12"/>
                <a:gd name="T3" fmla="*/ 95 h 3884"/>
                <a:gd name="T4" fmla="*/ 9 w 12"/>
                <a:gd name="T5" fmla="*/ 219 h 3884"/>
                <a:gd name="T6" fmla="*/ 0 w 12"/>
                <a:gd name="T7" fmla="*/ 228 h 3884"/>
                <a:gd name="T8" fmla="*/ 9 w 12"/>
                <a:gd name="T9" fmla="*/ 314 h 3884"/>
                <a:gd name="T10" fmla="*/ 0 w 12"/>
                <a:gd name="T11" fmla="*/ 371 h 3884"/>
                <a:gd name="T12" fmla="*/ 9 w 12"/>
                <a:gd name="T13" fmla="*/ 396 h 3884"/>
                <a:gd name="T14" fmla="*/ 9 w 12"/>
                <a:gd name="T15" fmla="*/ 501 h 3884"/>
                <a:gd name="T16" fmla="*/ 0 w 12"/>
                <a:gd name="T17" fmla="*/ 530 h 3884"/>
                <a:gd name="T18" fmla="*/ 9 w 12"/>
                <a:gd name="T19" fmla="*/ 615 h 3884"/>
                <a:gd name="T20" fmla="*/ 3 w 12"/>
                <a:gd name="T21" fmla="*/ 710 h 3884"/>
                <a:gd name="T22" fmla="*/ 9 w 12"/>
                <a:gd name="T23" fmla="*/ 739 h 3884"/>
                <a:gd name="T24" fmla="*/ 12 w 12"/>
                <a:gd name="T25" fmla="*/ 844 h 3884"/>
                <a:gd name="T26" fmla="*/ 3 w 12"/>
                <a:gd name="T27" fmla="*/ 872 h 3884"/>
                <a:gd name="T28" fmla="*/ 12 w 12"/>
                <a:gd name="T29" fmla="*/ 901 h 3884"/>
                <a:gd name="T30" fmla="*/ 3 w 12"/>
                <a:gd name="T31" fmla="*/ 1015 h 3884"/>
                <a:gd name="T32" fmla="*/ 12 w 12"/>
                <a:gd name="T33" fmla="*/ 1025 h 3884"/>
                <a:gd name="T34" fmla="*/ 12 w 12"/>
                <a:gd name="T35" fmla="*/ 1145 h 3884"/>
                <a:gd name="T36" fmla="*/ 3 w 12"/>
                <a:gd name="T37" fmla="*/ 1155 h 3884"/>
                <a:gd name="T38" fmla="*/ 12 w 12"/>
                <a:gd name="T39" fmla="*/ 1240 h 3884"/>
                <a:gd name="T40" fmla="*/ 3 w 12"/>
                <a:gd name="T41" fmla="*/ 1298 h 3884"/>
                <a:gd name="T42" fmla="*/ 12 w 12"/>
                <a:gd name="T43" fmla="*/ 1326 h 3884"/>
                <a:gd name="T44" fmla="*/ 12 w 12"/>
                <a:gd name="T45" fmla="*/ 1431 h 3884"/>
                <a:gd name="T46" fmla="*/ 3 w 12"/>
                <a:gd name="T47" fmla="*/ 1459 h 3884"/>
                <a:gd name="T48" fmla="*/ 12 w 12"/>
                <a:gd name="T49" fmla="*/ 1545 h 3884"/>
                <a:gd name="T50" fmla="*/ 3 w 12"/>
                <a:gd name="T51" fmla="*/ 1640 h 3884"/>
                <a:gd name="T52" fmla="*/ 12 w 12"/>
                <a:gd name="T53" fmla="*/ 1666 h 3884"/>
                <a:gd name="T54" fmla="*/ 12 w 12"/>
                <a:gd name="T55" fmla="*/ 1770 h 3884"/>
                <a:gd name="T56" fmla="*/ 3 w 12"/>
                <a:gd name="T57" fmla="*/ 1799 h 3884"/>
                <a:gd name="T58" fmla="*/ 12 w 12"/>
                <a:gd name="T59" fmla="*/ 1827 h 3884"/>
                <a:gd name="T60" fmla="*/ 3 w 12"/>
                <a:gd name="T61" fmla="*/ 1942 h 3884"/>
                <a:gd name="T62" fmla="*/ 12 w 12"/>
                <a:gd name="T63" fmla="*/ 1951 h 3884"/>
                <a:gd name="T64" fmla="*/ 12 w 12"/>
                <a:gd name="T65" fmla="*/ 2075 h 3884"/>
                <a:gd name="T66" fmla="*/ 3 w 12"/>
                <a:gd name="T67" fmla="*/ 2085 h 3884"/>
                <a:gd name="T68" fmla="*/ 12 w 12"/>
                <a:gd name="T69" fmla="*/ 2170 h 3884"/>
                <a:gd name="T70" fmla="*/ 3 w 12"/>
                <a:gd name="T71" fmla="*/ 2227 h 3884"/>
                <a:gd name="T72" fmla="*/ 12 w 12"/>
                <a:gd name="T73" fmla="*/ 2256 h 3884"/>
                <a:gd name="T74" fmla="*/ 12 w 12"/>
                <a:gd name="T75" fmla="*/ 2357 h 3884"/>
                <a:gd name="T76" fmla="*/ 3 w 12"/>
                <a:gd name="T77" fmla="*/ 2386 h 3884"/>
                <a:gd name="T78" fmla="*/ 12 w 12"/>
                <a:gd name="T79" fmla="*/ 2472 h 3884"/>
                <a:gd name="T80" fmla="*/ 3 w 12"/>
                <a:gd name="T81" fmla="*/ 2567 h 3884"/>
                <a:gd name="T82" fmla="*/ 12 w 12"/>
                <a:gd name="T83" fmla="*/ 2595 h 3884"/>
                <a:gd name="T84" fmla="*/ 12 w 12"/>
                <a:gd name="T85" fmla="*/ 2700 h 3884"/>
                <a:gd name="T86" fmla="*/ 3 w 12"/>
                <a:gd name="T87" fmla="*/ 2729 h 3884"/>
                <a:gd name="T88" fmla="*/ 12 w 12"/>
                <a:gd name="T89" fmla="*/ 2757 h 3884"/>
                <a:gd name="T90" fmla="*/ 3 w 12"/>
                <a:gd name="T91" fmla="*/ 2872 h 3884"/>
                <a:gd name="T92" fmla="*/ 12 w 12"/>
                <a:gd name="T93" fmla="*/ 2881 h 3884"/>
                <a:gd name="T94" fmla="*/ 12 w 12"/>
                <a:gd name="T95" fmla="*/ 3002 h 3884"/>
                <a:gd name="T96" fmla="*/ 3 w 12"/>
                <a:gd name="T97" fmla="*/ 3011 h 3884"/>
                <a:gd name="T98" fmla="*/ 12 w 12"/>
                <a:gd name="T99" fmla="*/ 3097 h 3884"/>
                <a:gd name="T100" fmla="*/ 3 w 12"/>
                <a:gd name="T101" fmla="*/ 3154 h 3884"/>
                <a:gd name="T102" fmla="*/ 12 w 12"/>
                <a:gd name="T103" fmla="*/ 3183 h 3884"/>
                <a:gd name="T104" fmla="*/ 12 w 12"/>
                <a:gd name="T105" fmla="*/ 3287 h 3884"/>
                <a:gd name="T106" fmla="*/ 3 w 12"/>
                <a:gd name="T107" fmla="*/ 3316 h 3884"/>
                <a:gd name="T108" fmla="*/ 12 w 12"/>
                <a:gd name="T109" fmla="*/ 3402 h 3884"/>
                <a:gd name="T110" fmla="*/ 3 w 12"/>
                <a:gd name="T111" fmla="*/ 3497 h 3884"/>
                <a:gd name="T112" fmla="*/ 12 w 12"/>
                <a:gd name="T113" fmla="*/ 3525 h 3884"/>
                <a:gd name="T114" fmla="*/ 12 w 12"/>
                <a:gd name="T115" fmla="*/ 3627 h 3884"/>
                <a:gd name="T116" fmla="*/ 3 w 12"/>
                <a:gd name="T117" fmla="*/ 3655 h 3884"/>
                <a:gd name="T118" fmla="*/ 12 w 12"/>
                <a:gd name="T119" fmla="*/ 3684 h 3884"/>
                <a:gd name="T120" fmla="*/ 3 w 12"/>
                <a:gd name="T121" fmla="*/ 3798 h 3884"/>
                <a:gd name="T122" fmla="*/ 12 w 12"/>
                <a:gd name="T123" fmla="*/ 380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3884">
                  <a:moveTo>
                    <a:pt x="9" y="47"/>
                  </a:moveTo>
                  <a:lnTo>
                    <a:pt x="0" y="47"/>
                  </a:lnTo>
                  <a:lnTo>
                    <a:pt x="0" y="0"/>
                  </a:lnTo>
                  <a:lnTo>
                    <a:pt x="9" y="0"/>
                  </a:lnTo>
                  <a:lnTo>
                    <a:pt x="9" y="47"/>
                  </a:lnTo>
                  <a:close/>
                  <a:moveTo>
                    <a:pt x="9" y="85"/>
                  </a:moveTo>
                  <a:lnTo>
                    <a:pt x="0" y="85"/>
                  </a:lnTo>
                  <a:lnTo>
                    <a:pt x="0" y="76"/>
                  </a:lnTo>
                  <a:lnTo>
                    <a:pt x="9" y="76"/>
                  </a:lnTo>
                  <a:lnTo>
                    <a:pt x="9" y="85"/>
                  </a:lnTo>
                  <a:close/>
                  <a:moveTo>
                    <a:pt x="9" y="104"/>
                  </a:moveTo>
                  <a:lnTo>
                    <a:pt x="0" y="104"/>
                  </a:lnTo>
                  <a:lnTo>
                    <a:pt x="0" y="95"/>
                  </a:lnTo>
                  <a:lnTo>
                    <a:pt x="9" y="95"/>
                  </a:lnTo>
                  <a:lnTo>
                    <a:pt x="9" y="104"/>
                  </a:lnTo>
                  <a:close/>
                  <a:moveTo>
                    <a:pt x="9" y="180"/>
                  </a:moveTo>
                  <a:lnTo>
                    <a:pt x="0" y="180"/>
                  </a:lnTo>
                  <a:lnTo>
                    <a:pt x="0" y="133"/>
                  </a:lnTo>
                  <a:lnTo>
                    <a:pt x="9" y="133"/>
                  </a:lnTo>
                  <a:lnTo>
                    <a:pt x="9" y="180"/>
                  </a:lnTo>
                  <a:close/>
                  <a:moveTo>
                    <a:pt x="9" y="219"/>
                  </a:moveTo>
                  <a:lnTo>
                    <a:pt x="0" y="219"/>
                  </a:lnTo>
                  <a:lnTo>
                    <a:pt x="0" y="209"/>
                  </a:lnTo>
                  <a:lnTo>
                    <a:pt x="9" y="209"/>
                  </a:lnTo>
                  <a:lnTo>
                    <a:pt x="9" y="219"/>
                  </a:lnTo>
                  <a:close/>
                  <a:moveTo>
                    <a:pt x="9" y="238"/>
                  </a:moveTo>
                  <a:lnTo>
                    <a:pt x="0" y="238"/>
                  </a:lnTo>
                  <a:lnTo>
                    <a:pt x="0" y="228"/>
                  </a:lnTo>
                  <a:lnTo>
                    <a:pt x="9" y="228"/>
                  </a:lnTo>
                  <a:lnTo>
                    <a:pt x="9" y="238"/>
                  </a:lnTo>
                  <a:close/>
                  <a:moveTo>
                    <a:pt x="9" y="314"/>
                  </a:moveTo>
                  <a:lnTo>
                    <a:pt x="0" y="314"/>
                  </a:lnTo>
                  <a:lnTo>
                    <a:pt x="0" y="266"/>
                  </a:lnTo>
                  <a:lnTo>
                    <a:pt x="9" y="266"/>
                  </a:lnTo>
                  <a:lnTo>
                    <a:pt x="9" y="314"/>
                  </a:lnTo>
                  <a:close/>
                  <a:moveTo>
                    <a:pt x="9" y="352"/>
                  </a:moveTo>
                  <a:lnTo>
                    <a:pt x="0" y="352"/>
                  </a:lnTo>
                  <a:lnTo>
                    <a:pt x="0" y="342"/>
                  </a:lnTo>
                  <a:lnTo>
                    <a:pt x="9" y="342"/>
                  </a:lnTo>
                  <a:lnTo>
                    <a:pt x="9" y="352"/>
                  </a:lnTo>
                  <a:close/>
                  <a:moveTo>
                    <a:pt x="9" y="371"/>
                  </a:moveTo>
                  <a:lnTo>
                    <a:pt x="0" y="371"/>
                  </a:lnTo>
                  <a:lnTo>
                    <a:pt x="0" y="361"/>
                  </a:lnTo>
                  <a:lnTo>
                    <a:pt x="9" y="361"/>
                  </a:lnTo>
                  <a:lnTo>
                    <a:pt x="9" y="371"/>
                  </a:lnTo>
                  <a:close/>
                  <a:moveTo>
                    <a:pt x="9" y="444"/>
                  </a:moveTo>
                  <a:lnTo>
                    <a:pt x="0" y="444"/>
                  </a:lnTo>
                  <a:lnTo>
                    <a:pt x="0" y="396"/>
                  </a:lnTo>
                  <a:lnTo>
                    <a:pt x="9" y="396"/>
                  </a:lnTo>
                  <a:lnTo>
                    <a:pt x="9" y="444"/>
                  </a:lnTo>
                  <a:close/>
                  <a:moveTo>
                    <a:pt x="9" y="482"/>
                  </a:moveTo>
                  <a:lnTo>
                    <a:pt x="0" y="482"/>
                  </a:lnTo>
                  <a:lnTo>
                    <a:pt x="0" y="472"/>
                  </a:lnTo>
                  <a:lnTo>
                    <a:pt x="9" y="472"/>
                  </a:lnTo>
                  <a:lnTo>
                    <a:pt x="9" y="482"/>
                  </a:lnTo>
                  <a:close/>
                  <a:moveTo>
                    <a:pt x="9" y="501"/>
                  </a:moveTo>
                  <a:lnTo>
                    <a:pt x="0" y="501"/>
                  </a:lnTo>
                  <a:lnTo>
                    <a:pt x="0" y="491"/>
                  </a:lnTo>
                  <a:lnTo>
                    <a:pt x="9" y="491"/>
                  </a:lnTo>
                  <a:lnTo>
                    <a:pt x="9" y="501"/>
                  </a:lnTo>
                  <a:close/>
                  <a:moveTo>
                    <a:pt x="9" y="577"/>
                  </a:moveTo>
                  <a:lnTo>
                    <a:pt x="0" y="577"/>
                  </a:lnTo>
                  <a:lnTo>
                    <a:pt x="0" y="530"/>
                  </a:lnTo>
                  <a:lnTo>
                    <a:pt x="9" y="530"/>
                  </a:lnTo>
                  <a:lnTo>
                    <a:pt x="9" y="577"/>
                  </a:lnTo>
                  <a:close/>
                  <a:moveTo>
                    <a:pt x="9" y="615"/>
                  </a:moveTo>
                  <a:lnTo>
                    <a:pt x="3" y="615"/>
                  </a:lnTo>
                  <a:lnTo>
                    <a:pt x="3" y="606"/>
                  </a:lnTo>
                  <a:lnTo>
                    <a:pt x="9" y="606"/>
                  </a:lnTo>
                  <a:lnTo>
                    <a:pt x="9" y="615"/>
                  </a:lnTo>
                  <a:close/>
                  <a:moveTo>
                    <a:pt x="9" y="634"/>
                  </a:moveTo>
                  <a:lnTo>
                    <a:pt x="3" y="634"/>
                  </a:lnTo>
                  <a:lnTo>
                    <a:pt x="3" y="625"/>
                  </a:lnTo>
                  <a:lnTo>
                    <a:pt x="9" y="625"/>
                  </a:lnTo>
                  <a:lnTo>
                    <a:pt x="9" y="634"/>
                  </a:lnTo>
                  <a:close/>
                  <a:moveTo>
                    <a:pt x="9" y="710"/>
                  </a:moveTo>
                  <a:lnTo>
                    <a:pt x="3" y="710"/>
                  </a:lnTo>
                  <a:lnTo>
                    <a:pt x="3" y="663"/>
                  </a:lnTo>
                  <a:lnTo>
                    <a:pt x="9" y="663"/>
                  </a:lnTo>
                  <a:lnTo>
                    <a:pt x="9" y="710"/>
                  </a:lnTo>
                  <a:close/>
                  <a:moveTo>
                    <a:pt x="9" y="749"/>
                  </a:moveTo>
                  <a:lnTo>
                    <a:pt x="3" y="749"/>
                  </a:lnTo>
                  <a:lnTo>
                    <a:pt x="3" y="739"/>
                  </a:lnTo>
                  <a:lnTo>
                    <a:pt x="9" y="739"/>
                  </a:lnTo>
                  <a:lnTo>
                    <a:pt x="9" y="749"/>
                  </a:lnTo>
                  <a:close/>
                  <a:moveTo>
                    <a:pt x="9" y="768"/>
                  </a:moveTo>
                  <a:lnTo>
                    <a:pt x="3" y="768"/>
                  </a:lnTo>
                  <a:lnTo>
                    <a:pt x="3" y="758"/>
                  </a:lnTo>
                  <a:lnTo>
                    <a:pt x="9" y="758"/>
                  </a:lnTo>
                  <a:lnTo>
                    <a:pt x="9" y="768"/>
                  </a:lnTo>
                  <a:close/>
                  <a:moveTo>
                    <a:pt x="12" y="844"/>
                  </a:moveTo>
                  <a:lnTo>
                    <a:pt x="3" y="844"/>
                  </a:lnTo>
                  <a:lnTo>
                    <a:pt x="3" y="796"/>
                  </a:lnTo>
                  <a:lnTo>
                    <a:pt x="9" y="796"/>
                  </a:lnTo>
                  <a:lnTo>
                    <a:pt x="12" y="844"/>
                  </a:lnTo>
                  <a:close/>
                  <a:moveTo>
                    <a:pt x="12" y="882"/>
                  </a:moveTo>
                  <a:lnTo>
                    <a:pt x="3" y="882"/>
                  </a:lnTo>
                  <a:lnTo>
                    <a:pt x="3" y="872"/>
                  </a:lnTo>
                  <a:lnTo>
                    <a:pt x="12" y="872"/>
                  </a:lnTo>
                  <a:lnTo>
                    <a:pt x="12" y="882"/>
                  </a:lnTo>
                  <a:close/>
                  <a:moveTo>
                    <a:pt x="12" y="901"/>
                  </a:moveTo>
                  <a:lnTo>
                    <a:pt x="3" y="901"/>
                  </a:lnTo>
                  <a:lnTo>
                    <a:pt x="3" y="891"/>
                  </a:lnTo>
                  <a:lnTo>
                    <a:pt x="12" y="891"/>
                  </a:lnTo>
                  <a:lnTo>
                    <a:pt x="12" y="901"/>
                  </a:lnTo>
                  <a:close/>
                  <a:moveTo>
                    <a:pt x="12" y="977"/>
                  </a:moveTo>
                  <a:lnTo>
                    <a:pt x="3" y="977"/>
                  </a:lnTo>
                  <a:lnTo>
                    <a:pt x="3" y="929"/>
                  </a:lnTo>
                  <a:lnTo>
                    <a:pt x="12" y="929"/>
                  </a:lnTo>
                  <a:lnTo>
                    <a:pt x="12" y="977"/>
                  </a:lnTo>
                  <a:close/>
                  <a:moveTo>
                    <a:pt x="12" y="1015"/>
                  </a:moveTo>
                  <a:lnTo>
                    <a:pt x="3" y="1015"/>
                  </a:lnTo>
                  <a:lnTo>
                    <a:pt x="3" y="1006"/>
                  </a:lnTo>
                  <a:lnTo>
                    <a:pt x="12" y="1006"/>
                  </a:lnTo>
                  <a:lnTo>
                    <a:pt x="12" y="1015"/>
                  </a:lnTo>
                  <a:close/>
                  <a:moveTo>
                    <a:pt x="12" y="1031"/>
                  </a:moveTo>
                  <a:lnTo>
                    <a:pt x="3" y="1031"/>
                  </a:lnTo>
                  <a:lnTo>
                    <a:pt x="3" y="1025"/>
                  </a:lnTo>
                  <a:lnTo>
                    <a:pt x="12" y="1025"/>
                  </a:lnTo>
                  <a:lnTo>
                    <a:pt x="12" y="1031"/>
                  </a:lnTo>
                  <a:close/>
                  <a:moveTo>
                    <a:pt x="12" y="1107"/>
                  </a:moveTo>
                  <a:lnTo>
                    <a:pt x="3" y="1107"/>
                  </a:lnTo>
                  <a:lnTo>
                    <a:pt x="3" y="1060"/>
                  </a:lnTo>
                  <a:lnTo>
                    <a:pt x="12" y="1060"/>
                  </a:lnTo>
                  <a:lnTo>
                    <a:pt x="12" y="1107"/>
                  </a:lnTo>
                  <a:close/>
                  <a:moveTo>
                    <a:pt x="12" y="1145"/>
                  </a:moveTo>
                  <a:lnTo>
                    <a:pt x="3" y="1145"/>
                  </a:lnTo>
                  <a:lnTo>
                    <a:pt x="3" y="1136"/>
                  </a:lnTo>
                  <a:lnTo>
                    <a:pt x="12" y="1136"/>
                  </a:lnTo>
                  <a:lnTo>
                    <a:pt x="12" y="1145"/>
                  </a:lnTo>
                  <a:close/>
                  <a:moveTo>
                    <a:pt x="12" y="1164"/>
                  </a:moveTo>
                  <a:lnTo>
                    <a:pt x="3" y="1164"/>
                  </a:lnTo>
                  <a:lnTo>
                    <a:pt x="3" y="1155"/>
                  </a:lnTo>
                  <a:lnTo>
                    <a:pt x="12" y="1155"/>
                  </a:lnTo>
                  <a:lnTo>
                    <a:pt x="12" y="1164"/>
                  </a:lnTo>
                  <a:close/>
                  <a:moveTo>
                    <a:pt x="12" y="1240"/>
                  </a:moveTo>
                  <a:lnTo>
                    <a:pt x="3" y="1240"/>
                  </a:lnTo>
                  <a:lnTo>
                    <a:pt x="3" y="1193"/>
                  </a:lnTo>
                  <a:lnTo>
                    <a:pt x="12" y="1193"/>
                  </a:lnTo>
                  <a:lnTo>
                    <a:pt x="12" y="1240"/>
                  </a:lnTo>
                  <a:close/>
                  <a:moveTo>
                    <a:pt x="12" y="1278"/>
                  </a:moveTo>
                  <a:lnTo>
                    <a:pt x="3" y="1278"/>
                  </a:lnTo>
                  <a:lnTo>
                    <a:pt x="3" y="1269"/>
                  </a:lnTo>
                  <a:lnTo>
                    <a:pt x="12" y="1269"/>
                  </a:lnTo>
                  <a:lnTo>
                    <a:pt x="12" y="1278"/>
                  </a:lnTo>
                  <a:close/>
                  <a:moveTo>
                    <a:pt x="12" y="1298"/>
                  </a:moveTo>
                  <a:lnTo>
                    <a:pt x="3" y="1298"/>
                  </a:lnTo>
                  <a:lnTo>
                    <a:pt x="3" y="1288"/>
                  </a:lnTo>
                  <a:lnTo>
                    <a:pt x="12" y="1288"/>
                  </a:lnTo>
                  <a:lnTo>
                    <a:pt x="12" y="1298"/>
                  </a:lnTo>
                  <a:close/>
                  <a:moveTo>
                    <a:pt x="12" y="1374"/>
                  </a:moveTo>
                  <a:lnTo>
                    <a:pt x="3" y="1374"/>
                  </a:lnTo>
                  <a:lnTo>
                    <a:pt x="3" y="1326"/>
                  </a:lnTo>
                  <a:lnTo>
                    <a:pt x="12" y="1326"/>
                  </a:lnTo>
                  <a:lnTo>
                    <a:pt x="12" y="1374"/>
                  </a:lnTo>
                  <a:close/>
                  <a:moveTo>
                    <a:pt x="12" y="1412"/>
                  </a:moveTo>
                  <a:lnTo>
                    <a:pt x="3" y="1412"/>
                  </a:lnTo>
                  <a:lnTo>
                    <a:pt x="3" y="1402"/>
                  </a:lnTo>
                  <a:lnTo>
                    <a:pt x="12" y="1402"/>
                  </a:lnTo>
                  <a:lnTo>
                    <a:pt x="12" y="1412"/>
                  </a:lnTo>
                  <a:close/>
                  <a:moveTo>
                    <a:pt x="12" y="1431"/>
                  </a:moveTo>
                  <a:lnTo>
                    <a:pt x="3" y="1431"/>
                  </a:lnTo>
                  <a:lnTo>
                    <a:pt x="3" y="1421"/>
                  </a:lnTo>
                  <a:lnTo>
                    <a:pt x="12" y="1421"/>
                  </a:lnTo>
                  <a:lnTo>
                    <a:pt x="12" y="1431"/>
                  </a:lnTo>
                  <a:close/>
                  <a:moveTo>
                    <a:pt x="12" y="1507"/>
                  </a:moveTo>
                  <a:lnTo>
                    <a:pt x="3" y="1507"/>
                  </a:lnTo>
                  <a:lnTo>
                    <a:pt x="3" y="1459"/>
                  </a:lnTo>
                  <a:lnTo>
                    <a:pt x="12" y="1459"/>
                  </a:lnTo>
                  <a:lnTo>
                    <a:pt x="12" y="1507"/>
                  </a:lnTo>
                  <a:close/>
                  <a:moveTo>
                    <a:pt x="12" y="1545"/>
                  </a:moveTo>
                  <a:lnTo>
                    <a:pt x="3" y="1545"/>
                  </a:lnTo>
                  <a:lnTo>
                    <a:pt x="3" y="1536"/>
                  </a:lnTo>
                  <a:lnTo>
                    <a:pt x="12" y="1536"/>
                  </a:lnTo>
                  <a:lnTo>
                    <a:pt x="12" y="1545"/>
                  </a:lnTo>
                  <a:close/>
                  <a:moveTo>
                    <a:pt x="12" y="1564"/>
                  </a:moveTo>
                  <a:lnTo>
                    <a:pt x="3" y="1564"/>
                  </a:lnTo>
                  <a:lnTo>
                    <a:pt x="3" y="1555"/>
                  </a:lnTo>
                  <a:lnTo>
                    <a:pt x="12" y="1555"/>
                  </a:lnTo>
                  <a:lnTo>
                    <a:pt x="12" y="1564"/>
                  </a:lnTo>
                  <a:close/>
                  <a:moveTo>
                    <a:pt x="12" y="1640"/>
                  </a:moveTo>
                  <a:lnTo>
                    <a:pt x="3" y="1640"/>
                  </a:lnTo>
                  <a:lnTo>
                    <a:pt x="3" y="1593"/>
                  </a:lnTo>
                  <a:lnTo>
                    <a:pt x="12" y="1593"/>
                  </a:lnTo>
                  <a:lnTo>
                    <a:pt x="12" y="1640"/>
                  </a:lnTo>
                  <a:close/>
                  <a:moveTo>
                    <a:pt x="12" y="1675"/>
                  </a:moveTo>
                  <a:lnTo>
                    <a:pt x="3" y="1675"/>
                  </a:lnTo>
                  <a:lnTo>
                    <a:pt x="3" y="1666"/>
                  </a:lnTo>
                  <a:lnTo>
                    <a:pt x="12" y="1666"/>
                  </a:lnTo>
                  <a:lnTo>
                    <a:pt x="12" y="1675"/>
                  </a:lnTo>
                  <a:close/>
                  <a:moveTo>
                    <a:pt x="12" y="1694"/>
                  </a:moveTo>
                  <a:lnTo>
                    <a:pt x="3" y="1694"/>
                  </a:lnTo>
                  <a:lnTo>
                    <a:pt x="3" y="1685"/>
                  </a:lnTo>
                  <a:lnTo>
                    <a:pt x="12" y="1685"/>
                  </a:lnTo>
                  <a:lnTo>
                    <a:pt x="12" y="1694"/>
                  </a:lnTo>
                  <a:close/>
                  <a:moveTo>
                    <a:pt x="12" y="1770"/>
                  </a:moveTo>
                  <a:lnTo>
                    <a:pt x="3" y="1770"/>
                  </a:lnTo>
                  <a:lnTo>
                    <a:pt x="3" y="1723"/>
                  </a:lnTo>
                  <a:lnTo>
                    <a:pt x="12" y="1723"/>
                  </a:lnTo>
                  <a:lnTo>
                    <a:pt x="12" y="1770"/>
                  </a:lnTo>
                  <a:close/>
                  <a:moveTo>
                    <a:pt x="12" y="1808"/>
                  </a:moveTo>
                  <a:lnTo>
                    <a:pt x="3" y="1808"/>
                  </a:lnTo>
                  <a:lnTo>
                    <a:pt x="3" y="1799"/>
                  </a:lnTo>
                  <a:lnTo>
                    <a:pt x="12" y="1799"/>
                  </a:lnTo>
                  <a:lnTo>
                    <a:pt x="12" y="1808"/>
                  </a:lnTo>
                  <a:close/>
                  <a:moveTo>
                    <a:pt x="12" y="1827"/>
                  </a:moveTo>
                  <a:lnTo>
                    <a:pt x="3" y="1827"/>
                  </a:lnTo>
                  <a:lnTo>
                    <a:pt x="3" y="1818"/>
                  </a:lnTo>
                  <a:lnTo>
                    <a:pt x="12" y="1818"/>
                  </a:lnTo>
                  <a:lnTo>
                    <a:pt x="12" y="1827"/>
                  </a:lnTo>
                  <a:close/>
                  <a:moveTo>
                    <a:pt x="12" y="1904"/>
                  </a:moveTo>
                  <a:lnTo>
                    <a:pt x="3" y="1904"/>
                  </a:lnTo>
                  <a:lnTo>
                    <a:pt x="3" y="1856"/>
                  </a:lnTo>
                  <a:lnTo>
                    <a:pt x="12" y="1856"/>
                  </a:lnTo>
                  <a:lnTo>
                    <a:pt x="12" y="1904"/>
                  </a:lnTo>
                  <a:close/>
                  <a:moveTo>
                    <a:pt x="12" y="1942"/>
                  </a:moveTo>
                  <a:lnTo>
                    <a:pt x="3" y="1942"/>
                  </a:lnTo>
                  <a:lnTo>
                    <a:pt x="3" y="1932"/>
                  </a:lnTo>
                  <a:lnTo>
                    <a:pt x="12" y="1932"/>
                  </a:lnTo>
                  <a:lnTo>
                    <a:pt x="12" y="1942"/>
                  </a:lnTo>
                  <a:close/>
                  <a:moveTo>
                    <a:pt x="12" y="1961"/>
                  </a:moveTo>
                  <a:lnTo>
                    <a:pt x="3" y="1961"/>
                  </a:lnTo>
                  <a:lnTo>
                    <a:pt x="3" y="1951"/>
                  </a:lnTo>
                  <a:lnTo>
                    <a:pt x="12" y="1951"/>
                  </a:lnTo>
                  <a:lnTo>
                    <a:pt x="12" y="1961"/>
                  </a:lnTo>
                  <a:close/>
                  <a:moveTo>
                    <a:pt x="12" y="2037"/>
                  </a:moveTo>
                  <a:lnTo>
                    <a:pt x="3" y="2037"/>
                  </a:lnTo>
                  <a:lnTo>
                    <a:pt x="3" y="1989"/>
                  </a:lnTo>
                  <a:lnTo>
                    <a:pt x="12" y="1989"/>
                  </a:lnTo>
                  <a:lnTo>
                    <a:pt x="12" y="2037"/>
                  </a:lnTo>
                  <a:close/>
                  <a:moveTo>
                    <a:pt x="12" y="2075"/>
                  </a:moveTo>
                  <a:lnTo>
                    <a:pt x="3" y="2075"/>
                  </a:lnTo>
                  <a:lnTo>
                    <a:pt x="3" y="2066"/>
                  </a:lnTo>
                  <a:lnTo>
                    <a:pt x="12" y="2066"/>
                  </a:lnTo>
                  <a:lnTo>
                    <a:pt x="12" y="2075"/>
                  </a:lnTo>
                  <a:close/>
                  <a:moveTo>
                    <a:pt x="12" y="2094"/>
                  </a:moveTo>
                  <a:lnTo>
                    <a:pt x="3" y="2094"/>
                  </a:lnTo>
                  <a:lnTo>
                    <a:pt x="3" y="2085"/>
                  </a:lnTo>
                  <a:lnTo>
                    <a:pt x="12" y="2085"/>
                  </a:lnTo>
                  <a:lnTo>
                    <a:pt x="12" y="2094"/>
                  </a:lnTo>
                  <a:close/>
                  <a:moveTo>
                    <a:pt x="12" y="2170"/>
                  </a:moveTo>
                  <a:lnTo>
                    <a:pt x="3" y="2170"/>
                  </a:lnTo>
                  <a:lnTo>
                    <a:pt x="3" y="2123"/>
                  </a:lnTo>
                  <a:lnTo>
                    <a:pt x="12" y="2123"/>
                  </a:lnTo>
                  <a:lnTo>
                    <a:pt x="12" y="2170"/>
                  </a:lnTo>
                  <a:close/>
                  <a:moveTo>
                    <a:pt x="12" y="2208"/>
                  </a:moveTo>
                  <a:lnTo>
                    <a:pt x="3" y="2208"/>
                  </a:lnTo>
                  <a:lnTo>
                    <a:pt x="3" y="2199"/>
                  </a:lnTo>
                  <a:lnTo>
                    <a:pt x="12" y="2199"/>
                  </a:lnTo>
                  <a:lnTo>
                    <a:pt x="12" y="2208"/>
                  </a:lnTo>
                  <a:close/>
                  <a:moveTo>
                    <a:pt x="12" y="2227"/>
                  </a:moveTo>
                  <a:lnTo>
                    <a:pt x="3" y="2227"/>
                  </a:lnTo>
                  <a:lnTo>
                    <a:pt x="3" y="2218"/>
                  </a:lnTo>
                  <a:lnTo>
                    <a:pt x="12" y="2218"/>
                  </a:lnTo>
                  <a:lnTo>
                    <a:pt x="12" y="2227"/>
                  </a:lnTo>
                  <a:close/>
                  <a:moveTo>
                    <a:pt x="12" y="2300"/>
                  </a:moveTo>
                  <a:lnTo>
                    <a:pt x="3" y="2300"/>
                  </a:lnTo>
                  <a:lnTo>
                    <a:pt x="3" y="2256"/>
                  </a:lnTo>
                  <a:lnTo>
                    <a:pt x="12" y="2256"/>
                  </a:lnTo>
                  <a:lnTo>
                    <a:pt x="12" y="2300"/>
                  </a:lnTo>
                  <a:close/>
                  <a:moveTo>
                    <a:pt x="12" y="2338"/>
                  </a:moveTo>
                  <a:lnTo>
                    <a:pt x="3" y="2338"/>
                  </a:lnTo>
                  <a:lnTo>
                    <a:pt x="3" y="2329"/>
                  </a:lnTo>
                  <a:lnTo>
                    <a:pt x="12" y="2329"/>
                  </a:lnTo>
                  <a:lnTo>
                    <a:pt x="12" y="2338"/>
                  </a:lnTo>
                  <a:close/>
                  <a:moveTo>
                    <a:pt x="12" y="2357"/>
                  </a:moveTo>
                  <a:lnTo>
                    <a:pt x="3" y="2357"/>
                  </a:lnTo>
                  <a:lnTo>
                    <a:pt x="3" y="2348"/>
                  </a:lnTo>
                  <a:lnTo>
                    <a:pt x="12" y="2348"/>
                  </a:lnTo>
                  <a:lnTo>
                    <a:pt x="12" y="2357"/>
                  </a:lnTo>
                  <a:close/>
                  <a:moveTo>
                    <a:pt x="12" y="2434"/>
                  </a:moveTo>
                  <a:lnTo>
                    <a:pt x="3" y="2434"/>
                  </a:lnTo>
                  <a:lnTo>
                    <a:pt x="3" y="2386"/>
                  </a:lnTo>
                  <a:lnTo>
                    <a:pt x="12" y="2386"/>
                  </a:lnTo>
                  <a:lnTo>
                    <a:pt x="12" y="2434"/>
                  </a:lnTo>
                  <a:close/>
                  <a:moveTo>
                    <a:pt x="12" y="2472"/>
                  </a:moveTo>
                  <a:lnTo>
                    <a:pt x="3" y="2472"/>
                  </a:lnTo>
                  <a:lnTo>
                    <a:pt x="3" y="2462"/>
                  </a:lnTo>
                  <a:lnTo>
                    <a:pt x="12" y="2462"/>
                  </a:lnTo>
                  <a:lnTo>
                    <a:pt x="12" y="2472"/>
                  </a:lnTo>
                  <a:close/>
                  <a:moveTo>
                    <a:pt x="12" y="2491"/>
                  </a:moveTo>
                  <a:lnTo>
                    <a:pt x="3" y="2491"/>
                  </a:lnTo>
                  <a:lnTo>
                    <a:pt x="3" y="2481"/>
                  </a:lnTo>
                  <a:lnTo>
                    <a:pt x="12" y="2481"/>
                  </a:lnTo>
                  <a:lnTo>
                    <a:pt x="12" y="2491"/>
                  </a:lnTo>
                  <a:close/>
                  <a:moveTo>
                    <a:pt x="12" y="2567"/>
                  </a:moveTo>
                  <a:lnTo>
                    <a:pt x="3" y="2567"/>
                  </a:lnTo>
                  <a:lnTo>
                    <a:pt x="3" y="2519"/>
                  </a:lnTo>
                  <a:lnTo>
                    <a:pt x="12" y="2519"/>
                  </a:lnTo>
                  <a:lnTo>
                    <a:pt x="12" y="2567"/>
                  </a:lnTo>
                  <a:close/>
                  <a:moveTo>
                    <a:pt x="12" y="2605"/>
                  </a:moveTo>
                  <a:lnTo>
                    <a:pt x="3" y="2605"/>
                  </a:lnTo>
                  <a:lnTo>
                    <a:pt x="3" y="2595"/>
                  </a:lnTo>
                  <a:lnTo>
                    <a:pt x="12" y="2595"/>
                  </a:lnTo>
                  <a:lnTo>
                    <a:pt x="12" y="2605"/>
                  </a:lnTo>
                  <a:close/>
                  <a:moveTo>
                    <a:pt x="12" y="2624"/>
                  </a:moveTo>
                  <a:lnTo>
                    <a:pt x="3" y="2624"/>
                  </a:lnTo>
                  <a:lnTo>
                    <a:pt x="3" y="2615"/>
                  </a:lnTo>
                  <a:lnTo>
                    <a:pt x="12" y="2615"/>
                  </a:lnTo>
                  <a:lnTo>
                    <a:pt x="12" y="2624"/>
                  </a:lnTo>
                  <a:close/>
                  <a:moveTo>
                    <a:pt x="12" y="2700"/>
                  </a:moveTo>
                  <a:lnTo>
                    <a:pt x="3" y="2700"/>
                  </a:lnTo>
                  <a:lnTo>
                    <a:pt x="3" y="2653"/>
                  </a:lnTo>
                  <a:lnTo>
                    <a:pt x="12" y="2653"/>
                  </a:lnTo>
                  <a:lnTo>
                    <a:pt x="12" y="2700"/>
                  </a:lnTo>
                  <a:close/>
                  <a:moveTo>
                    <a:pt x="12" y="2738"/>
                  </a:moveTo>
                  <a:lnTo>
                    <a:pt x="3" y="2738"/>
                  </a:lnTo>
                  <a:lnTo>
                    <a:pt x="3" y="2729"/>
                  </a:lnTo>
                  <a:lnTo>
                    <a:pt x="12" y="2729"/>
                  </a:lnTo>
                  <a:lnTo>
                    <a:pt x="12" y="2738"/>
                  </a:lnTo>
                  <a:close/>
                  <a:moveTo>
                    <a:pt x="12" y="2757"/>
                  </a:moveTo>
                  <a:lnTo>
                    <a:pt x="3" y="2757"/>
                  </a:lnTo>
                  <a:lnTo>
                    <a:pt x="3" y="2748"/>
                  </a:lnTo>
                  <a:lnTo>
                    <a:pt x="12" y="2748"/>
                  </a:lnTo>
                  <a:lnTo>
                    <a:pt x="12" y="2757"/>
                  </a:lnTo>
                  <a:close/>
                  <a:moveTo>
                    <a:pt x="12" y="2833"/>
                  </a:moveTo>
                  <a:lnTo>
                    <a:pt x="3" y="2833"/>
                  </a:lnTo>
                  <a:lnTo>
                    <a:pt x="3" y="2786"/>
                  </a:lnTo>
                  <a:lnTo>
                    <a:pt x="12" y="2786"/>
                  </a:lnTo>
                  <a:lnTo>
                    <a:pt x="12" y="2833"/>
                  </a:lnTo>
                  <a:close/>
                  <a:moveTo>
                    <a:pt x="12" y="2872"/>
                  </a:moveTo>
                  <a:lnTo>
                    <a:pt x="3" y="2872"/>
                  </a:lnTo>
                  <a:lnTo>
                    <a:pt x="3" y="2862"/>
                  </a:lnTo>
                  <a:lnTo>
                    <a:pt x="12" y="2862"/>
                  </a:lnTo>
                  <a:lnTo>
                    <a:pt x="12" y="2872"/>
                  </a:lnTo>
                  <a:close/>
                  <a:moveTo>
                    <a:pt x="12" y="2891"/>
                  </a:moveTo>
                  <a:lnTo>
                    <a:pt x="3" y="2891"/>
                  </a:lnTo>
                  <a:lnTo>
                    <a:pt x="3" y="2881"/>
                  </a:lnTo>
                  <a:lnTo>
                    <a:pt x="12" y="2881"/>
                  </a:lnTo>
                  <a:lnTo>
                    <a:pt x="12" y="2891"/>
                  </a:lnTo>
                  <a:close/>
                  <a:moveTo>
                    <a:pt x="12" y="2964"/>
                  </a:moveTo>
                  <a:lnTo>
                    <a:pt x="3" y="2964"/>
                  </a:lnTo>
                  <a:lnTo>
                    <a:pt x="3" y="2916"/>
                  </a:lnTo>
                  <a:lnTo>
                    <a:pt x="12" y="2916"/>
                  </a:lnTo>
                  <a:lnTo>
                    <a:pt x="12" y="2964"/>
                  </a:lnTo>
                  <a:close/>
                  <a:moveTo>
                    <a:pt x="12" y="3002"/>
                  </a:moveTo>
                  <a:lnTo>
                    <a:pt x="3" y="3002"/>
                  </a:lnTo>
                  <a:lnTo>
                    <a:pt x="3" y="2992"/>
                  </a:lnTo>
                  <a:lnTo>
                    <a:pt x="12" y="2992"/>
                  </a:lnTo>
                  <a:lnTo>
                    <a:pt x="12" y="3002"/>
                  </a:lnTo>
                  <a:close/>
                  <a:moveTo>
                    <a:pt x="12" y="3021"/>
                  </a:moveTo>
                  <a:lnTo>
                    <a:pt x="3" y="3021"/>
                  </a:lnTo>
                  <a:lnTo>
                    <a:pt x="3" y="3011"/>
                  </a:lnTo>
                  <a:lnTo>
                    <a:pt x="12" y="3011"/>
                  </a:lnTo>
                  <a:lnTo>
                    <a:pt x="12" y="3021"/>
                  </a:lnTo>
                  <a:close/>
                  <a:moveTo>
                    <a:pt x="12" y="3097"/>
                  </a:moveTo>
                  <a:lnTo>
                    <a:pt x="3" y="3097"/>
                  </a:lnTo>
                  <a:lnTo>
                    <a:pt x="3" y="3049"/>
                  </a:lnTo>
                  <a:lnTo>
                    <a:pt x="12" y="3049"/>
                  </a:lnTo>
                  <a:lnTo>
                    <a:pt x="12" y="3097"/>
                  </a:lnTo>
                  <a:close/>
                  <a:moveTo>
                    <a:pt x="12" y="3135"/>
                  </a:moveTo>
                  <a:lnTo>
                    <a:pt x="3" y="3135"/>
                  </a:lnTo>
                  <a:lnTo>
                    <a:pt x="3" y="3125"/>
                  </a:lnTo>
                  <a:lnTo>
                    <a:pt x="12" y="3125"/>
                  </a:lnTo>
                  <a:lnTo>
                    <a:pt x="12" y="3135"/>
                  </a:lnTo>
                  <a:close/>
                  <a:moveTo>
                    <a:pt x="12" y="3154"/>
                  </a:moveTo>
                  <a:lnTo>
                    <a:pt x="3" y="3154"/>
                  </a:lnTo>
                  <a:lnTo>
                    <a:pt x="3" y="3144"/>
                  </a:lnTo>
                  <a:lnTo>
                    <a:pt x="12" y="3144"/>
                  </a:lnTo>
                  <a:lnTo>
                    <a:pt x="12" y="3154"/>
                  </a:lnTo>
                  <a:close/>
                  <a:moveTo>
                    <a:pt x="12" y="3230"/>
                  </a:moveTo>
                  <a:lnTo>
                    <a:pt x="3" y="3230"/>
                  </a:lnTo>
                  <a:lnTo>
                    <a:pt x="3" y="3183"/>
                  </a:lnTo>
                  <a:lnTo>
                    <a:pt x="12" y="3183"/>
                  </a:lnTo>
                  <a:lnTo>
                    <a:pt x="12" y="3230"/>
                  </a:lnTo>
                  <a:close/>
                  <a:moveTo>
                    <a:pt x="12" y="3268"/>
                  </a:moveTo>
                  <a:lnTo>
                    <a:pt x="3" y="3268"/>
                  </a:lnTo>
                  <a:lnTo>
                    <a:pt x="3" y="3259"/>
                  </a:lnTo>
                  <a:lnTo>
                    <a:pt x="12" y="3259"/>
                  </a:lnTo>
                  <a:lnTo>
                    <a:pt x="12" y="3268"/>
                  </a:lnTo>
                  <a:close/>
                  <a:moveTo>
                    <a:pt x="12" y="3287"/>
                  </a:moveTo>
                  <a:lnTo>
                    <a:pt x="3" y="3287"/>
                  </a:lnTo>
                  <a:lnTo>
                    <a:pt x="3" y="3278"/>
                  </a:lnTo>
                  <a:lnTo>
                    <a:pt x="12" y="3278"/>
                  </a:lnTo>
                  <a:lnTo>
                    <a:pt x="12" y="3287"/>
                  </a:lnTo>
                  <a:close/>
                  <a:moveTo>
                    <a:pt x="12" y="3363"/>
                  </a:moveTo>
                  <a:lnTo>
                    <a:pt x="3" y="3363"/>
                  </a:lnTo>
                  <a:lnTo>
                    <a:pt x="3" y="3316"/>
                  </a:lnTo>
                  <a:lnTo>
                    <a:pt x="12" y="3316"/>
                  </a:lnTo>
                  <a:lnTo>
                    <a:pt x="12" y="3363"/>
                  </a:lnTo>
                  <a:close/>
                  <a:moveTo>
                    <a:pt x="12" y="3402"/>
                  </a:moveTo>
                  <a:lnTo>
                    <a:pt x="3" y="3402"/>
                  </a:lnTo>
                  <a:lnTo>
                    <a:pt x="3" y="3392"/>
                  </a:lnTo>
                  <a:lnTo>
                    <a:pt x="12" y="3392"/>
                  </a:lnTo>
                  <a:lnTo>
                    <a:pt x="12" y="3402"/>
                  </a:lnTo>
                  <a:close/>
                  <a:moveTo>
                    <a:pt x="12" y="3421"/>
                  </a:moveTo>
                  <a:lnTo>
                    <a:pt x="3" y="3421"/>
                  </a:lnTo>
                  <a:lnTo>
                    <a:pt x="3" y="3411"/>
                  </a:lnTo>
                  <a:lnTo>
                    <a:pt x="12" y="3411"/>
                  </a:lnTo>
                  <a:lnTo>
                    <a:pt x="12" y="3421"/>
                  </a:lnTo>
                  <a:close/>
                  <a:moveTo>
                    <a:pt x="12" y="3497"/>
                  </a:moveTo>
                  <a:lnTo>
                    <a:pt x="3" y="3497"/>
                  </a:lnTo>
                  <a:lnTo>
                    <a:pt x="3" y="3449"/>
                  </a:lnTo>
                  <a:lnTo>
                    <a:pt x="12" y="3449"/>
                  </a:lnTo>
                  <a:lnTo>
                    <a:pt x="12" y="3497"/>
                  </a:lnTo>
                  <a:close/>
                  <a:moveTo>
                    <a:pt x="12" y="3535"/>
                  </a:moveTo>
                  <a:lnTo>
                    <a:pt x="3" y="3535"/>
                  </a:lnTo>
                  <a:lnTo>
                    <a:pt x="3" y="3525"/>
                  </a:lnTo>
                  <a:lnTo>
                    <a:pt x="12" y="3525"/>
                  </a:lnTo>
                  <a:lnTo>
                    <a:pt x="12" y="3535"/>
                  </a:lnTo>
                  <a:close/>
                  <a:moveTo>
                    <a:pt x="12" y="3551"/>
                  </a:moveTo>
                  <a:lnTo>
                    <a:pt x="3" y="3551"/>
                  </a:lnTo>
                  <a:lnTo>
                    <a:pt x="3" y="3541"/>
                  </a:lnTo>
                  <a:lnTo>
                    <a:pt x="12" y="3541"/>
                  </a:lnTo>
                  <a:lnTo>
                    <a:pt x="12" y="3551"/>
                  </a:lnTo>
                  <a:close/>
                  <a:moveTo>
                    <a:pt x="12" y="3627"/>
                  </a:moveTo>
                  <a:lnTo>
                    <a:pt x="3" y="3627"/>
                  </a:lnTo>
                  <a:lnTo>
                    <a:pt x="3" y="3579"/>
                  </a:lnTo>
                  <a:lnTo>
                    <a:pt x="12" y="3579"/>
                  </a:lnTo>
                  <a:lnTo>
                    <a:pt x="12" y="3627"/>
                  </a:lnTo>
                  <a:close/>
                  <a:moveTo>
                    <a:pt x="12" y="3665"/>
                  </a:moveTo>
                  <a:lnTo>
                    <a:pt x="3" y="3665"/>
                  </a:lnTo>
                  <a:lnTo>
                    <a:pt x="3" y="3655"/>
                  </a:lnTo>
                  <a:lnTo>
                    <a:pt x="12" y="3655"/>
                  </a:lnTo>
                  <a:lnTo>
                    <a:pt x="12" y="3665"/>
                  </a:lnTo>
                  <a:close/>
                  <a:moveTo>
                    <a:pt x="12" y="3684"/>
                  </a:moveTo>
                  <a:lnTo>
                    <a:pt x="3" y="3684"/>
                  </a:lnTo>
                  <a:lnTo>
                    <a:pt x="3" y="3674"/>
                  </a:lnTo>
                  <a:lnTo>
                    <a:pt x="12" y="3674"/>
                  </a:lnTo>
                  <a:lnTo>
                    <a:pt x="12" y="3684"/>
                  </a:lnTo>
                  <a:close/>
                  <a:moveTo>
                    <a:pt x="12" y="3760"/>
                  </a:moveTo>
                  <a:lnTo>
                    <a:pt x="3" y="3760"/>
                  </a:lnTo>
                  <a:lnTo>
                    <a:pt x="3" y="3713"/>
                  </a:lnTo>
                  <a:lnTo>
                    <a:pt x="12" y="3713"/>
                  </a:lnTo>
                  <a:lnTo>
                    <a:pt x="12" y="3760"/>
                  </a:lnTo>
                  <a:close/>
                  <a:moveTo>
                    <a:pt x="12" y="3798"/>
                  </a:moveTo>
                  <a:lnTo>
                    <a:pt x="3" y="3798"/>
                  </a:lnTo>
                  <a:lnTo>
                    <a:pt x="3" y="3789"/>
                  </a:lnTo>
                  <a:lnTo>
                    <a:pt x="12" y="3789"/>
                  </a:lnTo>
                  <a:lnTo>
                    <a:pt x="12" y="3798"/>
                  </a:lnTo>
                  <a:close/>
                  <a:moveTo>
                    <a:pt x="12" y="3817"/>
                  </a:moveTo>
                  <a:lnTo>
                    <a:pt x="3" y="3817"/>
                  </a:lnTo>
                  <a:lnTo>
                    <a:pt x="3" y="3808"/>
                  </a:lnTo>
                  <a:lnTo>
                    <a:pt x="12" y="3808"/>
                  </a:lnTo>
                  <a:lnTo>
                    <a:pt x="12" y="3817"/>
                  </a:lnTo>
                  <a:close/>
                  <a:moveTo>
                    <a:pt x="3" y="3884"/>
                  </a:moveTo>
                  <a:lnTo>
                    <a:pt x="3" y="3846"/>
                  </a:lnTo>
                  <a:lnTo>
                    <a:pt x="12" y="3846"/>
                  </a:lnTo>
                  <a:lnTo>
                    <a:pt x="12" y="3884"/>
                  </a:lnTo>
                  <a:lnTo>
                    <a:pt x="3" y="3884"/>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828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1001" y="208557"/>
            <a:ext cx="500201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effectLst>
                  <a:reflection blurRad="12700" stA="28000" endPos="45000" dist="1000" dir="5400000" sy="-100000" algn="bl" rotWithShape="0"/>
                </a:effectLst>
                <a:highlight>
                  <a:srgbClr val="FFFF00"/>
                </a:highlight>
                <a:latin typeface="+mj-lt"/>
              </a:rPr>
              <a:t>TRÒ CHƠI AI NHANH HƠN</a:t>
            </a:r>
          </a:p>
        </p:txBody>
      </p:sp>
      <p:sp>
        <p:nvSpPr>
          <p:cNvPr id="8" name="Rectangle 7"/>
          <p:cNvSpPr/>
          <p:nvPr/>
        </p:nvSpPr>
        <p:spPr>
          <a:xfrm>
            <a:off x="1009418"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p>
        </p:txBody>
      </p:sp>
      <p:sp>
        <p:nvSpPr>
          <p:cNvPr id="10" name="Rectangle 9"/>
          <p:cNvSpPr/>
          <p:nvPr/>
        </p:nvSpPr>
        <p:spPr>
          <a:xfrm>
            <a:off x="3279556" y="1084986"/>
            <a:ext cx="2307042"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p>
        </p:txBody>
      </p:sp>
      <p:sp>
        <p:nvSpPr>
          <p:cNvPr id="11" name="TextBox 10"/>
          <p:cNvSpPr txBox="1"/>
          <p:nvPr/>
        </p:nvSpPr>
        <p:spPr>
          <a:xfrm>
            <a:off x="1259632" y="1850291"/>
            <a:ext cx="6916397" cy="2893100"/>
          </a:xfrm>
          <a:prstGeom prst="rect">
            <a:avLst/>
          </a:prstGeom>
          <a:noFill/>
          <a:ln>
            <a:solidFill>
              <a:schemeClr val="tx1"/>
            </a:solidFill>
            <a:prstDash val="dashDot"/>
          </a:ln>
        </p:spPr>
        <p:txBody>
          <a:bodyPr wrap="square" rtlCol="0">
            <a:spAutoFit/>
          </a:bodyPr>
          <a:lstStyle/>
          <a:p>
            <a:r>
              <a:rPr lang="vi-VN" sz="2600" dirty="0">
                <a:latin typeface="+mj-lt"/>
              </a:rPr>
              <a:t>- Lớp chia thành 2 đội</a:t>
            </a:r>
          </a:p>
          <a:p>
            <a:r>
              <a:rPr lang="vi-VN" sz="2600" dirty="0">
                <a:latin typeface="+mj-lt"/>
              </a:rPr>
              <a:t>-</a:t>
            </a:r>
            <a:r>
              <a:rPr lang="en-US" sz="2600" dirty="0">
                <a:latin typeface="+mj-lt"/>
              </a:rPr>
              <a:t> </a:t>
            </a:r>
            <a:r>
              <a:rPr lang="vi-VN" sz="2600" dirty="0">
                <a:latin typeface="+mj-lt"/>
              </a:rPr>
              <a:t>Trong vòng </a:t>
            </a:r>
            <a:r>
              <a:rPr lang="en-US" sz="2600" dirty="0">
                <a:highlight>
                  <a:srgbClr val="FFFF00"/>
                </a:highlight>
                <a:latin typeface="+mj-lt"/>
                <a:cs typeface="Times New Roman" panose="02020603050405020304" pitchFamily="18" charset="0"/>
              </a:rPr>
              <a:t>6</a:t>
            </a:r>
            <a:r>
              <a:rPr lang="vi-VN" sz="2600" dirty="0">
                <a:latin typeface="+mj-lt"/>
              </a:rPr>
              <a:t> phút</a:t>
            </a:r>
            <a:r>
              <a:rPr lang="en-US" sz="2600" dirty="0">
                <a:latin typeface="+mj-lt"/>
              </a:rPr>
              <a:t> (</a:t>
            </a:r>
            <a:r>
              <a:rPr lang="en-US" sz="2600" dirty="0">
                <a:latin typeface="Times New Roman" panose="02020603050405020304" pitchFamily="18" charset="0"/>
                <a:cs typeface="Times New Roman" panose="02020603050405020304" pitchFamily="18" charset="0"/>
              </a:rPr>
              <a:t>3 </a:t>
            </a:r>
            <a:r>
              <a:rPr lang="en-US" sz="2600" dirty="0" err="1">
                <a:latin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ghi</a:t>
            </a:r>
            <a:r>
              <a:rPr lang="en-US" sz="2600" dirty="0">
                <a:latin typeface="Times New Roman" panose="02020603050405020304" pitchFamily="18" charset="0"/>
                <a:cs typeface="Times New Roman" panose="02020603050405020304" pitchFamily="18" charset="0"/>
              </a:rPr>
              <a:t>)</a:t>
            </a:r>
            <a:r>
              <a:rPr lang="en-US" sz="2600" dirty="0">
                <a:latin typeface="+mj-lt"/>
              </a:rPr>
              <a:t>, </a:t>
            </a:r>
            <a:r>
              <a:rPr lang="vi-VN" sz="2600" dirty="0">
                <a:latin typeface="+mj-lt"/>
              </a:rPr>
              <a:t>từng thành viên trong đội lên viết các biểu hiện của tôn trọng sự thật lên bảng . </a:t>
            </a:r>
          </a:p>
          <a:p>
            <a:r>
              <a:rPr lang="vi-VN" sz="2600" dirty="0">
                <a:latin typeface="+mj-lt"/>
              </a:rPr>
              <a:t>- Đội nào ghi được nhiều biểu hiện </a:t>
            </a:r>
            <a:r>
              <a:rPr lang="en-US" sz="2600" dirty="0" err="1">
                <a:latin typeface="+mj-lt"/>
              </a:rPr>
              <a:t>và</a:t>
            </a:r>
            <a:r>
              <a:rPr lang="en-US" sz="2600" dirty="0">
                <a:latin typeface="+mj-lt"/>
              </a:rPr>
              <a:t> </a:t>
            </a:r>
            <a:r>
              <a:rPr lang="vi-VN" sz="2600" dirty="0">
                <a:latin typeface="+mj-lt"/>
              </a:rPr>
              <a:t>đúng hơn </a:t>
            </a:r>
            <a:r>
              <a:rPr lang="en-US" sz="2600" dirty="0" err="1">
                <a:latin typeface="+mj-lt"/>
              </a:rPr>
              <a:t>thì</a:t>
            </a:r>
            <a:r>
              <a:rPr lang="en-US" sz="2600" dirty="0">
                <a:latin typeface="+mj-lt"/>
              </a:rPr>
              <a:t> </a:t>
            </a:r>
            <a:r>
              <a:rPr lang="vi-VN" sz="2600" dirty="0">
                <a:latin typeface="+mj-lt"/>
              </a:rPr>
              <a:t>chiến thắng</a:t>
            </a:r>
            <a:r>
              <a:rPr lang="en-US" sz="2600" dirty="0">
                <a:latin typeface="+mj-lt"/>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TX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2.</a:t>
            </a:r>
            <a:endParaRPr lang="vi-VN" sz="2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D4F4CF4-CAB4-9C92-5839-9C5299107FDA}"/>
              </a:ext>
            </a:extLst>
          </p:cNvPr>
          <p:cNvGrpSpPr>
            <a:grpSpLocks/>
          </p:cNvGrpSpPr>
          <p:nvPr/>
        </p:nvGrpSpPr>
        <p:grpSpPr bwMode="auto">
          <a:xfrm>
            <a:off x="164798" y="123477"/>
            <a:ext cx="8943706" cy="4896545"/>
            <a:chOff x="1033" y="594"/>
            <a:chExt cx="10438" cy="7632"/>
          </a:xfrm>
        </p:grpSpPr>
        <p:sp>
          <p:nvSpPr>
            <p:cNvPr id="4" name="Freeform 3">
              <a:extLst>
                <a:ext uri="{FF2B5EF4-FFF2-40B4-BE49-F238E27FC236}">
                  <a16:creationId xmlns:a16="http://schemas.microsoft.com/office/drawing/2014/main" id="{D8190AE4-E033-CA51-FEA7-9189E70709F3}"/>
                </a:ext>
              </a:extLst>
            </p:cNvPr>
            <p:cNvSpPr>
              <a:spLocks/>
            </p:cNvSpPr>
            <p:nvPr/>
          </p:nvSpPr>
          <p:spPr bwMode="auto">
            <a:xfrm>
              <a:off x="11205" y="1159"/>
              <a:ext cx="226" cy="163"/>
            </a:xfrm>
            <a:custGeom>
              <a:avLst/>
              <a:gdLst>
                <a:gd name="T0" fmla="*/ 32 w 73"/>
                <a:gd name="T1" fmla="*/ 105 h 105"/>
                <a:gd name="T2" fmla="*/ 32 w 73"/>
                <a:gd name="T3" fmla="*/ 13 h 105"/>
                <a:gd name="T4" fmla="*/ 0 w 73"/>
                <a:gd name="T5" fmla="*/ 13 h 105"/>
                <a:gd name="T6" fmla="*/ 0 w 73"/>
                <a:gd name="T7" fmla="*/ 0 h 105"/>
                <a:gd name="T8" fmla="*/ 73 w 73"/>
                <a:gd name="T9" fmla="*/ 0 h 105"/>
                <a:gd name="T10" fmla="*/ 73 w 73"/>
                <a:gd name="T11" fmla="*/ 13 h 105"/>
                <a:gd name="T12" fmla="*/ 45 w 73"/>
                <a:gd name="T13" fmla="*/ 13 h 105"/>
                <a:gd name="T14" fmla="*/ 45 w 73"/>
                <a:gd name="T15" fmla="*/ 105 h 105"/>
                <a:gd name="T16" fmla="*/ 32 w 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5">
                  <a:moveTo>
                    <a:pt x="32" y="105"/>
                  </a:moveTo>
                  <a:lnTo>
                    <a:pt x="32" y="13"/>
                  </a:lnTo>
                  <a:lnTo>
                    <a:pt x="0" y="13"/>
                  </a:lnTo>
                  <a:lnTo>
                    <a:pt x="0" y="0"/>
                  </a:lnTo>
                  <a:lnTo>
                    <a:pt x="73" y="0"/>
                  </a:lnTo>
                  <a:lnTo>
                    <a:pt x="73" y="13"/>
                  </a:lnTo>
                  <a:lnTo>
                    <a:pt x="45" y="13"/>
                  </a:lnTo>
                  <a:lnTo>
                    <a:pt x="45" y="105"/>
                  </a:lnTo>
                  <a:lnTo>
                    <a:pt x="32" y="105"/>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4">
              <a:extLst>
                <a:ext uri="{FF2B5EF4-FFF2-40B4-BE49-F238E27FC236}">
                  <a16:creationId xmlns:a16="http://schemas.microsoft.com/office/drawing/2014/main" id="{309FA6B3-A30A-14C9-363E-73EC3B84552B}"/>
                </a:ext>
              </a:extLst>
            </p:cNvPr>
            <p:cNvSpPr>
              <a:spLocks noEditPoints="1"/>
            </p:cNvSpPr>
            <p:nvPr/>
          </p:nvSpPr>
          <p:spPr bwMode="auto">
            <a:xfrm>
              <a:off x="1033" y="594"/>
              <a:ext cx="1626" cy="810"/>
            </a:xfrm>
            <a:custGeom>
              <a:avLst/>
              <a:gdLst>
                <a:gd name="T0" fmla="*/ 64 w 525"/>
                <a:gd name="T1" fmla="*/ 209 h 523"/>
                <a:gd name="T2" fmla="*/ 76 w 525"/>
                <a:gd name="T3" fmla="*/ 162 h 523"/>
                <a:gd name="T4" fmla="*/ 6 w 525"/>
                <a:gd name="T5" fmla="*/ 174 h 523"/>
                <a:gd name="T6" fmla="*/ 51 w 525"/>
                <a:gd name="T7" fmla="*/ 317 h 523"/>
                <a:gd name="T8" fmla="*/ 29 w 525"/>
                <a:gd name="T9" fmla="*/ 324 h 523"/>
                <a:gd name="T10" fmla="*/ 0 w 525"/>
                <a:gd name="T11" fmla="*/ 327 h 523"/>
                <a:gd name="T12" fmla="*/ 67 w 525"/>
                <a:gd name="T13" fmla="*/ 371 h 523"/>
                <a:gd name="T14" fmla="*/ 13 w 525"/>
                <a:gd name="T15" fmla="*/ 387 h 523"/>
                <a:gd name="T16" fmla="*/ 60 w 525"/>
                <a:gd name="T17" fmla="*/ 393 h 523"/>
                <a:gd name="T18" fmla="*/ 13 w 525"/>
                <a:gd name="T19" fmla="*/ 473 h 523"/>
                <a:gd name="T20" fmla="*/ 35 w 525"/>
                <a:gd name="T21" fmla="*/ 514 h 523"/>
                <a:gd name="T22" fmla="*/ 92 w 525"/>
                <a:gd name="T23" fmla="*/ 428 h 523"/>
                <a:gd name="T24" fmla="*/ 111 w 525"/>
                <a:gd name="T25" fmla="*/ 412 h 523"/>
                <a:gd name="T26" fmla="*/ 89 w 525"/>
                <a:gd name="T27" fmla="*/ 358 h 523"/>
                <a:gd name="T28" fmla="*/ 115 w 525"/>
                <a:gd name="T29" fmla="*/ 254 h 523"/>
                <a:gd name="T30" fmla="*/ 99 w 525"/>
                <a:gd name="T31" fmla="*/ 292 h 523"/>
                <a:gd name="T32" fmla="*/ 73 w 525"/>
                <a:gd name="T33" fmla="*/ 317 h 523"/>
                <a:gd name="T34" fmla="*/ 76 w 525"/>
                <a:gd name="T35" fmla="*/ 254 h 523"/>
                <a:gd name="T36" fmla="*/ 51 w 525"/>
                <a:gd name="T37" fmla="*/ 165 h 523"/>
                <a:gd name="T38" fmla="*/ 159 w 525"/>
                <a:gd name="T39" fmla="*/ 178 h 523"/>
                <a:gd name="T40" fmla="*/ 194 w 525"/>
                <a:gd name="T41" fmla="*/ 178 h 523"/>
                <a:gd name="T42" fmla="*/ 60 w 525"/>
                <a:gd name="T43" fmla="*/ 19 h 523"/>
                <a:gd name="T44" fmla="*/ 86 w 525"/>
                <a:gd name="T45" fmla="*/ 73 h 523"/>
                <a:gd name="T46" fmla="*/ 0 w 525"/>
                <a:gd name="T47" fmla="*/ 82 h 523"/>
                <a:gd name="T48" fmla="*/ 0 w 525"/>
                <a:gd name="T49" fmla="*/ 9 h 523"/>
                <a:gd name="T50" fmla="*/ 115 w 525"/>
                <a:gd name="T51" fmla="*/ 130 h 523"/>
                <a:gd name="T52" fmla="*/ 102 w 525"/>
                <a:gd name="T53" fmla="*/ 216 h 523"/>
                <a:gd name="T54" fmla="*/ 111 w 525"/>
                <a:gd name="T55" fmla="*/ 162 h 523"/>
                <a:gd name="T56" fmla="*/ 204 w 525"/>
                <a:gd name="T57" fmla="*/ 124 h 523"/>
                <a:gd name="T58" fmla="*/ 197 w 525"/>
                <a:gd name="T59" fmla="*/ 89 h 523"/>
                <a:gd name="T60" fmla="*/ 60 w 525"/>
                <a:gd name="T61" fmla="*/ 105 h 523"/>
                <a:gd name="T62" fmla="*/ 13 w 525"/>
                <a:gd name="T63" fmla="*/ 133 h 523"/>
                <a:gd name="T64" fmla="*/ 95 w 525"/>
                <a:gd name="T65" fmla="*/ 127 h 523"/>
                <a:gd name="T66" fmla="*/ 121 w 525"/>
                <a:gd name="T67" fmla="*/ 13 h 523"/>
                <a:gd name="T68" fmla="*/ 130 w 525"/>
                <a:gd name="T69" fmla="*/ 47 h 523"/>
                <a:gd name="T70" fmla="*/ 111 w 525"/>
                <a:gd name="T71" fmla="*/ 92 h 523"/>
                <a:gd name="T72" fmla="*/ 92 w 525"/>
                <a:gd name="T73" fmla="*/ 111 h 523"/>
                <a:gd name="T74" fmla="*/ 194 w 525"/>
                <a:gd name="T75" fmla="*/ 47 h 523"/>
                <a:gd name="T76" fmla="*/ 188 w 525"/>
                <a:gd name="T77" fmla="*/ 86 h 523"/>
                <a:gd name="T78" fmla="*/ 150 w 525"/>
                <a:gd name="T79" fmla="*/ 41 h 523"/>
                <a:gd name="T80" fmla="*/ 229 w 525"/>
                <a:gd name="T81" fmla="*/ 3 h 523"/>
                <a:gd name="T82" fmla="*/ 350 w 525"/>
                <a:gd name="T83" fmla="*/ 28 h 523"/>
                <a:gd name="T84" fmla="*/ 302 w 525"/>
                <a:gd name="T85" fmla="*/ 19 h 523"/>
                <a:gd name="T86" fmla="*/ 366 w 525"/>
                <a:gd name="T87" fmla="*/ 28 h 523"/>
                <a:gd name="T88" fmla="*/ 388 w 525"/>
                <a:gd name="T89" fmla="*/ 38 h 523"/>
                <a:gd name="T90" fmla="*/ 408 w 525"/>
                <a:gd name="T91" fmla="*/ 16 h 523"/>
                <a:gd name="T92" fmla="*/ 417 w 525"/>
                <a:gd name="T93" fmla="*/ 60 h 523"/>
                <a:gd name="T94" fmla="*/ 522 w 525"/>
                <a:gd name="T95" fmla="*/ 3 h 523"/>
                <a:gd name="T96" fmla="*/ 439 w 525"/>
                <a:gd name="T97" fmla="*/ 70 h 523"/>
                <a:gd name="T98" fmla="*/ 430 w 525"/>
                <a:gd name="T99" fmla="*/ 114 h 523"/>
                <a:gd name="T100" fmla="*/ 401 w 525"/>
                <a:gd name="T101" fmla="*/ 82 h 523"/>
                <a:gd name="T102" fmla="*/ 325 w 525"/>
                <a:gd name="T103" fmla="*/ 120 h 523"/>
                <a:gd name="T104" fmla="*/ 245 w 525"/>
                <a:gd name="T105" fmla="*/ 92 h 523"/>
                <a:gd name="T106" fmla="*/ 331 w 525"/>
                <a:gd name="T107" fmla="*/ 101 h 523"/>
                <a:gd name="T108" fmla="*/ 245 w 525"/>
                <a:gd name="T109" fmla="*/ 51 h 523"/>
                <a:gd name="T110" fmla="*/ 191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184"/>
                  </a:moveTo>
                  <a:lnTo>
                    <a:pt x="54" y="184"/>
                  </a:lnTo>
                  <a:lnTo>
                    <a:pt x="51" y="187"/>
                  </a:lnTo>
                  <a:lnTo>
                    <a:pt x="48" y="193"/>
                  </a:lnTo>
                  <a:lnTo>
                    <a:pt x="48" y="200"/>
                  </a:lnTo>
                  <a:lnTo>
                    <a:pt x="51" y="206"/>
                  </a:lnTo>
                  <a:lnTo>
                    <a:pt x="57" y="209"/>
                  </a:lnTo>
                  <a:lnTo>
                    <a:pt x="64" y="209"/>
                  </a:lnTo>
                  <a:lnTo>
                    <a:pt x="73" y="203"/>
                  </a:lnTo>
                  <a:lnTo>
                    <a:pt x="80" y="200"/>
                  </a:lnTo>
                  <a:lnTo>
                    <a:pt x="83" y="193"/>
                  </a:lnTo>
                  <a:lnTo>
                    <a:pt x="86" y="187"/>
                  </a:lnTo>
                  <a:lnTo>
                    <a:pt x="86" y="178"/>
                  </a:lnTo>
                  <a:lnTo>
                    <a:pt x="86" y="171"/>
                  </a:lnTo>
                  <a:lnTo>
                    <a:pt x="83" y="165"/>
                  </a:lnTo>
                  <a:lnTo>
                    <a:pt x="76" y="162"/>
                  </a:lnTo>
                  <a:lnTo>
                    <a:pt x="70" y="155"/>
                  </a:lnTo>
                  <a:lnTo>
                    <a:pt x="60" y="152"/>
                  </a:lnTo>
                  <a:lnTo>
                    <a:pt x="51" y="149"/>
                  </a:lnTo>
                  <a:lnTo>
                    <a:pt x="41" y="149"/>
                  </a:lnTo>
                  <a:lnTo>
                    <a:pt x="32" y="152"/>
                  </a:lnTo>
                  <a:lnTo>
                    <a:pt x="22" y="159"/>
                  </a:lnTo>
                  <a:lnTo>
                    <a:pt x="16" y="165"/>
                  </a:lnTo>
                  <a:lnTo>
                    <a:pt x="6" y="174"/>
                  </a:lnTo>
                  <a:lnTo>
                    <a:pt x="3" y="184"/>
                  </a:lnTo>
                  <a:lnTo>
                    <a:pt x="0" y="200"/>
                  </a:lnTo>
                  <a:lnTo>
                    <a:pt x="0" y="216"/>
                  </a:lnTo>
                  <a:lnTo>
                    <a:pt x="3" y="228"/>
                  </a:lnTo>
                  <a:lnTo>
                    <a:pt x="6" y="241"/>
                  </a:lnTo>
                  <a:lnTo>
                    <a:pt x="19" y="260"/>
                  </a:lnTo>
                  <a:lnTo>
                    <a:pt x="32" y="282"/>
                  </a:lnTo>
                  <a:lnTo>
                    <a:pt x="51" y="317"/>
                  </a:lnTo>
                  <a:lnTo>
                    <a:pt x="67" y="352"/>
                  </a:lnTo>
                  <a:lnTo>
                    <a:pt x="51" y="355"/>
                  </a:lnTo>
                  <a:lnTo>
                    <a:pt x="35" y="352"/>
                  </a:lnTo>
                  <a:lnTo>
                    <a:pt x="29" y="349"/>
                  </a:lnTo>
                  <a:lnTo>
                    <a:pt x="22" y="343"/>
                  </a:lnTo>
                  <a:lnTo>
                    <a:pt x="19" y="336"/>
                  </a:lnTo>
                  <a:lnTo>
                    <a:pt x="19" y="327"/>
                  </a:lnTo>
                  <a:lnTo>
                    <a:pt x="29" y="324"/>
                  </a:lnTo>
                  <a:lnTo>
                    <a:pt x="32" y="317"/>
                  </a:lnTo>
                  <a:lnTo>
                    <a:pt x="32" y="308"/>
                  </a:lnTo>
                  <a:lnTo>
                    <a:pt x="25" y="301"/>
                  </a:lnTo>
                  <a:lnTo>
                    <a:pt x="19" y="298"/>
                  </a:lnTo>
                  <a:lnTo>
                    <a:pt x="13" y="298"/>
                  </a:lnTo>
                  <a:lnTo>
                    <a:pt x="6" y="305"/>
                  </a:lnTo>
                  <a:lnTo>
                    <a:pt x="0" y="314"/>
                  </a:lnTo>
                  <a:lnTo>
                    <a:pt x="0" y="327"/>
                  </a:lnTo>
                  <a:lnTo>
                    <a:pt x="0" y="343"/>
                  </a:lnTo>
                  <a:lnTo>
                    <a:pt x="6" y="352"/>
                  </a:lnTo>
                  <a:lnTo>
                    <a:pt x="16" y="358"/>
                  </a:lnTo>
                  <a:lnTo>
                    <a:pt x="29" y="365"/>
                  </a:lnTo>
                  <a:lnTo>
                    <a:pt x="41" y="368"/>
                  </a:lnTo>
                  <a:lnTo>
                    <a:pt x="54" y="368"/>
                  </a:lnTo>
                  <a:lnTo>
                    <a:pt x="67" y="365"/>
                  </a:lnTo>
                  <a:lnTo>
                    <a:pt x="67" y="371"/>
                  </a:lnTo>
                  <a:lnTo>
                    <a:pt x="70" y="374"/>
                  </a:lnTo>
                  <a:lnTo>
                    <a:pt x="57" y="381"/>
                  </a:lnTo>
                  <a:lnTo>
                    <a:pt x="48" y="384"/>
                  </a:lnTo>
                  <a:lnTo>
                    <a:pt x="38" y="387"/>
                  </a:lnTo>
                  <a:lnTo>
                    <a:pt x="25" y="384"/>
                  </a:lnTo>
                  <a:lnTo>
                    <a:pt x="22" y="384"/>
                  </a:lnTo>
                  <a:lnTo>
                    <a:pt x="16" y="384"/>
                  </a:lnTo>
                  <a:lnTo>
                    <a:pt x="13" y="387"/>
                  </a:lnTo>
                  <a:lnTo>
                    <a:pt x="9" y="390"/>
                  </a:lnTo>
                  <a:lnTo>
                    <a:pt x="9" y="397"/>
                  </a:lnTo>
                  <a:lnTo>
                    <a:pt x="13" y="400"/>
                  </a:lnTo>
                  <a:lnTo>
                    <a:pt x="16" y="403"/>
                  </a:lnTo>
                  <a:lnTo>
                    <a:pt x="19" y="406"/>
                  </a:lnTo>
                  <a:lnTo>
                    <a:pt x="35" y="409"/>
                  </a:lnTo>
                  <a:lnTo>
                    <a:pt x="48" y="403"/>
                  </a:lnTo>
                  <a:lnTo>
                    <a:pt x="60" y="393"/>
                  </a:lnTo>
                  <a:lnTo>
                    <a:pt x="70" y="384"/>
                  </a:lnTo>
                  <a:lnTo>
                    <a:pt x="67" y="393"/>
                  </a:lnTo>
                  <a:lnTo>
                    <a:pt x="64" y="406"/>
                  </a:lnTo>
                  <a:lnTo>
                    <a:pt x="60" y="416"/>
                  </a:lnTo>
                  <a:lnTo>
                    <a:pt x="54" y="425"/>
                  </a:lnTo>
                  <a:lnTo>
                    <a:pt x="41" y="441"/>
                  </a:lnTo>
                  <a:lnTo>
                    <a:pt x="25" y="457"/>
                  </a:lnTo>
                  <a:lnTo>
                    <a:pt x="13" y="473"/>
                  </a:lnTo>
                  <a:lnTo>
                    <a:pt x="3" y="492"/>
                  </a:lnTo>
                  <a:lnTo>
                    <a:pt x="0" y="501"/>
                  </a:lnTo>
                  <a:lnTo>
                    <a:pt x="0" y="511"/>
                  </a:lnTo>
                  <a:lnTo>
                    <a:pt x="3" y="517"/>
                  </a:lnTo>
                  <a:lnTo>
                    <a:pt x="9" y="520"/>
                  </a:lnTo>
                  <a:lnTo>
                    <a:pt x="16" y="523"/>
                  </a:lnTo>
                  <a:lnTo>
                    <a:pt x="25" y="520"/>
                  </a:lnTo>
                  <a:lnTo>
                    <a:pt x="35" y="514"/>
                  </a:lnTo>
                  <a:lnTo>
                    <a:pt x="45" y="504"/>
                  </a:lnTo>
                  <a:lnTo>
                    <a:pt x="54" y="485"/>
                  </a:lnTo>
                  <a:lnTo>
                    <a:pt x="64" y="460"/>
                  </a:lnTo>
                  <a:lnTo>
                    <a:pt x="70" y="435"/>
                  </a:lnTo>
                  <a:lnTo>
                    <a:pt x="76" y="409"/>
                  </a:lnTo>
                  <a:lnTo>
                    <a:pt x="80" y="416"/>
                  </a:lnTo>
                  <a:lnTo>
                    <a:pt x="86" y="425"/>
                  </a:lnTo>
                  <a:lnTo>
                    <a:pt x="92" y="428"/>
                  </a:lnTo>
                  <a:lnTo>
                    <a:pt x="102" y="431"/>
                  </a:lnTo>
                  <a:lnTo>
                    <a:pt x="108" y="431"/>
                  </a:lnTo>
                  <a:lnTo>
                    <a:pt x="111" y="431"/>
                  </a:lnTo>
                  <a:lnTo>
                    <a:pt x="115" y="428"/>
                  </a:lnTo>
                  <a:lnTo>
                    <a:pt x="115" y="425"/>
                  </a:lnTo>
                  <a:lnTo>
                    <a:pt x="115" y="419"/>
                  </a:lnTo>
                  <a:lnTo>
                    <a:pt x="115" y="416"/>
                  </a:lnTo>
                  <a:lnTo>
                    <a:pt x="111" y="412"/>
                  </a:lnTo>
                  <a:lnTo>
                    <a:pt x="108" y="412"/>
                  </a:lnTo>
                  <a:lnTo>
                    <a:pt x="99" y="409"/>
                  </a:lnTo>
                  <a:lnTo>
                    <a:pt x="89" y="403"/>
                  </a:lnTo>
                  <a:lnTo>
                    <a:pt x="83" y="397"/>
                  </a:lnTo>
                  <a:lnTo>
                    <a:pt x="76" y="390"/>
                  </a:lnTo>
                  <a:lnTo>
                    <a:pt x="76" y="374"/>
                  </a:lnTo>
                  <a:lnTo>
                    <a:pt x="76" y="362"/>
                  </a:lnTo>
                  <a:lnTo>
                    <a:pt x="89" y="358"/>
                  </a:lnTo>
                  <a:lnTo>
                    <a:pt x="99" y="355"/>
                  </a:lnTo>
                  <a:lnTo>
                    <a:pt x="105" y="349"/>
                  </a:lnTo>
                  <a:lnTo>
                    <a:pt x="111" y="339"/>
                  </a:lnTo>
                  <a:lnTo>
                    <a:pt x="124" y="324"/>
                  </a:lnTo>
                  <a:lnTo>
                    <a:pt x="127" y="305"/>
                  </a:lnTo>
                  <a:lnTo>
                    <a:pt x="127" y="282"/>
                  </a:lnTo>
                  <a:lnTo>
                    <a:pt x="118" y="263"/>
                  </a:lnTo>
                  <a:lnTo>
                    <a:pt x="115" y="254"/>
                  </a:lnTo>
                  <a:lnTo>
                    <a:pt x="105" y="244"/>
                  </a:lnTo>
                  <a:lnTo>
                    <a:pt x="95" y="238"/>
                  </a:lnTo>
                  <a:lnTo>
                    <a:pt x="86" y="228"/>
                  </a:lnTo>
                  <a:lnTo>
                    <a:pt x="92" y="241"/>
                  </a:lnTo>
                  <a:lnTo>
                    <a:pt x="95" y="257"/>
                  </a:lnTo>
                  <a:lnTo>
                    <a:pt x="95" y="270"/>
                  </a:lnTo>
                  <a:lnTo>
                    <a:pt x="92" y="282"/>
                  </a:lnTo>
                  <a:lnTo>
                    <a:pt x="99" y="292"/>
                  </a:lnTo>
                  <a:lnTo>
                    <a:pt x="105" y="298"/>
                  </a:lnTo>
                  <a:lnTo>
                    <a:pt x="108" y="311"/>
                  </a:lnTo>
                  <a:lnTo>
                    <a:pt x="105" y="320"/>
                  </a:lnTo>
                  <a:lnTo>
                    <a:pt x="102" y="330"/>
                  </a:lnTo>
                  <a:lnTo>
                    <a:pt x="95" y="339"/>
                  </a:lnTo>
                  <a:lnTo>
                    <a:pt x="89" y="346"/>
                  </a:lnTo>
                  <a:lnTo>
                    <a:pt x="76" y="349"/>
                  </a:lnTo>
                  <a:lnTo>
                    <a:pt x="73" y="317"/>
                  </a:lnTo>
                  <a:lnTo>
                    <a:pt x="64" y="285"/>
                  </a:lnTo>
                  <a:lnTo>
                    <a:pt x="54" y="260"/>
                  </a:lnTo>
                  <a:lnTo>
                    <a:pt x="41" y="235"/>
                  </a:lnTo>
                  <a:lnTo>
                    <a:pt x="51" y="244"/>
                  </a:lnTo>
                  <a:lnTo>
                    <a:pt x="64" y="254"/>
                  </a:lnTo>
                  <a:lnTo>
                    <a:pt x="73" y="263"/>
                  </a:lnTo>
                  <a:lnTo>
                    <a:pt x="83" y="276"/>
                  </a:lnTo>
                  <a:lnTo>
                    <a:pt x="76" y="254"/>
                  </a:lnTo>
                  <a:lnTo>
                    <a:pt x="67" y="235"/>
                  </a:lnTo>
                  <a:lnTo>
                    <a:pt x="51" y="219"/>
                  </a:lnTo>
                  <a:lnTo>
                    <a:pt x="25" y="200"/>
                  </a:lnTo>
                  <a:lnTo>
                    <a:pt x="25" y="187"/>
                  </a:lnTo>
                  <a:lnTo>
                    <a:pt x="29" y="178"/>
                  </a:lnTo>
                  <a:lnTo>
                    <a:pt x="35" y="171"/>
                  </a:lnTo>
                  <a:lnTo>
                    <a:pt x="41" y="168"/>
                  </a:lnTo>
                  <a:lnTo>
                    <a:pt x="51" y="165"/>
                  </a:lnTo>
                  <a:lnTo>
                    <a:pt x="60" y="171"/>
                  </a:lnTo>
                  <a:lnTo>
                    <a:pt x="64" y="178"/>
                  </a:lnTo>
                  <a:lnTo>
                    <a:pt x="64" y="184"/>
                  </a:lnTo>
                  <a:close/>
                  <a:moveTo>
                    <a:pt x="127" y="124"/>
                  </a:moveTo>
                  <a:lnTo>
                    <a:pt x="127" y="127"/>
                  </a:lnTo>
                  <a:lnTo>
                    <a:pt x="137" y="149"/>
                  </a:lnTo>
                  <a:lnTo>
                    <a:pt x="150" y="165"/>
                  </a:lnTo>
                  <a:lnTo>
                    <a:pt x="159" y="178"/>
                  </a:lnTo>
                  <a:lnTo>
                    <a:pt x="169" y="187"/>
                  </a:lnTo>
                  <a:lnTo>
                    <a:pt x="178" y="193"/>
                  </a:lnTo>
                  <a:lnTo>
                    <a:pt x="185" y="197"/>
                  </a:lnTo>
                  <a:lnTo>
                    <a:pt x="191" y="197"/>
                  </a:lnTo>
                  <a:lnTo>
                    <a:pt x="197" y="193"/>
                  </a:lnTo>
                  <a:lnTo>
                    <a:pt x="197" y="190"/>
                  </a:lnTo>
                  <a:lnTo>
                    <a:pt x="197" y="184"/>
                  </a:lnTo>
                  <a:lnTo>
                    <a:pt x="194" y="178"/>
                  </a:lnTo>
                  <a:lnTo>
                    <a:pt x="191" y="168"/>
                  </a:lnTo>
                  <a:lnTo>
                    <a:pt x="181" y="159"/>
                  </a:lnTo>
                  <a:lnTo>
                    <a:pt x="169" y="146"/>
                  </a:lnTo>
                  <a:lnTo>
                    <a:pt x="150" y="136"/>
                  </a:lnTo>
                  <a:lnTo>
                    <a:pt x="127" y="127"/>
                  </a:lnTo>
                  <a:lnTo>
                    <a:pt x="127" y="124"/>
                  </a:lnTo>
                  <a:close/>
                  <a:moveTo>
                    <a:pt x="54" y="35"/>
                  </a:moveTo>
                  <a:lnTo>
                    <a:pt x="60" y="19"/>
                  </a:lnTo>
                  <a:lnTo>
                    <a:pt x="70" y="6"/>
                  </a:lnTo>
                  <a:lnTo>
                    <a:pt x="83" y="0"/>
                  </a:lnTo>
                  <a:lnTo>
                    <a:pt x="102" y="0"/>
                  </a:lnTo>
                  <a:lnTo>
                    <a:pt x="92" y="19"/>
                  </a:lnTo>
                  <a:lnTo>
                    <a:pt x="89" y="38"/>
                  </a:lnTo>
                  <a:lnTo>
                    <a:pt x="89" y="54"/>
                  </a:lnTo>
                  <a:lnTo>
                    <a:pt x="95" y="70"/>
                  </a:lnTo>
                  <a:lnTo>
                    <a:pt x="86" y="73"/>
                  </a:lnTo>
                  <a:lnTo>
                    <a:pt x="80" y="79"/>
                  </a:lnTo>
                  <a:lnTo>
                    <a:pt x="73" y="86"/>
                  </a:lnTo>
                  <a:lnTo>
                    <a:pt x="73" y="95"/>
                  </a:lnTo>
                  <a:lnTo>
                    <a:pt x="54" y="89"/>
                  </a:lnTo>
                  <a:lnTo>
                    <a:pt x="38" y="89"/>
                  </a:lnTo>
                  <a:lnTo>
                    <a:pt x="19" y="92"/>
                  </a:lnTo>
                  <a:lnTo>
                    <a:pt x="0" y="98"/>
                  </a:lnTo>
                  <a:lnTo>
                    <a:pt x="0" y="82"/>
                  </a:lnTo>
                  <a:lnTo>
                    <a:pt x="6" y="70"/>
                  </a:lnTo>
                  <a:lnTo>
                    <a:pt x="19" y="60"/>
                  </a:lnTo>
                  <a:lnTo>
                    <a:pt x="35" y="54"/>
                  </a:lnTo>
                  <a:lnTo>
                    <a:pt x="19" y="44"/>
                  </a:lnTo>
                  <a:lnTo>
                    <a:pt x="6" y="32"/>
                  </a:lnTo>
                  <a:lnTo>
                    <a:pt x="3" y="25"/>
                  </a:lnTo>
                  <a:lnTo>
                    <a:pt x="0" y="16"/>
                  </a:lnTo>
                  <a:lnTo>
                    <a:pt x="0" y="9"/>
                  </a:lnTo>
                  <a:lnTo>
                    <a:pt x="0" y="0"/>
                  </a:lnTo>
                  <a:lnTo>
                    <a:pt x="9" y="0"/>
                  </a:lnTo>
                  <a:lnTo>
                    <a:pt x="16" y="0"/>
                  </a:lnTo>
                  <a:lnTo>
                    <a:pt x="25" y="3"/>
                  </a:lnTo>
                  <a:lnTo>
                    <a:pt x="32" y="6"/>
                  </a:lnTo>
                  <a:lnTo>
                    <a:pt x="45" y="19"/>
                  </a:lnTo>
                  <a:lnTo>
                    <a:pt x="54" y="35"/>
                  </a:lnTo>
                  <a:close/>
                  <a:moveTo>
                    <a:pt x="115" y="130"/>
                  </a:moveTo>
                  <a:lnTo>
                    <a:pt x="124" y="149"/>
                  </a:lnTo>
                  <a:lnTo>
                    <a:pt x="130" y="168"/>
                  </a:lnTo>
                  <a:lnTo>
                    <a:pt x="130" y="181"/>
                  </a:lnTo>
                  <a:lnTo>
                    <a:pt x="127" y="190"/>
                  </a:lnTo>
                  <a:lnTo>
                    <a:pt x="124" y="203"/>
                  </a:lnTo>
                  <a:lnTo>
                    <a:pt x="115" y="209"/>
                  </a:lnTo>
                  <a:lnTo>
                    <a:pt x="108" y="216"/>
                  </a:lnTo>
                  <a:lnTo>
                    <a:pt x="102" y="216"/>
                  </a:lnTo>
                  <a:lnTo>
                    <a:pt x="99" y="212"/>
                  </a:lnTo>
                  <a:lnTo>
                    <a:pt x="92" y="209"/>
                  </a:lnTo>
                  <a:lnTo>
                    <a:pt x="92" y="206"/>
                  </a:lnTo>
                  <a:lnTo>
                    <a:pt x="89" y="200"/>
                  </a:lnTo>
                  <a:lnTo>
                    <a:pt x="92" y="193"/>
                  </a:lnTo>
                  <a:lnTo>
                    <a:pt x="95" y="190"/>
                  </a:lnTo>
                  <a:lnTo>
                    <a:pt x="105" y="178"/>
                  </a:lnTo>
                  <a:lnTo>
                    <a:pt x="111" y="162"/>
                  </a:lnTo>
                  <a:lnTo>
                    <a:pt x="115" y="149"/>
                  </a:lnTo>
                  <a:lnTo>
                    <a:pt x="115" y="130"/>
                  </a:lnTo>
                  <a:close/>
                  <a:moveTo>
                    <a:pt x="134" y="114"/>
                  </a:moveTo>
                  <a:lnTo>
                    <a:pt x="150" y="124"/>
                  </a:lnTo>
                  <a:lnTo>
                    <a:pt x="172" y="130"/>
                  </a:lnTo>
                  <a:lnTo>
                    <a:pt x="181" y="130"/>
                  </a:lnTo>
                  <a:lnTo>
                    <a:pt x="194" y="127"/>
                  </a:lnTo>
                  <a:lnTo>
                    <a:pt x="204" y="124"/>
                  </a:lnTo>
                  <a:lnTo>
                    <a:pt x="213" y="114"/>
                  </a:lnTo>
                  <a:lnTo>
                    <a:pt x="216" y="108"/>
                  </a:lnTo>
                  <a:lnTo>
                    <a:pt x="216" y="101"/>
                  </a:lnTo>
                  <a:lnTo>
                    <a:pt x="216" y="95"/>
                  </a:lnTo>
                  <a:lnTo>
                    <a:pt x="213" y="92"/>
                  </a:lnTo>
                  <a:lnTo>
                    <a:pt x="207" y="89"/>
                  </a:lnTo>
                  <a:lnTo>
                    <a:pt x="201" y="89"/>
                  </a:lnTo>
                  <a:lnTo>
                    <a:pt x="197" y="89"/>
                  </a:lnTo>
                  <a:lnTo>
                    <a:pt x="191" y="95"/>
                  </a:lnTo>
                  <a:lnTo>
                    <a:pt x="178" y="105"/>
                  </a:lnTo>
                  <a:lnTo>
                    <a:pt x="166" y="111"/>
                  </a:lnTo>
                  <a:lnTo>
                    <a:pt x="150" y="111"/>
                  </a:lnTo>
                  <a:lnTo>
                    <a:pt x="134" y="114"/>
                  </a:lnTo>
                  <a:close/>
                  <a:moveTo>
                    <a:pt x="95" y="127"/>
                  </a:moveTo>
                  <a:lnTo>
                    <a:pt x="80" y="114"/>
                  </a:lnTo>
                  <a:lnTo>
                    <a:pt x="60" y="105"/>
                  </a:lnTo>
                  <a:lnTo>
                    <a:pt x="51" y="101"/>
                  </a:lnTo>
                  <a:lnTo>
                    <a:pt x="38" y="101"/>
                  </a:lnTo>
                  <a:lnTo>
                    <a:pt x="25" y="105"/>
                  </a:lnTo>
                  <a:lnTo>
                    <a:pt x="16" y="111"/>
                  </a:lnTo>
                  <a:lnTo>
                    <a:pt x="13" y="117"/>
                  </a:lnTo>
                  <a:lnTo>
                    <a:pt x="9" y="124"/>
                  </a:lnTo>
                  <a:lnTo>
                    <a:pt x="9" y="130"/>
                  </a:lnTo>
                  <a:lnTo>
                    <a:pt x="13" y="133"/>
                  </a:lnTo>
                  <a:lnTo>
                    <a:pt x="19" y="136"/>
                  </a:lnTo>
                  <a:lnTo>
                    <a:pt x="22" y="139"/>
                  </a:lnTo>
                  <a:lnTo>
                    <a:pt x="29" y="139"/>
                  </a:lnTo>
                  <a:lnTo>
                    <a:pt x="35" y="136"/>
                  </a:lnTo>
                  <a:lnTo>
                    <a:pt x="48" y="127"/>
                  </a:lnTo>
                  <a:lnTo>
                    <a:pt x="64" y="124"/>
                  </a:lnTo>
                  <a:lnTo>
                    <a:pt x="80" y="127"/>
                  </a:lnTo>
                  <a:lnTo>
                    <a:pt x="95" y="127"/>
                  </a:lnTo>
                  <a:close/>
                  <a:moveTo>
                    <a:pt x="130" y="95"/>
                  </a:moveTo>
                  <a:lnTo>
                    <a:pt x="115" y="79"/>
                  </a:lnTo>
                  <a:lnTo>
                    <a:pt x="105" y="60"/>
                  </a:lnTo>
                  <a:lnTo>
                    <a:pt x="105" y="47"/>
                  </a:lnTo>
                  <a:lnTo>
                    <a:pt x="105" y="38"/>
                  </a:lnTo>
                  <a:lnTo>
                    <a:pt x="108" y="25"/>
                  </a:lnTo>
                  <a:lnTo>
                    <a:pt x="115" y="16"/>
                  </a:lnTo>
                  <a:lnTo>
                    <a:pt x="121" y="13"/>
                  </a:lnTo>
                  <a:lnTo>
                    <a:pt x="124" y="9"/>
                  </a:lnTo>
                  <a:lnTo>
                    <a:pt x="130" y="9"/>
                  </a:lnTo>
                  <a:lnTo>
                    <a:pt x="137" y="13"/>
                  </a:lnTo>
                  <a:lnTo>
                    <a:pt x="140" y="16"/>
                  </a:lnTo>
                  <a:lnTo>
                    <a:pt x="140" y="22"/>
                  </a:lnTo>
                  <a:lnTo>
                    <a:pt x="140" y="28"/>
                  </a:lnTo>
                  <a:lnTo>
                    <a:pt x="137" y="35"/>
                  </a:lnTo>
                  <a:lnTo>
                    <a:pt x="130" y="47"/>
                  </a:lnTo>
                  <a:lnTo>
                    <a:pt x="127" y="63"/>
                  </a:lnTo>
                  <a:lnTo>
                    <a:pt x="127" y="79"/>
                  </a:lnTo>
                  <a:lnTo>
                    <a:pt x="130" y="95"/>
                  </a:lnTo>
                  <a:close/>
                  <a:moveTo>
                    <a:pt x="92" y="92"/>
                  </a:moveTo>
                  <a:lnTo>
                    <a:pt x="95" y="89"/>
                  </a:lnTo>
                  <a:lnTo>
                    <a:pt x="102" y="86"/>
                  </a:lnTo>
                  <a:lnTo>
                    <a:pt x="105" y="89"/>
                  </a:lnTo>
                  <a:lnTo>
                    <a:pt x="111" y="92"/>
                  </a:lnTo>
                  <a:lnTo>
                    <a:pt x="115" y="95"/>
                  </a:lnTo>
                  <a:lnTo>
                    <a:pt x="115" y="101"/>
                  </a:lnTo>
                  <a:lnTo>
                    <a:pt x="115" y="105"/>
                  </a:lnTo>
                  <a:lnTo>
                    <a:pt x="111" y="111"/>
                  </a:lnTo>
                  <a:lnTo>
                    <a:pt x="105" y="114"/>
                  </a:lnTo>
                  <a:lnTo>
                    <a:pt x="102" y="114"/>
                  </a:lnTo>
                  <a:lnTo>
                    <a:pt x="95" y="114"/>
                  </a:lnTo>
                  <a:lnTo>
                    <a:pt x="92" y="111"/>
                  </a:lnTo>
                  <a:lnTo>
                    <a:pt x="89" y="105"/>
                  </a:lnTo>
                  <a:lnTo>
                    <a:pt x="86" y="101"/>
                  </a:lnTo>
                  <a:lnTo>
                    <a:pt x="89" y="95"/>
                  </a:lnTo>
                  <a:lnTo>
                    <a:pt x="92" y="92"/>
                  </a:lnTo>
                  <a:close/>
                  <a:moveTo>
                    <a:pt x="185" y="63"/>
                  </a:moveTo>
                  <a:lnTo>
                    <a:pt x="188" y="54"/>
                  </a:lnTo>
                  <a:lnTo>
                    <a:pt x="191" y="51"/>
                  </a:lnTo>
                  <a:lnTo>
                    <a:pt x="194" y="47"/>
                  </a:lnTo>
                  <a:lnTo>
                    <a:pt x="201" y="47"/>
                  </a:lnTo>
                  <a:lnTo>
                    <a:pt x="207" y="51"/>
                  </a:lnTo>
                  <a:lnTo>
                    <a:pt x="210" y="57"/>
                  </a:lnTo>
                  <a:lnTo>
                    <a:pt x="210" y="63"/>
                  </a:lnTo>
                  <a:lnTo>
                    <a:pt x="204" y="73"/>
                  </a:lnTo>
                  <a:lnTo>
                    <a:pt x="201" y="79"/>
                  </a:lnTo>
                  <a:lnTo>
                    <a:pt x="194" y="82"/>
                  </a:lnTo>
                  <a:lnTo>
                    <a:pt x="188" y="86"/>
                  </a:lnTo>
                  <a:lnTo>
                    <a:pt x="181" y="86"/>
                  </a:lnTo>
                  <a:lnTo>
                    <a:pt x="175" y="82"/>
                  </a:lnTo>
                  <a:lnTo>
                    <a:pt x="169" y="82"/>
                  </a:lnTo>
                  <a:lnTo>
                    <a:pt x="162" y="76"/>
                  </a:lnTo>
                  <a:lnTo>
                    <a:pt x="156" y="70"/>
                  </a:lnTo>
                  <a:lnTo>
                    <a:pt x="153" y="60"/>
                  </a:lnTo>
                  <a:lnTo>
                    <a:pt x="150" y="51"/>
                  </a:lnTo>
                  <a:lnTo>
                    <a:pt x="150" y="41"/>
                  </a:lnTo>
                  <a:lnTo>
                    <a:pt x="153" y="32"/>
                  </a:lnTo>
                  <a:lnTo>
                    <a:pt x="159" y="22"/>
                  </a:lnTo>
                  <a:lnTo>
                    <a:pt x="166" y="16"/>
                  </a:lnTo>
                  <a:lnTo>
                    <a:pt x="175" y="6"/>
                  </a:lnTo>
                  <a:lnTo>
                    <a:pt x="185" y="3"/>
                  </a:lnTo>
                  <a:lnTo>
                    <a:pt x="204" y="0"/>
                  </a:lnTo>
                  <a:lnTo>
                    <a:pt x="216" y="0"/>
                  </a:lnTo>
                  <a:lnTo>
                    <a:pt x="229" y="3"/>
                  </a:lnTo>
                  <a:lnTo>
                    <a:pt x="242" y="6"/>
                  </a:lnTo>
                  <a:lnTo>
                    <a:pt x="264" y="19"/>
                  </a:lnTo>
                  <a:lnTo>
                    <a:pt x="283" y="32"/>
                  </a:lnTo>
                  <a:lnTo>
                    <a:pt x="318" y="51"/>
                  </a:lnTo>
                  <a:lnTo>
                    <a:pt x="357" y="63"/>
                  </a:lnTo>
                  <a:lnTo>
                    <a:pt x="360" y="51"/>
                  </a:lnTo>
                  <a:lnTo>
                    <a:pt x="353" y="35"/>
                  </a:lnTo>
                  <a:lnTo>
                    <a:pt x="350" y="28"/>
                  </a:lnTo>
                  <a:lnTo>
                    <a:pt x="344" y="22"/>
                  </a:lnTo>
                  <a:lnTo>
                    <a:pt x="337" y="19"/>
                  </a:lnTo>
                  <a:lnTo>
                    <a:pt x="328" y="19"/>
                  </a:lnTo>
                  <a:lnTo>
                    <a:pt x="325" y="28"/>
                  </a:lnTo>
                  <a:lnTo>
                    <a:pt x="318" y="32"/>
                  </a:lnTo>
                  <a:lnTo>
                    <a:pt x="309" y="32"/>
                  </a:lnTo>
                  <a:lnTo>
                    <a:pt x="302" y="25"/>
                  </a:lnTo>
                  <a:lnTo>
                    <a:pt x="302" y="19"/>
                  </a:lnTo>
                  <a:lnTo>
                    <a:pt x="302" y="13"/>
                  </a:lnTo>
                  <a:lnTo>
                    <a:pt x="306" y="6"/>
                  </a:lnTo>
                  <a:lnTo>
                    <a:pt x="315" y="0"/>
                  </a:lnTo>
                  <a:lnTo>
                    <a:pt x="331" y="0"/>
                  </a:lnTo>
                  <a:lnTo>
                    <a:pt x="344" y="0"/>
                  </a:lnTo>
                  <a:lnTo>
                    <a:pt x="353" y="6"/>
                  </a:lnTo>
                  <a:lnTo>
                    <a:pt x="363" y="16"/>
                  </a:lnTo>
                  <a:lnTo>
                    <a:pt x="366" y="28"/>
                  </a:lnTo>
                  <a:lnTo>
                    <a:pt x="369" y="41"/>
                  </a:lnTo>
                  <a:lnTo>
                    <a:pt x="369" y="54"/>
                  </a:lnTo>
                  <a:lnTo>
                    <a:pt x="369" y="67"/>
                  </a:lnTo>
                  <a:lnTo>
                    <a:pt x="373" y="67"/>
                  </a:lnTo>
                  <a:lnTo>
                    <a:pt x="379" y="67"/>
                  </a:lnTo>
                  <a:lnTo>
                    <a:pt x="382" y="57"/>
                  </a:lnTo>
                  <a:lnTo>
                    <a:pt x="388" y="47"/>
                  </a:lnTo>
                  <a:lnTo>
                    <a:pt x="388" y="38"/>
                  </a:lnTo>
                  <a:lnTo>
                    <a:pt x="388" y="25"/>
                  </a:lnTo>
                  <a:lnTo>
                    <a:pt x="385" y="19"/>
                  </a:lnTo>
                  <a:lnTo>
                    <a:pt x="388" y="16"/>
                  </a:lnTo>
                  <a:lnTo>
                    <a:pt x="392" y="13"/>
                  </a:lnTo>
                  <a:lnTo>
                    <a:pt x="395" y="9"/>
                  </a:lnTo>
                  <a:lnTo>
                    <a:pt x="398" y="9"/>
                  </a:lnTo>
                  <a:lnTo>
                    <a:pt x="404" y="13"/>
                  </a:lnTo>
                  <a:lnTo>
                    <a:pt x="408" y="16"/>
                  </a:lnTo>
                  <a:lnTo>
                    <a:pt x="411" y="19"/>
                  </a:lnTo>
                  <a:lnTo>
                    <a:pt x="411" y="35"/>
                  </a:lnTo>
                  <a:lnTo>
                    <a:pt x="408" y="47"/>
                  </a:lnTo>
                  <a:lnTo>
                    <a:pt x="398" y="60"/>
                  </a:lnTo>
                  <a:lnTo>
                    <a:pt x="385" y="67"/>
                  </a:lnTo>
                  <a:lnTo>
                    <a:pt x="398" y="67"/>
                  </a:lnTo>
                  <a:lnTo>
                    <a:pt x="408" y="63"/>
                  </a:lnTo>
                  <a:lnTo>
                    <a:pt x="417" y="60"/>
                  </a:lnTo>
                  <a:lnTo>
                    <a:pt x="430" y="54"/>
                  </a:lnTo>
                  <a:lnTo>
                    <a:pt x="446" y="41"/>
                  </a:lnTo>
                  <a:lnTo>
                    <a:pt x="462" y="25"/>
                  </a:lnTo>
                  <a:lnTo>
                    <a:pt x="478" y="9"/>
                  </a:lnTo>
                  <a:lnTo>
                    <a:pt x="497" y="3"/>
                  </a:lnTo>
                  <a:lnTo>
                    <a:pt x="506" y="0"/>
                  </a:lnTo>
                  <a:lnTo>
                    <a:pt x="516" y="0"/>
                  </a:lnTo>
                  <a:lnTo>
                    <a:pt x="522" y="3"/>
                  </a:lnTo>
                  <a:lnTo>
                    <a:pt x="525" y="9"/>
                  </a:lnTo>
                  <a:lnTo>
                    <a:pt x="525" y="16"/>
                  </a:lnTo>
                  <a:lnTo>
                    <a:pt x="525" y="25"/>
                  </a:lnTo>
                  <a:lnTo>
                    <a:pt x="519" y="35"/>
                  </a:lnTo>
                  <a:lnTo>
                    <a:pt x="509" y="44"/>
                  </a:lnTo>
                  <a:lnTo>
                    <a:pt x="487" y="54"/>
                  </a:lnTo>
                  <a:lnTo>
                    <a:pt x="465" y="63"/>
                  </a:lnTo>
                  <a:lnTo>
                    <a:pt x="439" y="70"/>
                  </a:lnTo>
                  <a:lnTo>
                    <a:pt x="411" y="76"/>
                  </a:lnTo>
                  <a:lnTo>
                    <a:pt x="420" y="79"/>
                  </a:lnTo>
                  <a:lnTo>
                    <a:pt x="427" y="86"/>
                  </a:lnTo>
                  <a:lnTo>
                    <a:pt x="433" y="92"/>
                  </a:lnTo>
                  <a:lnTo>
                    <a:pt x="436" y="101"/>
                  </a:lnTo>
                  <a:lnTo>
                    <a:pt x="436" y="108"/>
                  </a:lnTo>
                  <a:lnTo>
                    <a:pt x="433" y="111"/>
                  </a:lnTo>
                  <a:lnTo>
                    <a:pt x="430" y="114"/>
                  </a:lnTo>
                  <a:lnTo>
                    <a:pt x="427" y="114"/>
                  </a:lnTo>
                  <a:lnTo>
                    <a:pt x="423" y="114"/>
                  </a:lnTo>
                  <a:lnTo>
                    <a:pt x="420" y="114"/>
                  </a:lnTo>
                  <a:lnTo>
                    <a:pt x="417" y="111"/>
                  </a:lnTo>
                  <a:lnTo>
                    <a:pt x="414" y="105"/>
                  </a:lnTo>
                  <a:lnTo>
                    <a:pt x="411" y="95"/>
                  </a:lnTo>
                  <a:lnTo>
                    <a:pt x="408" y="89"/>
                  </a:lnTo>
                  <a:lnTo>
                    <a:pt x="401" y="82"/>
                  </a:lnTo>
                  <a:lnTo>
                    <a:pt x="392" y="76"/>
                  </a:lnTo>
                  <a:lnTo>
                    <a:pt x="379" y="76"/>
                  </a:lnTo>
                  <a:lnTo>
                    <a:pt x="366" y="76"/>
                  </a:lnTo>
                  <a:lnTo>
                    <a:pt x="363" y="89"/>
                  </a:lnTo>
                  <a:lnTo>
                    <a:pt x="357" y="98"/>
                  </a:lnTo>
                  <a:lnTo>
                    <a:pt x="350" y="105"/>
                  </a:lnTo>
                  <a:lnTo>
                    <a:pt x="344" y="111"/>
                  </a:lnTo>
                  <a:lnTo>
                    <a:pt x="325" y="120"/>
                  </a:lnTo>
                  <a:lnTo>
                    <a:pt x="306" y="127"/>
                  </a:lnTo>
                  <a:lnTo>
                    <a:pt x="287" y="124"/>
                  </a:lnTo>
                  <a:lnTo>
                    <a:pt x="264" y="117"/>
                  </a:lnTo>
                  <a:lnTo>
                    <a:pt x="255" y="111"/>
                  </a:lnTo>
                  <a:lnTo>
                    <a:pt x="245" y="105"/>
                  </a:lnTo>
                  <a:lnTo>
                    <a:pt x="239" y="95"/>
                  </a:lnTo>
                  <a:lnTo>
                    <a:pt x="232" y="86"/>
                  </a:lnTo>
                  <a:lnTo>
                    <a:pt x="245" y="92"/>
                  </a:lnTo>
                  <a:lnTo>
                    <a:pt x="258" y="95"/>
                  </a:lnTo>
                  <a:lnTo>
                    <a:pt x="274" y="95"/>
                  </a:lnTo>
                  <a:lnTo>
                    <a:pt x="283" y="92"/>
                  </a:lnTo>
                  <a:lnTo>
                    <a:pt x="293" y="98"/>
                  </a:lnTo>
                  <a:lnTo>
                    <a:pt x="302" y="105"/>
                  </a:lnTo>
                  <a:lnTo>
                    <a:pt x="312" y="108"/>
                  </a:lnTo>
                  <a:lnTo>
                    <a:pt x="322" y="105"/>
                  </a:lnTo>
                  <a:lnTo>
                    <a:pt x="331" y="101"/>
                  </a:lnTo>
                  <a:lnTo>
                    <a:pt x="341" y="95"/>
                  </a:lnTo>
                  <a:lnTo>
                    <a:pt x="347" y="86"/>
                  </a:lnTo>
                  <a:lnTo>
                    <a:pt x="353" y="76"/>
                  </a:lnTo>
                  <a:lnTo>
                    <a:pt x="318" y="73"/>
                  </a:lnTo>
                  <a:lnTo>
                    <a:pt x="290" y="63"/>
                  </a:lnTo>
                  <a:lnTo>
                    <a:pt x="261" y="54"/>
                  </a:lnTo>
                  <a:lnTo>
                    <a:pt x="239" y="38"/>
                  </a:lnTo>
                  <a:lnTo>
                    <a:pt x="245" y="51"/>
                  </a:lnTo>
                  <a:lnTo>
                    <a:pt x="255" y="63"/>
                  </a:lnTo>
                  <a:lnTo>
                    <a:pt x="264" y="73"/>
                  </a:lnTo>
                  <a:lnTo>
                    <a:pt x="277" y="82"/>
                  </a:lnTo>
                  <a:lnTo>
                    <a:pt x="258" y="76"/>
                  </a:lnTo>
                  <a:lnTo>
                    <a:pt x="239" y="67"/>
                  </a:lnTo>
                  <a:lnTo>
                    <a:pt x="220" y="47"/>
                  </a:lnTo>
                  <a:lnTo>
                    <a:pt x="204" y="25"/>
                  </a:lnTo>
                  <a:lnTo>
                    <a:pt x="191" y="25"/>
                  </a:lnTo>
                  <a:lnTo>
                    <a:pt x="181" y="28"/>
                  </a:lnTo>
                  <a:lnTo>
                    <a:pt x="172" y="35"/>
                  </a:lnTo>
                  <a:lnTo>
                    <a:pt x="169" y="41"/>
                  </a:lnTo>
                  <a:lnTo>
                    <a:pt x="169" y="51"/>
                  </a:lnTo>
                  <a:lnTo>
                    <a:pt x="172" y="60"/>
                  </a:lnTo>
                  <a:lnTo>
                    <a:pt x="178" y="63"/>
                  </a:lnTo>
                  <a:lnTo>
                    <a:pt x="185"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A736F66C-6D45-5918-426D-353AC6F3BD7D}"/>
                </a:ext>
              </a:extLst>
            </p:cNvPr>
            <p:cNvSpPr>
              <a:spLocks noEditPoints="1"/>
            </p:cNvSpPr>
            <p:nvPr/>
          </p:nvSpPr>
          <p:spPr bwMode="auto">
            <a:xfrm>
              <a:off x="9845" y="594"/>
              <a:ext cx="1626" cy="810"/>
            </a:xfrm>
            <a:custGeom>
              <a:avLst/>
              <a:gdLst>
                <a:gd name="T0" fmla="*/ 461 w 525"/>
                <a:gd name="T1" fmla="*/ 209 h 523"/>
                <a:gd name="T2" fmla="*/ 449 w 525"/>
                <a:gd name="T3" fmla="*/ 162 h 523"/>
                <a:gd name="T4" fmla="*/ 519 w 525"/>
                <a:gd name="T5" fmla="*/ 174 h 523"/>
                <a:gd name="T6" fmla="*/ 474 w 525"/>
                <a:gd name="T7" fmla="*/ 317 h 523"/>
                <a:gd name="T8" fmla="*/ 496 w 525"/>
                <a:gd name="T9" fmla="*/ 324 h 523"/>
                <a:gd name="T10" fmla="*/ 525 w 525"/>
                <a:gd name="T11" fmla="*/ 327 h 523"/>
                <a:gd name="T12" fmla="*/ 458 w 525"/>
                <a:gd name="T13" fmla="*/ 371 h 523"/>
                <a:gd name="T14" fmla="*/ 512 w 525"/>
                <a:gd name="T15" fmla="*/ 387 h 523"/>
                <a:gd name="T16" fmla="*/ 465 w 525"/>
                <a:gd name="T17" fmla="*/ 393 h 523"/>
                <a:gd name="T18" fmla="*/ 512 w 525"/>
                <a:gd name="T19" fmla="*/ 473 h 523"/>
                <a:gd name="T20" fmla="*/ 490 w 525"/>
                <a:gd name="T21" fmla="*/ 514 h 523"/>
                <a:gd name="T22" fmla="*/ 433 w 525"/>
                <a:gd name="T23" fmla="*/ 428 h 523"/>
                <a:gd name="T24" fmla="*/ 414 w 525"/>
                <a:gd name="T25" fmla="*/ 412 h 523"/>
                <a:gd name="T26" fmla="*/ 436 w 525"/>
                <a:gd name="T27" fmla="*/ 358 h 523"/>
                <a:gd name="T28" fmla="*/ 410 w 525"/>
                <a:gd name="T29" fmla="*/ 254 h 523"/>
                <a:gd name="T30" fmla="*/ 426 w 525"/>
                <a:gd name="T31" fmla="*/ 292 h 523"/>
                <a:gd name="T32" fmla="*/ 452 w 525"/>
                <a:gd name="T33" fmla="*/ 317 h 523"/>
                <a:gd name="T34" fmla="*/ 449 w 525"/>
                <a:gd name="T35" fmla="*/ 254 h 523"/>
                <a:gd name="T36" fmla="*/ 474 w 525"/>
                <a:gd name="T37" fmla="*/ 165 h 523"/>
                <a:gd name="T38" fmla="*/ 366 w 525"/>
                <a:gd name="T39" fmla="*/ 178 h 523"/>
                <a:gd name="T40" fmla="*/ 331 w 525"/>
                <a:gd name="T41" fmla="*/ 178 h 523"/>
                <a:gd name="T42" fmla="*/ 465 w 525"/>
                <a:gd name="T43" fmla="*/ 19 h 523"/>
                <a:gd name="T44" fmla="*/ 439 w 525"/>
                <a:gd name="T45" fmla="*/ 73 h 523"/>
                <a:gd name="T46" fmla="*/ 525 w 525"/>
                <a:gd name="T47" fmla="*/ 82 h 523"/>
                <a:gd name="T48" fmla="*/ 525 w 525"/>
                <a:gd name="T49" fmla="*/ 9 h 523"/>
                <a:gd name="T50" fmla="*/ 410 w 525"/>
                <a:gd name="T51" fmla="*/ 130 h 523"/>
                <a:gd name="T52" fmla="*/ 423 w 525"/>
                <a:gd name="T53" fmla="*/ 216 h 523"/>
                <a:gd name="T54" fmla="*/ 414 w 525"/>
                <a:gd name="T55" fmla="*/ 162 h 523"/>
                <a:gd name="T56" fmla="*/ 321 w 525"/>
                <a:gd name="T57" fmla="*/ 124 h 523"/>
                <a:gd name="T58" fmla="*/ 328 w 525"/>
                <a:gd name="T59" fmla="*/ 89 h 523"/>
                <a:gd name="T60" fmla="*/ 465 w 525"/>
                <a:gd name="T61" fmla="*/ 105 h 523"/>
                <a:gd name="T62" fmla="*/ 512 w 525"/>
                <a:gd name="T63" fmla="*/ 133 h 523"/>
                <a:gd name="T64" fmla="*/ 430 w 525"/>
                <a:gd name="T65" fmla="*/ 127 h 523"/>
                <a:gd name="T66" fmla="*/ 404 w 525"/>
                <a:gd name="T67" fmla="*/ 13 h 523"/>
                <a:gd name="T68" fmla="*/ 395 w 525"/>
                <a:gd name="T69" fmla="*/ 47 h 523"/>
                <a:gd name="T70" fmla="*/ 414 w 525"/>
                <a:gd name="T71" fmla="*/ 92 h 523"/>
                <a:gd name="T72" fmla="*/ 433 w 525"/>
                <a:gd name="T73" fmla="*/ 111 h 523"/>
                <a:gd name="T74" fmla="*/ 331 w 525"/>
                <a:gd name="T75" fmla="*/ 47 h 523"/>
                <a:gd name="T76" fmla="*/ 337 w 525"/>
                <a:gd name="T77" fmla="*/ 86 h 523"/>
                <a:gd name="T78" fmla="*/ 375 w 525"/>
                <a:gd name="T79" fmla="*/ 41 h 523"/>
                <a:gd name="T80" fmla="*/ 296 w 525"/>
                <a:gd name="T81" fmla="*/ 3 h 523"/>
                <a:gd name="T82" fmla="*/ 175 w 525"/>
                <a:gd name="T83" fmla="*/ 28 h 523"/>
                <a:gd name="T84" fmla="*/ 223 w 525"/>
                <a:gd name="T85" fmla="*/ 19 h 523"/>
                <a:gd name="T86" fmla="*/ 159 w 525"/>
                <a:gd name="T87" fmla="*/ 28 h 523"/>
                <a:gd name="T88" fmla="*/ 137 w 525"/>
                <a:gd name="T89" fmla="*/ 38 h 523"/>
                <a:gd name="T90" fmla="*/ 117 w 525"/>
                <a:gd name="T91" fmla="*/ 16 h 523"/>
                <a:gd name="T92" fmla="*/ 108 w 525"/>
                <a:gd name="T93" fmla="*/ 60 h 523"/>
                <a:gd name="T94" fmla="*/ 3 w 525"/>
                <a:gd name="T95" fmla="*/ 3 h 523"/>
                <a:gd name="T96" fmla="*/ 86 w 525"/>
                <a:gd name="T97" fmla="*/ 70 h 523"/>
                <a:gd name="T98" fmla="*/ 95 w 525"/>
                <a:gd name="T99" fmla="*/ 114 h 523"/>
                <a:gd name="T100" fmla="*/ 124 w 525"/>
                <a:gd name="T101" fmla="*/ 82 h 523"/>
                <a:gd name="T102" fmla="*/ 200 w 525"/>
                <a:gd name="T103" fmla="*/ 120 h 523"/>
                <a:gd name="T104" fmla="*/ 280 w 525"/>
                <a:gd name="T105" fmla="*/ 92 h 523"/>
                <a:gd name="T106" fmla="*/ 194 w 525"/>
                <a:gd name="T107" fmla="*/ 101 h 523"/>
                <a:gd name="T108" fmla="*/ 280 w 525"/>
                <a:gd name="T109" fmla="*/ 51 h 523"/>
                <a:gd name="T110" fmla="*/ 334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184"/>
                  </a:moveTo>
                  <a:lnTo>
                    <a:pt x="471" y="184"/>
                  </a:lnTo>
                  <a:lnTo>
                    <a:pt x="474" y="187"/>
                  </a:lnTo>
                  <a:lnTo>
                    <a:pt x="477" y="193"/>
                  </a:lnTo>
                  <a:lnTo>
                    <a:pt x="477" y="200"/>
                  </a:lnTo>
                  <a:lnTo>
                    <a:pt x="474" y="206"/>
                  </a:lnTo>
                  <a:lnTo>
                    <a:pt x="468" y="209"/>
                  </a:lnTo>
                  <a:lnTo>
                    <a:pt x="461" y="209"/>
                  </a:lnTo>
                  <a:lnTo>
                    <a:pt x="452" y="203"/>
                  </a:lnTo>
                  <a:lnTo>
                    <a:pt x="445" y="200"/>
                  </a:lnTo>
                  <a:lnTo>
                    <a:pt x="442" y="193"/>
                  </a:lnTo>
                  <a:lnTo>
                    <a:pt x="439" y="187"/>
                  </a:lnTo>
                  <a:lnTo>
                    <a:pt x="439" y="178"/>
                  </a:lnTo>
                  <a:lnTo>
                    <a:pt x="439" y="171"/>
                  </a:lnTo>
                  <a:lnTo>
                    <a:pt x="442" y="165"/>
                  </a:lnTo>
                  <a:lnTo>
                    <a:pt x="449" y="162"/>
                  </a:lnTo>
                  <a:lnTo>
                    <a:pt x="455" y="155"/>
                  </a:lnTo>
                  <a:lnTo>
                    <a:pt x="465" y="152"/>
                  </a:lnTo>
                  <a:lnTo>
                    <a:pt x="474" y="149"/>
                  </a:lnTo>
                  <a:lnTo>
                    <a:pt x="484" y="149"/>
                  </a:lnTo>
                  <a:lnTo>
                    <a:pt x="493" y="152"/>
                  </a:lnTo>
                  <a:lnTo>
                    <a:pt x="503" y="159"/>
                  </a:lnTo>
                  <a:lnTo>
                    <a:pt x="509" y="165"/>
                  </a:lnTo>
                  <a:lnTo>
                    <a:pt x="519" y="174"/>
                  </a:lnTo>
                  <a:lnTo>
                    <a:pt x="522" y="184"/>
                  </a:lnTo>
                  <a:lnTo>
                    <a:pt x="525" y="200"/>
                  </a:lnTo>
                  <a:lnTo>
                    <a:pt x="525" y="216"/>
                  </a:lnTo>
                  <a:lnTo>
                    <a:pt x="522" y="228"/>
                  </a:lnTo>
                  <a:lnTo>
                    <a:pt x="519" y="241"/>
                  </a:lnTo>
                  <a:lnTo>
                    <a:pt x="506" y="260"/>
                  </a:lnTo>
                  <a:lnTo>
                    <a:pt x="493" y="282"/>
                  </a:lnTo>
                  <a:lnTo>
                    <a:pt x="474" y="317"/>
                  </a:lnTo>
                  <a:lnTo>
                    <a:pt x="458" y="352"/>
                  </a:lnTo>
                  <a:lnTo>
                    <a:pt x="474" y="355"/>
                  </a:lnTo>
                  <a:lnTo>
                    <a:pt x="490" y="352"/>
                  </a:lnTo>
                  <a:lnTo>
                    <a:pt x="496" y="349"/>
                  </a:lnTo>
                  <a:lnTo>
                    <a:pt x="503" y="343"/>
                  </a:lnTo>
                  <a:lnTo>
                    <a:pt x="506" y="336"/>
                  </a:lnTo>
                  <a:lnTo>
                    <a:pt x="506" y="327"/>
                  </a:lnTo>
                  <a:lnTo>
                    <a:pt x="496" y="324"/>
                  </a:lnTo>
                  <a:lnTo>
                    <a:pt x="493" y="317"/>
                  </a:lnTo>
                  <a:lnTo>
                    <a:pt x="493" y="308"/>
                  </a:lnTo>
                  <a:lnTo>
                    <a:pt x="500" y="301"/>
                  </a:lnTo>
                  <a:lnTo>
                    <a:pt x="506" y="298"/>
                  </a:lnTo>
                  <a:lnTo>
                    <a:pt x="512" y="298"/>
                  </a:lnTo>
                  <a:lnTo>
                    <a:pt x="519" y="305"/>
                  </a:lnTo>
                  <a:lnTo>
                    <a:pt x="525" y="314"/>
                  </a:lnTo>
                  <a:lnTo>
                    <a:pt x="525" y="327"/>
                  </a:lnTo>
                  <a:lnTo>
                    <a:pt x="525" y="343"/>
                  </a:lnTo>
                  <a:lnTo>
                    <a:pt x="519" y="352"/>
                  </a:lnTo>
                  <a:lnTo>
                    <a:pt x="509" y="358"/>
                  </a:lnTo>
                  <a:lnTo>
                    <a:pt x="496" y="365"/>
                  </a:lnTo>
                  <a:lnTo>
                    <a:pt x="484" y="368"/>
                  </a:lnTo>
                  <a:lnTo>
                    <a:pt x="471" y="368"/>
                  </a:lnTo>
                  <a:lnTo>
                    <a:pt x="458" y="365"/>
                  </a:lnTo>
                  <a:lnTo>
                    <a:pt x="458" y="371"/>
                  </a:lnTo>
                  <a:lnTo>
                    <a:pt x="455" y="374"/>
                  </a:lnTo>
                  <a:lnTo>
                    <a:pt x="468" y="381"/>
                  </a:lnTo>
                  <a:lnTo>
                    <a:pt x="477" y="384"/>
                  </a:lnTo>
                  <a:lnTo>
                    <a:pt x="487" y="387"/>
                  </a:lnTo>
                  <a:lnTo>
                    <a:pt x="500" y="384"/>
                  </a:lnTo>
                  <a:lnTo>
                    <a:pt x="503" y="384"/>
                  </a:lnTo>
                  <a:lnTo>
                    <a:pt x="509" y="384"/>
                  </a:lnTo>
                  <a:lnTo>
                    <a:pt x="512" y="387"/>
                  </a:lnTo>
                  <a:lnTo>
                    <a:pt x="516" y="390"/>
                  </a:lnTo>
                  <a:lnTo>
                    <a:pt x="516" y="397"/>
                  </a:lnTo>
                  <a:lnTo>
                    <a:pt x="512" y="400"/>
                  </a:lnTo>
                  <a:lnTo>
                    <a:pt x="509" y="403"/>
                  </a:lnTo>
                  <a:lnTo>
                    <a:pt x="506" y="406"/>
                  </a:lnTo>
                  <a:lnTo>
                    <a:pt x="490" y="409"/>
                  </a:lnTo>
                  <a:lnTo>
                    <a:pt x="477" y="403"/>
                  </a:lnTo>
                  <a:lnTo>
                    <a:pt x="465" y="393"/>
                  </a:lnTo>
                  <a:lnTo>
                    <a:pt x="455" y="384"/>
                  </a:lnTo>
                  <a:lnTo>
                    <a:pt x="458" y="393"/>
                  </a:lnTo>
                  <a:lnTo>
                    <a:pt x="461" y="406"/>
                  </a:lnTo>
                  <a:lnTo>
                    <a:pt x="465" y="416"/>
                  </a:lnTo>
                  <a:lnTo>
                    <a:pt x="471" y="425"/>
                  </a:lnTo>
                  <a:lnTo>
                    <a:pt x="484" y="441"/>
                  </a:lnTo>
                  <a:lnTo>
                    <a:pt x="500" y="457"/>
                  </a:lnTo>
                  <a:lnTo>
                    <a:pt x="512" y="473"/>
                  </a:lnTo>
                  <a:lnTo>
                    <a:pt x="522" y="492"/>
                  </a:lnTo>
                  <a:lnTo>
                    <a:pt x="525" y="501"/>
                  </a:lnTo>
                  <a:lnTo>
                    <a:pt x="525" y="511"/>
                  </a:lnTo>
                  <a:lnTo>
                    <a:pt x="522" y="517"/>
                  </a:lnTo>
                  <a:lnTo>
                    <a:pt x="516" y="520"/>
                  </a:lnTo>
                  <a:lnTo>
                    <a:pt x="509" y="523"/>
                  </a:lnTo>
                  <a:lnTo>
                    <a:pt x="500" y="520"/>
                  </a:lnTo>
                  <a:lnTo>
                    <a:pt x="490" y="514"/>
                  </a:lnTo>
                  <a:lnTo>
                    <a:pt x="480" y="504"/>
                  </a:lnTo>
                  <a:lnTo>
                    <a:pt x="471" y="485"/>
                  </a:lnTo>
                  <a:lnTo>
                    <a:pt x="461" y="460"/>
                  </a:lnTo>
                  <a:lnTo>
                    <a:pt x="455" y="435"/>
                  </a:lnTo>
                  <a:lnTo>
                    <a:pt x="449" y="409"/>
                  </a:lnTo>
                  <a:lnTo>
                    <a:pt x="445" y="416"/>
                  </a:lnTo>
                  <a:lnTo>
                    <a:pt x="439" y="425"/>
                  </a:lnTo>
                  <a:lnTo>
                    <a:pt x="433" y="428"/>
                  </a:lnTo>
                  <a:lnTo>
                    <a:pt x="423" y="431"/>
                  </a:lnTo>
                  <a:lnTo>
                    <a:pt x="417" y="431"/>
                  </a:lnTo>
                  <a:lnTo>
                    <a:pt x="414" y="431"/>
                  </a:lnTo>
                  <a:lnTo>
                    <a:pt x="410" y="428"/>
                  </a:lnTo>
                  <a:lnTo>
                    <a:pt x="410" y="425"/>
                  </a:lnTo>
                  <a:lnTo>
                    <a:pt x="410" y="419"/>
                  </a:lnTo>
                  <a:lnTo>
                    <a:pt x="410" y="416"/>
                  </a:lnTo>
                  <a:lnTo>
                    <a:pt x="414" y="412"/>
                  </a:lnTo>
                  <a:lnTo>
                    <a:pt x="417" y="412"/>
                  </a:lnTo>
                  <a:lnTo>
                    <a:pt x="426" y="409"/>
                  </a:lnTo>
                  <a:lnTo>
                    <a:pt x="436" y="403"/>
                  </a:lnTo>
                  <a:lnTo>
                    <a:pt x="442" y="397"/>
                  </a:lnTo>
                  <a:lnTo>
                    <a:pt x="449" y="390"/>
                  </a:lnTo>
                  <a:lnTo>
                    <a:pt x="449" y="374"/>
                  </a:lnTo>
                  <a:lnTo>
                    <a:pt x="449" y="362"/>
                  </a:lnTo>
                  <a:lnTo>
                    <a:pt x="436" y="358"/>
                  </a:lnTo>
                  <a:lnTo>
                    <a:pt x="426" y="355"/>
                  </a:lnTo>
                  <a:lnTo>
                    <a:pt x="420" y="349"/>
                  </a:lnTo>
                  <a:lnTo>
                    <a:pt x="414" y="339"/>
                  </a:lnTo>
                  <a:lnTo>
                    <a:pt x="401" y="324"/>
                  </a:lnTo>
                  <a:lnTo>
                    <a:pt x="398" y="305"/>
                  </a:lnTo>
                  <a:lnTo>
                    <a:pt x="398" y="282"/>
                  </a:lnTo>
                  <a:lnTo>
                    <a:pt x="407" y="263"/>
                  </a:lnTo>
                  <a:lnTo>
                    <a:pt x="410" y="254"/>
                  </a:lnTo>
                  <a:lnTo>
                    <a:pt x="420" y="244"/>
                  </a:lnTo>
                  <a:lnTo>
                    <a:pt x="430" y="238"/>
                  </a:lnTo>
                  <a:lnTo>
                    <a:pt x="439" y="228"/>
                  </a:lnTo>
                  <a:lnTo>
                    <a:pt x="433" y="241"/>
                  </a:lnTo>
                  <a:lnTo>
                    <a:pt x="430" y="257"/>
                  </a:lnTo>
                  <a:lnTo>
                    <a:pt x="430" y="270"/>
                  </a:lnTo>
                  <a:lnTo>
                    <a:pt x="433" y="282"/>
                  </a:lnTo>
                  <a:lnTo>
                    <a:pt x="426" y="292"/>
                  </a:lnTo>
                  <a:lnTo>
                    <a:pt x="420" y="298"/>
                  </a:lnTo>
                  <a:lnTo>
                    <a:pt x="417" y="311"/>
                  </a:lnTo>
                  <a:lnTo>
                    <a:pt x="420" y="320"/>
                  </a:lnTo>
                  <a:lnTo>
                    <a:pt x="423" y="330"/>
                  </a:lnTo>
                  <a:lnTo>
                    <a:pt x="430" y="339"/>
                  </a:lnTo>
                  <a:lnTo>
                    <a:pt x="436" y="346"/>
                  </a:lnTo>
                  <a:lnTo>
                    <a:pt x="449" y="349"/>
                  </a:lnTo>
                  <a:lnTo>
                    <a:pt x="452" y="317"/>
                  </a:lnTo>
                  <a:lnTo>
                    <a:pt x="461" y="285"/>
                  </a:lnTo>
                  <a:lnTo>
                    <a:pt x="471" y="260"/>
                  </a:lnTo>
                  <a:lnTo>
                    <a:pt x="484" y="235"/>
                  </a:lnTo>
                  <a:lnTo>
                    <a:pt x="474" y="244"/>
                  </a:lnTo>
                  <a:lnTo>
                    <a:pt x="461" y="254"/>
                  </a:lnTo>
                  <a:lnTo>
                    <a:pt x="452" y="263"/>
                  </a:lnTo>
                  <a:lnTo>
                    <a:pt x="442" y="276"/>
                  </a:lnTo>
                  <a:lnTo>
                    <a:pt x="449" y="254"/>
                  </a:lnTo>
                  <a:lnTo>
                    <a:pt x="458" y="235"/>
                  </a:lnTo>
                  <a:lnTo>
                    <a:pt x="474" y="219"/>
                  </a:lnTo>
                  <a:lnTo>
                    <a:pt x="500" y="200"/>
                  </a:lnTo>
                  <a:lnTo>
                    <a:pt x="500" y="187"/>
                  </a:lnTo>
                  <a:lnTo>
                    <a:pt x="496" y="178"/>
                  </a:lnTo>
                  <a:lnTo>
                    <a:pt x="490" y="171"/>
                  </a:lnTo>
                  <a:lnTo>
                    <a:pt x="484" y="168"/>
                  </a:lnTo>
                  <a:lnTo>
                    <a:pt x="474" y="165"/>
                  </a:lnTo>
                  <a:lnTo>
                    <a:pt x="465" y="171"/>
                  </a:lnTo>
                  <a:lnTo>
                    <a:pt x="461" y="178"/>
                  </a:lnTo>
                  <a:lnTo>
                    <a:pt x="461" y="184"/>
                  </a:lnTo>
                  <a:close/>
                  <a:moveTo>
                    <a:pt x="398" y="124"/>
                  </a:moveTo>
                  <a:lnTo>
                    <a:pt x="398" y="127"/>
                  </a:lnTo>
                  <a:lnTo>
                    <a:pt x="388" y="149"/>
                  </a:lnTo>
                  <a:lnTo>
                    <a:pt x="375" y="165"/>
                  </a:lnTo>
                  <a:lnTo>
                    <a:pt x="366" y="178"/>
                  </a:lnTo>
                  <a:lnTo>
                    <a:pt x="356" y="187"/>
                  </a:lnTo>
                  <a:lnTo>
                    <a:pt x="347" y="193"/>
                  </a:lnTo>
                  <a:lnTo>
                    <a:pt x="340" y="197"/>
                  </a:lnTo>
                  <a:lnTo>
                    <a:pt x="334" y="197"/>
                  </a:lnTo>
                  <a:lnTo>
                    <a:pt x="328" y="193"/>
                  </a:lnTo>
                  <a:lnTo>
                    <a:pt x="328" y="190"/>
                  </a:lnTo>
                  <a:lnTo>
                    <a:pt x="328" y="184"/>
                  </a:lnTo>
                  <a:lnTo>
                    <a:pt x="331" y="178"/>
                  </a:lnTo>
                  <a:lnTo>
                    <a:pt x="334" y="168"/>
                  </a:lnTo>
                  <a:lnTo>
                    <a:pt x="344" y="159"/>
                  </a:lnTo>
                  <a:lnTo>
                    <a:pt x="356" y="146"/>
                  </a:lnTo>
                  <a:lnTo>
                    <a:pt x="375" y="136"/>
                  </a:lnTo>
                  <a:lnTo>
                    <a:pt x="398" y="127"/>
                  </a:lnTo>
                  <a:lnTo>
                    <a:pt x="398" y="124"/>
                  </a:lnTo>
                  <a:close/>
                  <a:moveTo>
                    <a:pt x="471" y="35"/>
                  </a:moveTo>
                  <a:lnTo>
                    <a:pt x="465" y="19"/>
                  </a:lnTo>
                  <a:lnTo>
                    <a:pt x="455" y="6"/>
                  </a:lnTo>
                  <a:lnTo>
                    <a:pt x="442" y="0"/>
                  </a:lnTo>
                  <a:lnTo>
                    <a:pt x="423" y="0"/>
                  </a:lnTo>
                  <a:lnTo>
                    <a:pt x="433" y="19"/>
                  </a:lnTo>
                  <a:lnTo>
                    <a:pt x="436" y="38"/>
                  </a:lnTo>
                  <a:lnTo>
                    <a:pt x="436" y="54"/>
                  </a:lnTo>
                  <a:lnTo>
                    <a:pt x="430" y="70"/>
                  </a:lnTo>
                  <a:lnTo>
                    <a:pt x="439" y="73"/>
                  </a:lnTo>
                  <a:lnTo>
                    <a:pt x="445" y="79"/>
                  </a:lnTo>
                  <a:lnTo>
                    <a:pt x="452" y="86"/>
                  </a:lnTo>
                  <a:lnTo>
                    <a:pt x="452" y="95"/>
                  </a:lnTo>
                  <a:lnTo>
                    <a:pt x="471" y="89"/>
                  </a:lnTo>
                  <a:lnTo>
                    <a:pt x="487" y="89"/>
                  </a:lnTo>
                  <a:lnTo>
                    <a:pt x="506" y="92"/>
                  </a:lnTo>
                  <a:lnTo>
                    <a:pt x="525" y="98"/>
                  </a:lnTo>
                  <a:lnTo>
                    <a:pt x="525" y="82"/>
                  </a:lnTo>
                  <a:lnTo>
                    <a:pt x="519" y="70"/>
                  </a:lnTo>
                  <a:lnTo>
                    <a:pt x="506" y="60"/>
                  </a:lnTo>
                  <a:lnTo>
                    <a:pt x="490" y="54"/>
                  </a:lnTo>
                  <a:lnTo>
                    <a:pt x="506" y="44"/>
                  </a:lnTo>
                  <a:lnTo>
                    <a:pt x="519" y="32"/>
                  </a:lnTo>
                  <a:lnTo>
                    <a:pt x="522" y="25"/>
                  </a:lnTo>
                  <a:lnTo>
                    <a:pt x="525" y="16"/>
                  </a:lnTo>
                  <a:lnTo>
                    <a:pt x="525" y="9"/>
                  </a:lnTo>
                  <a:lnTo>
                    <a:pt x="525" y="0"/>
                  </a:lnTo>
                  <a:lnTo>
                    <a:pt x="516" y="0"/>
                  </a:lnTo>
                  <a:lnTo>
                    <a:pt x="509" y="0"/>
                  </a:lnTo>
                  <a:lnTo>
                    <a:pt x="500" y="3"/>
                  </a:lnTo>
                  <a:lnTo>
                    <a:pt x="493" y="6"/>
                  </a:lnTo>
                  <a:lnTo>
                    <a:pt x="480" y="19"/>
                  </a:lnTo>
                  <a:lnTo>
                    <a:pt x="471" y="35"/>
                  </a:lnTo>
                  <a:close/>
                  <a:moveTo>
                    <a:pt x="410" y="130"/>
                  </a:moveTo>
                  <a:lnTo>
                    <a:pt x="401" y="149"/>
                  </a:lnTo>
                  <a:lnTo>
                    <a:pt x="395" y="168"/>
                  </a:lnTo>
                  <a:lnTo>
                    <a:pt x="395" y="181"/>
                  </a:lnTo>
                  <a:lnTo>
                    <a:pt x="398" y="190"/>
                  </a:lnTo>
                  <a:lnTo>
                    <a:pt x="401" y="203"/>
                  </a:lnTo>
                  <a:lnTo>
                    <a:pt x="410" y="209"/>
                  </a:lnTo>
                  <a:lnTo>
                    <a:pt x="417" y="216"/>
                  </a:lnTo>
                  <a:lnTo>
                    <a:pt x="423" y="216"/>
                  </a:lnTo>
                  <a:lnTo>
                    <a:pt x="426" y="212"/>
                  </a:lnTo>
                  <a:lnTo>
                    <a:pt x="433" y="209"/>
                  </a:lnTo>
                  <a:lnTo>
                    <a:pt x="433" y="206"/>
                  </a:lnTo>
                  <a:lnTo>
                    <a:pt x="436" y="200"/>
                  </a:lnTo>
                  <a:lnTo>
                    <a:pt x="433" y="193"/>
                  </a:lnTo>
                  <a:lnTo>
                    <a:pt x="430" y="190"/>
                  </a:lnTo>
                  <a:lnTo>
                    <a:pt x="420" y="178"/>
                  </a:lnTo>
                  <a:lnTo>
                    <a:pt x="414" y="162"/>
                  </a:lnTo>
                  <a:lnTo>
                    <a:pt x="410" y="149"/>
                  </a:lnTo>
                  <a:lnTo>
                    <a:pt x="410" y="130"/>
                  </a:lnTo>
                  <a:close/>
                  <a:moveTo>
                    <a:pt x="391" y="114"/>
                  </a:moveTo>
                  <a:lnTo>
                    <a:pt x="375" y="124"/>
                  </a:lnTo>
                  <a:lnTo>
                    <a:pt x="353" y="130"/>
                  </a:lnTo>
                  <a:lnTo>
                    <a:pt x="344" y="130"/>
                  </a:lnTo>
                  <a:lnTo>
                    <a:pt x="331" y="127"/>
                  </a:lnTo>
                  <a:lnTo>
                    <a:pt x="321" y="124"/>
                  </a:lnTo>
                  <a:lnTo>
                    <a:pt x="312" y="114"/>
                  </a:lnTo>
                  <a:lnTo>
                    <a:pt x="309" y="108"/>
                  </a:lnTo>
                  <a:lnTo>
                    <a:pt x="309" y="101"/>
                  </a:lnTo>
                  <a:lnTo>
                    <a:pt x="309" y="95"/>
                  </a:lnTo>
                  <a:lnTo>
                    <a:pt x="312" y="92"/>
                  </a:lnTo>
                  <a:lnTo>
                    <a:pt x="318" y="89"/>
                  </a:lnTo>
                  <a:lnTo>
                    <a:pt x="324" y="89"/>
                  </a:lnTo>
                  <a:lnTo>
                    <a:pt x="328" y="89"/>
                  </a:lnTo>
                  <a:lnTo>
                    <a:pt x="334" y="95"/>
                  </a:lnTo>
                  <a:lnTo>
                    <a:pt x="347" y="105"/>
                  </a:lnTo>
                  <a:lnTo>
                    <a:pt x="359" y="111"/>
                  </a:lnTo>
                  <a:lnTo>
                    <a:pt x="375" y="111"/>
                  </a:lnTo>
                  <a:lnTo>
                    <a:pt x="391" y="114"/>
                  </a:lnTo>
                  <a:close/>
                  <a:moveTo>
                    <a:pt x="430" y="127"/>
                  </a:moveTo>
                  <a:lnTo>
                    <a:pt x="445" y="114"/>
                  </a:lnTo>
                  <a:lnTo>
                    <a:pt x="465" y="105"/>
                  </a:lnTo>
                  <a:lnTo>
                    <a:pt x="474" y="101"/>
                  </a:lnTo>
                  <a:lnTo>
                    <a:pt x="487" y="101"/>
                  </a:lnTo>
                  <a:lnTo>
                    <a:pt x="500" y="105"/>
                  </a:lnTo>
                  <a:lnTo>
                    <a:pt x="509" y="111"/>
                  </a:lnTo>
                  <a:lnTo>
                    <a:pt x="512" y="117"/>
                  </a:lnTo>
                  <a:lnTo>
                    <a:pt x="516" y="124"/>
                  </a:lnTo>
                  <a:lnTo>
                    <a:pt x="516" y="130"/>
                  </a:lnTo>
                  <a:lnTo>
                    <a:pt x="512" y="133"/>
                  </a:lnTo>
                  <a:lnTo>
                    <a:pt x="506" y="136"/>
                  </a:lnTo>
                  <a:lnTo>
                    <a:pt x="503" y="139"/>
                  </a:lnTo>
                  <a:lnTo>
                    <a:pt x="496" y="139"/>
                  </a:lnTo>
                  <a:lnTo>
                    <a:pt x="490" y="136"/>
                  </a:lnTo>
                  <a:lnTo>
                    <a:pt x="477" y="127"/>
                  </a:lnTo>
                  <a:lnTo>
                    <a:pt x="461" y="124"/>
                  </a:lnTo>
                  <a:lnTo>
                    <a:pt x="445" y="127"/>
                  </a:lnTo>
                  <a:lnTo>
                    <a:pt x="430" y="127"/>
                  </a:lnTo>
                  <a:close/>
                  <a:moveTo>
                    <a:pt x="395" y="95"/>
                  </a:moveTo>
                  <a:lnTo>
                    <a:pt x="410" y="79"/>
                  </a:lnTo>
                  <a:lnTo>
                    <a:pt x="420" y="60"/>
                  </a:lnTo>
                  <a:lnTo>
                    <a:pt x="420" y="47"/>
                  </a:lnTo>
                  <a:lnTo>
                    <a:pt x="420" y="38"/>
                  </a:lnTo>
                  <a:lnTo>
                    <a:pt x="417" y="25"/>
                  </a:lnTo>
                  <a:lnTo>
                    <a:pt x="410" y="16"/>
                  </a:lnTo>
                  <a:lnTo>
                    <a:pt x="404" y="13"/>
                  </a:lnTo>
                  <a:lnTo>
                    <a:pt x="401" y="9"/>
                  </a:lnTo>
                  <a:lnTo>
                    <a:pt x="395" y="9"/>
                  </a:lnTo>
                  <a:lnTo>
                    <a:pt x="388" y="13"/>
                  </a:lnTo>
                  <a:lnTo>
                    <a:pt x="385" y="16"/>
                  </a:lnTo>
                  <a:lnTo>
                    <a:pt x="385" y="22"/>
                  </a:lnTo>
                  <a:lnTo>
                    <a:pt x="385" y="28"/>
                  </a:lnTo>
                  <a:lnTo>
                    <a:pt x="388" y="35"/>
                  </a:lnTo>
                  <a:lnTo>
                    <a:pt x="395" y="47"/>
                  </a:lnTo>
                  <a:lnTo>
                    <a:pt x="398" y="63"/>
                  </a:lnTo>
                  <a:lnTo>
                    <a:pt x="398" y="79"/>
                  </a:lnTo>
                  <a:lnTo>
                    <a:pt x="395" y="95"/>
                  </a:lnTo>
                  <a:close/>
                  <a:moveTo>
                    <a:pt x="433" y="92"/>
                  </a:moveTo>
                  <a:lnTo>
                    <a:pt x="430" y="89"/>
                  </a:lnTo>
                  <a:lnTo>
                    <a:pt x="423" y="86"/>
                  </a:lnTo>
                  <a:lnTo>
                    <a:pt x="420" y="89"/>
                  </a:lnTo>
                  <a:lnTo>
                    <a:pt x="414" y="92"/>
                  </a:lnTo>
                  <a:lnTo>
                    <a:pt x="410" y="95"/>
                  </a:lnTo>
                  <a:lnTo>
                    <a:pt x="410" y="101"/>
                  </a:lnTo>
                  <a:lnTo>
                    <a:pt x="410" y="105"/>
                  </a:lnTo>
                  <a:lnTo>
                    <a:pt x="414" y="111"/>
                  </a:lnTo>
                  <a:lnTo>
                    <a:pt x="420" y="114"/>
                  </a:lnTo>
                  <a:lnTo>
                    <a:pt x="423" y="114"/>
                  </a:lnTo>
                  <a:lnTo>
                    <a:pt x="430" y="114"/>
                  </a:lnTo>
                  <a:lnTo>
                    <a:pt x="433" y="111"/>
                  </a:lnTo>
                  <a:lnTo>
                    <a:pt x="436" y="105"/>
                  </a:lnTo>
                  <a:lnTo>
                    <a:pt x="439" y="101"/>
                  </a:lnTo>
                  <a:lnTo>
                    <a:pt x="436" y="95"/>
                  </a:lnTo>
                  <a:lnTo>
                    <a:pt x="433" y="92"/>
                  </a:lnTo>
                  <a:close/>
                  <a:moveTo>
                    <a:pt x="340" y="63"/>
                  </a:moveTo>
                  <a:lnTo>
                    <a:pt x="337" y="54"/>
                  </a:lnTo>
                  <a:lnTo>
                    <a:pt x="334" y="51"/>
                  </a:lnTo>
                  <a:lnTo>
                    <a:pt x="331" y="47"/>
                  </a:lnTo>
                  <a:lnTo>
                    <a:pt x="324" y="47"/>
                  </a:lnTo>
                  <a:lnTo>
                    <a:pt x="318" y="51"/>
                  </a:lnTo>
                  <a:lnTo>
                    <a:pt x="315" y="57"/>
                  </a:lnTo>
                  <a:lnTo>
                    <a:pt x="315" y="63"/>
                  </a:lnTo>
                  <a:lnTo>
                    <a:pt x="321" y="73"/>
                  </a:lnTo>
                  <a:lnTo>
                    <a:pt x="324" y="79"/>
                  </a:lnTo>
                  <a:lnTo>
                    <a:pt x="331" y="82"/>
                  </a:lnTo>
                  <a:lnTo>
                    <a:pt x="337" y="86"/>
                  </a:lnTo>
                  <a:lnTo>
                    <a:pt x="344" y="86"/>
                  </a:lnTo>
                  <a:lnTo>
                    <a:pt x="350" y="82"/>
                  </a:lnTo>
                  <a:lnTo>
                    <a:pt x="356" y="82"/>
                  </a:lnTo>
                  <a:lnTo>
                    <a:pt x="363" y="76"/>
                  </a:lnTo>
                  <a:lnTo>
                    <a:pt x="369" y="70"/>
                  </a:lnTo>
                  <a:lnTo>
                    <a:pt x="372" y="60"/>
                  </a:lnTo>
                  <a:lnTo>
                    <a:pt x="375" y="51"/>
                  </a:lnTo>
                  <a:lnTo>
                    <a:pt x="375" y="41"/>
                  </a:lnTo>
                  <a:lnTo>
                    <a:pt x="372" y="32"/>
                  </a:lnTo>
                  <a:lnTo>
                    <a:pt x="366" y="22"/>
                  </a:lnTo>
                  <a:lnTo>
                    <a:pt x="359" y="16"/>
                  </a:lnTo>
                  <a:lnTo>
                    <a:pt x="350" y="6"/>
                  </a:lnTo>
                  <a:lnTo>
                    <a:pt x="340" y="3"/>
                  </a:lnTo>
                  <a:lnTo>
                    <a:pt x="321" y="0"/>
                  </a:lnTo>
                  <a:lnTo>
                    <a:pt x="309" y="0"/>
                  </a:lnTo>
                  <a:lnTo>
                    <a:pt x="296" y="3"/>
                  </a:lnTo>
                  <a:lnTo>
                    <a:pt x="283" y="6"/>
                  </a:lnTo>
                  <a:lnTo>
                    <a:pt x="261" y="19"/>
                  </a:lnTo>
                  <a:lnTo>
                    <a:pt x="242" y="32"/>
                  </a:lnTo>
                  <a:lnTo>
                    <a:pt x="207" y="51"/>
                  </a:lnTo>
                  <a:lnTo>
                    <a:pt x="168" y="63"/>
                  </a:lnTo>
                  <a:lnTo>
                    <a:pt x="165" y="51"/>
                  </a:lnTo>
                  <a:lnTo>
                    <a:pt x="172" y="35"/>
                  </a:lnTo>
                  <a:lnTo>
                    <a:pt x="175" y="28"/>
                  </a:lnTo>
                  <a:lnTo>
                    <a:pt x="181" y="22"/>
                  </a:lnTo>
                  <a:lnTo>
                    <a:pt x="188" y="19"/>
                  </a:lnTo>
                  <a:lnTo>
                    <a:pt x="197" y="19"/>
                  </a:lnTo>
                  <a:lnTo>
                    <a:pt x="200" y="28"/>
                  </a:lnTo>
                  <a:lnTo>
                    <a:pt x="207" y="32"/>
                  </a:lnTo>
                  <a:lnTo>
                    <a:pt x="216" y="32"/>
                  </a:lnTo>
                  <a:lnTo>
                    <a:pt x="223" y="25"/>
                  </a:lnTo>
                  <a:lnTo>
                    <a:pt x="223" y="19"/>
                  </a:lnTo>
                  <a:lnTo>
                    <a:pt x="223" y="13"/>
                  </a:lnTo>
                  <a:lnTo>
                    <a:pt x="219" y="6"/>
                  </a:lnTo>
                  <a:lnTo>
                    <a:pt x="210" y="0"/>
                  </a:lnTo>
                  <a:lnTo>
                    <a:pt x="194" y="0"/>
                  </a:lnTo>
                  <a:lnTo>
                    <a:pt x="181" y="0"/>
                  </a:lnTo>
                  <a:lnTo>
                    <a:pt x="172" y="6"/>
                  </a:lnTo>
                  <a:lnTo>
                    <a:pt x="162" y="16"/>
                  </a:lnTo>
                  <a:lnTo>
                    <a:pt x="159" y="28"/>
                  </a:lnTo>
                  <a:lnTo>
                    <a:pt x="156" y="41"/>
                  </a:lnTo>
                  <a:lnTo>
                    <a:pt x="156" y="54"/>
                  </a:lnTo>
                  <a:lnTo>
                    <a:pt x="156" y="67"/>
                  </a:lnTo>
                  <a:lnTo>
                    <a:pt x="152" y="67"/>
                  </a:lnTo>
                  <a:lnTo>
                    <a:pt x="146" y="67"/>
                  </a:lnTo>
                  <a:lnTo>
                    <a:pt x="143" y="57"/>
                  </a:lnTo>
                  <a:lnTo>
                    <a:pt x="137" y="47"/>
                  </a:lnTo>
                  <a:lnTo>
                    <a:pt x="137" y="38"/>
                  </a:lnTo>
                  <a:lnTo>
                    <a:pt x="137" y="25"/>
                  </a:lnTo>
                  <a:lnTo>
                    <a:pt x="140" y="19"/>
                  </a:lnTo>
                  <a:lnTo>
                    <a:pt x="137" y="16"/>
                  </a:lnTo>
                  <a:lnTo>
                    <a:pt x="133" y="13"/>
                  </a:lnTo>
                  <a:lnTo>
                    <a:pt x="130" y="9"/>
                  </a:lnTo>
                  <a:lnTo>
                    <a:pt x="127" y="9"/>
                  </a:lnTo>
                  <a:lnTo>
                    <a:pt x="121" y="13"/>
                  </a:lnTo>
                  <a:lnTo>
                    <a:pt x="117" y="16"/>
                  </a:lnTo>
                  <a:lnTo>
                    <a:pt x="114" y="19"/>
                  </a:lnTo>
                  <a:lnTo>
                    <a:pt x="114" y="35"/>
                  </a:lnTo>
                  <a:lnTo>
                    <a:pt x="117" y="47"/>
                  </a:lnTo>
                  <a:lnTo>
                    <a:pt x="127" y="60"/>
                  </a:lnTo>
                  <a:lnTo>
                    <a:pt x="140" y="67"/>
                  </a:lnTo>
                  <a:lnTo>
                    <a:pt x="127" y="67"/>
                  </a:lnTo>
                  <a:lnTo>
                    <a:pt x="117" y="63"/>
                  </a:lnTo>
                  <a:lnTo>
                    <a:pt x="108" y="60"/>
                  </a:lnTo>
                  <a:lnTo>
                    <a:pt x="95" y="54"/>
                  </a:lnTo>
                  <a:lnTo>
                    <a:pt x="79" y="41"/>
                  </a:lnTo>
                  <a:lnTo>
                    <a:pt x="63" y="25"/>
                  </a:lnTo>
                  <a:lnTo>
                    <a:pt x="47" y="9"/>
                  </a:lnTo>
                  <a:lnTo>
                    <a:pt x="28" y="3"/>
                  </a:lnTo>
                  <a:lnTo>
                    <a:pt x="19" y="0"/>
                  </a:lnTo>
                  <a:lnTo>
                    <a:pt x="9" y="0"/>
                  </a:lnTo>
                  <a:lnTo>
                    <a:pt x="3" y="3"/>
                  </a:lnTo>
                  <a:lnTo>
                    <a:pt x="0" y="9"/>
                  </a:lnTo>
                  <a:lnTo>
                    <a:pt x="0" y="16"/>
                  </a:lnTo>
                  <a:lnTo>
                    <a:pt x="0" y="25"/>
                  </a:lnTo>
                  <a:lnTo>
                    <a:pt x="6" y="35"/>
                  </a:lnTo>
                  <a:lnTo>
                    <a:pt x="16" y="44"/>
                  </a:lnTo>
                  <a:lnTo>
                    <a:pt x="35" y="54"/>
                  </a:lnTo>
                  <a:lnTo>
                    <a:pt x="60" y="63"/>
                  </a:lnTo>
                  <a:lnTo>
                    <a:pt x="86" y="70"/>
                  </a:lnTo>
                  <a:lnTo>
                    <a:pt x="114" y="76"/>
                  </a:lnTo>
                  <a:lnTo>
                    <a:pt x="105" y="79"/>
                  </a:lnTo>
                  <a:lnTo>
                    <a:pt x="98" y="86"/>
                  </a:lnTo>
                  <a:lnTo>
                    <a:pt x="92" y="92"/>
                  </a:lnTo>
                  <a:lnTo>
                    <a:pt x="89" y="101"/>
                  </a:lnTo>
                  <a:lnTo>
                    <a:pt x="89" y="108"/>
                  </a:lnTo>
                  <a:lnTo>
                    <a:pt x="92" y="111"/>
                  </a:lnTo>
                  <a:lnTo>
                    <a:pt x="95" y="114"/>
                  </a:lnTo>
                  <a:lnTo>
                    <a:pt x="98" y="114"/>
                  </a:lnTo>
                  <a:lnTo>
                    <a:pt x="102" y="114"/>
                  </a:lnTo>
                  <a:lnTo>
                    <a:pt x="105" y="114"/>
                  </a:lnTo>
                  <a:lnTo>
                    <a:pt x="108" y="111"/>
                  </a:lnTo>
                  <a:lnTo>
                    <a:pt x="111" y="105"/>
                  </a:lnTo>
                  <a:lnTo>
                    <a:pt x="114" y="95"/>
                  </a:lnTo>
                  <a:lnTo>
                    <a:pt x="117" y="89"/>
                  </a:lnTo>
                  <a:lnTo>
                    <a:pt x="124" y="82"/>
                  </a:lnTo>
                  <a:lnTo>
                    <a:pt x="133" y="76"/>
                  </a:lnTo>
                  <a:lnTo>
                    <a:pt x="146" y="76"/>
                  </a:lnTo>
                  <a:lnTo>
                    <a:pt x="159" y="76"/>
                  </a:lnTo>
                  <a:lnTo>
                    <a:pt x="162" y="89"/>
                  </a:lnTo>
                  <a:lnTo>
                    <a:pt x="168" y="98"/>
                  </a:lnTo>
                  <a:lnTo>
                    <a:pt x="175" y="105"/>
                  </a:lnTo>
                  <a:lnTo>
                    <a:pt x="181" y="111"/>
                  </a:lnTo>
                  <a:lnTo>
                    <a:pt x="200" y="120"/>
                  </a:lnTo>
                  <a:lnTo>
                    <a:pt x="219" y="127"/>
                  </a:lnTo>
                  <a:lnTo>
                    <a:pt x="238" y="124"/>
                  </a:lnTo>
                  <a:lnTo>
                    <a:pt x="261" y="117"/>
                  </a:lnTo>
                  <a:lnTo>
                    <a:pt x="270" y="111"/>
                  </a:lnTo>
                  <a:lnTo>
                    <a:pt x="280" y="105"/>
                  </a:lnTo>
                  <a:lnTo>
                    <a:pt x="286" y="95"/>
                  </a:lnTo>
                  <a:lnTo>
                    <a:pt x="293" y="86"/>
                  </a:lnTo>
                  <a:lnTo>
                    <a:pt x="280" y="92"/>
                  </a:lnTo>
                  <a:lnTo>
                    <a:pt x="267" y="95"/>
                  </a:lnTo>
                  <a:lnTo>
                    <a:pt x="251" y="95"/>
                  </a:lnTo>
                  <a:lnTo>
                    <a:pt x="242" y="92"/>
                  </a:lnTo>
                  <a:lnTo>
                    <a:pt x="232" y="98"/>
                  </a:lnTo>
                  <a:lnTo>
                    <a:pt x="223" y="105"/>
                  </a:lnTo>
                  <a:lnTo>
                    <a:pt x="213" y="108"/>
                  </a:lnTo>
                  <a:lnTo>
                    <a:pt x="203" y="105"/>
                  </a:lnTo>
                  <a:lnTo>
                    <a:pt x="194" y="101"/>
                  </a:lnTo>
                  <a:lnTo>
                    <a:pt x="184" y="95"/>
                  </a:lnTo>
                  <a:lnTo>
                    <a:pt x="178" y="86"/>
                  </a:lnTo>
                  <a:lnTo>
                    <a:pt x="172" y="76"/>
                  </a:lnTo>
                  <a:lnTo>
                    <a:pt x="207" y="73"/>
                  </a:lnTo>
                  <a:lnTo>
                    <a:pt x="235" y="63"/>
                  </a:lnTo>
                  <a:lnTo>
                    <a:pt x="264" y="54"/>
                  </a:lnTo>
                  <a:lnTo>
                    <a:pt x="286" y="38"/>
                  </a:lnTo>
                  <a:lnTo>
                    <a:pt x="280" y="51"/>
                  </a:lnTo>
                  <a:lnTo>
                    <a:pt x="270" y="63"/>
                  </a:lnTo>
                  <a:lnTo>
                    <a:pt x="261" y="73"/>
                  </a:lnTo>
                  <a:lnTo>
                    <a:pt x="248" y="82"/>
                  </a:lnTo>
                  <a:lnTo>
                    <a:pt x="267" y="76"/>
                  </a:lnTo>
                  <a:lnTo>
                    <a:pt x="286" y="67"/>
                  </a:lnTo>
                  <a:lnTo>
                    <a:pt x="305" y="47"/>
                  </a:lnTo>
                  <a:lnTo>
                    <a:pt x="321" y="25"/>
                  </a:lnTo>
                  <a:lnTo>
                    <a:pt x="334" y="25"/>
                  </a:lnTo>
                  <a:lnTo>
                    <a:pt x="344" y="28"/>
                  </a:lnTo>
                  <a:lnTo>
                    <a:pt x="353" y="35"/>
                  </a:lnTo>
                  <a:lnTo>
                    <a:pt x="356" y="41"/>
                  </a:lnTo>
                  <a:lnTo>
                    <a:pt x="356" y="51"/>
                  </a:lnTo>
                  <a:lnTo>
                    <a:pt x="353" y="60"/>
                  </a:lnTo>
                  <a:lnTo>
                    <a:pt x="347" y="63"/>
                  </a:lnTo>
                  <a:lnTo>
                    <a:pt x="340"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A51E5B4-BC7E-9564-AEE1-F600ECD36187}"/>
                </a:ext>
              </a:extLst>
            </p:cNvPr>
            <p:cNvSpPr>
              <a:spLocks noEditPoints="1"/>
            </p:cNvSpPr>
            <p:nvPr/>
          </p:nvSpPr>
          <p:spPr bwMode="auto">
            <a:xfrm flipV="1">
              <a:off x="2651" y="623"/>
              <a:ext cx="7153" cy="51"/>
            </a:xfrm>
            <a:custGeom>
              <a:avLst/>
              <a:gdLst>
                <a:gd name="T0" fmla="*/ 48 w 2309"/>
                <a:gd name="T1" fmla="*/ 0 h 10"/>
                <a:gd name="T2" fmla="*/ 83 w 2309"/>
                <a:gd name="T3" fmla="*/ 0 h 10"/>
                <a:gd name="T4" fmla="*/ 102 w 2309"/>
                <a:gd name="T5" fmla="*/ 0 h 10"/>
                <a:gd name="T6" fmla="*/ 179 w 2309"/>
                <a:gd name="T7" fmla="*/ 0 h 10"/>
                <a:gd name="T8" fmla="*/ 217 w 2309"/>
                <a:gd name="T9" fmla="*/ 0 h 10"/>
                <a:gd name="T10" fmla="*/ 236 w 2309"/>
                <a:gd name="T11" fmla="*/ 0 h 10"/>
                <a:gd name="T12" fmla="*/ 312 w 2309"/>
                <a:gd name="T13" fmla="*/ 0 h 10"/>
                <a:gd name="T14" fmla="*/ 350 w 2309"/>
                <a:gd name="T15" fmla="*/ 0 h 10"/>
                <a:gd name="T16" fmla="*/ 370 w 2309"/>
                <a:gd name="T17" fmla="*/ 0 h 10"/>
                <a:gd name="T18" fmla="*/ 446 w 2309"/>
                <a:gd name="T19" fmla="*/ 0 h 10"/>
                <a:gd name="T20" fmla="*/ 484 w 2309"/>
                <a:gd name="T21" fmla="*/ 0 h 10"/>
                <a:gd name="T22" fmla="*/ 503 w 2309"/>
                <a:gd name="T23" fmla="*/ 0 h 10"/>
                <a:gd name="T24" fmla="*/ 580 w 2309"/>
                <a:gd name="T25" fmla="*/ 0 h 10"/>
                <a:gd name="T26" fmla="*/ 618 w 2309"/>
                <a:gd name="T27" fmla="*/ 0 h 10"/>
                <a:gd name="T28" fmla="*/ 637 w 2309"/>
                <a:gd name="T29" fmla="*/ 0 h 10"/>
                <a:gd name="T30" fmla="*/ 710 w 2309"/>
                <a:gd name="T31" fmla="*/ 0 h 10"/>
                <a:gd name="T32" fmla="*/ 749 w 2309"/>
                <a:gd name="T33" fmla="*/ 0 h 10"/>
                <a:gd name="T34" fmla="*/ 768 w 2309"/>
                <a:gd name="T35" fmla="*/ 0 h 10"/>
                <a:gd name="T36" fmla="*/ 844 w 2309"/>
                <a:gd name="T37" fmla="*/ 0 h 10"/>
                <a:gd name="T38" fmla="*/ 882 w 2309"/>
                <a:gd name="T39" fmla="*/ 0 h 10"/>
                <a:gd name="T40" fmla="*/ 901 w 2309"/>
                <a:gd name="T41" fmla="*/ 0 h 10"/>
                <a:gd name="T42" fmla="*/ 978 w 2309"/>
                <a:gd name="T43" fmla="*/ 0 h 10"/>
                <a:gd name="T44" fmla="*/ 1016 w 2309"/>
                <a:gd name="T45" fmla="*/ 0 h 10"/>
                <a:gd name="T46" fmla="*/ 1035 w 2309"/>
                <a:gd name="T47" fmla="*/ 0 h 10"/>
                <a:gd name="T48" fmla="*/ 1112 w 2309"/>
                <a:gd name="T49" fmla="*/ 0 h 10"/>
                <a:gd name="T50" fmla="*/ 1150 w 2309"/>
                <a:gd name="T51" fmla="*/ 0 h 10"/>
                <a:gd name="T52" fmla="*/ 1169 w 2309"/>
                <a:gd name="T53" fmla="*/ 0 h 10"/>
                <a:gd name="T54" fmla="*/ 1245 w 2309"/>
                <a:gd name="T55" fmla="*/ 0 h 10"/>
                <a:gd name="T56" fmla="*/ 1280 w 2309"/>
                <a:gd name="T57" fmla="*/ 0 h 10"/>
                <a:gd name="T58" fmla="*/ 1299 w 2309"/>
                <a:gd name="T59" fmla="*/ 0 h 10"/>
                <a:gd name="T60" fmla="*/ 1376 w 2309"/>
                <a:gd name="T61" fmla="*/ 0 h 10"/>
                <a:gd name="T62" fmla="*/ 1414 w 2309"/>
                <a:gd name="T63" fmla="*/ 0 h 10"/>
                <a:gd name="T64" fmla="*/ 1433 w 2309"/>
                <a:gd name="T65" fmla="*/ 0 h 10"/>
                <a:gd name="T66" fmla="*/ 1510 w 2309"/>
                <a:gd name="T67" fmla="*/ 0 h 10"/>
                <a:gd name="T68" fmla="*/ 1548 w 2309"/>
                <a:gd name="T69" fmla="*/ 0 h 10"/>
                <a:gd name="T70" fmla="*/ 1567 w 2309"/>
                <a:gd name="T71" fmla="*/ 0 h 10"/>
                <a:gd name="T72" fmla="*/ 1643 w 2309"/>
                <a:gd name="T73" fmla="*/ 0 h 10"/>
                <a:gd name="T74" fmla="*/ 1682 w 2309"/>
                <a:gd name="T75" fmla="*/ 0 h 10"/>
                <a:gd name="T76" fmla="*/ 1701 w 2309"/>
                <a:gd name="T77" fmla="*/ 0 h 10"/>
                <a:gd name="T78" fmla="*/ 1777 w 2309"/>
                <a:gd name="T79" fmla="*/ 0 h 10"/>
                <a:gd name="T80" fmla="*/ 1815 w 2309"/>
                <a:gd name="T81" fmla="*/ 0 h 10"/>
                <a:gd name="T82" fmla="*/ 1834 w 2309"/>
                <a:gd name="T83" fmla="*/ 0 h 10"/>
                <a:gd name="T84" fmla="*/ 1908 w 2309"/>
                <a:gd name="T85" fmla="*/ 0 h 10"/>
                <a:gd name="T86" fmla="*/ 1946 w 2309"/>
                <a:gd name="T87" fmla="*/ 0 h 10"/>
                <a:gd name="T88" fmla="*/ 1965 w 2309"/>
                <a:gd name="T89" fmla="*/ 0 h 10"/>
                <a:gd name="T90" fmla="*/ 2041 w 2309"/>
                <a:gd name="T91" fmla="*/ 0 h 10"/>
                <a:gd name="T92" fmla="*/ 2080 w 2309"/>
                <a:gd name="T93" fmla="*/ 0 h 10"/>
                <a:gd name="T94" fmla="*/ 2099 w 2309"/>
                <a:gd name="T95" fmla="*/ 0 h 10"/>
                <a:gd name="T96" fmla="*/ 2175 w 2309"/>
                <a:gd name="T97" fmla="*/ 0 h 10"/>
                <a:gd name="T98" fmla="*/ 2213 w 2309"/>
                <a:gd name="T99" fmla="*/ 0 h 10"/>
                <a:gd name="T100" fmla="*/ 2232 w 2309"/>
                <a:gd name="T101" fmla="*/ 0 h 10"/>
                <a:gd name="T102" fmla="*/ 2309 w 230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48" y="0"/>
                  </a:moveTo>
                  <a:lnTo>
                    <a:pt x="48" y="10"/>
                  </a:lnTo>
                  <a:lnTo>
                    <a:pt x="0" y="10"/>
                  </a:lnTo>
                  <a:lnTo>
                    <a:pt x="0" y="0"/>
                  </a:lnTo>
                  <a:lnTo>
                    <a:pt x="48" y="0"/>
                  </a:lnTo>
                  <a:close/>
                  <a:moveTo>
                    <a:pt x="83" y="0"/>
                  </a:moveTo>
                  <a:lnTo>
                    <a:pt x="83" y="10"/>
                  </a:lnTo>
                  <a:lnTo>
                    <a:pt x="73" y="10"/>
                  </a:lnTo>
                  <a:lnTo>
                    <a:pt x="73" y="0"/>
                  </a:lnTo>
                  <a:lnTo>
                    <a:pt x="83" y="0"/>
                  </a:lnTo>
                  <a:close/>
                  <a:moveTo>
                    <a:pt x="102" y="0"/>
                  </a:moveTo>
                  <a:lnTo>
                    <a:pt x="102" y="10"/>
                  </a:lnTo>
                  <a:lnTo>
                    <a:pt x="93" y="10"/>
                  </a:lnTo>
                  <a:lnTo>
                    <a:pt x="93" y="0"/>
                  </a:lnTo>
                  <a:lnTo>
                    <a:pt x="102" y="0"/>
                  </a:lnTo>
                  <a:close/>
                  <a:moveTo>
                    <a:pt x="179" y="0"/>
                  </a:moveTo>
                  <a:lnTo>
                    <a:pt x="179" y="10"/>
                  </a:lnTo>
                  <a:lnTo>
                    <a:pt x="131" y="10"/>
                  </a:lnTo>
                  <a:lnTo>
                    <a:pt x="131" y="0"/>
                  </a:lnTo>
                  <a:lnTo>
                    <a:pt x="179" y="0"/>
                  </a:lnTo>
                  <a:close/>
                  <a:moveTo>
                    <a:pt x="217" y="0"/>
                  </a:moveTo>
                  <a:lnTo>
                    <a:pt x="217" y="10"/>
                  </a:lnTo>
                  <a:lnTo>
                    <a:pt x="207" y="10"/>
                  </a:lnTo>
                  <a:lnTo>
                    <a:pt x="207" y="0"/>
                  </a:lnTo>
                  <a:lnTo>
                    <a:pt x="217" y="0"/>
                  </a:lnTo>
                  <a:close/>
                  <a:moveTo>
                    <a:pt x="236" y="0"/>
                  </a:moveTo>
                  <a:lnTo>
                    <a:pt x="236" y="10"/>
                  </a:lnTo>
                  <a:lnTo>
                    <a:pt x="226" y="10"/>
                  </a:lnTo>
                  <a:lnTo>
                    <a:pt x="226" y="0"/>
                  </a:lnTo>
                  <a:lnTo>
                    <a:pt x="236" y="0"/>
                  </a:lnTo>
                  <a:close/>
                  <a:moveTo>
                    <a:pt x="312" y="0"/>
                  </a:moveTo>
                  <a:lnTo>
                    <a:pt x="312" y="10"/>
                  </a:lnTo>
                  <a:lnTo>
                    <a:pt x="264" y="10"/>
                  </a:lnTo>
                  <a:lnTo>
                    <a:pt x="264" y="0"/>
                  </a:lnTo>
                  <a:lnTo>
                    <a:pt x="312" y="0"/>
                  </a:lnTo>
                  <a:close/>
                  <a:moveTo>
                    <a:pt x="350" y="0"/>
                  </a:moveTo>
                  <a:lnTo>
                    <a:pt x="350" y="10"/>
                  </a:lnTo>
                  <a:lnTo>
                    <a:pt x="341" y="10"/>
                  </a:lnTo>
                  <a:lnTo>
                    <a:pt x="341" y="0"/>
                  </a:lnTo>
                  <a:lnTo>
                    <a:pt x="350" y="0"/>
                  </a:lnTo>
                  <a:close/>
                  <a:moveTo>
                    <a:pt x="370" y="0"/>
                  </a:moveTo>
                  <a:lnTo>
                    <a:pt x="370" y="10"/>
                  </a:lnTo>
                  <a:lnTo>
                    <a:pt x="360" y="10"/>
                  </a:lnTo>
                  <a:lnTo>
                    <a:pt x="360" y="0"/>
                  </a:lnTo>
                  <a:lnTo>
                    <a:pt x="370" y="0"/>
                  </a:lnTo>
                  <a:close/>
                  <a:moveTo>
                    <a:pt x="446" y="0"/>
                  </a:moveTo>
                  <a:lnTo>
                    <a:pt x="446" y="10"/>
                  </a:lnTo>
                  <a:lnTo>
                    <a:pt x="398" y="10"/>
                  </a:lnTo>
                  <a:lnTo>
                    <a:pt x="398" y="0"/>
                  </a:lnTo>
                  <a:lnTo>
                    <a:pt x="446" y="0"/>
                  </a:lnTo>
                  <a:close/>
                  <a:moveTo>
                    <a:pt x="484" y="0"/>
                  </a:moveTo>
                  <a:lnTo>
                    <a:pt x="484" y="10"/>
                  </a:lnTo>
                  <a:lnTo>
                    <a:pt x="475" y="10"/>
                  </a:lnTo>
                  <a:lnTo>
                    <a:pt x="475" y="0"/>
                  </a:lnTo>
                  <a:lnTo>
                    <a:pt x="484" y="0"/>
                  </a:lnTo>
                  <a:close/>
                  <a:moveTo>
                    <a:pt x="503" y="0"/>
                  </a:moveTo>
                  <a:lnTo>
                    <a:pt x="503" y="10"/>
                  </a:lnTo>
                  <a:lnTo>
                    <a:pt x="494" y="10"/>
                  </a:lnTo>
                  <a:lnTo>
                    <a:pt x="494" y="0"/>
                  </a:lnTo>
                  <a:lnTo>
                    <a:pt x="503" y="0"/>
                  </a:lnTo>
                  <a:close/>
                  <a:moveTo>
                    <a:pt x="580" y="0"/>
                  </a:moveTo>
                  <a:lnTo>
                    <a:pt x="580" y="10"/>
                  </a:lnTo>
                  <a:lnTo>
                    <a:pt x="532" y="10"/>
                  </a:lnTo>
                  <a:lnTo>
                    <a:pt x="532" y="0"/>
                  </a:lnTo>
                  <a:lnTo>
                    <a:pt x="580" y="0"/>
                  </a:lnTo>
                  <a:close/>
                  <a:moveTo>
                    <a:pt x="618" y="0"/>
                  </a:moveTo>
                  <a:lnTo>
                    <a:pt x="618" y="10"/>
                  </a:lnTo>
                  <a:lnTo>
                    <a:pt x="608" y="10"/>
                  </a:lnTo>
                  <a:lnTo>
                    <a:pt x="608" y="0"/>
                  </a:lnTo>
                  <a:lnTo>
                    <a:pt x="618" y="0"/>
                  </a:lnTo>
                  <a:close/>
                  <a:moveTo>
                    <a:pt x="637" y="0"/>
                  </a:moveTo>
                  <a:lnTo>
                    <a:pt x="637" y="10"/>
                  </a:lnTo>
                  <a:lnTo>
                    <a:pt x="628" y="10"/>
                  </a:lnTo>
                  <a:lnTo>
                    <a:pt x="628" y="0"/>
                  </a:lnTo>
                  <a:lnTo>
                    <a:pt x="637" y="0"/>
                  </a:lnTo>
                  <a:close/>
                  <a:moveTo>
                    <a:pt x="710" y="0"/>
                  </a:moveTo>
                  <a:lnTo>
                    <a:pt x="710" y="10"/>
                  </a:lnTo>
                  <a:lnTo>
                    <a:pt x="666" y="10"/>
                  </a:lnTo>
                  <a:lnTo>
                    <a:pt x="666" y="0"/>
                  </a:lnTo>
                  <a:lnTo>
                    <a:pt x="710" y="0"/>
                  </a:lnTo>
                  <a:close/>
                  <a:moveTo>
                    <a:pt x="749" y="0"/>
                  </a:moveTo>
                  <a:lnTo>
                    <a:pt x="749" y="10"/>
                  </a:lnTo>
                  <a:lnTo>
                    <a:pt x="739" y="10"/>
                  </a:lnTo>
                  <a:lnTo>
                    <a:pt x="739" y="0"/>
                  </a:lnTo>
                  <a:lnTo>
                    <a:pt x="749" y="0"/>
                  </a:lnTo>
                  <a:close/>
                  <a:moveTo>
                    <a:pt x="768" y="0"/>
                  </a:moveTo>
                  <a:lnTo>
                    <a:pt x="768" y="10"/>
                  </a:lnTo>
                  <a:lnTo>
                    <a:pt x="758" y="10"/>
                  </a:lnTo>
                  <a:lnTo>
                    <a:pt x="758" y="0"/>
                  </a:lnTo>
                  <a:lnTo>
                    <a:pt x="768" y="0"/>
                  </a:lnTo>
                  <a:close/>
                  <a:moveTo>
                    <a:pt x="844" y="0"/>
                  </a:moveTo>
                  <a:lnTo>
                    <a:pt x="844" y="10"/>
                  </a:lnTo>
                  <a:lnTo>
                    <a:pt x="796" y="10"/>
                  </a:lnTo>
                  <a:lnTo>
                    <a:pt x="796" y="0"/>
                  </a:lnTo>
                  <a:lnTo>
                    <a:pt x="844" y="0"/>
                  </a:lnTo>
                  <a:close/>
                  <a:moveTo>
                    <a:pt x="882" y="0"/>
                  </a:moveTo>
                  <a:lnTo>
                    <a:pt x="882" y="10"/>
                  </a:lnTo>
                  <a:lnTo>
                    <a:pt x="873" y="10"/>
                  </a:lnTo>
                  <a:lnTo>
                    <a:pt x="873" y="0"/>
                  </a:lnTo>
                  <a:lnTo>
                    <a:pt x="882" y="0"/>
                  </a:lnTo>
                  <a:close/>
                  <a:moveTo>
                    <a:pt x="901" y="0"/>
                  </a:moveTo>
                  <a:lnTo>
                    <a:pt x="901" y="10"/>
                  </a:lnTo>
                  <a:lnTo>
                    <a:pt x="892" y="10"/>
                  </a:lnTo>
                  <a:lnTo>
                    <a:pt x="892" y="0"/>
                  </a:lnTo>
                  <a:lnTo>
                    <a:pt x="901" y="0"/>
                  </a:lnTo>
                  <a:close/>
                  <a:moveTo>
                    <a:pt x="978" y="0"/>
                  </a:moveTo>
                  <a:lnTo>
                    <a:pt x="978" y="10"/>
                  </a:lnTo>
                  <a:lnTo>
                    <a:pt x="930" y="10"/>
                  </a:lnTo>
                  <a:lnTo>
                    <a:pt x="930" y="0"/>
                  </a:lnTo>
                  <a:lnTo>
                    <a:pt x="978" y="0"/>
                  </a:lnTo>
                  <a:close/>
                  <a:moveTo>
                    <a:pt x="1016" y="0"/>
                  </a:moveTo>
                  <a:lnTo>
                    <a:pt x="1016" y="10"/>
                  </a:lnTo>
                  <a:lnTo>
                    <a:pt x="1006" y="10"/>
                  </a:lnTo>
                  <a:lnTo>
                    <a:pt x="1006" y="0"/>
                  </a:lnTo>
                  <a:lnTo>
                    <a:pt x="1016" y="0"/>
                  </a:lnTo>
                  <a:close/>
                  <a:moveTo>
                    <a:pt x="1035" y="0"/>
                  </a:moveTo>
                  <a:lnTo>
                    <a:pt x="1035" y="10"/>
                  </a:lnTo>
                  <a:lnTo>
                    <a:pt x="1026" y="10"/>
                  </a:lnTo>
                  <a:lnTo>
                    <a:pt x="1026" y="0"/>
                  </a:lnTo>
                  <a:lnTo>
                    <a:pt x="1035" y="0"/>
                  </a:lnTo>
                  <a:close/>
                  <a:moveTo>
                    <a:pt x="1112" y="0"/>
                  </a:moveTo>
                  <a:lnTo>
                    <a:pt x="1112" y="10"/>
                  </a:lnTo>
                  <a:lnTo>
                    <a:pt x="1064" y="10"/>
                  </a:lnTo>
                  <a:lnTo>
                    <a:pt x="1064" y="0"/>
                  </a:lnTo>
                  <a:lnTo>
                    <a:pt x="1112" y="0"/>
                  </a:lnTo>
                  <a:close/>
                  <a:moveTo>
                    <a:pt x="1150" y="0"/>
                  </a:moveTo>
                  <a:lnTo>
                    <a:pt x="1150" y="10"/>
                  </a:lnTo>
                  <a:lnTo>
                    <a:pt x="1140" y="10"/>
                  </a:lnTo>
                  <a:lnTo>
                    <a:pt x="1140" y="0"/>
                  </a:lnTo>
                  <a:lnTo>
                    <a:pt x="1150" y="0"/>
                  </a:lnTo>
                  <a:close/>
                  <a:moveTo>
                    <a:pt x="1169" y="0"/>
                  </a:moveTo>
                  <a:lnTo>
                    <a:pt x="1169" y="10"/>
                  </a:lnTo>
                  <a:lnTo>
                    <a:pt x="1159" y="10"/>
                  </a:lnTo>
                  <a:lnTo>
                    <a:pt x="1159" y="0"/>
                  </a:lnTo>
                  <a:lnTo>
                    <a:pt x="1169" y="0"/>
                  </a:lnTo>
                  <a:close/>
                  <a:moveTo>
                    <a:pt x="1245" y="0"/>
                  </a:moveTo>
                  <a:lnTo>
                    <a:pt x="1245" y="10"/>
                  </a:lnTo>
                  <a:lnTo>
                    <a:pt x="1198" y="10"/>
                  </a:lnTo>
                  <a:lnTo>
                    <a:pt x="1198" y="0"/>
                  </a:lnTo>
                  <a:lnTo>
                    <a:pt x="1245" y="0"/>
                  </a:lnTo>
                  <a:close/>
                  <a:moveTo>
                    <a:pt x="1280" y="0"/>
                  </a:moveTo>
                  <a:lnTo>
                    <a:pt x="1280" y="10"/>
                  </a:lnTo>
                  <a:lnTo>
                    <a:pt x="1274" y="10"/>
                  </a:lnTo>
                  <a:lnTo>
                    <a:pt x="1274" y="0"/>
                  </a:lnTo>
                  <a:lnTo>
                    <a:pt x="1280" y="0"/>
                  </a:lnTo>
                  <a:close/>
                  <a:moveTo>
                    <a:pt x="1299" y="0"/>
                  </a:moveTo>
                  <a:lnTo>
                    <a:pt x="1299" y="10"/>
                  </a:lnTo>
                  <a:lnTo>
                    <a:pt x="1290" y="10"/>
                  </a:lnTo>
                  <a:lnTo>
                    <a:pt x="1290" y="0"/>
                  </a:lnTo>
                  <a:lnTo>
                    <a:pt x="1299" y="0"/>
                  </a:lnTo>
                  <a:close/>
                  <a:moveTo>
                    <a:pt x="1376" y="0"/>
                  </a:moveTo>
                  <a:lnTo>
                    <a:pt x="1376" y="10"/>
                  </a:lnTo>
                  <a:lnTo>
                    <a:pt x="1328" y="10"/>
                  </a:lnTo>
                  <a:lnTo>
                    <a:pt x="1328" y="0"/>
                  </a:lnTo>
                  <a:lnTo>
                    <a:pt x="1376" y="0"/>
                  </a:lnTo>
                  <a:close/>
                  <a:moveTo>
                    <a:pt x="1414" y="0"/>
                  </a:moveTo>
                  <a:lnTo>
                    <a:pt x="1414" y="10"/>
                  </a:lnTo>
                  <a:lnTo>
                    <a:pt x="1405" y="10"/>
                  </a:lnTo>
                  <a:lnTo>
                    <a:pt x="1405" y="0"/>
                  </a:lnTo>
                  <a:lnTo>
                    <a:pt x="1414" y="0"/>
                  </a:lnTo>
                  <a:close/>
                  <a:moveTo>
                    <a:pt x="1433" y="0"/>
                  </a:moveTo>
                  <a:lnTo>
                    <a:pt x="1433" y="10"/>
                  </a:lnTo>
                  <a:lnTo>
                    <a:pt x="1424" y="10"/>
                  </a:lnTo>
                  <a:lnTo>
                    <a:pt x="1424" y="0"/>
                  </a:lnTo>
                  <a:lnTo>
                    <a:pt x="1433" y="0"/>
                  </a:lnTo>
                  <a:close/>
                  <a:moveTo>
                    <a:pt x="1510" y="0"/>
                  </a:moveTo>
                  <a:lnTo>
                    <a:pt x="1510" y="10"/>
                  </a:lnTo>
                  <a:lnTo>
                    <a:pt x="1462" y="10"/>
                  </a:lnTo>
                  <a:lnTo>
                    <a:pt x="1462" y="0"/>
                  </a:lnTo>
                  <a:lnTo>
                    <a:pt x="1510" y="0"/>
                  </a:lnTo>
                  <a:close/>
                  <a:moveTo>
                    <a:pt x="1548" y="0"/>
                  </a:moveTo>
                  <a:lnTo>
                    <a:pt x="1548" y="10"/>
                  </a:lnTo>
                  <a:lnTo>
                    <a:pt x="1538" y="10"/>
                  </a:lnTo>
                  <a:lnTo>
                    <a:pt x="1538" y="0"/>
                  </a:lnTo>
                  <a:lnTo>
                    <a:pt x="1548" y="0"/>
                  </a:lnTo>
                  <a:close/>
                  <a:moveTo>
                    <a:pt x="1567" y="0"/>
                  </a:moveTo>
                  <a:lnTo>
                    <a:pt x="1567" y="10"/>
                  </a:lnTo>
                  <a:lnTo>
                    <a:pt x="1557" y="10"/>
                  </a:lnTo>
                  <a:lnTo>
                    <a:pt x="1557" y="0"/>
                  </a:lnTo>
                  <a:lnTo>
                    <a:pt x="1567" y="0"/>
                  </a:lnTo>
                  <a:close/>
                  <a:moveTo>
                    <a:pt x="1643" y="0"/>
                  </a:moveTo>
                  <a:lnTo>
                    <a:pt x="1643" y="10"/>
                  </a:lnTo>
                  <a:lnTo>
                    <a:pt x="1596" y="10"/>
                  </a:lnTo>
                  <a:lnTo>
                    <a:pt x="1596" y="0"/>
                  </a:lnTo>
                  <a:lnTo>
                    <a:pt x="1643" y="0"/>
                  </a:lnTo>
                  <a:close/>
                  <a:moveTo>
                    <a:pt x="1682" y="0"/>
                  </a:moveTo>
                  <a:lnTo>
                    <a:pt x="1682" y="10"/>
                  </a:lnTo>
                  <a:lnTo>
                    <a:pt x="1672" y="10"/>
                  </a:lnTo>
                  <a:lnTo>
                    <a:pt x="1672" y="0"/>
                  </a:lnTo>
                  <a:lnTo>
                    <a:pt x="1682" y="0"/>
                  </a:lnTo>
                  <a:close/>
                  <a:moveTo>
                    <a:pt x="1701" y="0"/>
                  </a:moveTo>
                  <a:lnTo>
                    <a:pt x="1701" y="10"/>
                  </a:lnTo>
                  <a:lnTo>
                    <a:pt x="1691" y="10"/>
                  </a:lnTo>
                  <a:lnTo>
                    <a:pt x="1691" y="0"/>
                  </a:lnTo>
                  <a:lnTo>
                    <a:pt x="1701" y="0"/>
                  </a:lnTo>
                  <a:close/>
                  <a:moveTo>
                    <a:pt x="1777" y="0"/>
                  </a:moveTo>
                  <a:lnTo>
                    <a:pt x="1777" y="10"/>
                  </a:lnTo>
                  <a:lnTo>
                    <a:pt x="1729" y="10"/>
                  </a:lnTo>
                  <a:lnTo>
                    <a:pt x="1729" y="0"/>
                  </a:lnTo>
                  <a:lnTo>
                    <a:pt x="1777" y="0"/>
                  </a:lnTo>
                  <a:close/>
                  <a:moveTo>
                    <a:pt x="1815" y="0"/>
                  </a:moveTo>
                  <a:lnTo>
                    <a:pt x="1815" y="10"/>
                  </a:lnTo>
                  <a:lnTo>
                    <a:pt x="1806" y="10"/>
                  </a:lnTo>
                  <a:lnTo>
                    <a:pt x="1806" y="0"/>
                  </a:lnTo>
                  <a:lnTo>
                    <a:pt x="1815" y="0"/>
                  </a:lnTo>
                  <a:close/>
                  <a:moveTo>
                    <a:pt x="1834" y="0"/>
                  </a:moveTo>
                  <a:lnTo>
                    <a:pt x="1834" y="10"/>
                  </a:lnTo>
                  <a:lnTo>
                    <a:pt x="1825" y="10"/>
                  </a:lnTo>
                  <a:lnTo>
                    <a:pt x="1825" y="0"/>
                  </a:lnTo>
                  <a:lnTo>
                    <a:pt x="1834" y="0"/>
                  </a:lnTo>
                  <a:close/>
                  <a:moveTo>
                    <a:pt x="1908" y="0"/>
                  </a:moveTo>
                  <a:lnTo>
                    <a:pt x="1908" y="10"/>
                  </a:lnTo>
                  <a:lnTo>
                    <a:pt x="1863" y="10"/>
                  </a:lnTo>
                  <a:lnTo>
                    <a:pt x="1863" y="0"/>
                  </a:lnTo>
                  <a:lnTo>
                    <a:pt x="1908" y="0"/>
                  </a:lnTo>
                  <a:close/>
                  <a:moveTo>
                    <a:pt x="1946" y="0"/>
                  </a:moveTo>
                  <a:lnTo>
                    <a:pt x="1946" y="10"/>
                  </a:lnTo>
                  <a:lnTo>
                    <a:pt x="1936" y="10"/>
                  </a:lnTo>
                  <a:lnTo>
                    <a:pt x="1936" y="0"/>
                  </a:lnTo>
                  <a:lnTo>
                    <a:pt x="1946" y="0"/>
                  </a:lnTo>
                  <a:close/>
                  <a:moveTo>
                    <a:pt x="1965" y="0"/>
                  </a:moveTo>
                  <a:lnTo>
                    <a:pt x="1965" y="10"/>
                  </a:lnTo>
                  <a:lnTo>
                    <a:pt x="1955" y="10"/>
                  </a:lnTo>
                  <a:lnTo>
                    <a:pt x="1955" y="0"/>
                  </a:lnTo>
                  <a:lnTo>
                    <a:pt x="1965" y="0"/>
                  </a:lnTo>
                  <a:close/>
                  <a:moveTo>
                    <a:pt x="2041" y="0"/>
                  </a:moveTo>
                  <a:lnTo>
                    <a:pt x="2041" y="10"/>
                  </a:lnTo>
                  <a:lnTo>
                    <a:pt x="1994" y="10"/>
                  </a:lnTo>
                  <a:lnTo>
                    <a:pt x="1994" y="0"/>
                  </a:lnTo>
                  <a:lnTo>
                    <a:pt x="2041" y="0"/>
                  </a:lnTo>
                  <a:close/>
                  <a:moveTo>
                    <a:pt x="2080" y="0"/>
                  </a:moveTo>
                  <a:lnTo>
                    <a:pt x="2080" y="10"/>
                  </a:lnTo>
                  <a:lnTo>
                    <a:pt x="2070" y="10"/>
                  </a:lnTo>
                  <a:lnTo>
                    <a:pt x="2070" y="0"/>
                  </a:lnTo>
                  <a:lnTo>
                    <a:pt x="2080" y="0"/>
                  </a:lnTo>
                  <a:close/>
                  <a:moveTo>
                    <a:pt x="2099" y="0"/>
                  </a:moveTo>
                  <a:lnTo>
                    <a:pt x="2099" y="10"/>
                  </a:lnTo>
                  <a:lnTo>
                    <a:pt x="2089" y="10"/>
                  </a:lnTo>
                  <a:lnTo>
                    <a:pt x="2089" y="0"/>
                  </a:lnTo>
                  <a:lnTo>
                    <a:pt x="2099" y="0"/>
                  </a:lnTo>
                  <a:close/>
                  <a:moveTo>
                    <a:pt x="2175" y="0"/>
                  </a:moveTo>
                  <a:lnTo>
                    <a:pt x="2175" y="10"/>
                  </a:lnTo>
                  <a:lnTo>
                    <a:pt x="2127" y="10"/>
                  </a:lnTo>
                  <a:lnTo>
                    <a:pt x="2127" y="0"/>
                  </a:lnTo>
                  <a:lnTo>
                    <a:pt x="2175" y="0"/>
                  </a:lnTo>
                  <a:close/>
                  <a:moveTo>
                    <a:pt x="2213" y="0"/>
                  </a:moveTo>
                  <a:lnTo>
                    <a:pt x="2213" y="10"/>
                  </a:lnTo>
                  <a:lnTo>
                    <a:pt x="2204" y="10"/>
                  </a:lnTo>
                  <a:lnTo>
                    <a:pt x="2204" y="0"/>
                  </a:lnTo>
                  <a:lnTo>
                    <a:pt x="2213" y="0"/>
                  </a:lnTo>
                  <a:close/>
                  <a:moveTo>
                    <a:pt x="2232" y="0"/>
                  </a:moveTo>
                  <a:lnTo>
                    <a:pt x="2232" y="10"/>
                  </a:lnTo>
                  <a:lnTo>
                    <a:pt x="2223" y="10"/>
                  </a:lnTo>
                  <a:lnTo>
                    <a:pt x="2223" y="0"/>
                  </a:lnTo>
                  <a:lnTo>
                    <a:pt x="2232" y="0"/>
                  </a:lnTo>
                  <a:close/>
                  <a:moveTo>
                    <a:pt x="2309" y="0"/>
                  </a:moveTo>
                  <a:lnTo>
                    <a:pt x="2309" y="10"/>
                  </a:lnTo>
                  <a:lnTo>
                    <a:pt x="2261" y="10"/>
                  </a:lnTo>
                  <a:lnTo>
                    <a:pt x="2261" y="0"/>
                  </a:lnTo>
                  <a:lnTo>
                    <a:pt x="2309" y="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2243739C-41D6-67FF-940A-C933EA3F16B0}"/>
                </a:ext>
              </a:extLst>
            </p:cNvPr>
            <p:cNvSpPr>
              <a:spLocks noEditPoints="1"/>
            </p:cNvSpPr>
            <p:nvPr/>
          </p:nvSpPr>
          <p:spPr bwMode="auto">
            <a:xfrm>
              <a:off x="9827" y="7416"/>
              <a:ext cx="1628" cy="810"/>
            </a:xfrm>
            <a:custGeom>
              <a:avLst/>
              <a:gdLst>
                <a:gd name="T0" fmla="*/ 461 w 525"/>
                <a:gd name="T1" fmla="*/ 314 h 523"/>
                <a:gd name="T2" fmla="*/ 449 w 525"/>
                <a:gd name="T3" fmla="*/ 361 h 523"/>
                <a:gd name="T4" fmla="*/ 519 w 525"/>
                <a:gd name="T5" fmla="*/ 349 h 523"/>
                <a:gd name="T6" fmla="*/ 474 w 525"/>
                <a:gd name="T7" fmla="*/ 206 h 523"/>
                <a:gd name="T8" fmla="*/ 496 w 525"/>
                <a:gd name="T9" fmla="*/ 199 h 523"/>
                <a:gd name="T10" fmla="*/ 525 w 525"/>
                <a:gd name="T11" fmla="*/ 196 h 523"/>
                <a:gd name="T12" fmla="*/ 458 w 525"/>
                <a:gd name="T13" fmla="*/ 152 h 523"/>
                <a:gd name="T14" fmla="*/ 512 w 525"/>
                <a:gd name="T15" fmla="*/ 136 h 523"/>
                <a:gd name="T16" fmla="*/ 465 w 525"/>
                <a:gd name="T17" fmla="*/ 130 h 523"/>
                <a:gd name="T18" fmla="*/ 512 w 525"/>
                <a:gd name="T19" fmla="*/ 50 h 523"/>
                <a:gd name="T20" fmla="*/ 490 w 525"/>
                <a:gd name="T21" fmla="*/ 9 h 523"/>
                <a:gd name="T22" fmla="*/ 433 w 525"/>
                <a:gd name="T23" fmla="*/ 95 h 523"/>
                <a:gd name="T24" fmla="*/ 414 w 525"/>
                <a:gd name="T25" fmla="*/ 111 h 523"/>
                <a:gd name="T26" fmla="*/ 436 w 525"/>
                <a:gd name="T27" fmla="*/ 165 h 523"/>
                <a:gd name="T28" fmla="*/ 410 w 525"/>
                <a:gd name="T29" fmla="*/ 269 h 523"/>
                <a:gd name="T30" fmla="*/ 426 w 525"/>
                <a:gd name="T31" fmla="*/ 231 h 523"/>
                <a:gd name="T32" fmla="*/ 452 w 525"/>
                <a:gd name="T33" fmla="*/ 206 h 523"/>
                <a:gd name="T34" fmla="*/ 449 w 525"/>
                <a:gd name="T35" fmla="*/ 269 h 523"/>
                <a:gd name="T36" fmla="*/ 474 w 525"/>
                <a:gd name="T37" fmla="*/ 358 h 523"/>
                <a:gd name="T38" fmla="*/ 366 w 525"/>
                <a:gd name="T39" fmla="*/ 345 h 523"/>
                <a:gd name="T40" fmla="*/ 331 w 525"/>
                <a:gd name="T41" fmla="*/ 345 h 523"/>
                <a:gd name="T42" fmla="*/ 465 w 525"/>
                <a:gd name="T43" fmla="*/ 504 h 523"/>
                <a:gd name="T44" fmla="*/ 439 w 525"/>
                <a:gd name="T45" fmla="*/ 450 h 523"/>
                <a:gd name="T46" fmla="*/ 525 w 525"/>
                <a:gd name="T47" fmla="*/ 441 h 523"/>
                <a:gd name="T48" fmla="*/ 525 w 525"/>
                <a:gd name="T49" fmla="*/ 514 h 523"/>
                <a:gd name="T50" fmla="*/ 410 w 525"/>
                <a:gd name="T51" fmla="*/ 393 h 523"/>
                <a:gd name="T52" fmla="*/ 423 w 525"/>
                <a:gd name="T53" fmla="*/ 307 h 523"/>
                <a:gd name="T54" fmla="*/ 414 w 525"/>
                <a:gd name="T55" fmla="*/ 361 h 523"/>
                <a:gd name="T56" fmla="*/ 321 w 525"/>
                <a:gd name="T57" fmla="*/ 399 h 523"/>
                <a:gd name="T58" fmla="*/ 328 w 525"/>
                <a:gd name="T59" fmla="*/ 434 h 523"/>
                <a:gd name="T60" fmla="*/ 465 w 525"/>
                <a:gd name="T61" fmla="*/ 418 h 523"/>
                <a:gd name="T62" fmla="*/ 512 w 525"/>
                <a:gd name="T63" fmla="*/ 390 h 523"/>
                <a:gd name="T64" fmla="*/ 430 w 525"/>
                <a:gd name="T65" fmla="*/ 396 h 523"/>
                <a:gd name="T66" fmla="*/ 404 w 525"/>
                <a:gd name="T67" fmla="*/ 510 h 523"/>
                <a:gd name="T68" fmla="*/ 395 w 525"/>
                <a:gd name="T69" fmla="*/ 476 h 523"/>
                <a:gd name="T70" fmla="*/ 414 w 525"/>
                <a:gd name="T71" fmla="*/ 431 h 523"/>
                <a:gd name="T72" fmla="*/ 433 w 525"/>
                <a:gd name="T73" fmla="*/ 412 h 523"/>
                <a:gd name="T74" fmla="*/ 331 w 525"/>
                <a:gd name="T75" fmla="*/ 476 h 523"/>
                <a:gd name="T76" fmla="*/ 337 w 525"/>
                <a:gd name="T77" fmla="*/ 437 h 523"/>
                <a:gd name="T78" fmla="*/ 375 w 525"/>
                <a:gd name="T79" fmla="*/ 482 h 523"/>
                <a:gd name="T80" fmla="*/ 296 w 525"/>
                <a:gd name="T81" fmla="*/ 520 h 523"/>
                <a:gd name="T82" fmla="*/ 175 w 525"/>
                <a:gd name="T83" fmla="*/ 495 h 523"/>
                <a:gd name="T84" fmla="*/ 223 w 525"/>
                <a:gd name="T85" fmla="*/ 504 h 523"/>
                <a:gd name="T86" fmla="*/ 159 w 525"/>
                <a:gd name="T87" fmla="*/ 495 h 523"/>
                <a:gd name="T88" fmla="*/ 137 w 525"/>
                <a:gd name="T89" fmla="*/ 485 h 523"/>
                <a:gd name="T90" fmla="*/ 117 w 525"/>
                <a:gd name="T91" fmla="*/ 507 h 523"/>
                <a:gd name="T92" fmla="*/ 108 w 525"/>
                <a:gd name="T93" fmla="*/ 463 h 523"/>
                <a:gd name="T94" fmla="*/ 3 w 525"/>
                <a:gd name="T95" fmla="*/ 520 h 523"/>
                <a:gd name="T96" fmla="*/ 86 w 525"/>
                <a:gd name="T97" fmla="*/ 453 h 523"/>
                <a:gd name="T98" fmla="*/ 95 w 525"/>
                <a:gd name="T99" fmla="*/ 409 h 523"/>
                <a:gd name="T100" fmla="*/ 124 w 525"/>
                <a:gd name="T101" fmla="*/ 441 h 523"/>
                <a:gd name="T102" fmla="*/ 200 w 525"/>
                <a:gd name="T103" fmla="*/ 403 h 523"/>
                <a:gd name="T104" fmla="*/ 280 w 525"/>
                <a:gd name="T105" fmla="*/ 431 h 523"/>
                <a:gd name="T106" fmla="*/ 194 w 525"/>
                <a:gd name="T107" fmla="*/ 422 h 523"/>
                <a:gd name="T108" fmla="*/ 280 w 525"/>
                <a:gd name="T109" fmla="*/ 472 h 523"/>
                <a:gd name="T110" fmla="*/ 334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339"/>
                  </a:moveTo>
                  <a:lnTo>
                    <a:pt x="471" y="339"/>
                  </a:lnTo>
                  <a:lnTo>
                    <a:pt x="474" y="336"/>
                  </a:lnTo>
                  <a:lnTo>
                    <a:pt x="477" y="330"/>
                  </a:lnTo>
                  <a:lnTo>
                    <a:pt x="477" y="323"/>
                  </a:lnTo>
                  <a:lnTo>
                    <a:pt x="474" y="317"/>
                  </a:lnTo>
                  <a:lnTo>
                    <a:pt x="468" y="314"/>
                  </a:lnTo>
                  <a:lnTo>
                    <a:pt x="461" y="314"/>
                  </a:lnTo>
                  <a:lnTo>
                    <a:pt x="452" y="320"/>
                  </a:lnTo>
                  <a:lnTo>
                    <a:pt x="445" y="326"/>
                  </a:lnTo>
                  <a:lnTo>
                    <a:pt x="442" y="330"/>
                  </a:lnTo>
                  <a:lnTo>
                    <a:pt x="439" y="336"/>
                  </a:lnTo>
                  <a:lnTo>
                    <a:pt x="439" y="345"/>
                  </a:lnTo>
                  <a:lnTo>
                    <a:pt x="439" y="352"/>
                  </a:lnTo>
                  <a:lnTo>
                    <a:pt x="442" y="358"/>
                  </a:lnTo>
                  <a:lnTo>
                    <a:pt x="449" y="361"/>
                  </a:lnTo>
                  <a:lnTo>
                    <a:pt x="455" y="368"/>
                  </a:lnTo>
                  <a:lnTo>
                    <a:pt x="465" y="371"/>
                  </a:lnTo>
                  <a:lnTo>
                    <a:pt x="474" y="374"/>
                  </a:lnTo>
                  <a:lnTo>
                    <a:pt x="484" y="374"/>
                  </a:lnTo>
                  <a:lnTo>
                    <a:pt x="493" y="371"/>
                  </a:lnTo>
                  <a:lnTo>
                    <a:pt x="503" y="364"/>
                  </a:lnTo>
                  <a:lnTo>
                    <a:pt x="509" y="358"/>
                  </a:lnTo>
                  <a:lnTo>
                    <a:pt x="519" y="349"/>
                  </a:lnTo>
                  <a:lnTo>
                    <a:pt x="522" y="339"/>
                  </a:lnTo>
                  <a:lnTo>
                    <a:pt x="525" y="323"/>
                  </a:lnTo>
                  <a:lnTo>
                    <a:pt x="525" y="307"/>
                  </a:lnTo>
                  <a:lnTo>
                    <a:pt x="522" y="295"/>
                  </a:lnTo>
                  <a:lnTo>
                    <a:pt x="519" y="282"/>
                  </a:lnTo>
                  <a:lnTo>
                    <a:pt x="506" y="263"/>
                  </a:lnTo>
                  <a:lnTo>
                    <a:pt x="493" y="241"/>
                  </a:lnTo>
                  <a:lnTo>
                    <a:pt x="474" y="206"/>
                  </a:lnTo>
                  <a:lnTo>
                    <a:pt x="458" y="171"/>
                  </a:lnTo>
                  <a:lnTo>
                    <a:pt x="474" y="168"/>
                  </a:lnTo>
                  <a:lnTo>
                    <a:pt x="490" y="171"/>
                  </a:lnTo>
                  <a:lnTo>
                    <a:pt x="496" y="174"/>
                  </a:lnTo>
                  <a:lnTo>
                    <a:pt x="503" y="180"/>
                  </a:lnTo>
                  <a:lnTo>
                    <a:pt x="506" y="187"/>
                  </a:lnTo>
                  <a:lnTo>
                    <a:pt x="506" y="196"/>
                  </a:lnTo>
                  <a:lnTo>
                    <a:pt x="496" y="199"/>
                  </a:lnTo>
                  <a:lnTo>
                    <a:pt x="493" y="206"/>
                  </a:lnTo>
                  <a:lnTo>
                    <a:pt x="493" y="215"/>
                  </a:lnTo>
                  <a:lnTo>
                    <a:pt x="500" y="222"/>
                  </a:lnTo>
                  <a:lnTo>
                    <a:pt x="506" y="225"/>
                  </a:lnTo>
                  <a:lnTo>
                    <a:pt x="512" y="225"/>
                  </a:lnTo>
                  <a:lnTo>
                    <a:pt x="519" y="218"/>
                  </a:lnTo>
                  <a:lnTo>
                    <a:pt x="525" y="209"/>
                  </a:lnTo>
                  <a:lnTo>
                    <a:pt x="525" y="196"/>
                  </a:lnTo>
                  <a:lnTo>
                    <a:pt x="525" y="180"/>
                  </a:lnTo>
                  <a:lnTo>
                    <a:pt x="519" y="171"/>
                  </a:lnTo>
                  <a:lnTo>
                    <a:pt x="509" y="165"/>
                  </a:lnTo>
                  <a:lnTo>
                    <a:pt x="496" y="158"/>
                  </a:lnTo>
                  <a:lnTo>
                    <a:pt x="484" y="155"/>
                  </a:lnTo>
                  <a:lnTo>
                    <a:pt x="471" y="155"/>
                  </a:lnTo>
                  <a:lnTo>
                    <a:pt x="458" y="158"/>
                  </a:lnTo>
                  <a:lnTo>
                    <a:pt x="458" y="152"/>
                  </a:lnTo>
                  <a:lnTo>
                    <a:pt x="455" y="149"/>
                  </a:lnTo>
                  <a:lnTo>
                    <a:pt x="468" y="142"/>
                  </a:lnTo>
                  <a:lnTo>
                    <a:pt x="477" y="139"/>
                  </a:lnTo>
                  <a:lnTo>
                    <a:pt x="487" y="136"/>
                  </a:lnTo>
                  <a:lnTo>
                    <a:pt x="500" y="139"/>
                  </a:lnTo>
                  <a:lnTo>
                    <a:pt x="503" y="139"/>
                  </a:lnTo>
                  <a:lnTo>
                    <a:pt x="509" y="139"/>
                  </a:lnTo>
                  <a:lnTo>
                    <a:pt x="512" y="136"/>
                  </a:lnTo>
                  <a:lnTo>
                    <a:pt x="516" y="133"/>
                  </a:lnTo>
                  <a:lnTo>
                    <a:pt x="516" y="126"/>
                  </a:lnTo>
                  <a:lnTo>
                    <a:pt x="512" y="123"/>
                  </a:lnTo>
                  <a:lnTo>
                    <a:pt x="509" y="120"/>
                  </a:lnTo>
                  <a:lnTo>
                    <a:pt x="506" y="117"/>
                  </a:lnTo>
                  <a:lnTo>
                    <a:pt x="490" y="114"/>
                  </a:lnTo>
                  <a:lnTo>
                    <a:pt x="477" y="120"/>
                  </a:lnTo>
                  <a:lnTo>
                    <a:pt x="465" y="130"/>
                  </a:lnTo>
                  <a:lnTo>
                    <a:pt x="455" y="139"/>
                  </a:lnTo>
                  <a:lnTo>
                    <a:pt x="458" y="130"/>
                  </a:lnTo>
                  <a:lnTo>
                    <a:pt x="461" y="117"/>
                  </a:lnTo>
                  <a:lnTo>
                    <a:pt x="465" y="107"/>
                  </a:lnTo>
                  <a:lnTo>
                    <a:pt x="471" y="98"/>
                  </a:lnTo>
                  <a:lnTo>
                    <a:pt x="484" y="82"/>
                  </a:lnTo>
                  <a:lnTo>
                    <a:pt x="500" y="66"/>
                  </a:lnTo>
                  <a:lnTo>
                    <a:pt x="512" y="50"/>
                  </a:lnTo>
                  <a:lnTo>
                    <a:pt x="522" y="31"/>
                  </a:lnTo>
                  <a:lnTo>
                    <a:pt x="525" y="22"/>
                  </a:lnTo>
                  <a:lnTo>
                    <a:pt x="525" y="12"/>
                  </a:lnTo>
                  <a:lnTo>
                    <a:pt x="522" y="6"/>
                  </a:lnTo>
                  <a:lnTo>
                    <a:pt x="516" y="3"/>
                  </a:lnTo>
                  <a:lnTo>
                    <a:pt x="509" y="0"/>
                  </a:lnTo>
                  <a:lnTo>
                    <a:pt x="500" y="3"/>
                  </a:lnTo>
                  <a:lnTo>
                    <a:pt x="490" y="9"/>
                  </a:lnTo>
                  <a:lnTo>
                    <a:pt x="480" y="19"/>
                  </a:lnTo>
                  <a:lnTo>
                    <a:pt x="471" y="38"/>
                  </a:lnTo>
                  <a:lnTo>
                    <a:pt x="461" y="63"/>
                  </a:lnTo>
                  <a:lnTo>
                    <a:pt x="455" y="88"/>
                  </a:lnTo>
                  <a:lnTo>
                    <a:pt x="449" y="114"/>
                  </a:lnTo>
                  <a:lnTo>
                    <a:pt x="445" y="107"/>
                  </a:lnTo>
                  <a:lnTo>
                    <a:pt x="439" y="98"/>
                  </a:lnTo>
                  <a:lnTo>
                    <a:pt x="433" y="95"/>
                  </a:lnTo>
                  <a:lnTo>
                    <a:pt x="423" y="92"/>
                  </a:lnTo>
                  <a:lnTo>
                    <a:pt x="417" y="92"/>
                  </a:lnTo>
                  <a:lnTo>
                    <a:pt x="414" y="92"/>
                  </a:lnTo>
                  <a:lnTo>
                    <a:pt x="410" y="95"/>
                  </a:lnTo>
                  <a:lnTo>
                    <a:pt x="410" y="98"/>
                  </a:lnTo>
                  <a:lnTo>
                    <a:pt x="410" y="104"/>
                  </a:lnTo>
                  <a:lnTo>
                    <a:pt x="410" y="107"/>
                  </a:lnTo>
                  <a:lnTo>
                    <a:pt x="414" y="111"/>
                  </a:lnTo>
                  <a:lnTo>
                    <a:pt x="417" y="111"/>
                  </a:lnTo>
                  <a:lnTo>
                    <a:pt x="426" y="114"/>
                  </a:lnTo>
                  <a:lnTo>
                    <a:pt x="436" y="120"/>
                  </a:lnTo>
                  <a:lnTo>
                    <a:pt x="442" y="126"/>
                  </a:lnTo>
                  <a:lnTo>
                    <a:pt x="449" y="133"/>
                  </a:lnTo>
                  <a:lnTo>
                    <a:pt x="449" y="149"/>
                  </a:lnTo>
                  <a:lnTo>
                    <a:pt x="449" y="161"/>
                  </a:lnTo>
                  <a:lnTo>
                    <a:pt x="436" y="165"/>
                  </a:lnTo>
                  <a:lnTo>
                    <a:pt x="426" y="168"/>
                  </a:lnTo>
                  <a:lnTo>
                    <a:pt x="420" y="174"/>
                  </a:lnTo>
                  <a:lnTo>
                    <a:pt x="414" y="184"/>
                  </a:lnTo>
                  <a:lnTo>
                    <a:pt x="401" y="199"/>
                  </a:lnTo>
                  <a:lnTo>
                    <a:pt x="398" y="218"/>
                  </a:lnTo>
                  <a:lnTo>
                    <a:pt x="398" y="241"/>
                  </a:lnTo>
                  <a:lnTo>
                    <a:pt x="407" y="260"/>
                  </a:lnTo>
                  <a:lnTo>
                    <a:pt x="410" y="269"/>
                  </a:lnTo>
                  <a:lnTo>
                    <a:pt x="420" y="279"/>
                  </a:lnTo>
                  <a:lnTo>
                    <a:pt x="430" y="285"/>
                  </a:lnTo>
                  <a:lnTo>
                    <a:pt x="439" y="295"/>
                  </a:lnTo>
                  <a:lnTo>
                    <a:pt x="433" y="282"/>
                  </a:lnTo>
                  <a:lnTo>
                    <a:pt x="430" y="266"/>
                  </a:lnTo>
                  <a:lnTo>
                    <a:pt x="430" y="253"/>
                  </a:lnTo>
                  <a:lnTo>
                    <a:pt x="433" y="241"/>
                  </a:lnTo>
                  <a:lnTo>
                    <a:pt x="426" y="231"/>
                  </a:lnTo>
                  <a:lnTo>
                    <a:pt x="420" y="225"/>
                  </a:lnTo>
                  <a:lnTo>
                    <a:pt x="417" y="212"/>
                  </a:lnTo>
                  <a:lnTo>
                    <a:pt x="420" y="203"/>
                  </a:lnTo>
                  <a:lnTo>
                    <a:pt x="423" y="193"/>
                  </a:lnTo>
                  <a:lnTo>
                    <a:pt x="430" y="184"/>
                  </a:lnTo>
                  <a:lnTo>
                    <a:pt x="436" y="177"/>
                  </a:lnTo>
                  <a:lnTo>
                    <a:pt x="449" y="174"/>
                  </a:lnTo>
                  <a:lnTo>
                    <a:pt x="452" y="206"/>
                  </a:lnTo>
                  <a:lnTo>
                    <a:pt x="461" y="238"/>
                  </a:lnTo>
                  <a:lnTo>
                    <a:pt x="471" y="263"/>
                  </a:lnTo>
                  <a:lnTo>
                    <a:pt x="484" y="288"/>
                  </a:lnTo>
                  <a:lnTo>
                    <a:pt x="474" y="279"/>
                  </a:lnTo>
                  <a:lnTo>
                    <a:pt x="461" y="269"/>
                  </a:lnTo>
                  <a:lnTo>
                    <a:pt x="452" y="260"/>
                  </a:lnTo>
                  <a:lnTo>
                    <a:pt x="442" y="247"/>
                  </a:lnTo>
                  <a:lnTo>
                    <a:pt x="449" y="269"/>
                  </a:lnTo>
                  <a:lnTo>
                    <a:pt x="458" y="288"/>
                  </a:lnTo>
                  <a:lnTo>
                    <a:pt x="474" y="304"/>
                  </a:lnTo>
                  <a:lnTo>
                    <a:pt x="500" y="323"/>
                  </a:lnTo>
                  <a:lnTo>
                    <a:pt x="500" y="336"/>
                  </a:lnTo>
                  <a:lnTo>
                    <a:pt x="496" y="345"/>
                  </a:lnTo>
                  <a:lnTo>
                    <a:pt x="490" y="352"/>
                  </a:lnTo>
                  <a:lnTo>
                    <a:pt x="484" y="355"/>
                  </a:lnTo>
                  <a:lnTo>
                    <a:pt x="474" y="358"/>
                  </a:lnTo>
                  <a:lnTo>
                    <a:pt x="465" y="352"/>
                  </a:lnTo>
                  <a:lnTo>
                    <a:pt x="461" y="345"/>
                  </a:lnTo>
                  <a:lnTo>
                    <a:pt x="461" y="339"/>
                  </a:lnTo>
                  <a:close/>
                  <a:moveTo>
                    <a:pt x="398" y="399"/>
                  </a:moveTo>
                  <a:lnTo>
                    <a:pt x="398" y="396"/>
                  </a:lnTo>
                  <a:lnTo>
                    <a:pt x="388" y="374"/>
                  </a:lnTo>
                  <a:lnTo>
                    <a:pt x="375" y="358"/>
                  </a:lnTo>
                  <a:lnTo>
                    <a:pt x="366" y="345"/>
                  </a:lnTo>
                  <a:lnTo>
                    <a:pt x="356" y="336"/>
                  </a:lnTo>
                  <a:lnTo>
                    <a:pt x="347" y="330"/>
                  </a:lnTo>
                  <a:lnTo>
                    <a:pt x="340" y="326"/>
                  </a:lnTo>
                  <a:lnTo>
                    <a:pt x="334" y="326"/>
                  </a:lnTo>
                  <a:lnTo>
                    <a:pt x="328" y="330"/>
                  </a:lnTo>
                  <a:lnTo>
                    <a:pt x="328" y="333"/>
                  </a:lnTo>
                  <a:lnTo>
                    <a:pt x="328" y="339"/>
                  </a:lnTo>
                  <a:lnTo>
                    <a:pt x="331" y="345"/>
                  </a:lnTo>
                  <a:lnTo>
                    <a:pt x="334" y="355"/>
                  </a:lnTo>
                  <a:lnTo>
                    <a:pt x="344" y="364"/>
                  </a:lnTo>
                  <a:lnTo>
                    <a:pt x="356" y="377"/>
                  </a:lnTo>
                  <a:lnTo>
                    <a:pt x="375" y="387"/>
                  </a:lnTo>
                  <a:lnTo>
                    <a:pt x="398" y="396"/>
                  </a:lnTo>
                  <a:lnTo>
                    <a:pt x="398" y="399"/>
                  </a:lnTo>
                  <a:close/>
                  <a:moveTo>
                    <a:pt x="471" y="488"/>
                  </a:moveTo>
                  <a:lnTo>
                    <a:pt x="465" y="504"/>
                  </a:lnTo>
                  <a:lnTo>
                    <a:pt x="455" y="517"/>
                  </a:lnTo>
                  <a:lnTo>
                    <a:pt x="442" y="523"/>
                  </a:lnTo>
                  <a:lnTo>
                    <a:pt x="423" y="523"/>
                  </a:lnTo>
                  <a:lnTo>
                    <a:pt x="433" y="504"/>
                  </a:lnTo>
                  <a:lnTo>
                    <a:pt x="436" y="485"/>
                  </a:lnTo>
                  <a:lnTo>
                    <a:pt x="436" y="469"/>
                  </a:lnTo>
                  <a:lnTo>
                    <a:pt x="430" y="453"/>
                  </a:lnTo>
                  <a:lnTo>
                    <a:pt x="439" y="450"/>
                  </a:lnTo>
                  <a:lnTo>
                    <a:pt x="445" y="444"/>
                  </a:lnTo>
                  <a:lnTo>
                    <a:pt x="452" y="437"/>
                  </a:lnTo>
                  <a:lnTo>
                    <a:pt x="452" y="428"/>
                  </a:lnTo>
                  <a:lnTo>
                    <a:pt x="471" y="434"/>
                  </a:lnTo>
                  <a:lnTo>
                    <a:pt x="487" y="434"/>
                  </a:lnTo>
                  <a:lnTo>
                    <a:pt x="506" y="431"/>
                  </a:lnTo>
                  <a:lnTo>
                    <a:pt x="525" y="425"/>
                  </a:lnTo>
                  <a:lnTo>
                    <a:pt x="525" y="441"/>
                  </a:lnTo>
                  <a:lnTo>
                    <a:pt x="519" y="453"/>
                  </a:lnTo>
                  <a:lnTo>
                    <a:pt x="506" y="463"/>
                  </a:lnTo>
                  <a:lnTo>
                    <a:pt x="490" y="469"/>
                  </a:lnTo>
                  <a:lnTo>
                    <a:pt x="506" y="479"/>
                  </a:lnTo>
                  <a:lnTo>
                    <a:pt x="519" y="491"/>
                  </a:lnTo>
                  <a:lnTo>
                    <a:pt x="522" y="498"/>
                  </a:lnTo>
                  <a:lnTo>
                    <a:pt x="525" y="507"/>
                  </a:lnTo>
                  <a:lnTo>
                    <a:pt x="525" y="514"/>
                  </a:lnTo>
                  <a:lnTo>
                    <a:pt x="525" y="523"/>
                  </a:lnTo>
                  <a:lnTo>
                    <a:pt x="516" y="523"/>
                  </a:lnTo>
                  <a:lnTo>
                    <a:pt x="509" y="523"/>
                  </a:lnTo>
                  <a:lnTo>
                    <a:pt x="500" y="520"/>
                  </a:lnTo>
                  <a:lnTo>
                    <a:pt x="493" y="517"/>
                  </a:lnTo>
                  <a:lnTo>
                    <a:pt x="480" y="504"/>
                  </a:lnTo>
                  <a:lnTo>
                    <a:pt x="471" y="488"/>
                  </a:lnTo>
                  <a:close/>
                  <a:moveTo>
                    <a:pt x="410" y="393"/>
                  </a:moveTo>
                  <a:lnTo>
                    <a:pt x="401" y="374"/>
                  </a:lnTo>
                  <a:lnTo>
                    <a:pt x="395" y="355"/>
                  </a:lnTo>
                  <a:lnTo>
                    <a:pt x="395" y="342"/>
                  </a:lnTo>
                  <a:lnTo>
                    <a:pt x="398" y="333"/>
                  </a:lnTo>
                  <a:lnTo>
                    <a:pt x="401" y="320"/>
                  </a:lnTo>
                  <a:lnTo>
                    <a:pt x="410" y="314"/>
                  </a:lnTo>
                  <a:lnTo>
                    <a:pt x="417" y="307"/>
                  </a:lnTo>
                  <a:lnTo>
                    <a:pt x="423" y="307"/>
                  </a:lnTo>
                  <a:lnTo>
                    <a:pt x="426" y="311"/>
                  </a:lnTo>
                  <a:lnTo>
                    <a:pt x="433" y="314"/>
                  </a:lnTo>
                  <a:lnTo>
                    <a:pt x="433" y="317"/>
                  </a:lnTo>
                  <a:lnTo>
                    <a:pt x="436" y="323"/>
                  </a:lnTo>
                  <a:lnTo>
                    <a:pt x="433" y="330"/>
                  </a:lnTo>
                  <a:lnTo>
                    <a:pt x="430" y="333"/>
                  </a:lnTo>
                  <a:lnTo>
                    <a:pt x="420" y="345"/>
                  </a:lnTo>
                  <a:lnTo>
                    <a:pt x="414" y="361"/>
                  </a:lnTo>
                  <a:lnTo>
                    <a:pt x="410" y="374"/>
                  </a:lnTo>
                  <a:lnTo>
                    <a:pt x="410" y="393"/>
                  </a:lnTo>
                  <a:close/>
                  <a:moveTo>
                    <a:pt x="391" y="409"/>
                  </a:moveTo>
                  <a:lnTo>
                    <a:pt x="375" y="399"/>
                  </a:lnTo>
                  <a:lnTo>
                    <a:pt x="353" y="393"/>
                  </a:lnTo>
                  <a:lnTo>
                    <a:pt x="344" y="393"/>
                  </a:lnTo>
                  <a:lnTo>
                    <a:pt x="331" y="396"/>
                  </a:lnTo>
                  <a:lnTo>
                    <a:pt x="321" y="399"/>
                  </a:lnTo>
                  <a:lnTo>
                    <a:pt x="312" y="409"/>
                  </a:lnTo>
                  <a:lnTo>
                    <a:pt x="309" y="415"/>
                  </a:lnTo>
                  <a:lnTo>
                    <a:pt x="309" y="422"/>
                  </a:lnTo>
                  <a:lnTo>
                    <a:pt x="309" y="428"/>
                  </a:lnTo>
                  <a:lnTo>
                    <a:pt x="312" y="431"/>
                  </a:lnTo>
                  <a:lnTo>
                    <a:pt x="318" y="434"/>
                  </a:lnTo>
                  <a:lnTo>
                    <a:pt x="324" y="434"/>
                  </a:lnTo>
                  <a:lnTo>
                    <a:pt x="328" y="434"/>
                  </a:lnTo>
                  <a:lnTo>
                    <a:pt x="334" y="428"/>
                  </a:lnTo>
                  <a:lnTo>
                    <a:pt x="347" y="418"/>
                  </a:lnTo>
                  <a:lnTo>
                    <a:pt x="359" y="412"/>
                  </a:lnTo>
                  <a:lnTo>
                    <a:pt x="375" y="412"/>
                  </a:lnTo>
                  <a:lnTo>
                    <a:pt x="391" y="409"/>
                  </a:lnTo>
                  <a:close/>
                  <a:moveTo>
                    <a:pt x="430" y="396"/>
                  </a:moveTo>
                  <a:lnTo>
                    <a:pt x="445" y="409"/>
                  </a:lnTo>
                  <a:lnTo>
                    <a:pt x="465" y="418"/>
                  </a:lnTo>
                  <a:lnTo>
                    <a:pt x="474" y="422"/>
                  </a:lnTo>
                  <a:lnTo>
                    <a:pt x="487" y="422"/>
                  </a:lnTo>
                  <a:lnTo>
                    <a:pt x="500" y="418"/>
                  </a:lnTo>
                  <a:lnTo>
                    <a:pt x="509" y="412"/>
                  </a:lnTo>
                  <a:lnTo>
                    <a:pt x="512" y="406"/>
                  </a:lnTo>
                  <a:lnTo>
                    <a:pt x="516" y="399"/>
                  </a:lnTo>
                  <a:lnTo>
                    <a:pt x="516" y="393"/>
                  </a:lnTo>
                  <a:lnTo>
                    <a:pt x="512" y="390"/>
                  </a:lnTo>
                  <a:lnTo>
                    <a:pt x="506" y="387"/>
                  </a:lnTo>
                  <a:lnTo>
                    <a:pt x="503" y="384"/>
                  </a:lnTo>
                  <a:lnTo>
                    <a:pt x="496" y="384"/>
                  </a:lnTo>
                  <a:lnTo>
                    <a:pt x="490" y="387"/>
                  </a:lnTo>
                  <a:lnTo>
                    <a:pt x="477" y="396"/>
                  </a:lnTo>
                  <a:lnTo>
                    <a:pt x="461" y="399"/>
                  </a:lnTo>
                  <a:lnTo>
                    <a:pt x="445" y="396"/>
                  </a:lnTo>
                  <a:lnTo>
                    <a:pt x="430" y="396"/>
                  </a:lnTo>
                  <a:close/>
                  <a:moveTo>
                    <a:pt x="395" y="428"/>
                  </a:moveTo>
                  <a:lnTo>
                    <a:pt x="410" y="444"/>
                  </a:lnTo>
                  <a:lnTo>
                    <a:pt x="420" y="463"/>
                  </a:lnTo>
                  <a:lnTo>
                    <a:pt x="420" y="476"/>
                  </a:lnTo>
                  <a:lnTo>
                    <a:pt x="420" y="485"/>
                  </a:lnTo>
                  <a:lnTo>
                    <a:pt x="417" y="498"/>
                  </a:lnTo>
                  <a:lnTo>
                    <a:pt x="410" y="507"/>
                  </a:lnTo>
                  <a:lnTo>
                    <a:pt x="404" y="510"/>
                  </a:lnTo>
                  <a:lnTo>
                    <a:pt x="401" y="514"/>
                  </a:lnTo>
                  <a:lnTo>
                    <a:pt x="395" y="514"/>
                  </a:lnTo>
                  <a:lnTo>
                    <a:pt x="388" y="510"/>
                  </a:lnTo>
                  <a:lnTo>
                    <a:pt x="385" y="507"/>
                  </a:lnTo>
                  <a:lnTo>
                    <a:pt x="385" y="501"/>
                  </a:lnTo>
                  <a:lnTo>
                    <a:pt x="385" y="495"/>
                  </a:lnTo>
                  <a:lnTo>
                    <a:pt x="388" y="488"/>
                  </a:lnTo>
                  <a:lnTo>
                    <a:pt x="395" y="476"/>
                  </a:lnTo>
                  <a:lnTo>
                    <a:pt x="398" y="460"/>
                  </a:lnTo>
                  <a:lnTo>
                    <a:pt x="398" y="444"/>
                  </a:lnTo>
                  <a:lnTo>
                    <a:pt x="395" y="428"/>
                  </a:lnTo>
                  <a:close/>
                  <a:moveTo>
                    <a:pt x="433" y="431"/>
                  </a:moveTo>
                  <a:lnTo>
                    <a:pt x="430" y="434"/>
                  </a:lnTo>
                  <a:lnTo>
                    <a:pt x="423" y="437"/>
                  </a:lnTo>
                  <a:lnTo>
                    <a:pt x="420" y="434"/>
                  </a:lnTo>
                  <a:lnTo>
                    <a:pt x="414" y="431"/>
                  </a:lnTo>
                  <a:lnTo>
                    <a:pt x="410" y="428"/>
                  </a:lnTo>
                  <a:lnTo>
                    <a:pt x="410" y="422"/>
                  </a:lnTo>
                  <a:lnTo>
                    <a:pt x="410" y="418"/>
                  </a:lnTo>
                  <a:lnTo>
                    <a:pt x="414" y="412"/>
                  </a:lnTo>
                  <a:lnTo>
                    <a:pt x="420" y="409"/>
                  </a:lnTo>
                  <a:lnTo>
                    <a:pt x="423" y="409"/>
                  </a:lnTo>
                  <a:lnTo>
                    <a:pt x="430" y="409"/>
                  </a:lnTo>
                  <a:lnTo>
                    <a:pt x="433" y="412"/>
                  </a:lnTo>
                  <a:lnTo>
                    <a:pt x="436" y="418"/>
                  </a:lnTo>
                  <a:lnTo>
                    <a:pt x="439" y="422"/>
                  </a:lnTo>
                  <a:lnTo>
                    <a:pt x="436" y="428"/>
                  </a:lnTo>
                  <a:lnTo>
                    <a:pt x="433" y="431"/>
                  </a:lnTo>
                  <a:close/>
                  <a:moveTo>
                    <a:pt x="340" y="460"/>
                  </a:moveTo>
                  <a:lnTo>
                    <a:pt x="337" y="469"/>
                  </a:lnTo>
                  <a:lnTo>
                    <a:pt x="334" y="472"/>
                  </a:lnTo>
                  <a:lnTo>
                    <a:pt x="331" y="476"/>
                  </a:lnTo>
                  <a:lnTo>
                    <a:pt x="324" y="476"/>
                  </a:lnTo>
                  <a:lnTo>
                    <a:pt x="318" y="472"/>
                  </a:lnTo>
                  <a:lnTo>
                    <a:pt x="315" y="466"/>
                  </a:lnTo>
                  <a:lnTo>
                    <a:pt x="315" y="460"/>
                  </a:lnTo>
                  <a:lnTo>
                    <a:pt x="321" y="450"/>
                  </a:lnTo>
                  <a:lnTo>
                    <a:pt x="324" y="444"/>
                  </a:lnTo>
                  <a:lnTo>
                    <a:pt x="331" y="441"/>
                  </a:lnTo>
                  <a:lnTo>
                    <a:pt x="337" y="437"/>
                  </a:lnTo>
                  <a:lnTo>
                    <a:pt x="344" y="437"/>
                  </a:lnTo>
                  <a:lnTo>
                    <a:pt x="350" y="441"/>
                  </a:lnTo>
                  <a:lnTo>
                    <a:pt x="356" y="441"/>
                  </a:lnTo>
                  <a:lnTo>
                    <a:pt x="363" y="447"/>
                  </a:lnTo>
                  <a:lnTo>
                    <a:pt x="369" y="453"/>
                  </a:lnTo>
                  <a:lnTo>
                    <a:pt x="372" y="463"/>
                  </a:lnTo>
                  <a:lnTo>
                    <a:pt x="375" y="472"/>
                  </a:lnTo>
                  <a:lnTo>
                    <a:pt x="375" y="482"/>
                  </a:lnTo>
                  <a:lnTo>
                    <a:pt x="372" y="491"/>
                  </a:lnTo>
                  <a:lnTo>
                    <a:pt x="366" y="501"/>
                  </a:lnTo>
                  <a:lnTo>
                    <a:pt x="359" y="507"/>
                  </a:lnTo>
                  <a:lnTo>
                    <a:pt x="350" y="517"/>
                  </a:lnTo>
                  <a:lnTo>
                    <a:pt x="340" y="520"/>
                  </a:lnTo>
                  <a:lnTo>
                    <a:pt x="321" y="523"/>
                  </a:lnTo>
                  <a:lnTo>
                    <a:pt x="309" y="523"/>
                  </a:lnTo>
                  <a:lnTo>
                    <a:pt x="296" y="520"/>
                  </a:lnTo>
                  <a:lnTo>
                    <a:pt x="283" y="517"/>
                  </a:lnTo>
                  <a:lnTo>
                    <a:pt x="261" y="504"/>
                  </a:lnTo>
                  <a:lnTo>
                    <a:pt x="242" y="491"/>
                  </a:lnTo>
                  <a:lnTo>
                    <a:pt x="207" y="472"/>
                  </a:lnTo>
                  <a:lnTo>
                    <a:pt x="168" y="460"/>
                  </a:lnTo>
                  <a:lnTo>
                    <a:pt x="165" y="472"/>
                  </a:lnTo>
                  <a:lnTo>
                    <a:pt x="172" y="488"/>
                  </a:lnTo>
                  <a:lnTo>
                    <a:pt x="175" y="495"/>
                  </a:lnTo>
                  <a:lnTo>
                    <a:pt x="181" y="501"/>
                  </a:lnTo>
                  <a:lnTo>
                    <a:pt x="188" y="504"/>
                  </a:lnTo>
                  <a:lnTo>
                    <a:pt x="197" y="504"/>
                  </a:lnTo>
                  <a:lnTo>
                    <a:pt x="200" y="495"/>
                  </a:lnTo>
                  <a:lnTo>
                    <a:pt x="207" y="491"/>
                  </a:lnTo>
                  <a:lnTo>
                    <a:pt x="216" y="491"/>
                  </a:lnTo>
                  <a:lnTo>
                    <a:pt x="223" y="498"/>
                  </a:lnTo>
                  <a:lnTo>
                    <a:pt x="223" y="504"/>
                  </a:lnTo>
                  <a:lnTo>
                    <a:pt x="223" y="510"/>
                  </a:lnTo>
                  <a:lnTo>
                    <a:pt x="219" y="517"/>
                  </a:lnTo>
                  <a:lnTo>
                    <a:pt x="210" y="523"/>
                  </a:lnTo>
                  <a:lnTo>
                    <a:pt x="194" y="523"/>
                  </a:lnTo>
                  <a:lnTo>
                    <a:pt x="181" y="523"/>
                  </a:lnTo>
                  <a:lnTo>
                    <a:pt x="172" y="517"/>
                  </a:lnTo>
                  <a:lnTo>
                    <a:pt x="162" y="507"/>
                  </a:lnTo>
                  <a:lnTo>
                    <a:pt x="159" y="495"/>
                  </a:lnTo>
                  <a:lnTo>
                    <a:pt x="156" y="482"/>
                  </a:lnTo>
                  <a:lnTo>
                    <a:pt x="156" y="469"/>
                  </a:lnTo>
                  <a:lnTo>
                    <a:pt x="156" y="456"/>
                  </a:lnTo>
                  <a:lnTo>
                    <a:pt x="152" y="456"/>
                  </a:lnTo>
                  <a:lnTo>
                    <a:pt x="146" y="456"/>
                  </a:lnTo>
                  <a:lnTo>
                    <a:pt x="143" y="466"/>
                  </a:lnTo>
                  <a:lnTo>
                    <a:pt x="137" y="476"/>
                  </a:lnTo>
                  <a:lnTo>
                    <a:pt x="137" y="485"/>
                  </a:lnTo>
                  <a:lnTo>
                    <a:pt x="137" y="498"/>
                  </a:lnTo>
                  <a:lnTo>
                    <a:pt x="140" y="504"/>
                  </a:lnTo>
                  <a:lnTo>
                    <a:pt x="137" y="507"/>
                  </a:lnTo>
                  <a:lnTo>
                    <a:pt x="133" y="510"/>
                  </a:lnTo>
                  <a:lnTo>
                    <a:pt x="130" y="514"/>
                  </a:lnTo>
                  <a:lnTo>
                    <a:pt x="127" y="514"/>
                  </a:lnTo>
                  <a:lnTo>
                    <a:pt x="121" y="510"/>
                  </a:lnTo>
                  <a:lnTo>
                    <a:pt x="117" y="507"/>
                  </a:lnTo>
                  <a:lnTo>
                    <a:pt x="114" y="504"/>
                  </a:lnTo>
                  <a:lnTo>
                    <a:pt x="114" y="488"/>
                  </a:lnTo>
                  <a:lnTo>
                    <a:pt x="117" y="476"/>
                  </a:lnTo>
                  <a:lnTo>
                    <a:pt x="127" y="463"/>
                  </a:lnTo>
                  <a:lnTo>
                    <a:pt x="140" y="456"/>
                  </a:lnTo>
                  <a:lnTo>
                    <a:pt x="127" y="456"/>
                  </a:lnTo>
                  <a:lnTo>
                    <a:pt x="117" y="460"/>
                  </a:lnTo>
                  <a:lnTo>
                    <a:pt x="108" y="463"/>
                  </a:lnTo>
                  <a:lnTo>
                    <a:pt x="95" y="469"/>
                  </a:lnTo>
                  <a:lnTo>
                    <a:pt x="79" y="482"/>
                  </a:lnTo>
                  <a:lnTo>
                    <a:pt x="63" y="498"/>
                  </a:lnTo>
                  <a:lnTo>
                    <a:pt x="47" y="514"/>
                  </a:lnTo>
                  <a:lnTo>
                    <a:pt x="28" y="520"/>
                  </a:lnTo>
                  <a:lnTo>
                    <a:pt x="19" y="523"/>
                  </a:lnTo>
                  <a:lnTo>
                    <a:pt x="9" y="523"/>
                  </a:lnTo>
                  <a:lnTo>
                    <a:pt x="3" y="520"/>
                  </a:lnTo>
                  <a:lnTo>
                    <a:pt x="0" y="514"/>
                  </a:lnTo>
                  <a:lnTo>
                    <a:pt x="0" y="507"/>
                  </a:lnTo>
                  <a:lnTo>
                    <a:pt x="0" y="498"/>
                  </a:lnTo>
                  <a:lnTo>
                    <a:pt x="6" y="488"/>
                  </a:lnTo>
                  <a:lnTo>
                    <a:pt x="16" y="479"/>
                  </a:lnTo>
                  <a:lnTo>
                    <a:pt x="35" y="469"/>
                  </a:lnTo>
                  <a:lnTo>
                    <a:pt x="60" y="460"/>
                  </a:lnTo>
                  <a:lnTo>
                    <a:pt x="86" y="453"/>
                  </a:lnTo>
                  <a:lnTo>
                    <a:pt x="114" y="447"/>
                  </a:lnTo>
                  <a:lnTo>
                    <a:pt x="105" y="444"/>
                  </a:lnTo>
                  <a:lnTo>
                    <a:pt x="98" y="437"/>
                  </a:lnTo>
                  <a:lnTo>
                    <a:pt x="92" y="431"/>
                  </a:lnTo>
                  <a:lnTo>
                    <a:pt x="89" y="422"/>
                  </a:lnTo>
                  <a:lnTo>
                    <a:pt x="89" y="415"/>
                  </a:lnTo>
                  <a:lnTo>
                    <a:pt x="92" y="412"/>
                  </a:lnTo>
                  <a:lnTo>
                    <a:pt x="95" y="409"/>
                  </a:lnTo>
                  <a:lnTo>
                    <a:pt x="98" y="409"/>
                  </a:lnTo>
                  <a:lnTo>
                    <a:pt x="102" y="409"/>
                  </a:lnTo>
                  <a:lnTo>
                    <a:pt x="105" y="409"/>
                  </a:lnTo>
                  <a:lnTo>
                    <a:pt x="108" y="412"/>
                  </a:lnTo>
                  <a:lnTo>
                    <a:pt x="111" y="418"/>
                  </a:lnTo>
                  <a:lnTo>
                    <a:pt x="114" y="428"/>
                  </a:lnTo>
                  <a:lnTo>
                    <a:pt x="117" y="434"/>
                  </a:lnTo>
                  <a:lnTo>
                    <a:pt x="124" y="441"/>
                  </a:lnTo>
                  <a:lnTo>
                    <a:pt x="133" y="447"/>
                  </a:lnTo>
                  <a:lnTo>
                    <a:pt x="146" y="447"/>
                  </a:lnTo>
                  <a:lnTo>
                    <a:pt x="159" y="447"/>
                  </a:lnTo>
                  <a:lnTo>
                    <a:pt x="162" y="434"/>
                  </a:lnTo>
                  <a:lnTo>
                    <a:pt x="168" y="425"/>
                  </a:lnTo>
                  <a:lnTo>
                    <a:pt x="175" y="418"/>
                  </a:lnTo>
                  <a:lnTo>
                    <a:pt x="181" y="412"/>
                  </a:lnTo>
                  <a:lnTo>
                    <a:pt x="200" y="403"/>
                  </a:lnTo>
                  <a:lnTo>
                    <a:pt x="219" y="396"/>
                  </a:lnTo>
                  <a:lnTo>
                    <a:pt x="238" y="399"/>
                  </a:lnTo>
                  <a:lnTo>
                    <a:pt x="261" y="406"/>
                  </a:lnTo>
                  <a:lnTo>
                    <a:pt x="270" y="412"/>
                  </a:lnTo>
                  <a:lnTo>
                    <a:pt x="280" y="418"/>
                  </a:lnTo>
                  <a:lnTo>
                    <a:pt x="286" y="428"/>
                  </a:lnTo>
                  <a:lnTo>
                    <a:pt x="293" y="437"/>
                  </a:lnTo>
                  <a:lnTo>
                    <a:pt x="280" y="431"/>
                  </a:lnTo>
                  <a:lnTo>
                    <a:pt x="267" y="428"/>
                  </a:lnTo>
                  <a:lnTo>
                    <a:pt x="251" y="428"/>
                  </a:lnTo>
                  <a:lnTo>
                    <a:pt x="242" y="431"/>
                  </a:lnTo>
                  <a:lnTo>
                    <a:pt x="232" y="425"/>
                  </a:lnTo>
                  <a:lnTo>
                    <a:pt x="223" y="418"/>
                  </a:lnTo>
                  <a:lnTo>
                    <a:pt x="213" y="415"/>
                  </a:lnTo>
                  <a:lnTo>
                    <a:pt x="203" y="418"/>
                  </a:lnTo>
                  <a:lnTo>
                    <a:pt x="194" y="422"/>
                  </a:lnTo>
                  <a:lnTo>
                    <a:pt x="184" y="428"/>
                  </a:lnTo>
                  <a:lnTo>
                    <a:pt x="178" y="437"/>
                  </a:lnTo>
                  <a:lnTo>
                    <a:pt x="172" y="447"/>
                  </a:lnTo>
                  <a:lnTo>
                    <a:pt x="207" y="450"/>
                  </a:lnTo>
                  <a:lnTo>
                    <a:pt x="235" y="460"/>
                  </a:lnTo>
                  <a:lnTo>
                    <a:pt x="264" y="469"/>
                  </a:lnTo>
                  <a:lnTo>
                    <a:pt x="286" y="485"/>
                  </a:lnTo>
                  <a:lnTo>
                    <a:pt x="280" y="472"/>
                  </a:lnTo>
                  <a:lnTo>
                    <a:pt x="270" y="460"/>
                  </a:lnTo>
                  <a:lnTo>
                    <a:pt x="261" y="450"/>
                  </a:lnTo>
                  <a:lnTo>
                    <a:pt x="248" y="441"/>
                  </a:lnTo>
                  <a:lnTo>
                    <a:pt x="267" y="447"/>
                  </a:lnTo>
                  <a:lnTo>
                    <a:pt x="286" y="456"/>
                  </a:lnTo>
                  <a:lnTo>
                    <a:pt x="305" y="476"/>
                  </a:lnTo>
                  <a:lnTo>
                    <a:pt x="321" y="498"/>
                  </a:lnTo>
                  <a:lnTo>
                    <a:pt x="334" y="498"/>
                  </a:lnTo>
                  <a:lnTo>
                    <a:pt x="344" y="495"/>
                  </a:lnTo>
                  <a:lnTo>
                    <a:pt x="353" y="488"/>
                  </a:lnTo>
                  <a:lnTo>
                    <a:pt x="356" y="482"/>
                  </a:lnTo>
                  <a:lnTo>
                    <a:pt x="356" y="472"/>
                  </a:lnTo>
                  <a:lnTo>
                    <a:pt x="353" y="463"/>
                  </a:lnTo>
                  <a:lnTo>
                    <a:pt x="347" y="460"/>
                  </a:lnTo>
                  <a:lnTo>
                    <a:pt x="340"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49CA92F4-3E0E-1F1E-99AF-04A9A5F7EDC7}"/>
                </a:ext>
              </a:extLst>
            </p:cNvPr>
            <p:cNvSpPr>
              <a:spLocks noEditPoints="1"/>
            </p:cNvSpPr>
            <p:nvPr/>
          </p:nvSpPr>
          <p:spPr bwMode="auto">
            <a:xfrm>
              <a:off x="1033" y="7386"/>
              <a:ext cx="1626" cy="810"/>
            </a:xfrm>
            <a:custGeom>
              <a:avLst/>
              <a:gdLst>
                <a:gd name="T0" fmla="*/ 64 w 525"/>
                <a:gd name="T1" fmla="*/ 314 h 523"/>
                <a:gd name="T2" fmla="*/ 76 w 525"/>
                <a:gd name="T3" fmla="*/ 361 h 523"/>
                <a:gd name="T4" fmla="*/ 6 w 525"/>
                <a:gd name="T5" fmla="*/ 349 h 523"/>
                <a:gd name="T6" fmla="*/ 51 w 525"/>
                <a:gd name="T7" fmla="*/ 206 h 523"/>
                <a:gd name="T8" fmla="*/ 29 w 525"/>
                <a:gd name="T9" fmla="*/ 199 h 523"/>
                <a:gd name="T10" fmla="*/ 0 w 525"/>
                <a:gd name="T11" fmla="*/ 196 h 523"/>
                <a:gd name="T12" fmla="*/ 67 w 525"/>
                <a:gd name="T13" fmla="*/ 152 h 523"/>
                <a:gd name="T14" fmla="*/ 13 w 525"/>
                <a:gd name="T15" fmla="*/ 136 h 523"/>
                <a:gd name="T16" fmla="*/ 60 w 525"/>
                <a:gd name="T17" fmla="*/ 130 h 523"/>
                <a:gd name="T18" fmla="*/ 13 w 525"/>
                <a:gd name="T19" fmla="*/ 50 h 523"/>
                <a:gd name="T20" fmla="*/ 35 w 525"/>
                <a:gd name="T21" fmla="*/ 9 h 523"/>
                <a:gd name="T22" fmla="*/ 92 w 525"/>
                <a:gd name="T23" fmla="*/ 95 h 523"/>
                <a:gd name="T24" fmla="*/ 111 w 525"/>
                <a:gd name="T25" fmla="*/ 111 h 523"/>
                <a:gd name="T26" fmla="*/ 89 w 525"/>
                <a:gd name="T27" fmla="*/ 165 h 523"/>
                <a:gd name="T28" fmla="*/ 115 w 525"/>
                <a:gd name="T29" fmla="*/ 269 h 523"/>
                <a:gd name="T30" fmla="*/ 99 w 525"/>
                <a:gd name="T31" fmla="*/ 231 h 523"/>
                <a:gd name="T32" fmla="*/ 73 w 525"/>
                <a:gd name="T33" fmla="*/ 206 h 523"/>
                <a:gd name="T34" fmla="*/ 76 w 525"/>
                <a:gd name="T35" fmla="*/ 269 h 523"/>
                <a:gd name="T36" fmla="*/ 51 w 525"/>
                <a:gd name="T37" fmla="*/ 358 h 523"/>
                <a:gd name="T38" fmla="*/ 159 w 525"/>
                <a:gd name="T39" fmla="*/ 345 h 523"/>
                <a:gd name="T40" fmla="*/ 194 w 525"/>
                <a:gd name="T41" fmla="*/ 345 h 523"/>
                <a:gd name="T42" fmla="*/ 60 w 525"/>
                <a:gd name="T43" fmla="*/ 504 h 523"/>
                <a:gd name="T44" fmla="*/ 86 w 525"/>
                <a:gd name="T45" fmla="*/ 450 h 523"/>
                <a:gd name="T46" fmla="*/ 0 w 525"/>
                <a:gd name="T47" fmla="*/ 441 h 523"/>
                <a:gd name="T48" fmla="*/ 0 w 525"/>
                <a:gd name="T49" fmla="*/ 514 h 523"/>
                <a:gd name="T50" fmla="*/ 115 w 525"/>
                <a:gd name="T51" fmla="*/ 393 h 523"/>
                <a:gd name="T52" fmla="*/ 102 w 525"/>
                <a:gd name="T53" fmla="*/ 307 h 523"/>
                <a:gd name="T54" fmla="*/ 111 w 525"/>
                <a:gd name="T55" fmla="*/ 361 h 523"/>
                <a:gd name="T56" fmla="*/ 204 w 525"/>
                <a:gd name="T57" fmla="*/ 399 h 523"/>
                <a:gd name="T58" fmla="*/ 197 w 525"/>
                <a:gd name="T59" fmla="*/ 434 h 523"/>
                <a:gd name="T60" fmla="*/ 60 w 525"/>
                <a:gd name="T61" fmla="*/ 418 h 523"/>
                <a:gd name="T62" fmla="*/ 13 w 525"/>
                <a:gd name="T63" fmla="*/ 390 h 523"/>
                <a:gd name="T64" fmla="*/ 95 w 525"/>
                <a:gd name="T65" fmla="*/ 396 h 523"/>
                <a:gd name="T66" fmla="*/ 121 w 525"/>
                <a:gd name="T67" fmla="*/ 510 h 523"/>
                <a:gd name="T68" fmla="*/ 130 w 525"/>
                <a:gd name="T69" fmla="*/ 476 h 523"/>
                <a:gd name="T70" fmla="*/ 111 w 525"/>
                <a:gd name="T71" fmla="*/ 431 h 523"/>
                <a:gd name="T72" fmla="*/ 92 w 525"/>
                <a:gd name="T73" fmla="*/ 412 h 523"/>
                <a:gd name="T74" fmla="*/ 194 w 525"/>
                <a:gd name="T75" fmla="*/ 476 h 523"/>
                <a:gd name="T76" fmla="*/ 188 w 525"/>
                <a:gd name="T77" fmla="*/ 437 h 523"/>
                <a:gd name="T78" fmla="*/ 150 w 525"/>
                <a:gd name="T79" fmla="*/ 482 h 523"/>
                <a:gd name="T80" fmla="*/ 229 w 525"/>
                <a:gd name="T81" fmla="*/ 520 h 523"/>
                <a:gd name="T82" fmla="*/ 350 w 525"/>
                <a:gd name="T83" fmla="*/ 495 h 523"/>
                <a:gd name="T84" fmla="*/ 302 w 525"/>
                <a:gd name="T85" fmla="*/ 504 h 523"/>
                <a:gd name="T86" fmla="*/ 366 w 525"/>
                <a:gd name="T87" fmla="*/ 495 h 523"/>
                <a:gd name="T88" fmla="*/ 388 w 525"/>
                <a:gd name="T89" fmla="*/ 485 h 523"/>
                <a:gd name="T90" fmla="*/ 408 w 525"/>
                <a:gd name="T91" fmla="*/ 507 h 523"/>
                <a:gd name="T92" fmla="*/ 417 w 525"/>
                <a:gd name="T93" fmla="*/ 463 h 523"/>
                <a:gd name="T94" fmla="*/ 522 w 525"/>
                <a:gd name="T95" fmla="*/ 520 h 523"/>
                <a:gd name="T96" fmla="*/ 439 w 525"/>
                <a:gd name="T97" fmla="*/ 453 h 523"/>
                <a:gd name="T98" fmla="*/ 430 w 525"/>
                <a:gd name="T99" fmla="*/ 409 h 523"/>
                <a:gd name="T100" fmla="*/ 401 w 525"/>
                <a:gd name="T101" fmla="*/ 441 h 523"/>
                <a:gd name="T102" fmla="*/ 325 w 525"/>
                <a:gd name="T103" fmla="*/ 403 h 523"/>
                <a:gd name="T104" fmla="*/ 245 w 525"/>
                <a:gd name="T105" fmla="*/ 431 h 523"/>
                <a:gd name="T106" fmla="*/ 331 w 525"/>
                <a:gd name="T107" fmla="*/ 422 h 523"/>
                <a:gd name="T108" fmla="*/ 245 w 525"/>
                <a:gd name="T109" fmla="*/ 472 h 523"/>
                <a:gd name="T110" fmla="*/ 191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339"/>
                  </a:moveTo>
                  <a:lnTo>
                    <a:pt x="54" y="339"/>
                  </a:lnTo>
                  <a:lnTo>
                    <a:pt x="51" y="336"/>
                  </a:lnTo>
                  <a:lnTo>
                    <a:pt x="48" y="330"/>
                  </a:lnTo>
                  <a:lnTo>
                    <a:pt x="48" y="323"/>
                  </a:lnTo>
                  <a:lnTo>
                    <a:pt x="51" y="317"/>
                  </a:lnTo>
                  <a:lnTo>
                    <a:pt x="57" y="314"/>
                  </a:lnTo>
                  <a:lnTo>
                    <a:pt x="64" y="314"/>
                  </a:lnTo>
                  <a:lnTo>
                    <a:pt x="73" y="320"/>
                  </a:lnTo>
                  <a:lnTo>
                    <a:pt x="80" y="326"/>
                  </a:lnTo>
                  <a:lnTo>
                    <a:pt x="83" y="330"/>
                  </a:lnTo>
                  <a:lnTo>
                    <a:pt x="86" y="336"/>
                  </a:lnTo>
                  <a:lnTo>
                    <a:pt x="86" y="345"/>
                  </a:lnTo>
                  <a:lnTo>
                    <a:pt x="86" y="352"/>
                  </a:lnTo>
                  <a:lnTo>
                    <a:pt x="83" y="358"/>
                  </a:lnTo>
                  <a:lnTo>
                    <a:pt x="76" y="361"/>
                  </a:lnTo>
                  <a:lnTo>
                    <a:pt x="70" y="368"/>
                  </a:lnTo>
                  <a:lnTo>
                    <a:pt x="60" y="371"/>
                  </a:lnTo>
                  <a:lnTo>
                    <a:pt x="51" y="374"/>
                  </a:lnTo>
                  <a:lnTo>
                    <a:pt x="41" y="374"/>
                  </a:lnTo>
                  <a:lnTo>
                    <a:pt x="32" y="371"/>
                  </a:lnTo>
                  <a:lnTo>
                    <a:pt x="22" y="364"/>
                  </a:lnTo>
                  <a:lnTo>
                    <a:pt x="16" y="358"/>
                  </a:lnTo>
                  <a:lnTo>
                    <a:pt x="6" y="349"/>
                  </a:lnTo>
                  <a:lnTo>
                    <a:pt x="3" y="339"/>
                  </a:lnTo>
                  <a:lnTo>
                    <a:pt x="0" y="323"/>
                  </a:lnTo>
                  <a:lnTo>
                    <a:pt x="0" y="307"/>
                  </a:lnTo>
                  <a:lnTo>
                    <a:pt x="3" y="295"/>
                  </a:lnTo>
                  <a:lnTo>
                    <a:pt x="6" y="282"/>
                  </a:lnTo>
                  <a:lnTo>
                    <a:pt x="19" y="263"/>
                  </a:lnTo>
                  <a:lnTo>
                    <a:pt x="32" y="241"/>
                  </a:lnTo>
                  <a:lnTo>
                    <a:pt x="51" y="206"/>
                  </a:lnTo>
                  <a:lnTo>
                    <a:pt x="67" y="171"/>
                  </a:lnTo>
                  <a:lnTo>
                    <a:pt x="51" y="168"/>
                  </a:lnTo>
                  <a:lnTo>
                    <a:pt x="35" y="171"/>
                  </a:lnTo>
                  <a:lnTo>
                    <a:pt x="29" y="174"/>
                  </a:lnTo>
                  <a:lnTo>
                    <a:pt x="22" y="180"/>
                  </a:lnTo>
                  <a:lnTo>
                    <a:pt x="19" y="187"/>
                  </a:lnTo>
                  <a:lnTo>
                    <a:pt x="19" y="196"/>
                  </a:lnTo>
                  <a:lnTo>
                    <a:pt x="29" y="199"/>
                  </a:lnTo>
                  <a:lnTo>
                    <a:pt x="32" y="206"/>
                  </a:lnTo>
                  <a:lnTo>
                    <a:pt x="32" y="215"/>
                  </a:lnTo>
                  <a:lnTo>
                    <a:pt x="25" y="222"/>
                  </a:lnTo>
                  <a:lnTo>
                    <a:pt x="19" y="225"/>
                  </a:lnTo>
                  <a:lnTo>
                    <a:pt x="13" y="225"/>
                  </a:lnTo>
                  <a:lnTo>
                    <a:pt x="6" y="218"/>
                  </a:lnTo>
                  <a:lnTo>
                    <a:pt x="0" y="209"/>
                  </a:lnTo>
                  <a:lnTo>
                    <a:pt x="0" y="196"/>
                  </a:lnTo>
                  <a:lnTo>
                    <a:pt x="0" y="180"/>
                  </a:lnTo>
                  <a:lnTo>
                    <a:pt x="6" y="171"/>
                  </a:lnTo>
                  <a:lnTo>
                    <a:pt x="16" y="165"/>
                  </a:lnTo>
                  <a:lnTo>
                    <a:pt x="29" y="158"/>
                  </a:lnTo>
                  <a:lnTo>
                    <a:pt x="41" y="155"/>
                  </a:lnTo>
                  <a:lnTo>
                    <a:pt x="54" y="155"/>
                  </a:lnTo>
                  <a:lnTo>
                    <a:pt x="67" y="158"/>
                  </a:lnTo>
                  <a:lnTo>
                    <a:pt x="67" y="152"/>
                  </a:lnTo>
                  <a:lnTo>
                    <a:pt x="70" y="149"/>
                  </a:lnTo>
                  <a:lnTo>
                    <a:pt x="57" y="142"/>
                  </a:lnTo>
                  <a:lnTo>
                    <a:pt x="48" y="139"/>
                  </a:lnTo>
                  <a:lnTo>
                    <a:pt x="38" y="136"/>
                  </a:lnTo>
                  <a:lnTo>
                    <a:pt x="25" y="139"/>
                  </a:lnTo>
                  <a:lnTo>
                    <a:pt x="22" y="139"/>
                  </a:lnTo>
                  <a:lnTo>
                    <a:pt x="16" y="139"/>
                  </a:lnTo>
                  <a:lnTo>
                    <a:pt x="13" y="136"/>
                  </a:lnTo>
                  <a:lnTo>
                    <a:pt x="9" y="133"/>
                  </a:lnTo>
                  <a:lnTo>
                    <a:pt x="9" y="126"/>
                  </a:lnTo>
                  <a:lnTo>
                    <a:pt x="13" y="123"/>
                  </a:lnTo>
                  <a:lnTo>
                    <a:pt x="16" y="120"/>
                  </a:lnTo>
                  <a:lnTo>
                    <a:pt x="19" y="117"/>
                  </a:lnTo>
                  <a:lnTo>
                    <a:pt x="35" y="114"/>
                  </a:lnTo>
                  <a:lnTo>
                    <a:pt x="48" y="120"/>
                  </a:lnTo>
                  <a:lnTo>
                    <a:pt x="60" y="130"/>
                  </a:lnTo>
                  <a:lnTo>
                    <a:pt x="70" y="139"/>
                  </a:lnTo>
                  <a:lnTo>
                    <a:pt x="67" y="130"/>
                  </a:lnTo>
                  <a:lnTo>
                    <a:pt x="64" y="117"/>
                  </a:lnTo>
                  <a:lnTo>
                    <a:pt x="60" y="107"/>
                  </a:lnTo>
                  <a:lnTo>
                    <a:pt x="54" y="98"/>
                  </a:lnTo>
                  <a:lnTo>
                    <a:pt x="41" y="82"/>
                  </a:lnTo>
                  <a:lnTo>
                    <a:pt x="25" y="66"/>
                  </a:lnTo>
                  <a:lnTo>
                    <a:pt x="13" y="50"/>
                  </a:lnTo>
                  <a:lnTo>
                    <a:pt x="3" y="31"/>
                  </a:lnTo>
                  <a:lnTo>
                    <a:pt x="0" y="22"/>
                  </a:lnTo>
                  <a:lnTo>
                    <a:pt x="0" y="12"/>
                  </a:lnTo>
                  <a:lnTo>
                    <a:pt x="3" y="6"/>
                  </a:lnTo>
                  <a:lnTo>
                    <a:pt x="9" y="3"/>
                  </a:lnTo>
                  <a:lnTo>
                    <a:pt x="16" y="0"/>
                  </a:lnTo>
                  <a:lnTo>
                    <a:pt x="25" y="3"/>
                  </a:lnTo>
                  <a:lnTo>
                    <a:pt x="35" y="9"/>
                  </a:lnTo>
                  <a:lnTo>
                    <a:pt x="45" y="19"/>
                  </a:lnTo>
                  <a:lnTo>
                    <a:pt x="54" y="38"/>
                  </a:lnTo>
                  <a:lnTo>
                    <a:pt x="64" y="63"/>
                  </a:lnTo>
                  <a:lnTo>
                    <a:pt x="70" y="88"/>
                  </a:lnTo>
                  <a:lnTo>
                    <a:pt x="76" y="114"/>
                  </a:lnTo>
                  <a:lnTo>
                    <a:pt x="80" y="107"/>
                  </a:lnTo>
                  <a:lnTo>
                    <a:pt x="86" y="98"/>
                  </a:lnTo>
                  <a:lnTo>
                    <a:pt x="92" y="95"/>
                  </a:lnTo>
                  <a:lnTo>
                    <a:pt x="102" y="92"/>
                  </a:lnTo>
                  <a:lnTo>
                    <a:pt x="108" y="92"/>
                  </a:lnTo>
                  <a:lnTo>
                    <a:pt x="111" y="92"/>
                  </a:lnTo>
                  <a:lnTo>
                    <a:pt x="115" y="95"/>
                  </a:lnTo>
                  <a:lnTo>
                    <a:pt x="115" y="98"/>
                  </a:lnTo>
                  <a:lnTo>
                    <a:pt x="115" y="104"/>
                  </a:lnTo>
                  <a:lnTo>
                    <a:pt x="115" y="107"/>
                  </a:lnTo>
                  <a:lnTo>
                    <a:pt x="111" y="111"/>
                  </a:lnTo>
                  <a:lnTo>
                    <a:pt x="108" y="111"/>
                  </a:lnTo>
                  <a:lnTo>
                    <a:pt x="99" y="114"/>
                  </a:lnTo>
                  <a:lnTo>
                    <a:pt x="89" y="120"/>
                  </a:lnTo>
                  <a:lnTo>
                    <a:pt x="83" y="126"/>
                  </a:lnTo>
                  <a:lnTo>
                    <a:pt x="76" y="133"/>
                  </a:lnTo>
                  <a:lnTo>
                    <a:pt x="76" y="149"/>
                  </a:lnTo>
                  <a:lnTo>
                    <a:pt x="76" y="161"/>
                  </a:lnTo>
                  <a:lnTo>
                    <a:pt x="89" y="165"/>
                  </a:lnTo>
                  <a:lnTo>
                    <a:pt x="99" y="168"/>
                  </a:lnTo>
                  <a:lnTo>
                    <a:pt x="105" y="174"/>
                  </a:lnTo>
                  <a:lnTo>
                    <a:pt x="111" y="184"/>
                  </a:lnTo>
                  <a:lnTo>
                    <a:pt x="124" y="199"/>
                  </a:lnTo>
                  <a:lnTo>
                    <a:pt x="127" y="218"/>
                  </a:lnTo>
                  <a:lnTo>
                    <a:pt x="127" y="241"/>
                  </a:lnTo>
                  <a:lnTo>
                    <a:pt x="118" y="260"/>
                  </a:lnTo>
                  <a:lnTo>
                    <a:pt x="115" y="269"/>
                  </a:lnTo>
                  <a:lnTo>
                    <a:pt x="105" y="279"/>
                  </a:lnTo>
                  <a:lnTo>
                    <a:pt x="95" y="285"/>
                  </a:lnTo>
                  <a:lnTo>
                    <a:pt x="86" y="295"/>
                  </a:lnTo>
                  <a:lnTo>
                    <a:pt x="92" y="282"/>
                  </a:lnTo>
                  <a:lnTo>
                    <a:pt x="95" y="266"/>
                  </a:lnTo>
                  <a:lnTo>
                    <a:pt x="95" y="253"/>
                  </a:lnTo>
                  <a:lnTo>
                    <a:pt x="92" y="241"/>
                  </a:lnTo>
                  <a:lnTo>
                    <a:pt x="99" y="231"/>
                  </a:lnTo>
                  <a:lnTo>
                    <a:pt x="105" y="225"/>
                  </a:lnTo>
                  <a:lnTo>
                    <a:pt x="108" y="212"/>
                  </a:lnTo>
                  <a:lnTo>
                    <a:pt x="105" y="203"/>
                  </a:lnTo>
                  <a:lnTo>
                    <a:pt x="102" y="193"/>
                  </a:lnTo>
                  <a:lnTo>
                    <a:pt x="95" y="184"/>
                  </a:lnTo>
                  <a:lnTo>
                    <a:pt x="89" y="177"/>
                  </a:lnTo>
                  <a:lnTo>
                    <a:pt x="76" y="174"/>
                  </a:lnTo>
                  <a:lnTo>
                    <a:pt x="73" y="206"/>
                  </a:lnTo>
                  <a:lnTo>
                    <a:pt x="64" y="238"/>
                  </a:lnTo>
                  <a:lnTo>
                    <a:pt x="54" y="263"/>
                  </a:lnTo>
                  <a:lnTo>
                    <a:pt x="41" y="288"/>
                  </a:lnTo>
                  <a:lnTo>
                    <a:pt x="51" y="279"/>
                  </a:lnTo>
                  <a:lnTo>
                    <a:pt x="64" y="269"/>
                  </a:lnTo>
                  <a:lnTo>
                    <a:pt x="73" y="260"/>
                  </a:lnTo>
                  <a:lnTo>
                    <a:pt x="83" y="247"/>
                  </a:lnTo>
                  <a:lnTo>
                    <a:pt x="76" y="269"/>
                  </a:lnTo>
                  <a:lnTo>
                    <a:pt x="67" y="288"/>
                  </a:lnTo>
                  <a:lnTo>
                    <a:pt x="51" y="304"/>
                  </a:lnTo>
                  <a:lnTo>
                    <a:pt x="25" y="323"/>
                  </a:lnTo>
                  <a:lnTo>
                    <a:pt x="25" y="336"/>
                  </a:lnTo>
                  <a:lnTo>
                    <a:pt x="29" y="345"/>
                  </a:lnTo>
                  <a:lnTo>
                    <a:pt x="35" y="352"/>
                  </a:lnTo>
                  <a:lnTo>
                    <a:pt x="41" y="355"/>
                  </a:lnTo>
                  <a:lnTo>
                    <a:pt x="51" y="358"/>
                  </a:lnTo>
                  <a:lnTo>
                    <a:pt x="60" y="352"/>
                  </a:lnTo>
                  <a:lnTo>
                    <a:pt x="64" y="345"/>
                  </a:lnTo>
                  <a:lnTo>
                    <a:pt x="64" y="339"/>
                  </a:lnTo>
                  <a:close/>
                  <a:moveTo>
                    <a:pt x="127" y="399"/>
                  </a:moveTo>
                  <a:lnTo>
                    <a:pt x="127" y="396"/>
                  </a:lnTo>
                  <a:lnTo>
                    <a:pt x="137" y="374"/>
                  </a:lnTo>
                  <a:lnTo>
                    <a:pt x="150" y="358"/>
                  </a:lnTo>
                  <a:lnTo>
                    <a:pt x="159" y="345"/>
                  </a:lnTo>
                  <a:lnTo>
                    <a:pt x="169" y="336"/>
                  </a:lnTo>
                  <a:lnTo>
                    <a:pt x="178" y="330"/>
                  </a:lnTo>
                  <a:lnTo>
                    <a:pt x="185" y="326"/>
                  </a:lnTo>
                  <a:lnTo>
                    <a:pt x="191" y="326"/>
                  </a:lnTo>
                  <a:lnTo>
                    <a:pt x="197" y="330"/>
                  </a:lnTo>
                  <a:lnTo>
                    <a:pt x="197" y="333"/>
                  </a:lnTo>
                  <a:lnTo>
                    <a:pt x="197" y="339"/>
                  </a:lnTo>
                  <a:lnTo>
                    <a:pt x="194" y="345"/>
                  </a:lnTo>
                  <a:lnTo>
                    <a:pt x="191" y="355"/>
                  </a:lnTo>
                  <a:lnTo>
                    <a:pt x="181" y="364"/>
                  </a:lnTo>
                  <a:lnTo>
                    <a:pt x="169" y="377"/>
                  </a:lnTo>
                  <a:lnTo>
                    <a:pt x="150" y="387"/>
                  </a:lnTo>
                  <a:lnTo>
                    <a:pt x="127" y="396"/>
                  </a:lnTo>
                  <a:lnTo>
                    <a:pt x="127" y="399"/>
                  </a:lnTo>
                  <a:close/>
                  <a:moveTo>
                    <a:pt x="54" y="488"/>
                  </a:moveTo>
                  <a:lnTo>
                    <a:pt x="60" y="504"/>
                  </a:lnTo>
                  <a:lnTo>
                    <a:pt x="70" y="517"/>
                  </a:lnTo>
                  <a:lnTo>
                    <a:pt x="83" y="523"/>
                  </a:lnTo>
                  <a:lnTo>
                    <a:pt x="102" y="523"/>
                  </a:lnTo>
                  <a:lnTo>
                    <a:pt x="92" y="504"/>
                  </a:lnTo>
                  <a:lnTo>
                    <a:pt x="89" y="485"/>
                  </a:lnTo>
                  <a:lnTo>
                    <a:pt x="89" y="469"/>
                  </a:lnTo>
                  <a:lnTo>
                    <a:pt x="95" y="453"/>
                  </a:lnTo>
                  <a:lnTo>
                    <a:pt x="86" y="450"/>
                  </a:lnTo>
                  <a:lnTo>
                    <a:pt x="80" y="444"/>
                  </a:lnTo>
                  <a:lnTo>
                    <a:pt x="73" y="437"/>
                  </a:lnTo>
                  <a:lnTo>
                    <a:pt x="73" y="428"/>
                  </a:lnTo>
                  <a:lnTo>
                    <a:pt x="54" y="434"/>
                  </a:lnTo>
                  <a:lnTo>
                    <a:pt x="38" y="434"/>
                  </a:lnTo>
                  <a:lnTo>
                    <a:pt x="19" y="431"/>
                  </a:lnTo>
                  <a:lnTo>
                    <a:pt x="0" y="425"/>
                  </a:lnTo>
                  <a:lnTo>
                    <a:pt x="0" y="441"/>
                  </a:lnTo>
                  <a:lnTo>
                    <a:pt x="6" y="453"/>
                  </a:lnTo>
                  <a:lnTo>
                    <a:pt x="19" y="463"/>
                  </a:lnTo>
                  <a:lnTo>
                    <a:pt x="35" y="469"/>
                  </a:lnTo>
                  <a:lnTo>
                    <a:pt x="19" y="479"/>
                  </a:lnTo>
                  <a:lnTo>
                    <a:pt x="6" y="491"/>
                  </a:lnTo>
                  <a:lnTo>
                    <a:pt x="3" y="498"/>
                  </a:lnTo>
                  <a:lnTo>
                    <a:pt x="0" y="507"/>
                  </a:lnTo>
                  <a:lnTo>
                    <a:pt x="0" y="514"/>
                  </a:lnTo>
                  <a:lnTo>
                    <a:pt x="0" y="523"/>
                  </a:lnTo>
                  <a:lnTo>
                    <a:pt x="9" y="523"/>
                  </a:lnTo>
                  <a:lnTo>
                    <a:pt x="16" y="523"/>
                  </a:lnTo>
                  <a:lnTo>
                    <a:pt x="25" y="520"/>
                  </a:lnTo>
                  <a:lnTo>
                    <a:pt x="32" y="517"/>
                  </a:lnTo>
                  <a:lnTo>
                    <a:pt x="45" y="504"/>
                  </a:lnTo>
                  <a:lnTo>
                    <a:pt x="54" y="488"/>
                  </a:lnTo>
                  <a:close/>
                  <a:moveTo>
                    <a:pt x="115" y="393"/>
                  </a:moveTo>
                  <a:lnTo>
                    <a:pt x="124" y="374"/>
                  </a:lnTo>
                  <a:lnTo>
                    <a:pt x="130" y="355"/>
                  </a:lnTo>
                  <a:lnTo>
                    <a:pt x="130" y="342"/>
                  </a:lnTo>
                  <a:lnTo>
                    <a:pt x="127" y="333"/>
                  </a:lnTo>
                  <a:lnTo>
                    <a:pt x="124" y="320"/>
                  </a:lnTo>
                  <a:lnTo>
                    <a:pt x="115" y="314"/>
                  </a:lnTo>
                  <a:lnTo>
                    <a:pt x="108" y="307"/>
                  </a:lnTo>
                  <a:lnTo>
                    <a:pt x="102" y="307"/>
                  </a:lnTo>
                  <a:lnTo>
                    <a:pt x="99" y="311"/>
                  </a:lnTo>
                  <a:lnTo>
                    <a:pt x="92" y="314"/>
                  </a:lnTo>
                  <a:lnTo>
                    <a:pt x="92" y="317"/>
                  </a:lnTo>
                  <a:lnTo>
                    <a:pt x="89" y="323"/>
                  </a:lnTo>
                  <a:lnTo>
                    <a:pt x="92" y="330"/>
                  </a:lnTo>
                  <a:lnTo>
                    <a:pt x="95" y="333"/>
                  </a:lnTo>
                  <a:lnTo>
                    <a:pt x="105" y="345"/>
                  </a:lnTo>
                  <a:lnTo>
                    <a:pt x="111" y="361"/>
                  </a:lnTo>
                  <a:lnTo>
                    <a:pt x="115" y="374"/>
                  </a:lnTo>
                  <a:lnTo>
                    <a:pt x="115" y="393"/>
                  </a:lnTo>
                  <a:close/>
                  <a:moveTo>
                    <a:pt x="134" y="409"/>
                  </a:moveTo>
                  <a:lnTo>
                    <a:pt x="150" y="399"/>
                  </a:lnTo>
                  <a:lnTo>
                    <a:pt x="172" y="393"/>
                  </a:lnTo>
                  <a:lnTo>
                    <a:pt x="181" y="393"/>
                  </a:lnTo>
                  <a:lnTo>
                    <a:pt x="194" y="396"/>
                  </a:lnTo>
                  <a:lnTo>
                    <a:pt x="204" y="399"/>
                  </a:lnTo>
                  <a:lnTo>
                    <a:pt x="213" y="409"/>
                  </a:lnTo>
                  <a:lnTo>
                    <a:pt x="216" y="415"/>
                  </a:lnTo>
                  <a:lnTo>
                    <a:pt x="216" y="422"/>
                  </a:lnTo>
                  <a:lnTo>
                    <a:pt x="216" y="428"/>
                  </a:lnTo>
                  <a:lnTo>
                    <a:pt x="213" y="431"/>
                  </a:lnTo>
                  <a:lnTo>
                    <a:pt x="207" y="434"/>
                  </a:lnTo>
                  <a:lnTo>
                    <a:pt x="201" y="434"/>
                  </a:lnTo>
                  <a:lnTo>
                    <a:pt x="197" y="434"/>
                  </a:lnTo>
                  <a:lnTo>
                    <a:pt x="191" y="428"/>
                  </a:lnTo>
                  <a:lnTo>
                    <a:pt x="178" y="418"/>
                  </a:lnTo>
                  <a:lnTo>
                    <a:pt x="166" y="412"/>
                  </a:lnTo>
                  <a:lnTo>
                    <a:pt x="150" y="412"/>
                  </a:lnTo>
                  <a:lnTo>
                    <a:pt x="134" y="409"/>
                  </a:lnTo>
                  <a:close/>
                  <a:moveTo>
                    <a:pt x="95" y="396"/>
                  </a:moveTo>
                  <a:lnTo>
                    <a:pt x="80" y="409"/>
                  </a:lnTo>
                  <a:lnTo>
                    <a:pt x="60" y="418"/>
                  </a:lnTo>
                  <a:lnTo>
                    <a:pt x="51" y="422"/>
                  </a:lnTo>
                  <a:lnTo>
                    <a:pt x="38" y="422"/>
                  </a:lnTo>
                  <a:lnTo>
                    <a:pt x="25" y="418"/>
                  </a:lnTo>
                  <a:lnTo>
                    <a:pt x="16" y="412"/>
                  </a:lnTo>
                  <a:lnTo>
                    <a:pt x="13" y="406"/>
                  </a:lnTo>
                  <a:lnTo>
                    <a:pt x="9" y="399"/>
                  </a:lnTo>
                  <a:lnTo>
                    <a:pt x="9" y="393"/>
                  </a:lnTo>
                  <a:lnTo>
                    <a:pt x="13" y="390"/>
                  </a:lnTo>
                  <a:lnTo>
                    <a:pt x="19" y="387"/>
                  </a:lnTo>
                  <a:lnTo>
                    <a:pt x="22" y="384"/>
                  </a:lnTo>
                  <a:lnTo>
                    <a:pt x="29" y="384"/>
                  </a:lnTo>
                  <a:lnTo>
                    <a:pt x="35" y="387"/>
                  </a:lnTo>
                  <a:lnTo>
                    <a:pt x="48" y="396"/>
                  </a:lnTo>
                  <a:lnTo>
                    <a:pt x="64" y="399"/>
                  </a:lnTo>
                  <a:lnTo>
                    <a:pt x="80" y="396"/>
                  </a:lnTo>
                  <a:lnTo>
                    <a:pt x="95" y="396"/>
                  </a:lnTo>
                  <a:close/>
                  <a:moveTo>
                    <a:pt x="130" y="428"/>
                  </a:moveTo>
                  <a:lnTo>
                    <a:pt x="115" y="444"/>
                  </a:lnTo>
                  <a:lnTo>
                    <a:pt x="105" y="463"/>
                  </a:lnTo>
                  <a:lnTo>
                    <a:pt x="105" y="476"/>
                  </a:lnTo>
                  <a:lnTo>
                    <a:pt x="105" y="485"/>
                  </a:lnTo>
                  <a:lnTo>
                    <a:pt x="108" y="498"/>
                  </a:lnTo>
                  <a:lnTo>
                    <a:pt x="115" y="507"/>
                  </a:lnTo>
                  <a:lnTo>
                    <a:pt x="121" y="510"/>
                  </a:lnTo>
                  <a:lnTo>
                    <a:pt x="124" y="514"/>
                  </a:lnTo>
                  <a:lnTo>
                    <a:pt x="130" y="514"/>
                  </a:lnTo>
                  <a:lnTo>
                    <a:pt x="137" y="510"/>
                  </a:lnTo>
                  <a:lnTo>
                    <a:pt x="140" y="507"/>
                  </a:lnTo>
                  <a:lnTo>
                    <a:pt x="140" y="501"/>
                  </a:lnTo>
                  <a:lnTo>
                    <a:pt x="140" y="495"/>
                  </a:lnTo>
                  <a:lnTo>
                    <a:pt x="137" y="488"/>
                  </a:lnTo>
                  <a:lnTo>
                    <a:pt x="130" y="476"/>
                  </a:lnTo>
                  <a:lnTo>
                    <a:pt x="127" y="460"/>
                  </a:lnTo>
                  <a:lnTo>
                    <a:pt x="127" y="444"/>
                  </a:lnTo>
                  <a:lnTo>
                    <a:pt x="130" y="428"/>
                  </a:lnTo>
                  <a:close/>
                  <a:moveTo>
                    <a:pt x="92" y="431"/>
                  </a:moveTo>
                  <a:lnTo>
                    <a:pt x="95" y="434"/>
                  </a:lnTo>
                  <a:lnTo>
                    <a:pt x="102" y="437"/>
                  </a:lnTo>
                  <a:lnTo>
                    <a:pt x="105" y="434"/>
                  </a:lnTo>
                  <a:lnTo>
                    <a:pt x="111" y="431"/>
                  </a:lnTo>
                  <a:lnTo>
                    <a:pt x="115" y="428"/>
                  </a:lnTo>
                  <a:lnTo>
                    <a:pt x="115" y="422"/>
                  </a:lnTo>
                  <a:lnTo>
                    <a:pt x="115" y="418"/>
                  </a:lnTo>
                  <a:lnTo>
                    <a:pt x="111" y="412"/>
                  </a:lnTo>
                  <a:lnTo>
                    <a:pt x="105" y="409"/>
                  </a:lnTo>
                  <a:lnTo>
                    <a:pt x="102" y="409"/>
                  </a:lnTo>
                  <a:lnTo>
                    <a:pt x="95" y="409"/>
                  </a:lnTo>
                  <a:lnTo>
                    <a:pt x="92" y="412"/>
                  </a:lnTo>
                  <a:lnTo>
                    <a:pt x="89" y="418"/>
                  </a:lnTo>
                  <a:lnTo>
                    <a:pt x="86" y="422"/>
                  </a:lnTo>
                  <a:lnTo>
                    <a:pt x="89" y="428"/>
                  </a:lnTo>
                  <a:lnTo>
                    <a:pt x="92" y="431"/>
                  </a:lnTo>
                  <a:close/>
                  <a:moveTo>
                    <a:pt x="185" y="460"/>
                  </a:moveTo>
                  <a:lnTo>
                    <a:pt x="188" y="469"/>
                  </a:lnTo>
                  <a:lnTo>
                    <a:pt x="191" y="472"/>
                  </a:lnTo>
                  <a:lnTo>
                    <a:pt x="194" y="476"/>
                  </a:lnTo>
                  <a:lnTo>
                    <a:pt x="201" y="476"/>
                  </a:lnTo>
                  <a:lnTo>
                    <a:pt x="207" y="472"/>
                  </a:lnTo>
                  <a:lnTo>
                    <a:pt x="210" y="466"/>
                  </a:lnTo>
                  <a:lnTo>
                    <a:pt x="210" y="460"/>
                  </a:lnTo>
                  <a:lnTo>
                    <a:pt x="204" y="450"/>
                  </a:lnTo>
                  <a:lnTo>
                    <a:pt x="201" y="444"/>
                  </a:lnTo>
                  <a:lnTo>
                    <a:pt x="194" y="441"/>
                  </a:lnTo>
                  <a:lnTo>
                    <a:pt x="188" y="437"/>
                  </a:lnTo>
                  <a:lnTo>
                    <a:pt x="181" y="437"/>
                  </a:lnTo>
                  <a:lnTo>
                    <a:pt x="175" y="441"/>
                  </a:lnTo>
                  <a:lnTo>
                    <a:pt x="169" y="441"/>
                  </a:lnTo>
                  <a:lnTo>
                    <a:pt x="162" y="447"/>
                  </a:lnTo>
                  <a:lnTo>
                    <a:pt x="156" y="453"/>
                  </a:lnTo>
                  <a:lnTo>
                    <a:pt x="153" y="463"/>
                  </a:lnTo>
                  <a:lnTo>
                    <a:pt x="150" y="472"/>
                  </a:lnTo>
                  <a:lnTo>
                    <a:pt x="150" y="482"/>
                  </a:lnTo>
                  <a:lnTo>
                    <a:pt x="153" y="491"/>
                  </a:lnTo>
                  <a:lnTo>
                    <a:pt x="159" y="501"/>
                  </a:lnTo>
                  <a:lnTo>
                    <a:pt x="166" y="507"/>
                  </a:lnTo>
                  <a:lnTo>
                    <a:pt x="175" y="517"/>
                  </a:lnTo>
                  <a:lnTo>
                    <a:pt x="185" y="520"/>
                  </a:lnTo>
                  <a:lnTo>
                    <a:pt x="204" y="523"/>
                  </a:lnTo>
                  <a:lnTo>
                    <a:pt x="216" y="523"/>
                  </a:lnTo>
                  <a:lnTo>
                    <a:pt x="229" y="520"/>
                  </a:lnTo>
                  <a:lnTo>
                    <a:pt x="242" y="517"/>
                  </a:lnTo>
                  <a:lnTo>
                    <a:pt x="264" y="504"/>
                  </a:lnTo>
                  <a:lnTo>
                    <a:pt x="283" y="491"/>
                  </a:lnTo>
                  <a:lnTo>
                    <a:pt x="318" y="472"/>
                  </a:lnTo>
                  <a:lnTo>
                    <a:pt x="357" y="460"/>
                  </a:lnTo>
                  <a:lnTo>
                    <a:pt x="360" y="472"/>
                  </a:lnTo>
                  <a:lnTo>
                    <a:pt x="353" y="488"/>
                  </a:lnTo>
                  <a:lnTo>
                    <a:pt x="350" y="495"/>
                  </a:lnTo>
                  <a:lnTo>
                    <a:pt x="344" y="501"/>
                  </a:lnTo>
                  <a:lnTo>
                    <a:pt x="337" y="504"/>
                  </a:lnTo>
                  <a:lnTo>
                    <a:pt x="328" y="504"/>
                  </a:lnTo>
                  <a:lnTo>
                    <a:pt x="325" y="495"/>
                  </a:lnTo>
                  <a:lnTo>
                    <a:pt x="318" y="491"/>
                  </a:lnTo>
                  <a:lnTo>
                    <a:pt x="309" y="491"/>
                  </a:lnTo>
                  <a:lnTo>
                    <a:pt x="302" y="498"/>
                  </a:lnTo>
                  <a:lnTo>
                    <a:pt x="302" y="504"/>
                  </a:lnTo>
                  <a:lnTo>
                    <a:pt x="302" y="510"/>
                  </a:lnTo>
                  <a:lnTo>
                    <a:pt x="306" y="517"/>
                  </a:lnTo>
                  <a:lnTo>
                    <a:pt x="315" y="523"/>
                  </a:lnTo>
                  <a:lnTo>
                    <a:pt x="331" y="523"/>
                  </a:lnTo>
                  <a:lnTo>
                    <a:pt x="344" y="523"/>
                  </a:lnTo>
                  <a:lnTo>
                    <a:pt x="353" y="517"/>
                  </a:lnTo>
                  <a:lnTo>
                    <a:pt x="363" y="507"/>
                  </a:lnTo>
                  <a:lnTo>
                    <a:pt x="366" y="495"/>
                  </a:lnTo>
                  <a:lnTo>
                    <a:pt x="369" y="482"/>
                  </a:lnTo>
                  <a:lnTo>
                    <a:pt x="369" y="469"/>
                  </a:lnTo>
                  <a:lnTo>
                    <a:pt x="369" y="456"/>
                  </a:lnTo>
                  <a:lnTo>
                    <a:pt x="373" y="456"/>
                  </a:lnTo>
                  <a:lnTo>
                    <a:pt x="379" y="456"/>
                  </a:lnTo>
                  <a:lnTo>
                    <a:pt x="382" y="466"/>
                  </a:lnTo>
                  <a:lnTo>
                    <a:pt x="388" y="476"/>
                  </a:lnTo>
                  <a:lnTo>
                    <a:pt x="388" y="485"/>
                  </a:lnTo>
                  <a:lnTo>
                    <a:pt x="388" y="498"/>
                  </a:lnTo>
                  <a:lnTo>
                    <a:pt x="385" y="504"/>
                  </a:lnTo>
                  <a:lnTo>
                    <a:pt x="388" y="507"/>
                  </a:lnTo>
                  <a:lnTo>
                    <a:pt x="392" y="510"/>
                  </a:lnTo>
                  <a:lnTo>
                    <a:pt x="395" y="514"/>
                  </a:lnTo>
                  <a:lnTo>
                    <a:pt x="398" y="514"/>
                  </a:lnTo>
                  <a:lnTo>
                    <a:pt x="404" y="510"/>
                  </a:lnTo>
                  <a:lnTo>
                    <a:pt x="408" y="507"/>
                  </a:lnTo>
                  <a:lnTo>
                    <a:pt x="411" y="504"/>
                  </a:lnTo>
                  <a:lnTo>
                    <a:pt x="411" y="488"/>
                  </a:lnTo>
                  <a:lnTo>
                    <a:pt x="408" y="476"/>
                  </a:lnTo>
                  <a:lnTo>
                    <a:pt x="398" y="463"/>
                  </a:lnTo>
                  <a:lnTo>
                    <a:pt x="385" y="456"/>
                  </a:lnTo>
                  <a:lnTo>
                    <a:pt x="398" y="456"/>
                  </a:lnTo>
                  <a:lnTo>
                    <a:pt x="408" y="460"/>
                  </a:lnTo>
                  <a:lnTo>
                    <a:pt x="417" y="463"/>
                  </a:lnTo>
                  <a:lnTo>
                    <a:pt x="430" y="469"/>
                  </a:lnTo>
                  <a:lnTo>
                    <a:pt x="446" y="482"/>
                  </a:lnTo>
                  <a:lnTo>
                    <a:pt x="462" y="498"/>
                  </a:lnTo>
                  <a:lnTo>
                    <a:pt x="478" y="514"/>
                  </a:lnTo>
                  <a:lnTo>
                    <a:pt x="497" y="520"/>
                  </a:lnTo>
                  <a:lnTo>
                    <a:pt x="506" y="523"/>
                  </a:lnTo>
                  <a:lnTo>
                    <a:pt x="516" y="523"/>
                  </a:lnTo>
                  <a:lnTo>
                    <a:pt x="522" y="520"/>
                  </a:lnTo>
                  <a:lnTo>
                    <a:pt x="525" y="514"/>
                  </a:lnTo>
                  <a:lnTo>
                    <a:pt x="525" y="507"/>
                  </a:lnTo>
                  <a:lnTo>
                    <a:pt x="525" y="498"/>
                  </a:lnTo>
                  <a:lnTo>
                    <a:pt x="519" y="488"/>
                  </a:lnTo>
                  <a:lnTo>
                    <a:pt x="509" y="479"/>
                  </a:lnTo>
                  <a:lnTo>
                    <a:pt x="487" y="469"/>
                  </a:lnTo>
                  <a:lnTo>
                    <a:pt x="465" y="460"/>
                  </a:lnTo>
                  <a:lnTo>
                    <a:pt x="439" y="453"/>
                  </a:lnTo>
                  <a:lnTo>
                    <a:pt x="411" y="447"/>
                  </a:lnTo>
                  <a:lnTo>
                    <a:pt x="420" y="444"/>
                  </a:lnTo>
                  <a:lnTo>
                    <a:pt x="427" y="437"/>
                  </a:lnTo>
                  <a:lnTo>
                    <a:pt x="433" y="431"/>
                  </a:lnTo>
                  <a:lnTo>
                    <a:pt x="436" y="422"/>
                  </a:lnTo>
                  <a:lnTo>
                    <a:pt x="436" y="415"/>
                  </a:lnTo>
                  <a:lnTo>
                    <a:pt x="433" y="412"/>
                  </a:lnTo>
                  <a:lnTo>
                    <a:pt x="430" y="409"/>
                  </a:lnTo>
                  <a:lnTo>
                    <a:pt x="427" y="409"/>
                  </a:lnTo>
                  <a:lnTo>
                    <a:pt x="423" y="409"/>
                  </a:lnTo>
                  <a:lnTo>
                    <a:pt x="420" y="409"/>
                  </a:lnTo>
                  <a:lnTo>
                    <a:pt x="417" y="412"/>
                  </a:lnTo>
                  <a:lnTo>
                    <a:pt x="414" y="418"/>
                  </a:lnTo>
                  <a:lnTo>
                    <a:pt x="411" y="428"/>
                  </a:lnTo>
                  <a:lnTo>
                    <a:pt x="408" y="434"/>
                  </a:lnTo>
                  <a:lnTo>
                    <a:pt x="401" y="441"/>
                  </a:lnTo>
                  <a:lnTo>
                    <a:pt x="392" y="447"/>
                  </a:lnTo>
                  <a:lnTo>
                    <a:pt x="379" y="447"/>
                  </a:lnTo>
                  <a:lnTo>
                    <a:pt x="366" y="447"/>
                  </a:lnTo>
                  <a:lnTo>
                    <a:pt x="363" y="434"/>
                  </a:lnTo>
                  <a:lnTo>
                    <a:pt x="357" y="425"/>
                  </a:lnTo>
                  <a:lnTo>
                    <a:pt x="350" y="418"/>
                  </a:lnTo>
                  <a:lnTo>
                    <a:pt x="344" y="412"/>
                  </a:lnTo>
                  <a:lnTo>
                    <a:pt x="325" y="403"/>
                  </a:lnTo>
                  <a:lnTo>
                    <a:pt x="306" y="396"/>
                  </a:lnTo>
                  <a:lnTo>
                    <a:pt x="287" y="399"/>
                  </a:lnTo>
                  <a:lnTo>
                    <a:pt x="264" y="406"/>
                  </a:lnTo>
                  <a:lnTo>
                    <a:pt x="255" y="412"/>
                  </a:lnTo>
                  <a:lnTo>
                    <a:pt x="245" y="418"/>
                  </a:lnTo>
                  <a:lnTo>
                    <a:pt x="239" y="428"/>
                  </a:lnTo>
                  <a:lnTo>
                    <a:pt x="232" y="437"/>
                  </a:lnTo>
                  <a:lnTo>
                    <a:pt x="245" y="431"/>
                  </a:lnTo>
                  <a:lnTo>
                    <a:pt x="258" y="428"/>
                  </a:lnTo>
                  <a:lnTo>
                    <a:pt x="274" y="428"/>
                  </a:lnTo>
                  <a:lnTo>
                    <a:pt x="283" y="431"/>
                  </a:lnTo>
                  <a:lnTo>
                    <a:pt x="293" y="425"/>
                  </a:lnTo>
                  <a:lnTo>
                    <a:pt x="302" y="418"/>
                  </a:lnTo>
                  <a:lnTo>
                    <a:pt x="312" y="415"/>
                  </a:lnTo>
                  <a:lnTo>
                    <a:pt x="322" y="418"/>
                  </a:lnTo>
                  <a:lnTo>
                    <a:pt x="331" y="422"/>
                  </a:lnTo>
                  <a:lnTo>
                    <a:pt x="341" y="428"/>
                  </a:lnTo>
                  <a:lnTo>
                    <a:pt x="347" y="437"/>
                  </a:lnTo>
                  <a:lnTo>
                    <a:pt x="353" y="447"/>
                  </a:lnTo>
                  <a:lnTo>
                    <a:pt x="318" y="450"/>
                  </a:lnTo>
                  <a:lnTo>
                    <a:pt x="290" y="460"/>
                  </a:lnTo>
                  <a:lnTo>
                    <a:pt x="261" y="469"/>
                  </a:lnTo>
                  <a:lnTo>
                    <a:pt x="239" y="485"/>
                  </a:lnTo>
                  <a:lnTo>
                    <a:pt x="245" y="472"/>
                  </a:lnTo>
                  <a:lnTo>
                    <a:pt x="255" y="460"/>
                  </a:lnTo>
                  <a:lnTo>
                    <a:pt x="264" y="450"/>
                  </a:lnTo>
                  <a:lnTo>
                    <a:pt x="277" y="441"/>
                  </a:lnTo>
                  <a:lnTo>
                    <a:pt x="258" y="447"/>
                  </a:lnTo>
                  <a:lnTo>
                    <a:pt x="239" y="456"/>
                  </a:lnTo>
                  <a:lnTo>
                    <a:pt x="220" y="476"/>
                  </a:lnTo>
                  <a:lnTo>
                    <a:pt x="204" y="498"/>
                  </a:lnTo>
                  <a:lnTo>
                    <a:pt x="191" y="498"/>
                  </a:lnTo>
                  <a:lnTo>
                    <a:pt x="181" y="495"/>
                  </a:lnTo>
                  <a:lnTo>
                    <a:pt x="172" y="488"/>
                  </a:lnTo>
                  <a:lnTo>
                    <a:pt x="169" y="482"/>
                  </a:lnTo>
                  <a:lnTo>
                    <a:pt x="169" y="472"/>
                  </a:lnTo>
                  <a:lnTo>
                    <a:pt x="172" y="463"/>
                  </a:lnTo>
                  <a:lnTo>
                    <a:pt x="178" y="460"/>
                  </a:lnTo>
                  <a:lnTo>
                    <a:pt x="185"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A0D0760A-BAE2-F004-B485-4768C50508DD}"/>
                </a:ext>
              </a:extLst>
            </p:cNvPr>
            <p:cNvSpPr>
              <a:spLocks noEditPoints="1"/>
            </p:cNvSpPr>
            <p:nvPr/>
          </p:nvSpPr>
          <p:spPr bwMode="auto">
            <a:xfrm>
              <a:off x="2700" y="8167"/>
              <a:ext cx="7153" cy="15"/>
            </a:xfrm>
            <a:custGeom>
              <a:avLst/>
              <a:gdLst>
                <a:gd name="T0" fmla="*/ 2261 w 2309"/>
                <a:gd name="T1" fmla="*/ 10 h 10"/>
                <a:gd name="T2" fmla="*/ 2226 w 2309"/>
                <a:gd name="T3" fmla="*/ 10 h 10"/>
                <a:gd name="T4" fmla="*/ 2207 w 2309"/>
                <a:gd name="T5" fmla="*/ 10 h 10"/>
                <a:gd name="T6" fmla="*/ 2130 w 2309"/>
                <a:gd name="T7" fmla="*/ 10 h 10"/>
                <a:gd name="T8" fmla="*/ 2092 w 2309"/>
                <a:gd name="T9" fmla="*/ 10 h 10"/>
                <a:gd name="T10" fmla="*/ 2073 w 2309"/>
                <a:gd name="T11" fmla="*/ 10 h 10"/>
                <a:gd name="T12" fmla="*/ 1997 w 2309"/>
                <a:gd name="T13" fmla="*/ 10 h 10"/>
                <a:gd name="T14" fmla="*/ 1959 w 2309"/>
                <a:gd name="T15" fmla="*/ 10 h 10"/>
                <a:gd name="T16" fmla="*/ 1939 w 2309"/>
                <a:gd name="T17" fmla="*/ 10 h 10"/>
                <a:gd name="T18" fmla="*/ 1863 w 2309"/>
                <a:gd name="T19" fmla="*/ 10 h 10"/>
                <a:gd name="T20" fmla="*/ 1825 w 2309"/>
                <a:gd name="T21" fmla="*/ 10 h 10"/>
                <a:gd name="T22" fmla="*/ 1806 w 2309"/>
                <a:gd name="T23" fmla="*/ 10 h 10"/>
                <a:gd name="T24" fmla="*/ 1729 w 2309"/>
                <a:gd name="T25" fmla="*/ 10 h 10"/>
                <a:gd name="T26" fmla="*/ 1691 w 2309"/>
                <a:gd name="T27" fmla="*/ 10 h 10"/>
                <a:gd name="T28" fmla="*/ 1672 w 2309"/>
                <a:gd name="T29" fmla="*/ 10 h 10"/>
                <a:gd name="T30" fmla="*/ 1599 w 2309"/>
                <a:gd name="T31" fmla="*/ 10 h 10"/>
                <a:gd name="T32" fmla="*/ 1560 w 2309"/>
                <a:gd name="T33" fmla="*/ 10 h 10"/>
                <a:gd name="T34" fmla="*/ 1541 w 2309"/>
                <a:gd name="T35" fmla="*/ 10 h 10"/>
                <a:gd name="T36" fmla="*/ 1465 w 2309"/>
                <a:gd name="T37" fmla="*/ 10 h 10"/>
                <a:gd name="T38" fmla="*/ 1427 w 2309"/>
                <a:gd name="T39" fmla="*/ 10 h 10"/>
                <a:gd name="T40" fmla="*/ 1408 w 2309"/>
                <a:gd name="T41" fmla="*/ 10 h 10"/>
                <a:gd name="T42" fmla="*/ 1331 w 2309"/>
                <a:gd name="T43" fmla="*/ 10 h 10"/>
                <a:gd name="T44" fmla="*/ 1293 w 2309"/>
                <a:gd name="T45" fmla="*/ 10 h 10"/>
                <a:gd name="T46" fmla="*/ 1274 w 2309"/>
                <a:gd name="T47" fmla="*/ 10 h 10"/>
                <a:gd name="T48" fmla="*/ 1197 w 2309"/>
                <a:gd name="T49" fmla="*/ 10 h 10"/>
                <a:gd name="T50" fmla="*/ 1159 w 2309"/>
                <a:gd name="T51" fmla="*/ 10 h 10"/>
                <a:gd name="T52" fmla="*/ 1140 w 2309"/>
                <a:gd name="T53" fmla="*/ 10 h 10"/>
                <a:gd name="T54" fmla="*/ 1064 w 2309"/>
                <a:gd name="T55" fmla="*/ 10 h 10"/>
                <a:gd name="T56" fmla="*/ 1029 w 2309"/>
                <a:gd name="T57" fmla="*/ 10 h 10"/>
                <a:gd name="T58" fmla="*/ 1010 w 2309"/>
                <a:gd name="T59" fmla="*/ 10 h 10"/>
                <a:gd name="T60" fmla="*/ 933 w 2309"/>
                <a:gd name="T61" fmla="*/ 10 h 10"/>
                <a:gd name="T62" fmla="*/ 895 w 2309"/>
                <a:gd name="T63" fmla="*/ 10 h 10"/>
                <a:gd name="T64" fmla="*/ 876 w 2309"/>
                <a:gd name="T65" fmla="*/ 10 h 10"/>
                <a:gd name="T66" fmla="*/ 799 w 2309"/>
                <a:gd name="T67" fmla="*/ 10 h 10"/>
                <a:gd name="T68" fmla="*/ 761 w 2309"/>
                <a:gd name="T69" fmla="*/ 10 h 10"/>
                <a:gd name="T70" fmla="*/ 742 w 2309"/>
                <a:gd name="T71" fmla="*/ 10 h 10"/>
                <a:gd name="T72" fmla="*/ 666 w 2309"/>
                <a:gd name="T73" fmla="*/ 10 h 10"/>
                <a:gd name="T74" fmla="*/ 627 w 2309"/>
                <a:gd name="T75" fmla="*/ 10 h 10"/>
                <a:gd name="T76" fmla="*/ 608 w 2309"/>
                <a:gd name="T77" fmla="*/ 10 h 10"/>
                <a:gd name="T78" fmla="*/ 532 w 2309"/>
                <a:gd name="T79" fmla="*/ 10 h 10"/>
                <a:gd name="T80" fmla="*/ 494 w 2309"/>
                <a:gd name="T81" fmla="*/ 10 h 10"/>
                <a:gd name="T82" fmla="*/ 475 w 2309"/>
                <a:gd name="T83" fmla="*/ 10 h 10"/>
                <a:gd name="T84" fmla="*/ 401 w 2309"/>
                <a:gd name="T85" fmla="*/ 10 h 10"/>
                <a:gd name="T86" fmla="*/ 363 w 2309"/>
                <a:gd name="T87" fmla="*/ 10 h 10"/>
                <a:gd name="T88" fmla="*/ 344 w 2309"/>
                <a:gd name="T89" fmla="*/ 10 h 10"/>
                <a:gd name="T90" fmla="*/ 268 w 2309"/>
                <a:gd name="T91" fmla="*/ 10 h 10"/>
                <a:gd name="T92" fmla="*/ 229 w 2309"/>
                <a:gd name="T93" fmla="*/ 10 h 10"/>
                <a:gd name="T94" fmla="*/ 210 w 2309"/>
                <a:gd name="T95" fmla="*/ 10 h 10"/>
                <a:gd name="T96" fmla="*/ 134 w 2309"/>
                <a:gd name="T97" fmla="*/ 10 h 10"/>
                <a:gd name="T98" fmla="*/ 96 w 2309"/>
                <a:gd name="T99" fmla="*/ 10 h 10"/>
                <a:gd name="T100" fmla="*/ 77 w 2309"/>
                <a:gd name="T101" fmla="*/ 10 h 10"/>
                <a:gd name="T102" fmla="*/ 0 w 2309"/>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2261" y="10"/>
                  </a:moveTo>
                  <a:lnTo>
                    <a:pt x="2261" y="0"/>
                  </a:lnTo>
                  <a:lnTo>
                    <a:pt x="2309" y="0"/>
                  </a:lnTo>
                  <a:lnTo>
                    <a:pt x="2309" y="10"/>
                  </a:lnTo>
                  <a:lnTo>
                    <a:pt x="2261" y="10"/>
                  </a:lnTo>
                  <a:close/>
                  <a:moveTo>
                    <a:pt x="2226" y="10"/>
                  </a:moveTo>
                  <a:lnTo>
                    <a:pt x="2226" y="0"/>
                  </a:lnTo>
                  <a:lnTo>
                    <a:pt x="2236" y="0"/>
                  </a:lnTo>
                  <a:lnTo>
                    <a:pt x="2236" y="10"/>
                  </a:lnTo>
                  <a:lnTo>
                    <a:pt x="2226" y="10"/>
                  </a:lnTo>
                  <a:close/>
                  <a:moveTo>
                    <a:pt x="2207" y="10"/>
                  </a:moveTo>
                  <a:lnTo>
                    <a:pt x="2207" y="0"/>
                  </a:lnTo>
                  <a:lnTo>
                    <a:pt x="2216" y="0"/>
                  </a:lnTo>
                  <a:lnTo>
                    <a:pt x="2216" y="10"/>
                  </a:lnTo>
                  <a:lnTo>
                    <a:pt x="2207" y="10"/>
                  </a:lnTo>
                  <a:close/>
                  <a:moveTo>
                    <a:pt x="2130" y="10"/>
                  </a:moveTo>
                  <a:lnTo>
                    <a:pt x="2130" y="0"/>
                  </a:lnTo>
                  <a:lnTo>
                    <a:pt x="2178" y="0"/>
                  </a:lnTo>
                  <a:lnTo>
                    <a:pt x="2178" y="10"/>
                  </a:lnTo>
                  <a:lnTo>
                    <a:pt x="2130" y="10"/>
                  </a:lnTo>
                  <a:close/>
                  <a:moveTo>
                    <a:pt x="2092" y="10"/>
                  </a:moveTo>
                  <a:lnTo>
                    <a:pt x="2092" y="0"/>
                  </a:lnTo>
                  <a:lnTo>
                    <a:pt x="2102" y="0"/>
                  </a:lnTo>
                  <a:lnTo>
                    <a:pt x="2102" y="10"/>
                  </a:lnTo>
                  <a:lnTo>
                    <a:pt x="2092" y="10"/>
                  </a:lnTo>
                  <a:close/>
                  <a:moveTo>
                    <a:pt x="2073" y="10"/>
                  </a:moveTo>
                  <a:lnTo>
                    <a:pt x="2073" y="0"/>
                  </a:lnTo>
                  <a:lnTo>
                    <a:pt x="2083" y="0"/>
                  </a:lnTo>
                  <a:lnTo>
                    <a:pt x="2083" y="10"/>
                  </a:lnTo>
                  <a:lnTo>
                    <a:pt x="2073" y="10"/>
                  </a:lnTo>
                  <a:close/>
                  <a:moveTo>
                    <a:pt x="1997" y="10"/>
                  </a:moveTo>
                  <a:lnTo>
                    <a:pt x="1997" y="0"/>
                  </a:lnTo>
                  <a:lnTo>
                    <a:pt x="2045" y="0"/>
                  </a:lnTo>
                  <a:lnTo>
                    <a:pt x="2045" y="10"/>
                  </a:lnTo>
                  <a:lnTo>
                    <a:pt x="1997" y="10"/>
                  </a:lnTo>
                  <a:close/>
                  <a:moveTo>
                    <a:pt x="1959" y="10"/>
                  </a:moveTo>
                  <a:lnTo>
                    <a:pt x="1959" y="0"/>
                  </a:lnTo>
                  <a:lnTo>
                    <a:pt x="1968" y="0"/>
                  </a:lnTo>
                  <a:lnTo>
                    <a:pt x="1968" y="10"/>
                  </a:lnTo>
                  <a:lnTo>
                    <a:pt x="1959" y="10"/>
                  </a:lnTo>
                  <a:close/>
                  <a:moveTo>
                    <a:pt x="1939" y="10"/>
                  </a:moveTo>
                  <a:lnTo>
                    <a:pt x="1939" y="0"/>
                  </a:lnTo>
                  <a:lnTo>
                    <a:pt x="1949" y="0"/>
                  </a:lnTo>
                  <a:lnTo>
                    <a:pt x="1949" y="10"/>
                  </a:lnTo>
                  <a:lnTo>
                    <a:pt x="1939" y="10"/>
                  </a:lnTo>
                  <a:close/>
                  <a:moveTo>
                    <a:pt x="1863" y="10"/>
                  </a:moveTo>
                  <a:lnTo>
                    <a:pt x="1863" y="0"/>
                  </a:lnTo>
                  <a:lnTo>
                    <a:pt x="1911" y="0"/>
                  </a:lnTo>
                  <a:lnTo>
                    <a:pt x="1911" y="10"/>
                  </a:lnTo>
                  <a:lnTo>
                    <a:pt x="1863" y="10"/>
                  </a:lnTo>
                  <a:close/>
                  <a:moveTo>
                    <a:pt x="1825" y="10"/>
                  </a:moveTo>
                  <a:lnTo>
                    <a:pt x="1825" y="0"/>
                  </a:lnTo>
                  <a:lnTo>
                    <a:pt x="1834" y="0"/>
                  </a:lnTo>
                  <a:lnTo>
                    <a:pt x="1834" y="10"/>
                  </a:lnTo>
                  <a:lnTo>
                    <a:pt x="1825" y="10"/>
                  </a:lnTo>
                  <a:close/>
                  <a:moveTo>
                    <a:pt x="1806" y="10"/>
                  </a:moveTo>
                  <a:lnTo>
                    <a:pt x="1806" y="0"/>
                  </a:lnTo>
                  <a:lnTo>
                    <a:pt x="1815" y="0"/>
                  </a:lnTo>
                  <a:lnTo>
                    <a:pt x="1815" y="10"/>
                  </a:lnTo>
                  <a:lnTo>
                    <a:pt x="1806" y="10"/>
                  </a:lnTo>
                  <a:close/>
                  <a:moveTo>
                    <a:pt x="1729" y="10"/>
                  </a:moveTo>
                  <a:lnTo>
                    <a:pt x="1729" y="0"/>
                  </a:lnTo>
                  <a:lnTo>
                    <a:pt x="1777" y="0"/>
                  </a:lnTo>
                  <a:lnTo>
                    <a:pt x="1777" y="10"/>
                  </a:lnTo>
                  <a:lnTo>
                    <a:pt x="1729" y="10"/>
                  </a:lnTo>
                  <a:close/>
                  <a:moveTo>
                    <a:pt x="1691" y="10"/>
                  </a:moveTo>
                  <a:lnTo>
                    <a:pt x="1691" y="0"/>
                  </a:lnTo>
                  <a:lnTo>
                    <a:pt x="1701" y="0"/>
                  </a:lnTo>
                  <a:lnTo>
                    <a:pt x="1701" y="10"/>
                  </a:lnTo>
                  <a:lnTo>
                    <a:pt x="1691" y="10"/>
                  </a:lnTo>
                  <a:close/>
                  <a:moveTo>
                    <a:pt x="1672" y="10"/>
                  </a:moveTo>
                  <a:lnTo>
                    <a:pt x="1672" y="0"/>
                  </a:lnTo>
                  <a:lnTo>
                    <a:pt x="1681" y="0"/>
                  </a:lnTo>
                  <a:lnTo>
                    <a:pt x="1681" y="10"/>
                  </a:lnTo>
                  <a:lnTo>
                    <a:pt x="1672" y="10"/>
                  </a:lnTo>
                  <a:close/>
                  <a:moveTo>
                    <a:pt x="1599" y="10"/>
                  </a:moveTo>
                  <a:lnTo>
                    <a:pt x="1599" y="0"/>
                  </a:lnTo>
                  <a:lnTo>
                    <a:pt x="1643" y="0"/>
                  </a:lnTo>
                  <a:lnTo>
                    <a:pt x="1643" y="10"/>
                  </a:lnTo>
                  <a:lnTo>
                    <a:pt x="1599" y="10"/>
                  </a:lnTo>
                  <a:close/>
                  <a:moveTo>
                    <a:pt x="1560" y="10"/>
                  </a:moveTo>
                  <a:lnTo>
                    <a:pt x="1560" y="0"/>
                  </a:lnTo>
                  <a:lnTo>
                    <a:pt x="1570" y="0"/>
                  </a:lnTo>
                  <a:lnTo>
                    <a:pt x="1570" y="10"/>
                  </a:lnTo>
                  <a:lnTo>
                    <a:pt x="1560" y="10"/>
                  </a:lnTo>
                  <a:close/>
                  <a:moveTo>
                    <a:pt x="1541" y="10"/>
                  </a:moveTo>
                  <a:lnTo>
                    <a:pt x="1541" y="0"/>
                  </a:lnTo>
                  <a:lnTo>
                    <a:pt x="1551" y="0"/>
                  </a:lnTo>
                  <a:lnTo>
                    <a:pt x="1551" y="10"/>
                  </a:lnTo>
                  <a:lnTo>
                    <a:pt x="1541" y="10"/>
                  </a:lnTo>
                  <a:close/>
                  <a:moveTo>
                    <a:pt x="1465" y="10"/>
                  </a:moveTo>
                  <a:lnTo>
                    <a:pt x="1465" y="0"/>
                  </a:lnTo>
                  <a:lnTo>
                    <a:pt x="1513" y="0"/>
                  </a:lnTo>
                  <a:lnTo>
                    <a:pt x="1513" y="10"/>
                  </a:lnTo>
                  <a:lnTo>
                    <a:pt x="1465" y="10"/>
                  </a:lnTo>
                  <a:close/>
                  <a:moveTo>
                    <a:pt x="1427" y="10"/>
                  </a:moveTo>
                  <a:lnTo>
                    <a:pt x="1427" y="0"/>
                  </a:lnTo>
                  <a:lnTo>
                    <a:pt x="1436" y="0"/>
                  </a:lnTo>
                  <a:lnTo>
                    <a:pt x="1436" y="10"/>
                  </a:lnTo>
                  <a:lnTo>
                    <a:pt x="1427" y="10"/>
                  </a:lnTo>
                  <a:close/>
                  <a:moveTo>
                    <a:pt x="1408" y="10"/>
                  </a:moveTo>
                  <a:lnTo>
                    <a:pt x="1408" y="0"/>
                  </a:lnTo>
                  <a:lnTo>
                    <a:pt x="1417" y="0"/>
                  </a:lnTo>
                  <a:lnTo>
                    <a:pt x="1417" y="10"/>
                  </a:lnTo>
                  <a:lnTo>
                    <a:pt x="1408" y="10"/>
                  </a:lnTo>
                  <a:close/>
                  <a:moveTo>
                    <a:pt x="1331" y="10"/>
                  </a:moveTo>
                  <a:lnTo>
                    <a:pt x="1331" y="0"/>
                  </a:lnTo>
                  <a:lnTo>
                    <a:pt x="1379" y="0"/>
                  </a:lnTo>
                  <a:lnTo>
                    <a:pt x="1379" y="10"/>
                  </a:lnTo>
                  <a:lnTo>
                    <a:pt x="1331" y="10"/>
                  </a:lnTo>
                  <a:close/>
                  <a:moveTo>
                    <a:pt x="1293" y="10"/>
                  </a:moveTo>
                  <a:lnTo>
                    <a:pt x="1293" y="0"/>
                  </a:lnTo>
                  <a:lnTo>
                    <a:pt x="1303" y="0"/>
                  </a:lnTo>
                  <a:lnTo>
                    <a:pt x="1303" y="10"/>
                  </a:lnTo>
                  <a:lnTo>
                    <a:pt x="1293" y="10"/>
                  </a:lnTo>
                  <a:close/>
                  <a:moveTo>
                    <a:pt x="1274" y="10"/>
                  </a:moveTo>
                  <a:lnTo>
                    <a:pt x="1274" y="0"/>
                  </a:lnTo>
                  <a:lnTo>
                    <a:pt x="1283" y="0"/>
                  </a:lnTo>
                  <a:lnTo>
                    <a:pt x="1283" y="10"/>
                  </a:lnTo>
                  <a:lnTo>
                    <a:pt x="1274" y="10"/>
                  </a:lnTo>
                  <a:close/>
                  <a:moveTo>
                    <a:pt x="1197" y="10"/>
                  </a:moveTo>
                  <a:lnTo>
                    <a:pt x="1197" y="0"/>
                  </a:lnTo>
                  <a:lnTo>
                    <a:pt x="1245" y="0"/>
                  </a:lnTo>
                  <a:lnTo>
                    <a:pt x="1245" y="10"/>
                  </a:lnTo>
                  <a:lnTo>
                    <a:pt x="1197" y="10"/>
                  </a:lnTo>
                  <a:close/>
                  <a:moveTo>
                    <a:pt x="1159" y="10"/>
                  </a:moveTo>
                  <a:lnTo>
                    <a:pt x="1159" y="0"/>
                  </a:lnTo>
                  <a:lnTo>
                    <a:pt x="1169" y="0"/>
                  </a:lnTo>
                  <a:lnTo>
                    <a:pt x="1169" y="10"/>
                  </a:lnTo>
                  <a:lnTo>
                    <a:pt x="1159" y="10"/>
                  </a:lnTo>
                  <a:close/>
                  <a:moveTo>
                    <a:pt x="1140" y="10"/>
                  </a:moveTo>
                  <a:lnTo>
                    <a:pt x="1140" y="0"/>
                  </a:lnTo>
                  <a:lnTo>
                    <a:pt x="1150" y="0"/>
                  </a:lnTo>
                  <a:lnTo>
                    <a:pt x="1150" y="10"/>
                  </a:lnTo>
                  <a:lnTo>
                    <a:pt x="1140" y="10"/>
                  </a:lnTo>
                  <a:close/>
                  <a:moveTo>
                    <a:pt x="1064" y="10"/>
                  </a:moveTo>
                  <a:lnTo>
                    <a:pt x="1064" y="0"/>
                  </a:lnTo>
                  <a:lnTo>
                    <a:pt x="1111" y="0"/>
                  </a:lnTo>
                  <a:lnTo>
                    <a:pt x="1111" y="10"/>
                  </a:lnTo>
                  <a:lnTo>
                    <a:pt x="1064" y="10"/>
                  </a:lnTo>
                  <a:close/>
                  <a:moveTo>
                    <a:pt x="1029" y="10"/>
                  </a:moveTo>
                  <a:lnTo>
                    <a:pt x="1029" y="0"/>
                  </a:lnTo>
                  <a:lnTo>
                    <a:pt x="1035" y="0"/>
                  </a:lnTo>
                  <a:lnTo>
                    <a:pt x="1035" y="10"/>
                  </a:lnTo>
                  <a:lnTo>
                    <a:pt x="1029" y="10"/>
                  </a:lnTo>
                  <a:close/>
                  <a:moveTo>
                    <a:pt x="1010" y="10"/>
                  </a:moveTo>
                  <a:lnTo>
                    <a:pt x="1010" y="0"/>
                  </a:lnTo>
                  <a:lnTo>
                    <a:pt x="1019" y="0"/>
                  </a:lnTo>
                  <a:lnTo>
                    <a:pt x="1019" y="10"/>
                  </a:lnTo>
                  <a:lnTo>
                    <a:pt x="1010" y="10"/>
                  </a:lnTo>
                  <a:close/>
                  <a:moveTo>
                    <a:pt x="933" y="10"/>
                  </a:moveTo>
                  <a:lnTo>
                    <a:pt x="933" y="0"/>
                  </a:lnTo>
                  <a:lnTo>
                    <a:pt x="981" y="0"/>
                  </a:lnTo>
                  <a:lnTo>
                    <a:pt x="981" y="10"/>
                  </a:lnTo>
                  <a:lnTo>
                    <a:pt x="933" y="10"/>
                  </a:lnTo>
                  <a:close/>
                  <a:moveTo>
                    <a:pt x="895" y="10"/>
                  </a:moveTo>
                  <a:lnTo>
                    <a:pt x="895" y="0"/>
                  </a:lnTo>
                  <a:lnTo>
                    <a:pt x="904" y="0"/>
                  </a:lnTo>
                  <a:lnTo>
                    <a:pt x="904" y="10"/>
                  </a:lnTo>
                  <a:lnTo>
                    <a:pt x="895" y="10"/>
                  </a:lnTo>
                  <a:close/>
                  <a:moveTo>
                    <a:pt x="876" y="10"/>
                  </a:moveTo>
                  <a:lnTo>
                    <a:pt x="876" y="0"/>
                  </a:lnTo>
                  <a:lnTo>
                    <a:pt x="885" y="0"/>
                  </a:lnTo>
                  <a:lnTo>
                    <a:pt x="885" y="10"/>
                  </a:lnTo>
                  <a:lnTo>
                    <a:pt x="876" y="10"/>
                  </a:lnTo>
                  <a:close/>
                  <a:moveTo>
                    <a:pt x="799" y="10"/>
                  </a:moveTo>
                  <a:lnTo>
                    <a:pt x="799" y="0"/>
                  </a:lnTo>
                  <a:lnTo>
                    <a:pt x="847" y="0"/>
                  </a:lnTo>
                  <a:lnTo>
                    <a:pt x="847" y="10"/>
                  </a:lnTo>
                  <a:lnTo>
                    <a:pt x="799" y="10"/>
                  </a:lnTo>
                  <a:close/>
                  <a:moveTo>
                    <a:pt x="761" y="10"/>
                  </a:moveTo>
                  <a:lnTo>
                    <a:pt x="761" y="0"/>
                  </a:lnTo>
                  <a:lnTo>
                    <a:pt x="771" y="0"/>
                  </a:lnTo>
                  <a:lnTo>
                    <a:pt x="771" y="10"/>
                  </a:lnTo>
                  <a:lnTo>
                    <a:pt x="761" y="10"/>
                  </a:lnTo>
                  <a:close/>
                  <a:moveTo>
                    <a:pt x="742" y="10"/>
                  </a:moveTo>
                  <a:lnTo>
                    <a:pt x="742" y="0"/>
                  </a:lnTo>
                  <a:lnTo>
                    <a:pt x="752" y="0"/>
                  </a:lnTo>
                  <a:lnTo>
                    <a:pt x="752" y="10"/>
                  </a:lnTo>
                  <a:lnTo>
                    <a:pt x="742" y="10"/>
                  </a:lnTo>
                  <a:close/>
                  <a:moveTo>
                    <a:pt x="666" y="10"/>
                  </a:moveTo>
                  <a:lnTo>
                    <a:pt x="666" y="0"/>
                  </a:lnTo>
                  <a:lnTo>
                    <a:pt x="713" y="0"/>
                  </a:lnTo>
                  <a:lnTo>
                    <a:pt x="713" y="10"/>
                  </a:lnTo>
                  <a:lnTo>
                    <a:pt x="666" y="10"/>
                  </a:lnTo>
                  <a:close/>
                  <a:moveTo>
                    <a:pt x="627" y="10"/>
                  </a:moveTo>
                  <a:lnTo>
                    <a:pt x="627" y="0"/>
                  </a:lnTo>
                  <a:lnTo>
                    <a:pt x="637" y="0"/>
                  </a:lnTo>
                  <a:lnTo>
                    <a:pt x="637" y="10"/>
                  </a:lnTo>
                  <a:lnTo>
                    <a:pt x="627" y="10"/>
                  </a:lnTo>
                  <a:close/>
                  <a:moveTo>
                    <a:pt x="608" y="10"/>
                  </a:moveTo>
                  <a:lnTo>
                    <a:pt x="608" y="0"/>
                  </a:lnTo>
                  <a:lnTo>
                    <a:pt x="618" y="0"/>
                  </a:lnTo>
                  <a:lnTo>
                    <a:pt x="618" y="10"/>
                  </a:lnTo>
                  <a:lnTo>
                    <a:pt x="608" y="10"/>
                  </a:lnTo>
                  <a:close/>
                  <a:moveTo>
                    <a:pt x="532" y="10"/>
                  </a:moveTo>
                  <a:lnTo>
                    <a:pt x="532" y="0"/>
                  </a:lnTo>
                  <a:lnTo>
                    <a:pt x="580" y="0"/>
                  </a:lnTo>
                  <a:lnTo>
                    <a:pt x="580" y="10"/>
                  </a:lnTo>
                  <a:lnTo>
                    <a:pt x="532" y="10"/>
                  </a:lnTo>
                  <a:close/>
                  <a:moveTo>
                    <a:pt x="494" y="10"/>
                  </a:moveTo>
                  <a:lnTo>
                    <a:pt x="494" y="0"/>
                  </a:lnTo>
                  <a:lnTo>
                    <a:pt x="503" y="0"/>
                  </a:lnTo>
                  <a:lnTo>
                    <a:pt x="503" y="10"/>
                  </a:lnTo>
                  <a:lnTo>
                    <a:pt x="494" y="10"/>
                  </a:lnTo>
                  <a:close/>
                  <a:moveTo>
                    <a:pt x="475" y="10"/>
                  </a:moveTo>
                  <a:lnTo>
                    <a:pt x="475" y="0"/>
                  </a:lnTo>
                  <a:lnTo>
                    <a:pt x="484" y="0"/>
                  </a:lnTo>
                  <a:lnTo>
                    <a:pt x="484" y="10"/>
                  </a:lnTo>
                  <a:lnTo>
                    <a:pt x="475" y="10"/>
                  </a:lnTo>
                  <a:close/>
                  <a:moveTo>
                    <a:pt x="401" y="10"/>
                  </a:moveTo>
                  <a:lnTo>
                    <a:pt x="401" y="0"/>
                  </a:lnTo>
                  <a:lnTo>
                    <a:pt x="446" y="0"/>
                  </a:lnTo>
                  <a:lnTo>
                    <a:pt x="446" y="10"/>
                  </a:lnTo>
                  <a:lnTo>
                    <a:pt x="401" y="10"/>
                  </a:lnTo>
                  <a:close/>
                  <a:moveTo>
                    <a:pt x="363" y="10"/>
                  </a:moveTo>
                  <a:lnTo>
                    <a:pt x="363" y="0"/>
                  </a:lnTo>
                  <a:lnTo>
                    <a:pt x="373" y="0"/>
                  </a:lnTo>
                  <a:lnTo>
                    <a:pt x="373" y="10"/>
                  </a:lnTo>
                  <a:lnTo>
                    <a:pt x="363" y="10"/>
                  </a:lnTo>
                  <a:close/>
                  <a:moveTo>
                    <a:pt x="344" y="10"/>
                  </a:moveTo>
                  <a:lnTo>
                    <a:pt x="344" y="0"/>
                  </a:lnTo>
                  <a:lnTo>
                    <a:pt x="354" y="0"/>
                  </a:lnTo>
                  <a:lnTo>
                    <a:pt x="354" y="10"/>
                  </a:lnTo>
                  <a:lnTo>
                    <a:pt x="344" y="10"/>
                  </a:lnTo>
                  <a:close/>
                  <a:moveTo>
                    <a:pt x="268" y="10"/>
                  </a:moveTo>
                  <a:lnTo>
                    <a:pt x="268" y="0"/>
                  </a:lnTo>
                  <a:lnTo>
                    <a:pt x="315" y="0"/>
                  </a:lnTo>
                  <a:lnTo>
                    <a:pt x="315" y="10"/>
                  </a:lnTo>
                  <a:lnTo>
                    <a:pt x="268" y="10"/>
                  </a:lnTo>
                  <a:close/>
                  <a:moveTo>
                    <a:pt x="229" y="10"/>
                  </a:moveTo>
                  <a:lnTo>
                    <a:pt x="229" y="0"/>
                  </a:lnTo>
                  <a:lnTo>
                    <a:pt x="239" y="0"/>
                  </a:lnTo>
                  <a:lnTo>
                    <a:pt x="239" y="10"/>
                  </a:lnTo>
                  <a:lnTo>
                    <a:pt x="229" y="10"/>
                  </a:lnTo>
                  <a:close/>
                  <a:moveTo>
                    <a:pt x="210" y="10"/>
                  </a:moveTo>
                  <a:lnTo>
                    <a:pt x="210" y="0"/>
                  </a:lnTo>
                  <a:lnTo>
                    <a:pt x="220" y="0"/>
                  </a:lnTo>
                  <a:lnTo>
                    <a:pt x="220" y="10"/>
                  </a:lnTo>
                  <a:lnTo>
                    <a:pt x="210" y="10"/>
                  </a:lnTo>
                  <a:close/>
                  <a:moveTo>
                    <a:pt x="134" y="10"/>
                  </a:moveTo>
                  <a:lnTo>
                    <a:pt x="134" y="0"/>
                  </a:lnTo>
                  <a:lnTo>
                    <a:pt x="182" y="0"/>
                  </a:lnTo>
                  <a:lnTo>
                    <a:pt x="182" y="10"/>
                  </a:lnTo>
                  <a:lnTo>
                    <a:pt x="134" y="10"/>
                  </a:lnTo>
                  <a:close/>
                  <a:moveTo>
                    <a:pt x="96" y="10"/>
                  </a:moveTo>
                  <a:lnTo>
                    <a:pt x="96" y="0"/>
                  </a:lnTo>
                  <a:lnTo>
                    <a:pt x="105" y="0"/>
                  </a:lnTo>
                  <a:lnTo>
                    <a:pt x="105" y="10"/>
                  </a:lnTo>
                  <a:lnTo>
                    <a:pt x="96" y="10"/>
                  </a:lnTo>
                  <a:close/>
                  <a:moveTo>
                    <a:pt x="77" y="10"/>
                  </a:moveTo>
                  <a:lnTo>
                    <a:pt x="77" y="0"/>
                  </a:lnTo>
                  <a:lnTo>
                    <a:pt x="86" y="0"/>
                  </a:lnTo>
                  <a:lnTo>
                    <a:pt x="86" y="10"/>
                  </a:lnTo>
                  <a:lnTo>
                    <a:pt x="77" y="10"/>
                  </a:lnTo>
                  <a:close/>
                  <a:moveTo>
                    <a:pt x="0" y="10"/>
                  </a:moveTo>
                  <a:lnTo>
                    <a:pt x="0" y="0"/>
                  </a:lnTo>
                  <a:lnTo>
                    <a:pt x="48" y="0"/>
                  </a:lnTo>
                  <a:lnTo>
                    <a:pt x="48" y="10"/>
                  </a:lnTo>
                  <a:lnTo>
                    <a:pt x="0" y="1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118EDEE2-6BC1-9757-69CF-1A1B9F45A69D}"/>
                </a:ext>
              </a:extLst>
            </p:cNvPr>
            <p:cNvSpPr>
              <a:spLocks noEditPoints="1"/>
            </p:cNvSpPr>
            <p:nvPr/>
          </p:nvSpPr>
          <p:spPr bwMode="auto">
            <a:xfrm>
              <a:off x="1061" y="1381"/>
              <a:ext cx="32" cy="6024"/>
            </a:xfrm>
            <a:custGeom>
              <a:avLst/>
              <a:gdLst>
                <a:gd name="T0" fmla="*/ 0 w 10"/>
                <a:gd name="T1" fmla="*/ 82 h 3890"/>
                <a:gd name="T2" fmla="*/ 10 w 10"/>
                <a:gd name="T3" fmla="*/ 92 h 3890"/>
                <a:gd name="T4" fmla="*/ 10 w 10"/>
                <a:gd name="T5" fmla="*/ 215 h 3890"/>
                <a:gd name="T6" fmla="*/ 0 w 10"/>
                <a:gd name="T7" fmla="*/ 225 h 3890"/>
                <a:gd name="T8" fmla="*/ 10 w 10"/>
                <a:gd name="T9" fmla="*/ 311 h 3890"/>
                <a:gd name="T10" fmla="*/ 0 w 10"/>
                <a:gd name="T11" fmla="*/ 368 h 3890"/>
                <a:gd name="T12" fmla="*/ 10 w 10"/>
                <a:gd name="T13" fmla="*/ 396 h 3890"/>
                <a:gd name="T14" fmla="*/ 10 w 10"/>
                <a:gd name="T15" fmla="*/ 501 h 3890"/>
                <a:gd name="T16" fmla="*/ 0 w 10"/>
                <a:gd name="T17" fmla="*/ 530 h 3890"/>
                <a:gd name="T18" fmla="*/ 10 w 10"/>
                <a:gd name="T19" fmla="*/ 615 h 3890"/>
                <a:gd name="T20" fmla="*/ 0 w 10"/>
                <a:gd name="T21" fmla="*/ 707 h 3890"/>
                <a:gd name="T22" fmla="*/ 10 w 10"/>
                <a:gd name="T23" fmla="*/ 736 h 3890"/>
                <a:gd name="T24" fmla="*/ 10 w 10"/>
                <a:gd name="T25" fmla="*/ 841 h 3890"/>
                <a:gd name="T26" fmla="*/ 0 w 10"/>
                <a:gd name="T27" fmla="*/ 869 h 3890"/>
                <a:gd name="T28" fmla="*/ 10 w 10"/>
                <a:gd name="T29" fmla="*/ 898 h 3890"/>
                <a:gd name="T30" fmla="*/ 0 w 10"/>
                <a:gd name="T31" fmla="*/ 1012 h 3890"/>
                <a:gd name="T32" fmla="*/ 10 w 10"/>
                <a:gd name="T33" fmla="*/ 1021 h 3890"/>
                <a:gd name="T34" fmla="*/ 10 w 10"/>
                <a:gd name="T35" fmla="*/ 1145 h 3890"/>
                <a:gd name="T36" fmla="*/ 0 w 10"/>
                <a:gd name="T37" fmla="*/ 1155 h 3890"/>
                <a:gd name="T38" fmla="*/ 10 w 10"/>
                <a:gd name="T39" fmla="*/ 1240 h 3890"/>
                <a:gd name="T40" fmla="*/ 0 w 10"/>
                <a:gd name="T41" fmla="*/ 1294 h 3890"/>
                <a:gd name="T42" fmla="*/ 10 w 10"/>
                <a:gd name="T43" fmla="*/ 1323 h 3890"/>
                <a:gd name="T44" fmla="*/ 10 w 10"/>
                <a:gd name="T45" fmla="*/ 1428 h 3890"/>
                <a:gd name="T46" fmla="*/ 0 w 10"/>
                <a:gd name="T47" fmla="*/ 1456 h 3890"/>
                <a:gd name="T48" fmla="*/ 10 w 10"/>
                <a:gd name="T49" fmla="*/ 1542 h 3890"/>
                <a:gd name="T50" fmla="*/ 0 w 10"/>
                <a:gd name="T51" fmla="*/ 1637 h 3890"/>
                <a:gd name="T52" fmla="*/ 10 w 10"/>
                <a:gd name="T53" fmla="*/ 1666 h 3890"/>
                <a:gd name="T54" fmla="*/ 10 w 10"/>
                <a:gd name="T55" fmla="*/ 1770 h 3890"/>
                <a:gd name="T56" fmla="*/ 0 w 10"/>
                <a:gd name="T57" fmla="*/ 1799 h 3890"/>
                <a:gd name="T58" fmla="*/ 10 w 10"/>
                <a:gd name="T59" fmla="*/ 1827 h 3890"/>
                <a:gd name="T60" fmla="*/ 0 w 10"/>
                <a:gd name="T61" fmla="*/ 1939 h 3890"/>
                <a:gd name="T62" fmla="*/ 10 w 10"/>
                <a:gd name="T63" fmla="*/ 1948 h 3890"/>
                <a:gd name="T64" fmla="*/ 10 w 10"/>
                <a:gd name="T65" fmla="*/ 2072 h 3890"/>
                <a:gd name="T66" fmla="*/ 0 w 10"/>
                <a:gd name="T67" fmla="*/ 2081 h 3890"/>
                <a:gd name="T68" fmla="*/ 10 w 10"/>
                <a:gd name="T69" fmla="*/ 2167 h 3890"/>
                <a:gd name="T70" fmla="*/ 0 w 10"/>
                <a:gd name="T71" fmla="*/ 2224 h 3890"/>
                <a:gd name="T72" fmla="*/ 10 w 10"/>
                <a:gd name="T73" fmla="*/ 2253 h 3890"/>
                <a:gd name="T74" fmla="*/ 10 w 10"/>
                <a:gd name="T75" fmla="*/ 2357 h 3890"/>
                <a:gd name="T76" fmla="*/ 0 w 10"/>
                <a:gd name="T77" fmla="*/ 2386 h 3890"/>
                <a:gd name="T78" fmla="*/ 10 w 10"/>
                <a:gd name="T79" fmla="*/ 2472 h 3890"/>
                <a:gd name="T80" fmla="*/ 0 w 10"/>
                <a:gd name="T81" fmla="*/ 2564 h 3890"/>
                <a:gd name="T82" fmla="*/ 10 w 10"/>
                <a:gd name="T83" fmla="*/ 2592 h 3890"/>
                <a:gd name="T84" fmla="*/ 10 w 10"/>
                <a:gd name="T85" fmla="*/ 2697 h 3890"/>
                <a:gd name="T86" fmla="*/ 0 w 10"/>
                <a:gd name="T87" fmla="*/ 2726 h 3890"/>
                <a:gd name="T88" fmla="*/ 10 w 10"/>
                <a:gd name="T89" fmla="*/ 2754 h 3890"/>
                <a:gd name="T90" fmla="*/ 0 w 10"/>
                <a:gd name="T91" fmla="*/ 2868 h 3890"/>
                <a:gd name="T92" fmla="*/ 10 w 10"/>
                <a:gd name="T93" fmla="*/ 2878 h 3890"/>
                <a:gd name="T94" fmla="*/ 10 w 10"/>
                <a:gd name="T95" fmla="*/ 3002 h 3890"/>
                <a:gd name="T96" fmla="*/ 0 w 10"/>
                <a:gd name="T97" fmla="*/ 3011 h 3890"/>
                <a:gd name="T98" fmla="*/ 10 w 10"/>
                <a:gd name="T99" fmla="*/ 3097 h 3890"/>
                <a:gd name="T100" fmla="*/ 0 w 10"/>
                <a:gd name="T101" fmla="*/ 3154 h 3890"/>
                <a:gd name="T102" fmla="*/ 10 w 10"/>
                <a:gd name="T103" fmla="*/ 3179 h 3890"/>
                <a:gd name="T104" fmla="*/ 10 w 10"/>
                <a:gd name="T105" fmla="*/ 3284 h 3890"/>
                <a:gd name="T106" fmla="*/ 0 w 10"/>
                <a:gd name="T107" fmla="*/ 3313 h 3890"/>
                <a:gd name="T108" fmla="*/ 10 w 10"/>
                <a:gd name="T109" fmla="*/ 3398 h 3890"/>
                <a:gd name="T110" fmla="*/ 0 w 10"/>
                <a:gd name="T111" fmla="*/ 3494 h 3890"/>
                <a:gd name="T112" fmla="*/ 10 w 10"/>
                <a:gd name="T113" fmla="*/ 3522 h 3890"/>
                <a:gd name="T114" fmla="*/ 10 w 10"/>
                <a:gd name="T115" fmla="*/ 3627 h 3890"/>
                <a:gd name="T116" fmla="*/ 0 w 10"/>
                <a:gd name="T117" fmla="*/ 3655 h 3890"/>
                <a:gd name="T118" fmla="*/ 10 w 10"/>
                <a:gd name="T119" fmla="*/ 3684 h 3890"/>
                <a:gd name="T120" fmla="*/ 0 w 10"/>
                <a:gd name="T121" fmla="*/ 3795 h 3890"/>
                <a:gd name="T122" fmla="*/ 10 w 10"/>
                <a:gd name="T123" fmla="*/ 3805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3890">
                  <a:moveTo>
                    <a:pt x="10" y="44"/>
                  </a:moveTo>
                  <a:lnTo>
                    <a:pt x="0" y="44"/>
                  </a:lnTo>
                  <a:lnTo>
                    <a:pt x="0" y="0"/>
                  </a:lnTo>
                  <a:lnTo>
                    <a:pt x="10" y="0"/>
                  </a:lnTo>
                  <a:lnTo>
                    <a:pt x="10" y="44"/>
                  </a:lnTo>
                  <a:close/>
                  <a:moveTo>
                    <a:pt x="10" y="82"/>
                  </a:moveTo>
                  <a:lnTo>
                    <a:pt x="0" y="82"/>
                  </a:lnTo>
                  <a:lnTo>
                    <a:pt x="0" y="73"/>
                  </a:lnTo>
                  <a:lnTo>
                    <a:pt x="10" y="73"/>
                  </a:lnTo>
                  <a:lnTo>
                    <a:pt x="10" y="82"/>
                  </a:lnTo>
                  <a:close/>
                  <a:moveTo>
                    <a:pt x="10" y="101"/>
                  </a:moveTo>
                  <a:lnTo>
                    <a:pt x="0" y="101"/>
                  </a:lnTo>
                  <a:lnTo>
                    <a:pt x="0" y="92"/>
                  </a:lnTo>
                  <a:lnTo>
                    <a:pt x="10" y="92"/>
                  </a:lnTo>
                  <a:lnTo>
                    <a:pt x="10" y="101"/>
                  </a:lnTo>
                  <a:close/>
                  <a:moveTo>
                    <a:pt x="10" y="177"/>
                  </a:moveTo>
                  <a:lnTo>
                    <a:pt x="0" y="177"/>
                  </a:lnTo>
                  <a:lnTo>
                    <a:pt x="0" y="130"/>
                  </a:lnTo>
                  <a:lnTo>
                    <a:pt x="10" y="130"/>
                  </a:lnTo>
                  <a:lnTo>
                    <a:pt x="10" y="177"/>
                  </a:lnTo>
                  <a:close/>
                  <a:moveTo>
                    <a:pt x="10" y="215"/>
                  </a:moveTo>
                  <a:lnTo>
                    <a:pt x="0" y="215"/>
                  </a:lnTo>
                  <a:lnTo>
                    <a:pt x="0" y="206"/>
                  </a:lnTo>
                  <a:lnTo>
                    <a:pt x="10" y="206"/>
                  </a:lnTo>
                  <a:lnTo>
                    <a:pt x="10" y="215"/>
                  </a:lnTo>
                  <a:close/>
                  <a:moveTo>
                    <a:pt x="10" y="234"/>
                  </a:moveTo>
                  <a:lnTo>
                    <a:pt x="0" y="234"/>
                  </a:lnTo>
                  <a:lnTo>
                    <a:pt x="0" y="225"/>
                  </a:lnTo>
                  <a:lnTo>
                    <a:pt x="10" y="225"/>
                  </a:lnTo>
                  <a:lnTo>
                    <a:pt x="10" y="234"/>
                  </a:lnTo>
                  <a:close/>
                  <a:moveTo>
                    <a:pt x="10" y="311"/>
                  </a:moveTo>
                  <a:lnTo>
                    <a:pt x="0" y="311"/>
                  </a:lnTo>
                  <a:lnTo>
                    <a:pt x="0" y="263"/>
                  </a:lnTo>
                  <a:lnTo>
                    <a:pt x="10" y="263"/>
                  </a:lnTo>
                  <a:lnTo>
                    <a:pt x="10" y="311"/>
                  </a:lnTo>
                  <a:close/>
                  <a:moveTo>
                    <a:pt x="10" y="349"/>
                  </a:moveTo>
                  <a:lnTo>
                    <a:pt x="0" y="349"/>
                  </a:lnTo>
                  <a:lnTo>
                    <a:pt x="0" y="339"/>
                  </a:lnTo>
                  <a:lnTo>
                    <a:pt x="10" y="339"/>
                  </a:lnTo>
                  <a:lnTo>
                    <a:pt x="10" y="349"/>
                  </a:lnTo>
                  <a:close/>
                  <a:moveTo>
                    <a:pt x="10" y="368"/>
                  </a:moveTo>
                  <a:lnTo>
                    <a:pt x="0" y="368"/>
                  </a:lnTo>
                  <a:lnTo>
                    <a:pt x="0" y="358"/>
                  </a:lnTo>
                  <a:lnTo>
                    <a:pt x="10" y="358"/>
                  </a:lnTo>
                  <a:lnTo>
                    <a:pt x="10" y="368"/>
                  </a:lnTo>
                  <a:close/>
                  <a:moveTo>
                    <a:pt x="10" y="444"/>
                  </a:moveTo>
                  <a:lnTo>
                    <a:pt x="0" y="444"/>
                  </a:lnTo>
                  <a:lnTo>
                    <a:pt x="0" y="396"/>
                  </a:lnTo>
                  <a:lnTo>
                    <a:pt x="10" y="396"/>
                  </a:lnTo>
                  <a:lnTo>
                    <a:pt x="10" y="444"/>
                  </a:lnTo>
                  <a:close/>
                  <a:moveTo>
                    <a:pt x="10" y="482"/>
                  </a:moveTo>
                  <a:lnTo>
                    <a:pt x="0" y="482"/>
                  </a:lnTo>
                  <a:lnTo>
                    <a:pt x="0" y="472"/>
                  </a:lnTo>
                  <a:lnTo>
                    <a:pt x="10" y="472"/>
                  </a:lnTo>
                  <a:lnTo>
                    <a:pt x="10" y="482"/>
                  </a:lnTo>
                  <a:close/>
                  <a:moveTo>
                    <a:pt x="10" y="501"/>
                  </a:moveTo>
                  <a:lnTo>
                    <a:pt x="0" y="501"/>
                  </a:lnTo>
                  <a:lnTo>
                    <a:pt x="0" y="491"/>
                  </a:lnTo>
                  <a:lnTo>
                    <a:pt x="10" y="491"/>
                  </a:lnTo>
                  <a:lnTo>
                    <a:pt x="10" y="501"/>
                  </a:lnTo>
                  <a:close/>
                  <a:moveTo>
                    <a:pt x="10" y="577"/>
                  </a:moveTo>
                  <a:lnTo>
                    <a:pt x="0" y="577"/>
                  </a:lnTo>
                  <a:lnTo>
                    <a:pt x="0" y="530"/>
                  </a:lnTo>
                  <a:lnTo>
                    <a:pt x="10" y="530"/>
                  </a:lnTo>
                  <a:lnTo>
                    <a:pt x="10" y="577"/>
                  </a:lnTo>
                  <a:close/>
                  <a:moveTo>
                    <a:pt x="10" y="615"/>
                  </a:moveTo>
                  <a:lnTo>
                    <a:pt x="0" y="615"/>
                  </a:lnTo>
                  <a:lnTo>
                    <a:pt x="0" y="606"/>
                  </a:lnTo>
                  <a:lnTo>
                    <a:pt x="10" y="606"/>
                  </a:lnTo>
                  <a:lnTo>
                    <a:pt x="10" y="615"/>
                  </a:lnTo>
                  <a:close/>
                  <a:moveTo>
                    <a:pt x="10" y="634"/>
                  </a:moveTo>
                  <a:lnTo>
                    <a:pt x="0" y="634"/>
                  </a:lnTo>
                  <a:lnTo>
                    <a:pt x="0" y="625"/>
                  </a:lnTo>
                  <a:lnTo>
                    <a:pt x="10" y="625"/>
                  </a:lnTo>
                  <a:lnTo>
                    <a:pt x="10" y="634"/>
                  </a:lnTo>
                  <a:close/>
                  <a:moveTo>
                    <a:pt x="10" y="707"/>
                  </a:moveTo>
                  <a:lnTo>
                    <a:pt x="0" y="707"/>
                  </a:lnTo>
                  <a:lnTo>
                    <a:pt x="0" y="660"/>
                  </a:lnTo>
                  <a:lnTo>
                    <a:pt x="10" y="660"/>
                  </a:lnTo>
                  <a:lnTo>
                    <a:pt x="10" y="707"/>
                  </a:lnTo>
                  <a:close/>
                  <a:moveTo>
                    <a:pt x="10" y="745"/>
                  </a:moveTo>
                  <a:lnTo>
                    <a:pt x="0" y="745"/>
                  </a:lnTo>
                  <a:lnTo>
                    <a:pt x="0" y="736"/>
                  </a:lnTo>
                  <a:lnTo>
                    <a:pt x="10" y="736"/>
                  </a:lnTo>
                  <a:lnTo>
                    <a:pt x="10" y="745"/>
                  </a:lnTo>
                  <a:close/>
                  <a:moveTo>
                    <a:pt x="10" y="764"/>
                  </a:moveTo>
                  <a:lnTo>
                    <a:pt x="0" y="764"/>
                  </a:lnTo>
                  <a:lnTo>
                    <a:pt x="0" y="755"/>
                  </a:lnTo>
                  <a:lnTo>
                    <a:pt x="10" y="755"/>
                  </a:lnTo>
                  <a:lnTo>
                    <a:pt x="10" y="764"/>
                  </a:lnTo>
                  <a:close/>
                  <a:moveTo>
                    <a:pt x="10" y="841"/>
                  </a:moveTo>
                  <a:lnTo>
                    <a:pt x="0" y="841"/>
                  </a:lnTo>
                  <a:lnTo>
                    <a:pt x="0" y="793"/>
                  </a:lnTo>
                  <a:lnTo>
                    <a:pt x="10" y="793"/>
                  </a:lnTo>
                  <a:lnTo>
                    <a:pt x="10" y="841"/>
                  </a:lnTo>
                  <a:close/>
                  <a:moveTo>
                    <a:pt x="10" y="879"/>
                  </a:moveTo>
                  <a:lnTo>
                    <a:pt x="0" y="879"/>
                  </a:lnTo>
                  <a:lnTo>
                    <a:pt x="0" y="869"/>
                  </a:lnTo>
                  <a:lnTo>
                    <a:pt x="10" y="869"/>
                  </a:lnTo>
                  <a:lnTo>
                    <a:pt x="10" y="879"/>
                  </a:lnTo>
                  <a:close/>
                  <a:moveTo>
                    <a:pt x="10" y="898"/>
                  </a:moveTo>
                  <a:lnTo>
                    <a:pt x="0" y="898"/>
                  </a:lnTo>
                  <a:lnTo>
                    <a:pt x="0" y="888"/>
                  </a:lnTo>
                  <a:lnTo>
                    <a:pt x="10" y="888"/>
                  </a:lnTo>
                  <a:lnTo>
                    <a:pt x="10" y="898"/>
                  </a:lnTo>
                  <a:close/>
                  <a:moveTo>
                    <a:pt x="10" y="974"/>
                  </a:moveTo>
                  <a:lnTo>
                    <a:pt x="0" y="974"/>
                  </a:lnTo>
                  <a:lnTo>
                    <a:pt x="0" y="926"/>
                  </a:lnTo>
                  <a:lnTo>
                    <a:pt x="10" y="926"/>
                  </a:lnTo>
                  <a:lnTo>
                    <a:pt x="10" y="974"/>
                  </a:lnTo>
                  <a:close/>
                  <a:moveTo>
                    <a:pt x="10" y="1012"/>
                  </a:moveTo>
                  <a:lnTo>
                    <a:pt x="0" y="1012"/>
                  </a:lnTo>
                  <a:lnTo>
                    <a:pt x="0" y="1002"/>
                  </a:lnTo>
                  <a:lnTo>
                    <a:pt x="10" y="1002"/>
                  </a:lnTo>
                  <a:lnTo>
                    <a:pt x="10" y="1012"/>
                  </a:lnTo>
                  <a:close/>
                  <a:moveTo>
                    <a:pt x="10" y="1031"/>
                  </a:moveTo>
                  <a:lnTo>
                    <a:pt x="0" y="1031"/>
                  </a:lnTo>
                  <a:lnTo>
                    <a:pt x="0" y="1021"/>
                  </a:lnTo>
                  <a:lnTo>
                    <a:pt x="10" y="1021"/>
                  </a:lnTo>
                  <a:lnTo>
                    <a:pt x="10" y="1031"/>
                  </a:lnTo>
                  <a:close/>
                  <a:moveTo>
                    <a:pt x="10" y="1107"/>
                  </a:moveTo>
                  <a:lnTo>
                    <a:pt x="0" y="1107"/>
                  </a:lnTo>
                  <a:lnTo>
                    <a:pt x="0" y="1060"/>
                  </a:lnTo>
                  <a:lnTo>
                    <a:pt x="10" y="1060"/>
                  </a:lnTo>
                  <a:lnTo>
                    <a:pt x="10" y="1107"/>
                  </a:lnTo>
                  <a:close/>
                  <a:moveTo>
                    <a:pt x="10" y="1145"/>
                  </a:moveTo>
                  <a:lnTo>
                    <a:pt x="0" y="1145"/>
                  </a:lnTo>
                  <a:lnTo>
                    <a:pt x="0" y="1136"/>
                  </a:lnTo>
                  <a:lnTo>
                    <a:pt x="10" y="1136"/>
                  </a:lnTo>
                  <a:lnTo>
                    <a:pt x="10" y="1145"/>
                  </a:lnTo>
                  <a:close/>
                  <a:moveTo>
                    <a:pt x="10" y="1164"/>
                  </a:moveTo>
                  <a:lnTo>
                    <a:pt x="0" y="1164"/>
                  </a:lnTo>
                  <a:lnTo>
                    <a:pt x="0" y="1155"/>
                  </a:lnTo>
                  <a:lnTo>
                    <a:pt x="10" y="1155"/>
                  </a:lnTo>
                  <a:lnTo>
                    <a:pt x="10" y="1164"/>
                  </a:lnTo>
                  <a:close/>
                  <a:moveTo>
                    <a:pt x="10" y="1240"/>
                  </a:moveTo>
                  <a:lnTo>
                    <a:pt x="0" y="1240"/>
                  </a:lnTo>
                  <a:lnTo>
                    <a:pt x="0" y="1193"/>
                  </a:lnTo>
                  <a:lnTo>
                    <a:pt x="10" y="1193"/>
                  </a:lnTo>
                  <a:lnTo>
                    <a:pt x="10" y="1240"/>
                  </a:lnTo>
                  <a:close/>
                  <a:moveTo>
                    <a:pt x="10" y="1278"/>
                  </a:moveTo>
                  <a:lnTo>
                    <a:pt x="0" y="1278"/>
                  </a:lnTo>
                  <a:lnTo>
                    <a:pt x="0" y="1269"/>
                  </a:lnTo>
                  <a:lnTo>
                    <a:pt x="10" y="1269"/>
                  </a:lnTo>
                  <a:lnTo>
                    <a:pt x="10" y="1278"/>
                  </a:lnTo>
                  <a:close/>
                  <a:moveTo>
                    <a:pt x="10" y="1294"/>
                  </a:moveTo>
                  <a:lnTo>
                    <a:pt x="0" y="1294"/>
                  </a:lnTo>
                  <a:lnTo>
                    <a:pt x="0" y="1285"/>
                  </a:lnTo>
                  <a:lnTo>
                    <a:pt x="10" y="1285"/>
                  </a:lnTo>
                  <a:lnTo>
                    <a:pt x="10" y="1294"/>
                  </a:lnTo>
                  <a:close/>
                  <a:moveTo>
                    <a:pt x="10" y="1371"/>
                  </a:moveTo>
                  <a:lnTo>
                    <a:pt x="0" y="1371"/>
                  </a:lnTo>
                  <a:lnTo>
                    <a:pt x="0" y="1323"/>
                  </a:lnTo>
                  <a:lnTo>
                    <a:pt x="10" y="1323"/>
                  </a:lnTo>
                  <a:lnTo>
                    <a:pt x="10" y="1371"/>
                  </a:lnTo>
                  <a:close/>
                  <a:moveTo>
                    <a:pt x="10" y="1409"/>
                  </a:moveTo>
                  <a:lnTo>
                    <a:pt x="0" y="1409"/>
                  </a:lnTo>
                  <a:lnTo>
                    <a:pt x="0" y="1399"/>
                  </a:lnTo>
                  <a:lnTo>
                    <a:pt x="10" y="1399"/>
                  </a:lnTo>
                  <a:lnTo>
                    <a:pt x="10" y="1409"/>
                  </a:lnTo>
                  <a:close/>
                  <a:moveTo>
                    <a:pt x="10" y="1428"/>
                  </a:moveTo>
                  <a:lnTo>
                    <a:pt x="0" y="1428"/>
                  </a:lnTo>
                  <a:lnTo>
                    <a:pt x="0" y="1418"/>
                  </a:lnTo>
                  <a:lnTo>
                    <a:pt x="10" y="1418"/>
                  </a:lnTo>
                  <a:lnTo>
                    <a:pt x="10" y="1428"/>
                  </a:lnTo>
                  <a:close/>
                  <a:moveTo>
                    <a:pt x="10" y="1504"/>
                  </a:moveTo>
                  <a:lnTo>
                    <a:pt x="0" y="1504"/>
                  </a:lnTo>
                  <a:lnTo>
                    <a:pt x="0" y="1456"/>
                  </a:lnTo>
                  <a:lnTo>
                    <a:pt x="10" y="1456"/>
                  </a:lnTo>
                  <a:lnTo>
                    <a:pt x="10" y="1504"/>
                  </a:lnTo>
                  <a:close/>
                  <a:moveTo>
                    <a:pt x="10" y="1542"/>
                  </a:moveTo>
                  <a:lnTo>
                    <a:pt x="0" y="1542"/>
                  </a:lnTo>
                  <a:lnTo>
                    <a:pt x="0" y="1532"/>
                  </a:lnTo>
                  <a:lnTo>
                    <a:pt x="10" y="1532"/>
                  </a:lnTo>
                  <a:lnTo>
                    <a:pt x="10" y="1542"/>
                  </a:lnTo>
                  <a:close/>
                  <a:moveTo>
                    <a:pt x="10" y="1561"/>
                  </a:moveTo>
                  <a:lnTo>
                    <a:pt x="0" y="1561"/>
                  </a:lnTo>
                  <a:lnTo>
                    <a:pt x="0" y="1551"/>
                  </a:lnTo>
                  <a:lnTo>
                    <a:pt x="10" y="1551"/>
                  </a:lnTo>
                  <a:lnTo>
                    <a:pt x="10" y="1561"/>
                  </a:lnTo>
                  <a:close/>
                  <a:moveTo>
                    <a:pt x="10" y="1637"/>
                  </a:moveTo>
                  <a:lnTo>
                    <a:pt x="0" y="1637"/>
                  </a:lnTo>
                  <a:lnTo>
                    <a:pt x="0" y="1589"/>
                  </a:lnTo>
                  <a:lnTo>
                    <a:pt x="10" y="1589"/>
                  </a:lnTo>
                  <a:lnTo>
                    <a:pt x="10" y="1637"/>
                  </a:lnTo>
                  <a:close/>
                  <a:moveTo>
                    <a:pt x="10" y="1675"/>
                  </a:moveTo>
                  <a:lnTo>
                    <a:pt x="0" y="1675"/>
                  </a:lnTo>
                  <a:lnTo>
                    <a:pt x="0" y="1666"/>
                  </a:lnTo>
                  <a:lnTo>
                    <a:pt x="10" y="1666"/>
                  </a:lnTo>
                  <a:lnTo>
                    <a:pt x="10" y="1675"/>
                  </a:lnTo>
                  <a:close/>
                  <a:moveTo>
                    <a:pt x="10" y="1694"/>
                  </a:moveTo>
                  <a:lnTo>
                    <a:pt x="0" y="1694"/>
                  </a:lnTo>
                  <a:lnTo>
                    <a:pt x="0" y="1685"/>
                  </a:lnTo>
                  <a:lnTo>
                    <a:pt x="10" y="1685"/>
                  </a:lnTo>
                  <a:lnTo>
                    <a:pt x="10" y="1694"/>
                  </a:lnTo>
                  <a:close/>
                  <a:moveTo>
                    <a:pt x="10" y="1770"/>
                  </a:moveTo>
                  <a:lnTo>
                    <a:pt x="0" y="1770"/>
                  </a:lnTo>
                  <a:lnTo>
                    <a:pt x="0" y="1723"/>
                  </a:lnTo>
                  <a:lnTo>
                    <a:pt x="10" y="1723"/>
                  </a:lnTo>
                  <a:lnTo>
                    <a:pt x="10" y="1770"/>
                  </a:lnTo>
                  <a:close/>
                  <a:moveTo>
                    <a:pt x="10" y="1808"/>
                  </a:moveTo>
                  <a:lnTo>
                    <a:pt x="0" y="1808"/>
                  </a:lnTo>
                  <a:lnTo>
                    <a:pt x="0" y="1799"/>
                  </a:lnTo>
                  <a:lnTo>
                    <a:pt x="10" y="1799"/>
                  </a:lnTo>
                  <a:lnTo>
                    <a:pt x="10" y="1808"/>
                  </a:lnTo>
                  <a:close/>
                  <a:moveTo>
                    <a:pt x="10" y="1827"/>
                  </a:moveTo>
                  <a:lnTo>
                    <a:pt x="0" y="1827"/>
                  </a:lnTo>
                  <a:lnTo>
                    <a:pt x="0" y="1818"/>
                  </a:lnTo>
                  <a:lnTo>
                    <a:pt x="10" y="1818"/>
                  </a:lnTo>
                  <a:lnTo>
                    <a:pt x="10" y="1827"/>
                  </a:lnTo>
                  <a:close/>
                  <a:moveTo>
                    <a:pt x="10" y="1904"/>
                  </a:moveTo>
                  <a:lnTo>
                    <a:pt x="0" y="1904"/>
                  </a:lnTo>
                  <a:lnTo>
                    <a:pt x="0" y="1856"/>
                  </a:lnTo>
                  <a:lnTo>
                    <a:pt x="10" y="1856"/>
                  </a:lnTo>
                  <a:lnTo>
                    <a:pt x="10" y="1904"/>
                  </a:lnTo>
                  <a:close/>
                  <a:moveTo>
                    <a:pt x="10" y="1939"/>
                  </a:moveTo>
                  <a:lnTo>
                    <a:pt x="0" y="1939"/>
                  </a:lnTo>
                  <a:lnTo>
                    <a:pt x="0" y="1929"/>
                  </a:lnTo>
                  <a:lnTo>
                    <a:pt x="10" y="1929"/>
                  </a:lnTo>
                  <a:lnTo>
                    <a:pt x="10" y="1939"/>
                  </a:lnTo>
                  <a:close/>
                  <a:moveTo>
                    <a:pt x="10" y="1958"/>
                  </a:moveTo>
                  <a:lnTo>
                    <a:pt x="0" y="1958"/>
                  </a:lnTo>
                  <a:lnTo>
                    <a:pt x="0" y="1948"/>
                  </a:lnTo>
                  <a:lnTo>
                    <a:pt x="10" y="1948"/>
                  </a:lnTo>
                  <a:lnTo>
                    <a:pt x="10" y="1958"/>
                  </a:lnTo>
                  <a:close/>
                  <a:moveTo>
                    <a:pt x="10" y="2034"/>
                  </a:moveTo>
                  <a:lnTo>
                    <a:pt x="0" y="2034"/>
                  </a:lnTo>
                  <a:lnTo>
                    <a:pt x="0" y="1986"/>
                  </a:lnTo>
                  <a:lnTo>
                    <a:pt x="10" y="1986"/>
                  </a:lnTo>
                  <a:lnTo>
                    <a:pt x="10" y="2034"/>
                  </a:lnTo>
                  <a:close/>
                  <a:moveTo>
                    <a:pt x="10" y="2072"/>
                  </a:moveTo>
                  <a:lnTo>
                    <a:pt x="0" y="2072"/>
                  </a:lnTo>
                  <a:lnTo>
                    <a:pt x="0" y="2062"/>
                  </a:lnTo>
                  <a:lnTo>
                    <a:pt x="10" y="2062"/>
                  </a:lnTo>
                  <a:lnTo>
                    <a:pt x="10" y="2072"/>
                  </a:lnTo>
                  <a:close/>
                  <a:moveTo>
                    <a:pt x="10" y="2091"/>
                  </a:moveTo>
                  <a:lnTo>
                    <a:pt x="0" y="2091"/>
                  </a:lnTo>
                  <a:lnTo>
                    <a:pt x="0" y="2081"/>
                  </a:lnTo>
                  <a:lnTo>
                    <a:pt x="10" y="2081"/>
                  </a:lnTo>
                  <a:lnTo>
                    <a:pt x="10" y="2091"/>
                  </a:lnTo>
                  <a:close/>
                  <a:moveTo>
                    <a:pt x="10" y="2167"/>
                  </a:moveTo>
                  <a:lnTo>
                    <a:pt x="0" y="2167"/>
                  </a:lnTo>
                  <a:lnTo>
                    <a:pt x="0" y="2119"/>
                  </a:lnTo>
                  <a:lnTo>
                    <a:pt x="10" y="2119"/>
                  </a:lnTo>
                  <a:lnTo>
                    <a:pt x="10" y="2167"/>
                  </a:lnTo>
                  <a:close/>
                  <a:moveTo>
                    <a:pt x="10" y="2205"/>
                  </a:moveTo>
                  <a:lnTo>
                    <a:pt x="0" y="2205"/>
                  </a:lnTo>
                  <a:lnTo>
                    <a:pt x="0" y="2196"/>
                  </a:lnTo>
                  <a:lnTo>
                    <a:pt x="10" y="2196"/>
                  </a:lnTo>
                  <a:lnTo>
                    <a:pt x="10" y="2205"/>
                  </a:lnTo>
                  <a:close/>
                  <a:moveTo>
                    <a:pt x="10" y="2224"/>
                  </a:moveTo>
                  <a:lnTo>
                    <a:pt x="0" y="2224"/>
                  </a:lnTo>
                  <a:lnTo>
                    <a:pt x="0" y="2215"/>
                  </a:lnTo>
                  <a:lnTo>
                    <a:pt x="10" y="2215"/>
                  </a:lnTo>
                  <a:lnTo>
                    <a:pt x="10" y="2224"/>
                  </a:lnTo>
                  <a:close/>
                  <a:moveTo>
                    <a:pt x="10" y="2300"/>
                  </a:moveTo>
                  <a:lnTo>
                    <a:pt x="0" y="2300"/>
                  </a:lnTo>
                  <a:lnTo>
                    <a:pt x="0" y="2253"/>
                  </a:lnTo>
                  <a:lnTo>
                    <a:pt x="10" y="2253"/>
                  </a:lnTo>
                  <a:lnTo>
                    <a:pt x="10" y="2300"/>
                  </a:lnTo>
                  <a:close/>
                  <a:moveTo>
                    <a:pt x="10" y="2338"/>
                  </a:moveTo>
                  <a:lnTo>
                    <a:pt x="0" y="2338"/>
                  </a:lnTo>
                  <a:lnTo>
                    <a:pt x="0" y="2329"/>
                  </a:lnTo>
                  <a:lnTo>
                    <a:pt x="10" y="2329"/>
                  </a:lnTo>
                  <a:lnTo>
                    <a:pt x="10" y="2338"/>
                  </a:lnTo>
                  <a:close/>
                  <a:moveTo>
                    <a:pt x="10" y="2357"/>
                  </a:moveTo>
                  <a:lnTo>
                    <a:pt x="0" y="2357"/>
                  </a:lnTo>
                  <a:lnTo>
                    <a:pt x="0" y="2348"/>
                  </a:lnTo>
                  <a:lnTo>
                    <a:pt x="10" y="2348"/>
                  </a:lnTo>
                  <a:lnTo>
                    <a:pt x="10" y="2357"/>
                  </a:lnTo>
                  <a:close/>
                  <a:moveTo>
                    <a:pt x="10" y="2434"/>
                  </a:moveTo>
                  <a:lnTo>
                    <a:pt x="0" y="2434"/>
                  </a:lnTo>
                  <a:lnTo>
                    <a:pt x="0" y="2386"/>
                  </a:lnTo>
                  <a:lnTo>
                    <a:pt x="10" y="2386"/>
                  </a:lnTo>
                  <a:lnTo>
                    <a:pt x="10" y="2434"/>
                  </a:lnTo>
                  <a:close/>
                  <a:moveTo>
                    <a:pt x="10" y="2472"/>
                  </a:moveTo>
                  <a:lnTo>
                    <a:pt x="0" y="2472"/>
                  </a:lnTo>
                  <a:lnTo>
                    <a:pt x="0" y="2462"/>
                  </a:lnTo>
                  <a:lnTo>
                    <a:pt x="10" y="2462"/>
                  </a:lnTo>
                  <a:lnTo>
                    <a:pt x="10" y="2472"/>
                  </a:lnTo>
                  <a:close/>
                  <a:moveTo>
                    <a:pt x="10" y="2491"/>
                  </a:moveTo>
                  <a:lnTo>
                    <a:pt x="0" y="2491"/>
                  </a:lnTo>
                  <a:lnTo>
                    <a:pt x="0" y="2481"/>
                  </a:lnTo>
                  <a:lnTo>
                    <a:pt x="10" y="2481"/>
                  </a:lnTo>
                  <a:lnTo>
                    <a:pt x="10" y="2491"/>
                  </a:lnTo>
                  <a:close/>
                  <a:moveTo>
                    <a:pt x="10" y="2564"/>
                  </a:moveTo>
                  <a:lnTo>
                    <a:pt x="0" y="2564"/>
                  </a:lnTo>
                  <a:lnTo>
                    <a:pt x="0" y="2519"/>
                  </a:lnTo>
                  <a:lnTo>
                    <a:pt x="10" y="2519"/>
                  </a:lnTo>
                  <a:lnTo>
                    <a:pt x="10" y="2564"/>
                  </a:lnTo>
                  <a:close/>
                  <a:moveTo>
                    <a:pt x="10" y="2602"/>
                  </a:moveTo>
                  <a:lnTo>
                    <a:pt x="0" y="2602"/>
                  </a:lnTo>
                  <a:lnTo>
                    <a:pt x="0" y="2592"/>
                  </a:lnTo>
                  <a:lnTo>
                    <a:pt x="10" y="2592"/>
                  </a:lnTo>
                  <a:lnTo>
                    <a:pt x="10" y="2602"/>
                  </a:lnTo>
                  <a:close/>
                  <a:moveTo>
                    <a:pt x="10" y="2621"/>
                  </a:moveTo>
                  <a:lnTo>
                    <a:pt x="0" y="2621"/>
                  </a:lnTo>
                  <a:lnTo>
                    <a:pt x="0" y="2611"/>
                  </a:lnTo>
                  <a:lnTo>
                    <a:pt x="10" y="2611"/>
                  </a:lnTo>
                  <a:lnTo>
                    <a:pt x="10" y="2621"/>
                  </a:lnTo>
                  <a:close/>
                  <a:moveTo>
                    <a:pt x="10" y="2697"/>
                  </a:moveTo>
                  <a:lnTo>
                    <a:pt x="0" y="2697"/>
                  </a:lnTo>
                  <a:lnTo>
                    <a:pt x="0" y="2649"/>
                  </a:lnTo>
                  <a:lnTo>
                    <a:pt x="10" y="2649"/>
                  </a:lnTo>
                  <a:lnTo>
                    <a:pt x="10" y="2697"/>
                  </a:lnTo>
                  <a:close/>
                  <a:moveTo>
                    <a:pt x="10" y="2735"/>
                  </a:moveTo>
                  <a:lnTo>
                    <a:pt x="0" y="2735"/>
                  </a:lnTo>
                  <a:lnTo>
                    <a:pt x="0" y="2726"/>
                  </a:lnTo>
                  <a:lnTo>
                    <a:pt x="10" y="2726"/>
                  </a:lnTo>
                  <a:lnTo>
                    <a:pt x="10" y="2735"/>
                  </a:lnTo>
                  <a:close/>
                  <a:moveTo>
                    <a:pt x="10" y="2754"/>
                  </a:moveTo>
                  <a:lnTo>
                    <a:pt x="0" y="2754"/>
                  </a:lnTo>
                  <a:lnTo>
                    <a:pt x="0" y="2745"/>
                  </a:lnTo>
                  <a:lnTo>
                    <a:pt x="10" y="2745"/>
                  </a:lnTo>
                  <a:lnTo>
                    <a:pt x="10" y="2754"/>
                  </a:lnTo>
                  <a:close/>
                  <a:moveTo>
                    <a:pt x="10" y="2830"/>
                  </a:moveTo>
                  <a:lnTo>
                    <a:pt x="0" y="2830"/>
                  </a:lnTo>
                  <a:lnTo>
                    <a:pt x="0" y="2783"/>
                  </a:lnTo>
                  <a:lnTo>
                    <a:pt x="10" y="2783"/>
                  </a:lnTo>
                  <a:lnTo>
                    <a:pt x="10" y="2830"/>
                  </a:lnTo>
                  <a:close/>
                  <a:moveTo>
                    <a:pt x="10" y="2868"/>
                  </a:moveTo>
                  <a:lnTo>
                    <a:pt x="0" y="2868"/>
                  </a:lnTo>
                  <a:lnTo>
                    <a:pt x="0" y="2859"/>
                  </a:lnTo>
                  <a:lnTo>
                    <a:pt x="10" y="2859"/>
                  </a:lnTo>
                  <a:lnTo>
                    <a:pt x="10" y="2868"/>
                  </a:lnTo>
                  <a:close/>
                  <a:moveTo>
                    <a:pt x="10" y="2887"/>
                  </a:moveTo>
                  <a:lnTo>
                    <a:pt x="0" y="2887"/>
                  </a:lnTo>
                  <a:lnTo>
                    <a:pt x="0" y="2878"/>
                  </a:lnTo>
                  <a:lnTo>
                    <a:pt x="10" y="2878"/>
                  </a:lnTo>
                  <a:lnTo>
                    <a:pt x="10" y="2887"/>
                  </a:lnTo>
                  <a:close/>
                  <a:moveTo>
                    <a:pt x="10" y="2964"/>
                  </a:moveTo>
                  <a:lnTo>
                    <a:pt x="0" y="2964"/>
                  </a:lnTo>
                  <a:lnTo>
                    <a:pt x="0" y="2916"/>
                  </a:lnTo>
                  <a:lnTo>
                    <a:pt x="10" y="2916"/>
                  </a:lnTo>
                  <a:lnTo>
                    <a:pt x="10" y="2964"/>
                  </a:lnTo>
                  <a:close/>
                  <a:moveTo>
                    <a:pt x="10" y="3002"/>
                  </a:moveTo>
                  <a:lnTo>
                    <a:pt x="0" y="3002"/>
                  </a:lnTo>
                  <a:lnTo>
                    <a:pt x="0" y="2992"/>
                  </a:lnTo>
                  <a:lnTo>
                    <a:pt x="10" y="2992"/>
                  </a:lnTo>
                  <a:lnTo>
                    <a:pt x="10" y="3002"/>
                  </a:lnTo>
                  <a:close/>
                  <a:moveTo>
                    <a:pt x="10" y="3021"/>
                  </a:moveTo>
                  <a:lnTo>
                    <a:pt x="0" y="3021"/>
                  </a:lnTo>
                  <a:lnTo>
                    <a:pt x="0" y="3011"/>
                  </a:lnTo>
                  <a:lnTo>
                    <a:pt x="10" y="3011"/>
                  </a:lnTo>
                  <a:lnTo>
                    <a:pt x="10" y="3021"/>
                  </a:lnTo>
                  <a:close/>
                  <a:moveTo>
                    <a:pt x="10" y="3097"/>
                  </a:moveTo>
                  <a:lnTo>
                    <a:pt x="0" y="3097"/>
                  </a:lnTo>
                  <a:lnTo>
                    <a:pt x="0" y="3049"/>
                  </a:lnTo>
                  <a:lnTo>
                    <a:pt x="10" y="3049"/>
                  </a:lnTo>
                  <a:lnTo>
                    <a:pt x="10" y="3097"/>
                  </a:lnTo>
                  <a:close/>
                  <a:moveTo>
                    <a:pt x="10" y="3135"/>
                  </a:moveTo>
                  <a:lnTo>
                    <a:pt x="0" y="3135"/>
                  </a:lnTo>
                  <a:lnTo>
                    <a:pt x="0" y="3125"/>
                  </a:lnTo>
                  <a:lnTo>
                    <a:pt x="10" y="3125"/>
                  </a:lnTo>
                  <a:lnTo>
                    <a:pt x="10" y="3135"/>
                  </a:lnTo>
                  <a:close/>
                  <a:moveTo>
                    <a:pt x="10" y="3154"/>
                  </a:moveTo>
                  <a:lnTo>
                    <a:pt x="0" y="3154"/>
                  </a:lnTo>
                  <a:lnTo>
                    <a:pt x="0" y="3144"/>
                  </a:lnTo>
                  <a:lnTo>
                    <a:pt x="10" y="3144"/>
                  </a:lnTo>
                  <a:lnTo>
                    <a:pt x="10" y="3154"/>
                  </a:lnTo>
                  <a:close/>
                  <a:moveTo>
                    <a:pt x="10" y="3227"/>
                  </a:moveTo>
                  <a:lnTo>
                    <a:pt x="0" y="3227"/>
                  </a:lnTo>
                  <a:lnTo>
                    <a:pt x="0" y="3179"/>
                  </a:lnTo>
                  <a:lnTo>
                    <a:pt x="10" y="3179"/>
                  </a:lnTo>
                  <a:lnTo>
                    <a:pt x="10" y="3227"/>
                  </a:lnTo>
                  <a:close/>
                  <a:moveTo>
                    <a:pt x="10" y="3265"/>
                  </a:moveTo>
                  <a:lnTo>
                    <a:pt x="0" y="3265"/>
                  </a:lnTo>
                  <a:lnTo>
                    <a:pt x="0" y="3256"/>
                  </a:lnTo>
                  <a:lnTo>
                    <a:pt x="10" y="3256"/>
                  </a:lnTo>
                  <a:lnTo>
                    <a:pt x="10" y="3265"/>
                  </a:lnTo>
                  <a:close/>
                  <a:moveTo>
                    <a:pt x="10" y="3284"/>
                  </a:moveTo>
                  <a:lnTo>
                    <a:pt x="0" y="3284"/>
                  </a:lnTo>
                  <a:lnTo>
                    <a:pt x="0" y="3275"/>
                  </a:lnTo>
                  <a:lnTo>
                    <a:pt x="10" y="3275"/>
                  </a:lnTo>
                  <a:lnTo>
                    <a:pt x="10" y="3284"/>
                  </a:lnTo>
                  <a:close/>
                  <a:moveTo>
                    <a:pt x="10" y="3360"/>
                  </a:moveTo>
                  <a:lnTo>
                    <a:pt x="0" y="3360"/>
                  </a:lnTo>
                  <a:lnTo>
                    <a:pt x="0" y="3313"/>
                  </a:lnTo>
                  <a:lnTo>
                    <a:pt x="10" y="3313"/>
                  </a:lnTo>
                  <a:lnTo>
                    <a:pt x="10" y="3360"/>
                  </a:lnTo>
                  <a:close/>
                  <a:moveTo>
                    <a:pt x="10" y="3398"/>
                  </a:moveTo>
                  <a:lnTo>
                    <a:pt x="0" y="3398"/>
                  </a:lnTo>
                  <a:lnTo>
                    <a:pt x="0" y="3389"/>
                  </a:lnTo>
                  <a:lnTo>
                    <a:pt x="10" y="3389"/>
                  </a:lnTo>
                  <a:lnTo>
                    <a:pt x="10" y="3398"/>
                  </a:lnTo>
                  <a:close/>
                  <a:moveTo>
                    <a:pt x="10" y="3417"/>
                  </a:moveTo>
                  <a:lnTo>
                    <a:pt x="0" y="3417"/>
                  </a:lnTo>
                  <a:lnTo>
                    <a:pt x="0" y="3408"/>
                  </a:lnTo>
                  <a:lnTo>
                    <a:pt x="10" y="3408"/>
                  </a:lnTo>
                  <a:lnTo>
                    <a:pt x="10" y="3417"/>
                  </a:lnTo>
                  <a:close/>
                  <a:moveTo>
                    <a:pt x="10" y="3494"/>
                  </a:moveTo>
                  <a:lnTo>
                    <a:pt x="0" y="3494"/>
                  </a:lnTo>
                  <a:lnTo>
                    <a:pt x="0" y="3446"/>
                  </a:lnTo>
                  <a:lnTo>
                    <a:pt x="10" y="3446"/>
                  </a:lnTo>
                  <a:lnTo>
                    <a:pt x="10" y="3494"/>
                  </a:lnTo>
                  <a:close/>
                  <a:moveTo>
                    <a:pt x="10" y="3532"/>
                  </a:moveTo>
                  <a:lnTo>
                    <a:pt x="0" y="3532"/>
                  </a:lnTo>
                  <a:lnTo>
                    <a:pt x="0" y="3522"/>
                  </a:lnTo>
                  <a:lnTo>
                    <a:pt x="10" y="3522"/>
                  </a:lnTo>
                  <a:lnTo>
                    <a:pt x="10" y="3532"/>
                  </a:lnTo>
                  <a:close/>
                  <a:moveTo>
                    <a:pt x="10" y="3551"/>
                  </a:moveTo>
                  <a:lnTo>
                    <a:pt x="0" y="3551"/>
                  </a:lnTo>
                  <a:lnTo>
                    <a:pt x="0" y="3541"/>
                  </a:lnTo>
                  <a:lnTo>
                    <a:pt x="10" y="3541"/>
                  </a:lnTo>
                  <a:lnTo>
                    <a:pt x="10" y="3551"/>
                  </a:lnTo>
                  <a:close/>
                  <a:moveTo>
                    <a:pt x="10" y="3627"/>
                  </a:moveTo>
                  <a:lnTo>
                    <a:pt x="0" y="3627"/>
                  </a:lnTo>
                  <a:lnTo>
                    <a:pt x="0" y="3579"/>
                  </a:lnTo>
                  <a:lnTo>
                    <a:pt x="10" y="3579"/>
                  </a:lnTo>
                  <a:lnTo>
                    <a:pt x="10" y="3627"/>
                  </a:lnTo>
                  <a:close/>
                  <a:moveTo>
                    <a:pt x="10" y="3665"/>
                  </a:moveTo>
                  <a:lnTo>
                    <a:pt x="0" y="3665"/>
                  </a:lnTo>
                  <a:lnTo>
                    <a:pt x="0" y="3655"/>
                  </a:lnTo>
                  <a:lnTo>
                    <a:pt x="10" y="3655"/>
                  </a:lnTo>
                  <a:lnTo>
                    <a:pt x="10" y="3665"/>
                  </a:lnTo>
                  <a:close/>
                  <a:moveTo>
                    <a:pt x="10" y="3684"/>
                  </a:moveTo>
                  <a:lnTo>
                    <a:pt x="0" y="3684"/>
                  </a:lnTo>
                  <a:lnTo>
                    <a:pt x="0" y="3674"/>
                  </a:lnTo>
                  <a:lnTo>
                    <a:pt x="10" y="3674"/>
                  </a:lnTo>
                  <a:lnTo>
                    <a:pt x="10" y="3684"/>
                  </a:lnTo>
                  <a:close/>
                  <a:moveTo>
                    <a:pt x="10" y="3760"/>
                  </a:moveTo>
                  <a:lnTo>
                    <a:pt x="0" y="3760"/>
                  </a:lnTo>
                  <a:lnTo>
                    <a:pt x="0" y="3713"/>
                  </a:lnTo>
                  <a:lnTo>
                    <a:pt x="10" y="3713"/>
                  </a:lnTo>
                  <a:lnTo>
                    <a:pt x="10" y="3760"/>
                  </a:lnTo>
                  <a:close/>
                  <a:moveTo>
                    <a:pt x="10" y="3795"/>
                  </a:moveTo>
                  <a:lnTo>
                    <a:pt x="0" y="3795"/>
                  </a:lnTo>
                  <a:lnTo>
                    <a:pt x="0" y="3789"/>
                  </a:lnTo>
                  <a:lnTo>
                    <a:pt x="10" y="3789"/>
                  </a:lnTo>
                  <a:lnTo>
                    <a:pt x="10" y="3795"/>
                  </a:lnTo>
                  <a:close/>
                  <a:moveTo>
                    <a:pt x="10" y="3814"/>
                  </a:moveTo>
                  <a:lnTo>
                    <a:pt x="0" y="3814"/>
                  </a:lnTo>
                  <a:lnTo>
                    <a:pt x="0" y="3805"/>
                  </a:lnTo>
                  <a:lnTo>
                    <a:pt x="10" y="3805"/>
                  </a:lnTo>
                  <a:lnTo>
                    <a:pt x="10" y="3814"/>
                  </a:lnTo>
                  <a:close/>
                  <a:moveTo>
                    <a:pt x="10" y="3890"/>
                  </a:moveTo>
                  <a:lnTo>
                    <a:pt x="0" y="3890"/>
                  </a:lnTo>
                  <a:lnTo>
                    <a:pt x="0" y="3843"/>
                  </a:lnTo>
                  <a:lnTo>
                    <a:pt x="10" y="3843"/>
                  </a:lnTo>
                  <a:lnTo>
                    <a:pt x="10" y="389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B066F450-6BB6-6939-66DB-65AC1888B09C}"/>
                </a:ext>
              </a:extLst>
            </p:cNvPr>
            <p:cNvSpPr>
              <a:spLocks noEditPoints="1"/>
            </p:cNvSpPr>
            <p:nvPr/>
          </p:nvSpPr>
          <p:spPr bwMode="auto">
            <a:xfrm>
              <a:off x="11393" y="1381"/>
              <a:ext cx="38" cy="6015"/>
            </a:xfrm>
            <a:custGeom>
              <a:avLst/>
              <a:gdLst>
                <a:gd name="T0" fmla="*/ 0 w 12"/>
                <a:gd name="T1" fmla="*/ 85 h 3884"/>
                <a:gd name="T2" fmla="*/ 9 w 12"/>
                <a:gd name="T3" fmla="*/ 95 h 3884"/>
                <a:gd name="T4" fmla="*/ 9 w 12"/>
                <a:gd name="T5" fmla="*/ 219 h 3884"/>
                <a:gd name="T6" fmla="*/ 0 w 12"/>
                <a:gd name="T7" fmla="*/ 228 h 3884"/>
                <a:gd name="T8" fmla="*/ 9 w 12"/>
                <a:gd name="T9" fmla="*/ 314 h 3884"/>
                <a:gd name="T10" fmla="*/ 0 w 12"/>
                <a:gd name="T11" fmla="*/ 371 h 3884"/>
                <a:gd name="T12" fmla="*/ 9 w 12"/>
                <a:gd name="T13" fmla="*/ 396 h 3884"/>
                <a:gd name="T14" fmla="*/ 9 w 12"/>
                <a:gd name="T15" fmla="*/ 501 h 3884"/>
                <a:gd name="T16" fmla="*/ 0 w 12"/>
                <a:gd name="T17" fmla="*/ 530 h 3884"/>
                <a:gd name="T18" fmla="*/ 9 w 12"/>
                <a:gd name="T19" fmla="*/ 615 h 3884"/>
                <a:gd name="T20" fmla="*/ 3 w 12"/>
                <a:gd name="T21" fmla="*/ 710 h 3884"/>
                <a:gd name="T22" fmla="*/ 9 w 12"/>
                <a:gd name="T23" fmla="*/ 739 h 3884"/>
                <a:gd name="T24" fmla="*/ 12 w 12"/>
                <a:gd name="T25" fmla="*/ 844 h 3884"/>
                <a:gd name="T26" fmla="*/ 3 w 12"/>
                <a:gd name="T27" fmla="*/ 872 h 3884"/>
                <a:gd name="T28" fmla="*/ 12 w 12"/>
                <a:gd name="T29" fmla="*/ 901 h 3884"/>
                <a:gd name="T30" fmla="*/ 3 w 12"/>
                <a:gd name="T31" fmla="*/ 1015 h 3884"/>
                <a:gd name="T32" fmla="*/ 12 w 12"/>
                <a:gd name="T33" fmla="*/ 1025 h 3884"/>
                <a:gd name="T34" fmla="*/ 12 w 12"/>
                <a:gd name="T35" fmla="*/ 1145 h 3884"/>
                <a:gd name="T36" fmla="*/ 3 w 12"/>
                <a:gd name="T37" fmla="*/ 1155 h 3884"/>
                <a:gd name="T38" fmla="*/ 12 w 12"/>
                <a:gd name="T39" fmla="*/ 1240 h 3884"/>
                <a:gd name="T40" fmla="*/ 3 w 12"/>
                <a:gd name="T41" fmla="*/ 1298 h 3884"/>
                <a:gd name="T42" fmla="*/ 12 w 12"/>
                <a:gd name="T43" fmla="*/ 1326 h 3884"/>
                <a:gd name="T44" fmla="*/ 12 w 12"/>
                <a:gd name="T45" fmla="*/ 1431 h 3884"/>
                <a:gd name="T46" fmla="*/ 3 w 12"/>
                <a:gd name="T47" fmla="*/ 1459 h 3884"/>
                <a:gd name="T48" fmla="*/ 12 w 12"/>
                <a:gd name="T49" fmla="*/ 1545 h 3884"/>
                <a:gd name="T50" fmla="*/ 3 w 12"/>
                <a:gd name="T51" fmla="*/ 1640 h 3884"/>
                <a:gd name="T52" fmla="*/ 12 w 12"/>
                <a:gd name="T53" fmla="*/ 1666 h 3884"/>
                <a:gd name="T54" fmla="*/ 12 w 12"/>
                <a:gd name="T55" fmla="*/ 1770 h 3884"/>
                <a:gd name="T56" fmla="*/ 3 w 12"/>
                <a:gd name="T57" fmla="*/ 1799 h 3884"/>
                <a:gd name="T58" fmla="*/ 12 w 12"/>
                <a:gd name="T59" fmla="*/ 1827 h 3884"/>
                <a:gd name="T60" fmla="*/ 3 w 12"/>
                <a:gd name="T61" fmla="*/ 1942 h 3884"/>
                <a:gd name="T62" fmla="*/ 12 w 12"/>
                <a:gd name="T63" fmla="*/ 1951 h 3884"/>
                <a:gd name="T64" fmla="*/ 12 w 12"/>
                <a:gd name="T65" fmla="*/ 2075 h 3884"/>
                <a:gd name="T66" fmla="*/ 3 w 12"/>
                <a:gd name="T67" fmla="*/ 2085 h 3884"/>
                <a:gd name="T68" fmla="*/ 12 w 12"/>
                <a:gd name="T69" fmla="*/ 2170 h 3884"/>
                <a:gd name="T70" fmla="*/ 3 w 12"/>
                <a:gd name="T71" fmla="*/ 2227 h 3884"/>
                <a:gd name="T72" fmla="*/ 12 w 12"/>
                <a:gd name="T73" fmla="*/ 2256 h 3884"/>
                <a:gd name="T74" fmla="*/ 12 w 12"/>
                <a:gd name="T75" fmla="*/ 2357 h 3884"/>
                <a:gd name="T76" fmla="*/ 3 w 12"/>
                <a:gd name="T77" fmla="*/ 2386 h 3884"/>
                <a:gd name="T78" fmla="*/ 12 w 12"/>
                <a:gd name="T79" fmla="*/ 2472 h 3884"/>
                <a:gd name="T80" fmla="*/ 3 w 12"/>
                <a:gd name="T81" fmla="*/ 2567 h 3884"/>
                <a:gd name="T82" fmla="*/ 12 w 12"/>
                <a:gd name="T83" fmla="*/ 2595 h 3884"/>
                <a:gd name="T84" fmla="*/ 12 w 12"/>
                <a:gd name="T85" fmla="*/ 2700 h 3884"/>
                <a:gd name="T86" fmla="*/ 3 w 12"/>
                <a:gd name="T87" fmla="*/ 2729 h 3884"/>
                <a:gd name="T88" fmla="*/ 12 w 12"/>
                <a:gd name="T89" fmla="*/ 2757 h 3884"/>
                <a:gd name="T90" fmla="*/ 3 w 12"/>
                <a:gd name="T91" fmla="*/ 2872 h 3884"/>
                <a:gd name="T92" fmla="*/ 12 w 12"/>
                <a:gd name="T93" fmla="*/ 2881 h 3884"/>
                <a:gd name="T94" fmla="*/ 12 w 12"/>
                <a:gd name="T95" fmla="*/ 3002 h 3884"/>
                <a:gd name="T96" fmla="*/ 3 w 12"/>
                <a:gd name="T97" fmla="*/ 3011 h 3884"/>
                <a:gd name="T98" fmla="*/ 12 w 12"/>
                <a:gd name="T99" fmla="*/ 3097 h 3884"/>
                <a:gd name="T100" fmla="*/ 3 w 12"/>
                <a:gd name="T101" fmla="*/ 3154 h 3884"/>
                <a:gd name="T102" fmla="*/ 12 w 12"/>
                <a:gd name="T103" fmla="*/ 3183 h 3884"/>
                <a:gd name="T104" fmla="*/ 12 w 12"/>
                <a:gd name="T105" fmla="*/ 3287 h 3884"/>
                <a:gd name="T106" fmla="*/ 3 w 12"/>
                <a:gd name="T107" fmla="*/ 3316 h 3884"/>
                <a:gd name="T108" fmla="*/ 12 w 12"/>
                <a:gd name="T109" fmla="*/ 3402 h 3884"/>
                <a:gd name="T110" fmla="*/ 3 w 12"/>
                <a:gd name="T111" fmla="*/ 3497 h 3884"/>
                <a:gd name="T112" fmla="*/ 12 w 12"/>
                <a:gd name="T113" fmla="*/ 3525 h 3884"/>
                <a:gd name="T114" fmla="*/ 12 w 12"/>
                <a:gd name="T115" fmla="*/ 3627 h 3884"/>
                <a:gd name="T116" fmla="*/ 3 w 12"/>
                <a:gd name="T117" fmla="*/ 3655 h 3884"/>
                <a:gd name="T118" fmla="*/ 12 w 12"/>
                <a:gd name="T119" fmla="*/ 3684 h 3884"/>
                <a:gd name="T120" fmla="*/ 3 w 12"/>
                <a:gd name="T121" fmla="*/ 3798 h 3884"/>
                <a:gd name="T122" fmla="*/ 12 w 12"/>
                <a:gd name="T123" fmla="*/ 380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3884">
                  <a:moveTo>
                    <a:pt x="9" y="47"/>
                  </a:moveTo>
                  <a:lnTo>
                    <a:pt x="0" y="47"/>
                  </a:lnTo>
                  <a:lnTo>
                    <a:pt x="0" y="0"/>
                  </a:lnTo>
                  <a:lnTo>
                    <a:pt x="9" y="0"/>
                  </a:lnTo>
                  <a:lnTo>
                    <a:pt x="9" y="47"/>
                  </a:lnTo>
                  <a:close/>
                  <a:moveTo>
                    <a:pt x="9" y="85"/>
                  </a:moveTo>
                  <a:lnTo>
                    <a:pt x="0" y="85"/>
                  </a:lnTo>
                  <a:lnTo>
                    <a:pt x="0" y="76"/>
                  </a:lnTo>
                  <a:lnTo>
                    <a:pt x="9" y="76"/>
                  </a:lnTo>
                  <a:lnTo>
                    <a:pt x="9" y="85"/>
                  </a:lnTo>
                  <a:close/>
                  <a:moveTo>
                    <a:pt x="9" y="104"/>
                  </a:moveTo>
                  <a:lnTo>
                    <a:pt x="0" y="104"/>
                  </a:lnTo>
                  <a:lnTo>
                    <a:pt x="0" y="95"/>
                  </a:lnTo>
                  <a:lnTo>
                    <a:pt x="9" y="95"/>
                  </a:lnTo>
                  <a:lnTo>
                    <a:pt x="9" y="104"/>
                  </a:lnTo>
                  <a:close/>
                  <a:moveTo>
                    <a:pt x="9" y="180"/>
                  </a:moveTo>
                  <a:lnTo>
                    <a:pt x="0" y="180"/>
                  </a:lnTo>
                  <a:lnTo>
                    <a:pt x="0" y="133"/>
                  </a:lnTo>
                  <a:lnTo>
                    <a:pt x="9" y="133"/>
                  </a:lnTo>
                  <a:lnTo>
                    <a:pt x="9" y="180"/>
                  </a:lnTo>
                  <a:close/>
                  <a:moveTo>
                    <a:pt x="9" y="219"/>
                  </a:moveTo>
                  <a:lnTo>
                    <a:pt x="0" y="219"/>
                  </a:lnTo>
                  <a:lnTo>
                    <a:pt x="0" y="209"/>
                  </a:lnTo>
                  <a:lnTo>
                    <a:pt x="9" y="209"/>
                  </a:lnTo>
                  <a:lnTo>
                    <a:pt x="9" y="219"/>
                  </a:lnTo>
                  <a:close/>
                  <a:moveTo>
                    <a:pt x="9" y="238"/>
                  </a:moveTo>
                  <a:lnTo>
                    <a:pt x="0" y="238"/>
                  </a:lnTo>
                  <a:lnTo>
                    <a:pt x="0" y="228"/>
                  </a:lnTo>
                  <a:lnTo>
                    <a:pt x="9" y="228"/>
                  </a:lnTo>
                  <a:lnTo>
                    <a:pt x="9" y="238"/>
                  </a:lnTo>
                  <a:close/>
                  <a:moveTo>
                    <a:pt x="9" y="314"/>
                  </a:moveTo>
                  <a:lnTo>
                    <a:pt x="0" y="314"/>
                  </a:lnTo>
                  <a:lnTo>
                    <a:pt x="0" y="266"/>
                  </a:lnTo>
                  <a:lnTo>
                    <a:pt x="9" y="266"/>
                  </a:lnTo>
                  <a:lnTo>
                    <a:pt x="9" y="314"/>
                  </a:lnTo>
                  <a:close/>
                  <a:moveTo>
                    <a:pt x="9" y="352"/>
                  </a:moveTo>
                  <a:lnTo>
                    <a:pt x="0" y="352"/>
                  </a:lnTo>
                  <a:lnTo>
                    <a:pt x="0" y="342"/>
                  </a:lnTo>
                  <a:lnTo>
                    <a:pt x="9" y="342"/>
                  </a:lnTo>
                  <a:lnTo>
                    <a:pt x="9" y="352"/>
                  </a:lnTo>
                  <a:close/>
                  <a:moveTo>
                    <a:pt x="9" y="371"/>
                  </a:moveTo>
                  <a:lnTo>
                    <a:pt x="0" y="371"/>
                  </a:lnTo>
                  <a:lnTo>
                    <a:pt x="0" y="361"/>
                  </a:lnTo>
                  <a:lnTo>
                    <a:pt x="9" y="361"/>
                  </a:lnTo>
                  <a:lnTo>
                    <a:pt x="9" y="371"/>
                  </a:lnTo>
                  <a:close/>
                  <a:moveTo>
                    <a:pt x="9" y="444"/>
                  </a:moveTo>
                  <a:lnTo>
                    <a:pt x="0" y="444"/>
                  </a:lnTo>
                  <a:lnTo>
                    <a:pt x="0" y="396"/>
                  </a:lnTo>
                  <a:lnTo>
                    <a:pt x="9" y="396"/>
                  </a:lnTo>
                  <a:lnTo>
                    <a:pt x="9" y="444"/>
                  </a:lnTo>
                  <a:close/>
                  <a:moveTo>
                    <a:pt x="9" y="482"/>
                  </a:moveTo>
                  <a:lnTo>
                    <a:pt x="0" y="482"/>
                  </a:lnTo>
                  <a:lnTo>
                    <a:pt x="0" y="472"/>
                  </a:lnTo>
                  <a:lnTo>
                    <a:pt x="9" y="472"/>
                  </a:lnTo>
                  <a:lnTo>
                    <a:pt x="9" y="482"/>
                  </a:lnTo>
                  <a:close/>
                  <a:moveTo>
                    <a:pt x="9" y="501"/>
                  </a:moveTo>
                  <a:lnTo>
                    <a:pt x="0" y="501"/>
                  </a:lnTo>
                  <a:lnTo>
                    <a:pt x="0" y="491"/>
                  </a:lnTo>
                  <a:lnTo>
                    <a:pt x="9" y="491"/>
                  </a:lnTo>
                  <a:lnTo>
                    <a:pt x="9" y="501"/>
                  </a:lnTo>
                  <a:close/>
                  <a:moveTo>
                    <a:pt x="9" y="577"/>
                  </a:moveTo>
                  <a:lnTo>
                    <a:pt x="0" y="577"/>
                  </a:lnTo>
                  <a:lnTo>
                    <a:pt x="0" y="530"/>
                  </a:lnTo>
                  <a:lnTo>
                    <a:pt x="9" y="530"/>
                  </a:lnTo>
                  <a:lnTo>
                    <a:pt x="9" y="577"/>
                  </a:lnTo>
                  <a:close/>
                  <a:moveTo>
                    <a:pt x="9" y="615"/>
                  </a:moveTo>
                  <a:lnTo>
                    <a:pt x="3" y="615"/>
                  </a:lnTo>
                  <a:lnTo>
                    <a:pt x="3" y="606"/>
                  </a:lnTo>
                  <a:lnTo>
                    <a:pt x="9" y="606"/>
                  </a:lnTo>
                  <a:lnTo>
                    <a:pt x="9" y="615"/>
                  </a:lnTo>
                  <a:close/>
                  <a:moveTo>
                    <a:pt x="9" y="634"/>
                  </a:moveTo>
                  <a:lnTo>
                    <a:pt x="3" y="634"/>
                  </a:lnTo>
                  <a:lnTo>
                    <a:pt x="3" y="625"/>
                  </a:lnTo>
                  <a:lnTo>
                    <a:pt x="9" y="625"/>
                  </a:lnTo>
                  <a:lnTo>
                    <a:pt x="9" y="634"/>
                  </a:lnTo>
                  <a:close/>
                  <a:moveTo>
                    <a:pt x="9" y="710"/>
                  </a:moveTo>
                  <a:lnTo>
                    <a:pt x="3" y="710"/>
                  </a:lnTo>
                  <a:lnTo>
                    <a:pt x="3" y="663"/>
                  </a:lnTo>
                  <a:lnTo>
                    <a:pt x="9" y="663"/>
                  </a:lnTo>
                  <a:lnTo>
                    <a:pt x="9" y="710"/>
                  </a:lnTo>
                  <a:close/>
                  <a:moveTo>
                    <a:pt x="9" y="749"/>
                  </a:moveTo>
                  <a:lnTo>
                    <a:pt x="3" y="749"/>
                  </a:lnTo>
                  <a:lnTo>
                    <a:pt x="3" y="739"/>
                  </a:lnTo>
                  <a:lnTo>
                    <a:pt x="9" y="739"/>
                  </a:lnTo>
                  <a:lnTo>
                    <a:pt x="9" y="749"/>
                  </a:lnTo>
                  <a:close/>
                  <a:moveTo>
                    <a:pt x="9" y="768"/>
                  </a:moveTo>
                  <a:lnTo>
                    <a:pt x="3" y="768"/>
                  </a:lnTo>
                  <a:lnTo>
                    <a:pt x="3" y="758"/>
                  </a:lnTo>
                  <a:lnTo>
                    <a:pt x="9" y="758"/>
                  </a:lnTo>
                  <a:lnTo>
                    <a:pt x="9" y="768"/>
                  </a:lnTo>
                  <a:close/>
                  <a:moveTo>
                    <a:pt x="12" y="844"/>
                  </a:moveTo>
                  <a:lnTo>
                    <a:pt x="3" y="844"/>
                  </a:lnTo>
                  <a:lnTo>
                    <a:pt x="3" y="796"/>
                  </a:lnTo>
                  <a:lnTo>
                    <a:pt x="9" y="796"/>
                  </a:lnTo>
                  <a:lnTo>
                    <a:pt x="12" y="844"/>
                  </a:lnTo>
                  <a:close/>
                  <a:moveTo>
                    <a:pt x="12" y="882"/>
                  </a:moveTo>
                  <a:lnTo>
                    <a:pt x="3" y="882"/>
                  </a:lnTo>
                  <a:lnTo>
                    <a:pt x="3" y="872"/>
                  </a:lnTo>
                  <a:lnTo>
                    <a:pt x="12" y="872"/>
                  </a:lnTo>
                  <a:lnTo>
                    <a:pt x="12" y="882"/>
                  </a:lnTo>
                  <a:close/>
                  <a:moveTo>
                    <a:pt x="12" y="901"/>
                  </a:moveTo>
                  <a:lnTo>
                    <a:pt x="3" y="901"/>
                  </a:lnTo>
                  <a:lnTo>
                    <a:pt x="3" y="891"/>
                  </a:lnTo>
                  <a:lnTo>
                    <a:pt x="12" y="891"/>
                  </a:lnTo>
                  <a:lnTo>
                    <a:pt x="12" y="901"/>
                  </a:lnTo>
                  <a:close/>
                  <a:moveTo>
                    <a:pt x="12" y="977"/>
                  </a:moveTo>
                  <a:lnTo>
                    <a:pt x="3" y="977"/>
                  </a:lnTo>
                  <a:lnTo>
                    <a:pt x="3" y="929"/>
                  </a:lnTo>
                  <a:lnTo>
                    <a:pt x="12" y="929"/>
                  </a:lnTo>
                  <a:lnTo>
                    <a:pt x="12" y="977"/>
                  </a:lnTo>
                  <a:close/>
                  <a:moveTo>
                    <a:pt x="12" y="1015"/>
                  </a:moveTo>
                  <a:lnTo>
                    <a:pt x="3" y="1015"/>
                  </a:lnTo>
                  <a:lnTo>
                    <a:pt x="3" y="1006"/>
                  </a:lnTo>
                  <a:lnTo>
                    <a:pt x="12" y="1006"/>
                  </a:lnTo>
                  <a:lnTo>
                    <a:pt x="12" y="1015"/>
                  </a:lnTo>
                  <a:close/>
                  <a:moveTo>
                    <a:pt x="12" y="1031"/>
                  </a:moveTo>
                  <a:lnTo>
                    <a:pt x="3" y="1031"/>
                  </a:lnTo>
                  <a:lnTo>
                    <a:pt x="3" y="1025"/>
                  </a:lnTo>
                  <a:lnTo>
                    <a:pt x="12" y="1025"/>
                  </a:lnTo>
                  <a:lnTo>
                    <a:pt x="12" y="1031"/>
                  </a:lnTo>
                  <a:close/>
                  <a:moveTo>
                    <a:pt x="12" y="1107"/>
                  </a:moveTo>
                  <a:lnTo>
                    <a:pt x="3" y="1107"/>
                  </a:lnTo>
                  <a:lnTo>
                    <a:pt x="3" y="1060"/>
                  </a:lnTo>
                  <a:lnTo>
                    <a:pt x="12" y="1060"/>
                  </a:lnTo>
                  <a:lnTo>
                    <a:pt x="12" y="1107"/>
                  </a:lnTo>
                  <a:close/>
                  <a:moveTo>
                    <a:pt x="12" y="1145"/>
                  </a:moveTo>
                  <a:lnTo>
                    <a:pt x="3" y="1145"/>
                  </a:lnTo>
                  <a:lnTo>
                    <a:pt x="3" y="1136"/>
                  </a:lnTo>
                  <a:lnTo>
                    <a:pt x="12" y="1136"/>
                  </a:lnTo>
                  <a:lnTo>
                    <a:pt x="12" y="1145"/>
                  </a:lnTo>
                  <a:close/>
                  <a:moveTo>
                    <a:pt x="12" y="1164"/>
                  </a:moveTo>
                  <a:lnTo>
                    <a:pt x="3" y="1164"/>
                  </a:lnTo>
                  <a:lnTo>
                    <a:pt x="3" y="1155"/>
                  </a:lnTo>
                  <a:lnTo>
                    <a:pt x="12" y="1155"/>
                  </a:lnTo>
                  <a:lnTo>
                    <a:pt x="12" y="1164"/>
                  </a:lnTo>
                  <a:close/>
                  <a:moveTo>
                    <a:pt x="12" y="1240"/>
                  </a:moveTo>
                  <a:lnTo>
                    <a:pt x="3" y="1240"/>
                  </a:lnTo>
                  <a:lnTo>
                    <a:pt x="3" y="1193"/>
                  </a:lnTo>
                  <a:lnTo>
                    <a:pt x="12" y="1193"/>
                  </a:lnTo>
                  <a:lnTo>
                    <a:pt x="12" y="1240"/>
                  </a:lnTo>
                  <a:close/>
                  <a:moveTo>
                    <a:pt x="12" y="1278"/>
                  </a:moveTo>
                  <a:lnTo>
                    <a:pt x="3" y="1278"/>
                  </a:lnTo>
                  <a:lnTo>
                    <a:pt x="3" y="1269"/>
                  </a:lnTo>
                  <a:lnTo>
                    <a:pt x="12" y="1269"/>
                  </a:lnTo>
                  <a:lnTo>
                    <a:pt x="12" y="1278"/>
                  </a:lnTo>
                  <a:close/>
                  <a:moveTo>
                    <a:pt x="12" y="1298"/>
                  </a:moveTo>
                  <a:lnTo>
                    <a:pt x="3" y="1298"/>
                  </a:lnTo>
                  <a:lnTo>
                    <a:pt x="3" y="1288"/>
                  </a:lnTo>
                  <a:lnTo>
                    <a:pt x="12" y="1288"/>
                  </a:lnTo>
                  <a:lnTo>
                    <a:pt x="12" y="1298"/>
                  </a:lnTo>
                  <a:close/>
                  <a:moveTo>
                    <a:pt x="12" y="1374"/>
                  </a:moveTo>
                  <a:lnTo>
                    <a:pt x="3" y="1374"/>
                  </a:lnTo>
                  <a:lnTo>
                    <a:pt x="3" y="1326"/>
                  </a:lnTo>
                  <a:lnTo>
                    <a:pt x="12" y="1326"/>
                  </a:lnTo>
                  <a:lnTo>
                    <a:pt x="12" y="1374"/>
                  </a:lnTo>
                  <a:close/>
                  <a:moveTo>
                    <a:pt x="12" y="1412"/>
                  </a:moveTo>
                  <a:lnTo>
                    <a:pt x="3" y="1412"/>
                  </a:lnTo>
                  <a:lnTo>
                    <a:pt x="3" y="1402"/>
                  </a:lnTo>
                  <a:lnTo>
                    <a:pt x="12" y="1402"/>
                  </a:lnTo>
                  <a:lnTo>
                    <a:pt x="12" y="1412"/>
                  </a:lnTo>
                  <a:close/>
                  <a:moveTo>
                    <a:pt x="12" y="1431"/>
                  </a:moveTo>
                  <a:lnTo>
                    <a:pt x="3" y="1431"/>
                  </a:lnTo>
                  <a:lnTo>
                    <a:pt x="3" y="1421"/>
                  </a:lnTo>
                  <a:lnTo>
                    <a:pt x="12" y="1421"/>
                  </a:lnTo>
                  <a:lnTo>
                    <a:pt x="12" y="1431"/>
                  </a:lnTo>
                  <a:close/>
                  <a:moveTo>
                    <a:pt x="12" y="1507"/>
                  </a:moveTo>
                  <a:lnTo>
                    <a:pt x="3" y="1507"/>
                  </a:lnTo>
                  <a:lnTo>
                    <a:pt x="3" y="1459"/>
                  </a:lnTo>
                  <a:lnTo>
                    <a:pt x="12" y="1459"/>
                  </a:lnTo>
                  <a:lnTo>
                    <a:pt x="12" y="1507"/>
                  </a:lnTo>
                  <a:close/>
                  <a:moveTo>
                    <a:pt x="12" y="1545"/>
                  </a:moveTo>
                  <a:lnTo>
                    <a:pt x="3" y="1545"/>
                  </a:lnTo>
                  <a:lnTo>
                    <a:pt x="3" y="1536"/>
                  </a:lnTo>
                  <a:lnTo>
                    <a:pt x="12" y="1536"/>
                  </a:lnTo>
                  <a:lnTo>
                    <a:pt x="12" y="1545"/>
                  </a:lnTo>
                  <a:close/>
                  <a:moveTo>
                    <a:pt x="12" y="1564"/>
                  </a:moveTo>
                  <a:lnTo>
                    <a:pt x="3" y="1564"/>
                  </a:lnTo>
                  <a:lnTo>
                    <a:pt x="3" y="1555"/>
                  </a:lnTo>
                  <a:lnTo>
                    <a:pt x="12" y="1555"/>
                  </a:lnTo>
                  <a:lnTo>
                    <a:pt x="12" y="1564"/>
                  </a:lnTo>
                  <a:close/>
                  <a:moveTo>
                    <a:pt x="12" y="1640"/>
                  </a:moveTo>
                  <a:lnTo>
                    <a:pt x="3" y="1640"/>
                  </a:lnTo>
                  <a:lnTo>
                    <a:pt x="3" y="1593"/>
                  </a:lnTo>
                  <a:lnTo>
                    <a:pt x="12" y="1593"/>
                  </a:lnTo>
                  <a:lnTo>
                    <a:pt x="12" y="1640"/>
                  </a:lnTo>
                  <a:close/>
                  <a:moveTo>
                    <a:pt x="12" y="1675"/>
                  </a:moveTo>
                  <a:lnTo>
                    <a:pt x="3" y="1675"/>
                  </a:lnTo>
                  <a:lnTo>
                    <a:pt x="3" y="1666"/>
                  </a:lnTo>
                  <a:lnTo>
                    <a:pt x="12" y="1666"/>
                  </a:lnTo>
                  <a:lnTo>
                    <a:pt x="12" y="1675"/>
                  </a:lnTo>
                  <a:close/>
                  <a:moveTo>
                    <a:pt x="12" y="1694"/>
                  </a:moveTo>
                  <a:lnTo>
                    <a:pt x="3" y="1694"/>
                  </a:lnTo>
                  <a:lnTo>
                    <a:pt x="3" y="1685"/>
                  </a:lnTo>
                  <a:lnTo>
                    <a:pt x="12" y="1685"/>
                  </a:lnTo>
                  <a:lnTo>
                    <a:pt x="12" y="1694"/>
                  </a:lnTo>
                  <a:close/>
                  <a:moveTo>
                    <a:pt x="12" y="1770"/>
                  </a:moveTo>
                  <a:lnTo>
                    <a:pt x="3" y="1770"/>
                  </a:lnTo>
                  <a:lnTo>
                    <a:pt x="3" y="1723"/>
                  </a:lnTo>
                  <a:lnTo>
                    <a:pt x="12" y="1723"/>
                  </a:lnTo>
                  <a:lnTo>
                    <a:pt x="12" y="1770"/>
                  </a:lnTo>
                  <a:close/>
                  <a:moveTo>
                    <a:pt x="12" y="1808"/>
                  </a:moveTo>
                  <a:lnTo>
                    <a:pt x="3" y="1808"/>
                  </a:lnTo>
                  <a:lnTo>
                    <a:pt x="3" y="1799"/>
                  </a:lnTo>
                  <a:lnTo>
                    <a:pt x="12" y="1799"/>
                  </a:lnTo>
                  <a:lnTo>
                    <a:pt x="12" y="1808"/>
                  </a:lnTo>
                  <a:close/>
                  <a:moveTo>
                    <a:pt x="12" y="1827"/>
                  </a:moveTo>
                  <a:lnTo>
                    <a:pt x="3" y="1827"/>
                  </a:lnTo>
                  <a:lnTo>
                    <a:pt x="3" y="1818"/>
                  </a:lnTo>
                  <a:lnTo>
                    <a:pt x="12" y="1818"/>
                  </a:lnTo>
                  <a:lnTo>
                    <a:pt x="12" y="1827"/>
                  </a:lnTo>
                  <a:close/>
                  <a:moveTo>
                    <a:pt x="12" y="1904"/>
                  </a:moveTo>
                  <a:lnTo>
                    <a:pt x="3" y="1904"/>
                  </a:lnTo>
                  <a:lnTo>
                    <a:pt x="3" y="1856"/>
                  </a:lnTo>
                  <a:lnTo>
                    <a:pt x="12" y="1856"/>
                  </a:lnTo>
                  <a:lnTo>
                    <a:pt x="12" y="1904"/>
                  </a:lnTo>
                  <a:close/>
                  <a:moveTo>
                    <a:pt x="12" y="1942"/>
                  </a:moveTo>
                  <a:lnTo>
                    <a:pt x="3" y="1942"/>
                  </a:lnTo>
                  <a:lnTo>
                    <a:pt x="3" y="1932"/>
                  </a:lnTo>
                  <a:lnTo>
                    <a:pt x="12" y="1932"/>
                  </a:lnTo>
                  <a:lnTo>
                    <a:pt x="12" y="1942"/>
                  </a:lnTo>
                  <a:close/>
                  <a:moveTo>
                    <a:pt x="12" y="1961"/>
                  </a:moveTo>
                  <a:lnTo>
                    <a:pt x="3" y="1961"/>
                  </a:lnTo>
                  <a:lnTo>
                    <a:pt x="3" y="1951"/>
                  </a:lnTo>
                  <a:lnTo>
                    <a:pt x="12" y="1951"/>
                  </a:lnTo>
                  <a:lnTo>
                    <a:pt x="12" y="1961"/>
                  </a:lnTo>
                  <a:close/>
                  <a:moveTo>
                    <a:pt x="12" y="2037"/>
                  </a:moveTo>
                  <a:lnTo>
                    <a:pt x="3" y="2037"/>
                  </a:lnTo>
                  <a:lnTo>
                    <a:pt x="3" y="1989"/>
                  </a:lnTo>
                  <a:lnTo>
                    <a:pt x="12" y="1989"/>
                  </a:lnTo>
                  <a:lnTo>
                    <a:pt x="12" y="2037"/>
                  </a:lnTo>
                  <a:close/>
                  <a:moveTo>
                    <a:pt x="12" y="2075"/>
                  </a:moveTo>
                  <a:lnTo>
                    <a:pt x="3" y="2075"/>
                  </a:lnTo>
                  <a:lnTo>
                    <a:pt x="3" y="2066"/>
                  </a:lnTo>
                  <a:lnTo>
                    <a:pt x="12" y="2066"/>
                  </a:lnTo>
                  <a:lnTo>
                    <a:pt x="12" y="2075"/>
                  </a:lnTo>
                  <a:close/>
                  <a:moveTo>
                    <a:pt x="12" y="2094"/>
                  </a:moveTo>
                  <a:lnTo>
                    <a:pt x="3" y="2094"/>
                  </a:lnTo>
                  <a:lnTo>
                    <a:pt x="3" y="2085"/>
                  </a:lnTo>
                  <a:lnTo>
                    <a:pt x="12" y="2085"/>
                  </a:lnTo>
                  <a:lnTo>
                    <a:pt x="12" y="2094"/>
                  </a:lnTo>
                  <a:close/>
                  <a:moveTo>
                    <a:pt x="12" y="2170"/>
                  </a:moveTo>
                  <a:lnTo>
                    <a:pt x="3" y="2170"/>
                  </a:lnTo>
                  <a:lnTo>
                    <a:pt x="3" y="2123"/>
                  </a:lnTo>
                  <a:lnTo>
                    <a:pt x="12" y="2123"/>
                  </a:lnTo>
                  <a:lnTo>
                    <a:pt x="12" y="2170"/>
                  </a:lnTo>
                  <a:close/>
                  <a:moveTo>
                    <a:pt x="12" y="2208"/>
                  </a:moveTo>
                  <a:lnTo>
                    <a:pt x="3" y="2208"/>
                  </a:lnTo>
                  <a:lnTo>
                    <a:pt x="3" y="2199"/>
                  </a:lnTo>
                  <a:lnTo>
                    <a:pt x="12" y="2199"/>
                  </a:lnTo>
                  <a:lnTo>
                    <a:pt x="12" y="2208"/>
                  </a:lnTo>
                  <a:close/>
                  <a:moveTo>
                    <a:pt x="12" y="2227"/>
                  </a:moveTo>
                  <a:lnTo>
                    <a:pt x="3" y="2227"/>
                  </a:lnTo>
                  <a:lnTo>
                    <a:pt x="3" y="2218"/>
                  </a:lnTo>
                  <a:lnTo>
                    <a:pt x="12" y="2218"/>
                  </a:lnTo>
                  <a:lnTo>
                    <a:pt x="12" y="2227"/>
                  </a:lnTo>
                  <a:close/>
                  <a:moveTo>
                    <a:pt x="12" y="2300"/>
                  </a:moveTo>
                  <a:lnTo>
                    <a:pt x="3" y="2300"/>
                  </a:lnTo>
                  <a:lnTo>
                    <a:pt x="3" y="2256"/>
                  </a:lnTo>
                  <a:lnTo>
                    <a:pt x="12" y="2256"/>
                  </a:lnTo>
                  <a:lnTo>
                    <a:pt x="12" y="2300"/>
                  </a:lnTo>
                  <a:close/>
                  <a:moveTo>
                    <a:pt x="12" y="2338"/>
                  </a:moveTo>
                  <a:lnTo>
                    <a:pt x="3" y="2338"/>
                  </a:lnTo>
                  <a:lnTo>
                    <a:pt x="3" y="2329"/>
                  </a:lnTo>
                  <a:lnTo>
                    <a:pt x="12" y="2329"/>
                  </a:lnTo>
                  <a:lnTo>
                    <a:pt x="12" y="2338"/>
                  </a:lnTo>
                  <a:close/>
                  <a:moveTo>
                    <a:pt x="12" y="2357"/>
                  </a:moveTo>
                  <a:lnTo>
                    <a:pt x="3" y="2357"/>
                  </a:lnTo>
                  <a:lnTo>
                    <a:pt x="3" y="2348"/>
                  </a:lnTo>
                  <a:lnTo>
                    <a:pt x="12" y="2348"/>
                  </a:lnTo>
                  <a:lnTo>
                    <a:pt x="12" y="2357"/>
                  </a:lnTo>
                  <a:close/>
                  <a:moveTo>
                    <a:pt x="12" y="2434"/>
                  </a:moveTo>
                  <a:lnTo>
                    <a:pt x="3" y="2434"/>
                  </a:lnTo>
                  <a:lnTo>
                    <a:pt x="3" y="2386"/>
                  </a:lnTo>
                  <a:lnTo>
                    <a:pt x="12" y="2386"/>
                  </a:lnTo>
                  <a:lnTo>
                    <a:pt x="12" y="2434"/>
                  </a:lnTo>
                  <a:close/>
                  <a:moveTo>
                    <a:pt x="12" y="2472"/>
                  </a:moveTo>
                  <a:lnTo>
                    <a:pt x="3" y="2472"/>
                  </a:lnTo>
                  <a:lnTo>
                    <a:pt x="3" y="2462"/>
                  </a:lnTo>
                  <a:lnTo>
                    <a:pt x="12" y="2462"/>
                  </a:lnTo>
                  <a:lnTo>
                    <a:pt x="12" y="2472"/>
                  </a:lnTo>
                  <a:close/>
                  <a:moveTo>
                    <a:pt x="12" y="2491"/>
                  </a:moveTo>
                  <a:lnTo>
                    <a:pt x="3" y="2491"/>
                  </a:lnTo>
                  <a:lnTo>
                    <a:pt x="3" y="2481"/>
                  </a:lnTo>
                  <a:lnTo>
                    <a:pt x="12" y="2481"/>
                  </a:lnTo>
                  <a:lnTo>
                    <a:pt x="12" y="2491"/>
                  </a:lnTo>
                  <a:close/>
                  <a:moveTo>
                    <a:pt x="12" y="2567"/>
                  </a:moveTo>
                  <a:lnTo>
                    <a:pt x="3" y="2567"/>
                  </a:lnTo>
                  <a:lnTo>
                    <a:pt x="3" y="2519"/>
                  </a:lnTo>
                  <a:lnTo>
                    <a:pt x="12" y="2519"/>
                  </a:lnTo>
                  <a:lnTo>
                    <a:pt x="12" y="2567"/>
                  </a:lnTo>
                  <a:close/>
                  <a:moveTo>
                    <a:pt x="12" y="2605"/>
                  </a:moveTo>
                  <a:lnTo>
                    <a:pt x="3" y="2605"/>
                  </a:lnTo>
                  <a:lnTo>
                    <a:pt x="3" y="2595"/>
                  </a:lnTo>
                  <a:lnTo>
                    <a:pt x="12" y="2595"/>
                  </a:lnTo>
                  <a:lnTo>
                    <a:pt x="12" y="2605"/>
                  </a:lnTo>
                  <a:close/>
                  <a:moveTo>
                    <a:pt x="12" y="2624"/>
                  </a:moveTo>
                  <a:lnTo>
                    <a:pt x="3" y="2624"/>
                  </a:lnTo>
                  <a:lnTo>
                    <a:pt x="3" y="2615"/>
                  </a:lnTo>
                  <a:lnTo>
                    <a:pt x="12" y="2615"/>
                  </a:lnTo>
                  <a:lnTo>
                    <a:pt x="12" y="2624"/>
                  </a:lnTo>
                  <a:close/>
                  <a:moveTo>
                    <a:pt x="12" y="2700"/>
                  </a:moveTo>
                  <a:lnTo>
                    <a:pt x="3" y="2700"/>
                  </a:lnTo>
                  <a:lnTo>
                    <a:pt x="3" y="2653"/>
                  </a:lnTo>
                  <a:lnTo>
                    <a:pt x="12" y="2653"/>
                  </a:lnTo>
                  <a:lnTo>
                    <a:pt x="12" y="2700"/>
                  </a:lnTo>
                  <a:close/>
                  <a:moveTo>
                    <a:pt x="12" y="2738"/>
                  </a:moveTo>
                  <a:lnTo>
                    <a:pt x="3" y="2738"/>
                  </a:lnTo>
                  <a:lnTo>
                    <a:pt x="3" y="2729"/>
                  </a:lnTo>
                  <a:lnTo>
                    <a:pt x="12" y="2729"/>
                  </a:lnTo>
                  <a:lnTo>
                    <a:pt x="12" y="2738"/>
                  </a:lnTo>
                  <a:close/>
                  <a:moveTo>
                    <a:pt x="12" y="2757"/>
                  </a:moveTo>
                  <a:lnTo>
                    <a:pt x="3" y="2757"/>
                  </a:lnTo>
                  <a:lnTo>
                    <a:pt x="3" y="2748"/>
                  </a:lnTo>
                  <a:lnTo>
                    <a:pt x="12" y="2748"/>
                  </a:lnTo>
                  <a:lnTo>
                    <a:pt x="12" y="2757"/>
                  </a:lnTo>
                  <a:close/>
                  <a:moveTo>
                    <a:pt x="12" y="2833"/>
                  </a:moveTo>
                  <a:lnTo>
                    <a:pt x="3" y="2833"/>
                  </a:lnTo>
                  <a:lnTo>
                    <a:pt x="3" y="2786"/>
                  </a:lnTo>
                  <a:lnTo>
                    <a:pt x="12" y="2786"/>
                  </a:lnTo>
                  <a:lnTo>
                    <a:pt x="12" y="2833"/>
                  </a:lnTo>
                  <a:close/>
                  <a:moveTo>
                    <a:pt x="12" y="2872"/>
                  </a:moveTo>
                  <a:lnTo>
                    <a:pt x="3" y="2872"/>
                  </a:lnTo>
                  <a:lnTo>
                    <a:pt x="3" y="2862"/>
                  </a:lnTo>
                  <a:lnTo>
                    <a:pt x="12" y="2862"/>
                  </a:lnTo>
                  <a:lnTo>
                    <a:pt x="12" y="2872"/>
                  </a:lnTo>
                  <a:close/>
                  <a:moveTo>
                    <a:pt x="12" y="2891"/>
                  </a:moveTo>
                  <a:lnTo>
                    <a:pt x="3" y="2891"/>
                  </a:lnTo>
                  <a:lnTo>
                    <a:pt x="3" y="2881"/>
                  </a:lnTo>
                  <a:lnTo>
                    <a:pt x="12" y="2881"/>
                  </a:lnTo>
                  <a:lnTo>
                    <a:pt x="12" y="2891"/>
                  </a:lnTo>
                  <a:close/>
                  <a:moveTo>
                    <a:pt x="12" y="2964"/>
                  </a:moveTo>
                  <a:lnTo>
                    <a:pt x="3" y="2964"/>
                  </a:lnTo>
                  <a:lnTo>
                    <a:pt x="3" y="2916"/>
                  </a:lnTo>
                  <a:lnTo>
                    <a:pt x="12" y="2916"/>
                  </a:lnTo>
                  <a:lnTo>
                    <a:pt x="12" y="2964"/>
                  </a:lnTo>
                  <a:close/>
                  <a:moveTo>
                    <a:pt x="12" y="3002"/>
                  </a:moveTo>
                  <a:lnTo>
                    <a:pt x="3" y="3002"/>
                  </a:lnTo>
                  <a:lnTo>
                    <a:pt x="3" y="2992"/>
                  </a:lnTo>
                  <a:lnTo>
                    <a:pt x="12" y="2992"/>
                  </a:lnTo>
                  <a:lnTo>
                    <a:pt x="12" y="3002"/>
                  </a:lnTo>
                  <a:close/>
                  <a:moveTo>
                    <a:pt x="12" y="3021"/>
                  </a:moveTo>
                  <a:lnTo>
                    <a:pt x="3" y="3021"/>
                  </a:lnTo>
                  <a:lnTo>
                    <a:pt x="3" y="3011"/>
                  </a:lnTo>
                  <a:lnTo>
                    <a:pt x="12" y="3011"/>
                  </a:lnTo>
                  <a:lnTo>
                    <a:pt x="12" y="3021"/>
                  </a:lnTo>
                  <a:close/>
                  <a:moveTo>
                    <a:pt x="12" y="3097"/>
                  </a:moveTo>
                  <a:lnTo>
                    <a:pt x="3" y="3097"/>
                  </a:lnTo>
                  <a:lnTo>
                    <a:pt x="3" y="3049"/>
                  </a:lnTo>
                  <a:lnTo>
                    <a:pt x="12" y="3049"/>
                  </a:lnTo>
                  <a:lnTo>
                    <a:pt x="12" y="3097"/>
                  </a:lnTo>
                  <a:close/>
                  <a:moveTo>
                    <a:pt x="12" y="3135"/>
                  </a:moveTo>
                  <a:lnTo>
                    <a:pt x="3" y="3135"/>
                  </a:lnTo>
                  <a:lnTo>
                    <a:pt x="3" y="3125"/>
                  </a:lnTo>
                  <a:lnTo>
                    <a:pt x="12" y="3125"/>
                  </a:lnTo>
                  <a:lnTo>
                    <a:pt x="12" y="3135"/>
                  </a:lnTo>
                  <a:close/>
                  <a:moveTo>
                    <a:pt x="12" y="3154"/>
                  </a:moveTo>
                  <a:lnTo>
                    <a:pt x="3" y="3154"/>
                  </a:lnTo>
                  <a:lnTo>
                    <a:pt x="3" y="3144"/>
                  </a:lnTo>
                  <a:lnTo>
                    <a:pt x="12" y="3144"/>
                  </a:lnTo>
                  <a:lnTo>
                    <a:pt x="12" y="3154"/>
                  </a:lnTo>
                  <a:close/>
                  <a:moveTo>
                    <a:pt x="12" y="3230"/>
                  </a:moveTo>
                  <a:lnTo>
                    <a:pt x="3" y="3230"/>
                  </a:lnTo>
                  <a:lnTo>
                    <a:pt x="3" y="3183"/>
                  </a:lnTo>
                  <a:lnTo>
                    <a:pt x="12" y="3183"/>
                  </a:lnTo>
                  <a:lnTo>
                    <a:pt x="12" y="3230"/>
                  </a:lnTo>
                  <a:close/>
                  <a:moveTo>
                    <a:pt x="12" y="3268"/>
                  </a:moveTo>
                  <a:lnTo>
                    <a:pt x="3" y="3268"/>
                  </a:lnTo>
                  <a:lnTo>
                    <a:pt x="3" y="3259"/>
                  </a:lnTo>
                  <a:lnTo>
                    <a:pt x="12" y="3259"/>
                  </a:lnTo>
                  <a:lnTo>
                    <a:pt x="12" y="3268"/>
                  </a:lnTo>
                  <a:close/>
                  <a:moveTo>
                    <a:pt x="12" y="3287"/>
                  </a:moveTo>
                  <a:lnTo>
                    <a:pt x="3" y="3287"/>
                  </a:lnTo>
                  <a:lnTo>
                    <a:pt x="3" y="3278"/>
                  </a:lnTo>
                  <a:lnTo>
                    <a:pt x="12" y="3278"/>
                  </a:lnTo>
                  <a:lnTo>
                    <a:pt x="12" y="3287"/>
                  </a:lnTo>
                  <a:close/>
                  <a:moveTo>
                    <a:pt x="12" y="3363"/>
                  </a:moveTo>
                  <a:lnTo>
                    <a:pt x="3" y="3363"/>
                  </a:lnTo>
                  <a:lnTo>
                    <a:pt x="3" y="3316"/>
                  </a:lnTo>
                  <a:lnTo>
                    <a:pt x="12" y="3316"/>
                  </a:lnTo>
                  <a:lnTo>
                    <a:pt x="12" y="3363"/>
                  </a:lnTo>
                  <a:close/>
                  <a:moveTo>
                    <a:pt x="12" y="3402"/>
                  </a:moveTo>
                  <a:lnTo>
                    <a:pt x="3" y="3402"/>
                  </a:lnTo>
                  <a:lnTo>
                    <a:pt x="3" y="3392"/>
                  </a:lnTo>
                  <a:lnTo>
                    <a:pt x="12" y="3392"/>
                  </a:lnTo>
                  <a:lnTo>
                    <a:pt x="12" y="3402"/>
                  </a:lnTo>
                  <a:close/>
                  <a:moveTo>
                    <a:pt x="12" y="3421"/>
                  </a:moveTo>
                  <a:lnTo>
                    <a:pt x="3" y="3421"/>
                  </a:lnTo>
                  <a:lnTo>
                    <a:pt x="3" y="3411"/>
                  </a:lnTo>
                  <a:lnTo>
                    <a:pt x="12" y="3411"/>
                  </a:lnTo>
                  <a:lnTo>
                    <a:pt x="12" y="3421"/>
                  </a:lnTo>
                  <a:close/>
                  <a:moveTo>
                    <a:pt x="12" y="3497"/>
                  </a:moveTo>
                  <a:lnTo>
                    <a:pt x="3" y="3497"/>
                  </a:lnTo>
                  <a:lnTo>
                    <a:pt x="3" y="3449"/>
                  </a:lnTo>
                  <a:lnTo>
                    <a:pt x="12" y="3449"/>
                  </a:lnTo>
                  <a:lnTo>
                    <a:pt x="12" y="3497"/>
                  </a:lnTo>
                  <a:close/>
                  <a:moveTo>
                    <a:pt x="12" y="3535"/>
                  </a:moveTo>
                  <a:lnTo>
                    <a:pt x="3" y="3535"/>
                  </a:lnTo>
                  <a:lnTo>
                    <a:pt x="3" y="3525"/>
                  </a:lnTo>
                  <a:lnTo>
                    <a:pt x="12" y="3525"/>
                  </a:lnTo>
                  <a:lnTo>
                    <a:pt x="12" y="3535"/>
                  </a:lnTo>
                  <a:close/>
                  <a:moveTo>
                    <a:pt x="12" y="3551"/>
                  </a:moveTo>
                  <a:lnTo>
                    <a:pt x="3" y="3551"/>
                  </a:lnTo>
                  <a:lnTo>
                    <a:pt x="3" y="3541"/>
                  </a:lnTo>
                  <a:lnTo>
                    <a:pt x="12" y="3541"/>
                  </a:lnTo>
                  <a:lnTo>
                    <a:pt x="12" y="3551"/>
                  </a:lnTo>
                  <a:close/>
                  <a:moveTo>
                    <a:pt x="12" y="3627"/>
                  </a:moveTo>
                  <a:lnTo>
                    <a:pt x="3" y="3627"/>
                  </a:lnTo>
                  <a:lnTo>
                    <a:pt x="3" y="3579"/>
                  </a:lnTo>
                  <a:lnTo>
                    <a:pt x="12" y="3579"/>
                  </a:lnTo>
                  <a:lnTo>
                    <a:pt x="12" y="3627"/>
                  </a:lnTo>
                  <a:close/>
                  <a:moveTo>
                    <a:pt x="12" y="3665"/>
                  </a:moveTo>
                  <a:lnTo>
                    <a:pt x="3" y="3665"/>
                  </a:lnTo>
                  <a:lnTo>
                    <a:pt x="3" y="3655"/>
                  </a:lnTo>
                  <a:lnTo>
                    <a:pt x="12" y="3655"/>
                  </a:lnTo>
                  <a:lnTo>
                    <a:pt x="12" y="3665"/>
                  </a:lnTo>
                  <a:close/>
                  <a:moveTo>
                    <a:pt x="12" y="3684"/>
                  </a:moveTo>
                  <a:lnTo>
                    <a:pt x="3" y="3684"/>
                  </a:lnTo>
                  <a:lnTo>
                    <a:pt x="3" y="3674"/>
                  </a:lnTo>
                  <a:lnTo>
                    <a:pt x="12" y="3674"/>
                  </a:lnTo>
                  <a:lnTo>
                    <a:pt x="12" y="3684"/>
                  </a:lnTo>
                  <a:close/>
                  <a:moveTo>
                    <a:pt x="12" y="3760"/>
                  </a:moveTo>
                  <a:lnTo>
                    <a:pt x="3" y="3760"/>
                  </a:lnTo>
                  <a:lnTo>
                    <a:pt x="3" y="3713"/>
                  </a:lnTo>
                  <a:lnTo>
                    <a:pt x="12" y="3713"/>
                  </a:lnTo>
                  <a:lnTo>
                    <a:pt x="12" y="3760"/>
                  </a:lnTo>
                  <a:close/>
                  <a:moveTo>
                    <a:pt x="12" y="3798"/>
                  </a:moveTo>
                  <a:lnTo>
                    <a:pt x="3" y="3798"/>
                  </a:lnTo>
                  <a:lnTo>
                    <a:pt x="3" y="3789"/>
                  </a:lnTo>
                  <a:lnTo>
                    <a:pt x="12" y="3789"/>
                  </a:lnTo>
                  <a:lnTo>
                    <a:pt x="12" y="3798"/>
                  </a:lnTo>
                  <a:close/>
                  <a:moveTo>
                    <a:pt x="12" y="3817"/>
                  </a:moveTo>
                  <a:lnTo>
                    <a:pt x="3" y="3817"/>
                  </a:lnTo>
                  <a:lnTo>
                    <a:pt x="3" y="3808"/>
                  </a:lnTo>
                  <a:lnTo>
                    <a:pt x="12" y="3808"/>
                  </a:lnTo>
                  <a:lnTo>
                    <a:pt x="12" y="3817"/>
                  </a:lnTo>
                  <a:close/>
                  <a:moveTo>
                    <a:pt x="3" y="3884"/>
                  </a:moveTo>
                  <a:lnTo>
                    <a:pt x="3" y="3846"/>
                  </a:lnTo>
                  <a:lnTo>
                    <a:pt x="12" y="3846"/>
                  </a:lnTo>
                  <a:lnTo>
                    <a:pt x="12" y="3884"/>
                  </a:lnTo>
                  <a:lnTo>
                    <a:pt x="3" y="3884"/>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611560" y="-1927"/>
            <a:ext cx="8168455" cy="3693319"/>
          </a:xfrm>
          <a:prstGeom prst="rect">
            <a:avLst/>
          </a:prstGeom>
        </p:spPr>
        <p:txBody>
          <a:bodyPr wrap="square">
            <a:spAutoFit/>
          </a:bodyPr>
          <a:lstStyle/>
          <a:p>
            <a:endParaRPr lang="nl-NL" sz="2600" b="1" dirty="0">
              <a:latin typeface="+mj-lt"/>
            </a:endParaRPr>
          </a:p>
          <a:p>
            <a:r>
              <a:rPr lang="nl-NL" sz="2600" b="1" dirty="0">
                <a:solidFill>
                  <a:schemeClr val="bg1"/>
                </a:solidFill>
                <a:latin typeface="+mj-lt"/>
              </a:rPr>
              <a:t>*</a:t>
            </a:r>
            <a:r>
              <a:rPr lang="nl-NL" sz="2600" b="1" dirty="0">
                <a:solidFill>
                  <a:schemeClr val="bg1"/>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600" b="1"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 Sống ngay thẳng, thật thà</a:t>
            </a:r>
            <a:r>
              <a:rPr lang="en-US" sz="2600" dirty="0">
                <a:solidFill>
                  <a:schemeClr val="bg1"/>
                </a:solidFill>
                <a:latin typeface="Times New Roman" panose="02020603050405020304" pitchFamily="18" charset="0"/>
                <a:cs typeface="Times New Roman" panose="02020603050405020304" pitchFamily="18" charset="0"/>
              </a:rPr>
              <a:t>;</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Dám nhận lỗi khi mình có khuyết điểm;</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Dũng cảm nói lên sự thật;</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Không che dấu, bao che cho các hành động sai trái;</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Đấu tranh để bảo vệ sự thật;</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Có ý thức bảo vệ, gìn giữ sự thật;</a:t>
            </a:r>
            <a:endParaRPr lang="vi-VN" sz="2600" dirty="0">
              <a:solidFill>
                <a:schemeClr val="bg1"/>
              </a:solidFill>
              <a:latin typeface="Times New Roman" panose="02020603050405020304" pitchFamily="18" charset="0"/>
              <a:cs typeface="Times New Roman" panose="02020603050405020304" pitchFamily="18" charset="0"/>
            </a:endParaRPr>
          </a:p>
          <a:p>
            <a:r>
              <a:rPr lang="vi-VN" sz="2600" dirty="0">
                <a:solidFill>
                  <a:schemeClr val="bg1"/>
                </a:solidFill>
                <a:latin typeface="Times New Roman" panose="02020603050405020304" pitchFamily="18" charset="0"/>
                <a:cs typeface="Times New Roman" panose="02020603050405020304" pitchFamily="18" charset="0"/>
              </a:rPr>
              <a:t>		</a:t>
            </a:r>
            <a:r>
              <a:rPr lang="nl-NL" sz="2600" dirty="0">
                <a:solidFill>
                  <a:schemeClr val="bg1"/>
                </a:solidFill>
                <a:latin typeface="Times New Roman" panose="02020603050405020304" pitchFamily="18" charset="0"/>
                <a:cs typeface="Times New Roman" panose="02020603050405020304" pitchFamily="18" charset="0"/>
              </a:rPr>
              <a:t>+ Lên án, bài trừ những sự việc sai trái...</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75C1-E2FC-5299-93BF-7792D813E163}"/>
              </a:ext>
            </a:extLst>
          </p:cNvPr>
          <p:cNvSpPr>
            <a:spLocks noGrp="1"/>
          </p:cNvSpPr>
          <p:nvPr>
            <p:ph type="title"/>
          </p:nvPr>
        </p:nvSpPr>
        <p:spPr>
          <a:xfrm>
            <a:off x="506378" y="347291"/>
            <a:ext cx="6447501" cy="53037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TÌNH HUỐNG</a:t>
            </a:r>
          </a:p>
        </p:txBody>
      </p:sp>
      <p:sp>
        <p:nvSpPr>
          <p:cNvPr id="3" name="Content Placeholder 2">
            <a:extLst>
              <a:ext uri="{FF2B5EF4-FFF2-40B4-BE49-F238E27FC236}">
                <a16:creationId xmlns:a16="http://schemas.microsoft.com/office/drawing/2014/main" id="{F4AB09C1-3FF5-AF05-941B-3B24E8E1BD69}"/>
              </a:ext>
            </a:extLst>
          </p:cNvPr>
          <p:cNvSpPr>
            <a:spLocks noGrp="1"/>
          </p:cNvSpPr>
          <p:nvPr>
            <p:ph idx="1"/>
          </p:nvPr>
        </p:nvSpPr>
        <p:spPr>
          <a:xfrm>
            <a:off x="683568" y="1059582"/>
            <a:ext cx="6447501" cy="3456384"/>
          </a:xfrm>
        </p:spPr>
        <p:txBody>
          <a:bodyPr>
            <a:noAutofit/>
          </a:bodyPr>
          <a:lstStyle/>
          <a:p>
            <a:pPr marL="0" indent="0" algn="just">
              <a:buNone/>
            </a:pPr>
            <a:r>
              <a:rPr lang="en-US" sz="2400" b="1" dirty="0" err="1">
                <a:solidFill>
                  <a:srgbClr val="1C06BC"/>
                </a:solidFill>
                <a:latin typeface="Times New Roman" panose="02020603050405020304" pitchFamily="18" charset="0"/>
                <a:cs typeface="Times New Roman" panose="02020603050405020304" pitchFamily="18" charset="0"/>
              </a:rPr>
              <a:t>Vào</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giờ</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ra</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chơi</a:t>
            </a:r>
            <a:r>
              <a:rPr lang="en-US" sz="2400" b="1" dirty="0">
                <a:solidFill>
                  <a:srgbClr val="1C06BC"/>
                </a:solidFill>
                <a:latin typeface="Times New Roman" panose="02020603050405020304" pitchFamily="18" charset="0"/>
                <a:cs typeface="Times New Roman" panose="02020603050405020304" pitchFamily="18" charset="0"/>
              </a:rPr>
              <a:t>, do </a:t>
            </a:r>
            <a:r>
              <a:rPr lang="en-US" sz="2400" b="1" dirty="0" err="1">
                <a:solidFill>
                  <a:srgbClr val="1C06BC"/>
                </a:solidFill>
                <a:latin typeface="Times New Roman" panose="02020603050405020304" pitchFamily="18" charset="0"/>
                <a:cs typeface="Times New Roman" panose="02020603050405020304" pitchFamily="18" charset="0"/>
              </a:rPr>
              <a:t>chạy</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nhanh</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nên</a:t>
            </a:r>
            <a:r>
              <a:rPr lang="en-US" sz="2400" b="1" dirty="0">
                <a:solidFill>
                  <a:srgbClr val="1C06BC"/>
                </a:solidFill>
                <a:latin typeface="Times New Roman" panose="02020603050405020304" pitchFamily="18" charset="0"/>
                <a:cs typeface="Times New Roman" panose="02020603050405020304" pitchFamily="18" charset="0"/>
              </a:rPr>
              <a:t> Nam </a:t>
            </a:r>
            <a:r>
              <a:rPr lang="en-US" sz="2400" b="1" dirty="0" err="1">
                <a:solidFill>
                  <a:srgbClr val="1C06BC"/>
                </a:solidFill>
                <a:latin typeface="Times New Roman" panose="02020603050405020304" pitchFamily="18" charset="0"/>
                <a:cs typeface="Times New Roman" panose="02020603050405020304" pitchFamily="18" charset="0"/>
              </a:rPr>
              <a:t>đã</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vung</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tay</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làm</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vỡ</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lọ</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hoa</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Lúc</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này</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chỉ</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có</a:t>
            </a:r>
            <a:r>
              <a:rPr lang="en-US" sz="2400" b="1" dirty="0">
                <a:solidFill>
                  <a:srgbClr val="1C06BC"/>
                </a:solidFill>
                <a:latin typeface="Times New Roman" panose="02020603050405020304" pitchFamily="18" charset="0"/>
                <a:cs typeface="Times New Roman" panose="02020603050405020304" pitchFamily="18" charset="0"/>
              </a:rPr>
              <a:t> An </a:t>
            </a:r>
            <a:r>
              <a:rPr lang="en-US" sz="2400" b="1" dirty="0" err="1">
                <a:solidFill>
                  <a:srgbClr val="1C06BC"/>
                </a:solidFill>
                <a:latin typeface="Times New Roman" panose="02020603050405020304" pitchFamily="18" charset="0"/>
                <a:cs typeface="Times New Roman" panose="02020603050405020304" pitchFamily="18" charset="0"/>
              </a:rPr>
              <a:t>nhìn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thấy</a:t>
            </a:r>
            <a:r>
              <a:rPr lang="en-US" sz="2400" b="1" dirty="0">
                <a:solidFill>
                  <a:srgbClr val="1C06BC"/>
                </a:solidFill>
                <a:latin typeface="Times New Roman" panose="02020603050405020304" pitchFamily="18" charset="0"/>
                <a:cs typeface="Times New Roman" panose="02020603050405020304" pitchFamily="18" charset="0"/>
              </a:rPr>
              <a:t> , </a:t>
            </a:r>
            <a:r>
              <a:rPr lang="en-US" sz="2400" b="1" dirty="0" err="1">
                <a:solidFill>
                  <a:srgbClr val="1C06BC"/>
                </a:solidFill>
                <a:latin typeface="Times New Roman" panose="02020603050405020304" pitchFamily="18" charset="0"/>
                <a:cs typeface="Times New Roman" panose="02020603050405020304" pitchFamily="18" charset="0"/>
              </a:rPr>
              <a:t>còn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các</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bạn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khác</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đang</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chơi</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bên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ngoài</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Sợ</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bị</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phạt</a:t>
            </a:r>
            <a:r>
              <a:rPr lang="en-US" sz="2400" b="1" dirty="0">
                <a:solidFill>
                  <a:srgbClr val="1C06BC"/>
                </a:solidFill>
                <a:latin typeface="Times New Roman" panose="02020603050405020304" pitchFamily="18" charset="0"/>
                <a:cs typeface="Times New Roman" panose="02020603050405020304" pitchFamily="18" charset="0"/>
              </a:rPr>
              <a:t>, Nam </a:t>
            </a:r>
            <a:r>
              <a:rPr lang="en-US" sz="2400" b="1" dirty="0" err="1">
                <a:solidFill>
                  <a:srgbClr val="1C06BC"/>
                </a:solidFill>
                <a:latin typeface="Times New Roman" panose="02020603050405020304" pitchFamily="18" charset="0"/>
                <a:cs typeface="Times New Roman" panose="02020603050405020304" pitchFamily="18" charset="0"/>
              </a:rPr>
              <a:t>nói</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với</a:t>
            </a:r>
            <a:r>
              <a:rPr lang="en-US" sz="2400" b="1" dirty="0">
                <a:solidFill>
                  <a:srgbClr val="1C06BC"/>
                </a:solidFill>
                <a:latin typeface="Times New Roman" panose="02020603050405020304" pitchFamily="18" charset="0"/>
                <a:cs typeface="Times New Roman" panose="02020603050405020304" pitchFamily="18" charset="0"/>
              </a:rPr>
              <a:t> An </a:t>
            </a:r>
            <a:r>
              <a:rPr lang="en-US" sz="2400" b="1" dirty="0" err="1">
                <a:solidFill>
                  <a:srgbClr val="1C06BC"/>
                </a:solidFill>
                <a:latin typeface="Times New Roman" panose="02020603050405020304" pitchFamily="18" charset="0"/>
                <a:cs typeface="Times New Roman" panose="02020603050405020304" pitchFamily="18" charset="0"/>
              </a:rPr>
              <a:t>giấu</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kín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chuyện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dùm</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mình</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đừng</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cho</a:t>
            </a:r>
            <a:r>
              <a:rPr lang="en-US" sz="2400" b="1" dirty="0">
                <a:solidFill>
                  <a:srgbClr val="1C06BC"/>
                </a:solidFill>
                <a:latin typeface="Times New Roman" panose="02020603050405020304" pitchFamily="18" charset="0"/>
                <a:cs typeface="Times New Roman" panose="02020603050405020304" pitchFamily="18" charset="0"/>
              </a:rPr>
              <a:t> ai </a:t>
            </a:r>
            <a:r>
              <a:rPr lang="en-US" sz="2400" b="1" dirty="0" err="1">
                <a:solidFill>
                  <a:srgbClr val="1C06BC"/>
                </a:solidFill>
                <a:latin typeface="Times New Roman" panose="02020603050405020304" pitchFamily="18" charset="0"/>
                <a:cs typeface="Times New Roman" panose="02020603050405020304" pitchFamily="18" charset="0"/>
              </a:rPr>
              <a:t>biết</a:t>
            </a:r>
            <a:r>
              <a:rPr lang="en-US" sz="2400" b="1" dirty="0">
                <a:solidFill>
                  <a:srgbClr val="1C06BC"/>
                </a:solidFill>
                <a:latin typeface="Times New Roman" panose="02020603050405020304" pitchFamily="18" charset="0"/>
                <a:cs typeface="Times New Roman" panose="02020603050405020304" pitchFamily="18" charset="0"/>
              </a:rPr>
              <a:t>.</a:t>
            </a:r>
          </a:p>
          <a:p>
            <a:pPr marL="0" indent="0" algn="just">
              <a:buNone/>
            </a:pPr>
            <a:endParaRPr lang="en-US" sz="2400" b="1" dirty="0">
              <a:solidFill>
                <a:srgbClr val="1C06BC"/>
              </a:solidFill>
              <a:latin typeface="Times New Roman" panose="02020603050405020304" pitchFamily="18" charset="0"/>
              <a:cs typeface="Times New Roman" panose="02020603050405020304" pitchFamily="18" charset="0"/>
            </a:endParaRP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a. </a:t>
            </a:r>
            <a:r>
              <a:rPr lang="en-US" sz="2400" dirty="0" err="1">
                <a:solidFill>
                  <a:srgbClr val="000000"/>
                </a:solidFill>
                <a:latin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xét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Nam?</a:t>
            </a: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b.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282990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266E-0F20-355B-56CE-A144E6605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B9723-2C1F-6C8D-E08F-EBB4DC8B2F91}"/>
              </a:ext>
            </a:extLst>
          </p:cNvPr>
          <p:cNvSpPr>
            <a:spLocks noGrp="1"/>
          </p:cNvSpPr>
          <p:nvPr>
            <p:ph type="title"/>
          </p:nvPr>
        </p:nvSpPr>
        <p:spPr>
          <a:xfrm>
            <a:off x="475344" y="212998"/>
            <a:ext cx="6447501" cy="99060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THẢO LUẬN NHÓM</a:t>
            </a:r>
            <a:br>
              <a:rPr lang="en-US" b="1" dirty="0">
                <a:solidFill>
                  <a:srgbClr val="FF0000"/>
                </a:solidFill>
                <a:latin typeface="Times New Roman" panose="02020603050405020304" pitchFamily="18" charset="0"/>
                <a:cs typeface="Times New Roman" panose="02020603050405020304" pitchFamily="18" charset="0"/>
              </a:rPr>
            </a:br>
            <a:r>
              <a:rPr lang="en-US" sz="2400" b="1" dirty="0">
                <a:solidFill>
                  <a:srgbClr val="1C06BC"/>
                </a:solidFill>
                <a:latin typeface="Times New Roman" panose="02020603050405020304" pitchFamily="18" charset="0"/>
                <a:cs typeface="Times New Roman" panose="02020603050405020304" pitchFamily="18" charset="0"/>
              </a:rPr>
              <a:t>(</a:t>
            </a:r>
            <a:r>
              <a:rPr lang="en-US" sz="2400" b="1" dirty="0" err="1">
                <a:solidFill>
                  <a:srgbClr val="1C06BC"/>
                </a:solidFill>
                <a:latin typeface="Times New Roman" panose="02020603050405020304" pitchFamily="18" charset="0"/>
                <a:cs typeface="Times New Roman" panose="02020603050405020304" pitchFamily="18" charset="0"/>
              </a:rPr>
              <a:t>Sử</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dụng</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kĩ</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thuật</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khăn</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trải</a:t>
            </a:r>
            <a:r>
              <a:rPr lang="en-US" sz="2400" b="1" dirty="0">
                <a:solidFill>
                  <a:srgbClr val="1C06BC"/>
                </a:solidFill>
                <a:latin typeface="Times New Roman" panose="02020603050405020304" pitchFamily="18" charset="0"/>
                <a:cs typeface="Times New Roman" panose="02020603050405020304" pitchFamily="18" charset="0"/>
              </a:rPr>
              <a:t> </a:t>
            </a:r>
            <a:r>
              <a:rPr lang="en-US" sz="2400" b="1" dirty="0" err="1">
                <a:solidFill>
                  <a:srgbClr val="1C06BC"/>
                </a:solidFill>
                <a:latin typeface="Times New Roman" panose="02020603050405020304" pitchFamily="18" charset="0"/>
                <a:cs typeface="Times New Roman" panose="02020603050405020304" pitchFamily="18" charset="0"/>
              </a:rPr>
              <a:t>bàn</a:t>
            </a:r>
            <a:r>
              <a:rPr lang="en-US" sz="2400" b="1" dirty="0">
                <a:solidFill>
                  <a:srgbClr val="1C06BC"/>
                </a:solidFill>
                <a:latin typeface="Times New Roman" panose="02020603050405020304" pitchFamily="18"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D1F594BF-82FA-669B-F594-C36486AFA23A}"/>
              </a:ext>
            </a:extLst>
          </p:cNvPr>
          <p:cNvSpPr>
            <a:spLocks noGrp="1"/>
          </p:cNvSpPr>
          <p:nvPr>
            <p:ph idx="1"/>
          </p:nvPr>
        </p:nvSpPr>
        <p:spPr>
          <a:xfrm>
            <a:off x="508001" y="1419622"/>
            <a:ext cx="6872311" cy="3111400"/>
          </a:xfrm>
        </p:spPr>
        <p:txBody>
          <a:bodyPr>
            <a:normAutofit/>
          </a:bodyPr>
          <a:lstStyle/>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TÌM CÁC BIỂU HIỆN CHƯA TÔN TRỌNG SỰ THẬT</a:t>
            </a:r>
          </a:p>
        </p:txBody>
      </p:sp>
    </p:spTree>
    <p:extLst>
      <p:ext uri="{BB962C8B-B14F-4D97-AF65-F5344CB8AC3E}">
        <p14:creationId xmlns:p14="http://schemas.microsoft.com/office/powerpoint/2010/main" val="104571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E850A-17DE-C2A8-567F-88F36116F4EA}"/>
              </a:ext>
            </a:extLst>
          </p:cNvPr>
          <p:cNvSpPr>
            <a:spLocks noGrp="1"/>
          </p:cNvSpPr>
          <p:nvPr>
            <p:ph idx="1"/>
          </p:nvPr>
        </p:nvSpPr>
        <p:spPr>
          <a:xfrm>
            <a:off x="508001" y="267494"/>
            <a:ext cx="6447501" cy="4263528"/>
          </a:xfrm>
        </p:spPr>
        <p:txBody>
          <a:bodyPr/>
          <a:lstStyle/>
          <a:p>
            <a:endParaRPr lang="en-US" dirty="0"/>
          </a:p>
        </p:txBody>
      </p:sp>
      <p:sp>
        <p:nvSpPr>
          <p:cNvPr id="4" name="Rectangle 3">
            <a:extLst>
              <a:ext uri="{FF2B5EF4-FFF2-40B4-BE49-F238E27FC236}">
                <a16:creationId xmlns:a16="http://schemas.microsoft.com/office/drawing/2014/main" id="{00E3C5D7-38C2-70F1-A6B7-5EB616F60D43}"/>
              </a:ext>
            </a:extLst>
          </p:cNvPr>
          <p:cNvSpPr/>
          <p:nvPr/>
        </p:nvSpPr>
        <p:spPr>
          <a:xfrm>
            <a:off x="496946" y="267494"/>
            <a:ext cx="6447500" cy="4263528"/>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Ý Y</a:t>
            </a:r>
          </a:p>
        </p:txBody>
      </p:sp>
      <p:sp>
        <p:nvSpPr>
          <p:cNvPr id="5" name="Rectangle 4">
            <a:extLst>
              <a:ext uri="{FF2B5EF4-FFF2-40B4-BE49-F238E27FC236}">
                <a16:creationId xmlns:a16="http://schemas.microsoft.com/office/drawing/2014/main" id="{25FBC74E-C38A-6526-9D49-9F8DBDF88797}"/>
              </a:ext>
            </a:extLst>
          </p:cNvPr>
          <p:cNvSpPr/>
          <p:nvPr/>
        </p:nvSpPr>
        <p:spPr>
          <a:xfrm>
            <a:off x="1342694" y="898932"/>
            <a:ext cx="4813481" cy="29689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Viết</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chung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cả</a:t>
            </a:r>
            <a:r>
              <a:rPr lang="en-US" dirty="0">
                <a:solidFill>
                  <a:schemeClr val="tx1"/>
                </a:solidFill>
              </a:rPr>
              <a:t> </a:t>
            </a:r>
            <a:r>
              <a:rPr lang="en-US" dirty="0" err="1">
                <a:solidFill>
                  <a:schemeClr val="tx1"/>
                </a:solidFill>
              </a:rPr>
              <a:t>nhóm</a:t>
            </a:r>
            <a:endParaRPr lang="en-US" dirty="0">
              <a:solidFill>
                <a:schemeClr val="tx1"/>
              </a:solidFill>
            </a:endParaRPr>
          </a:p>
        </p:txBody>
      </p:sp>
      <p:cxnSp>
        <p:nvCxnSpPr>
          <p:cNvPr id="15" name="Straight Connector 14">
            <a:extLst>
              <a:ext uri="{FF2B5EF4-FFF2-40B4-BE49-F238E27FC236}">
                <a16:creationId xmlns:a16="http://schemas.microsoft.com/office/drawing/2014/main" id="{7835D99A-5104-AFC0-27D0-84D1AF5267AE}"/>
              </a:ext>
            </a:extLst>
          </p:cNvPr>
          <p:cNvCxnSpPr/>
          <p:nvPr/>
        </p:nvCxnSpPr>
        <p:spPr>
          <a:xfrm flipH="1" flipV="1">
            <a:off x="508001" y="267494"/>
            <a:ext cx="823639" cy="64807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37E5A4F-F8B2-73F8-E725-09D43B6DA657}"/>
              </a:ext>
            </a:extLst>
          </p:cNvPr>
          <p:cNvCxnSpPr/>
          <p:nvPr/>
        </p:nvCxnSpPr>
        <p:spPr>
          <a:xfrm flipV="1">
            <a:off x="6156176" y="267494"/>
            <a:ext cx="788270" cy="64807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A2F1105-E3CD-728F-A688-659A8211866A}"/>
              </a:ext>
            </a:extLst>
          </p:cNvPr>
          <p:cNvCxnSpPr/>
          <p:nvPr/>
        </p:nvCxnSpPr>
        <p:spPr>
          <a:xfrm>
            <a:off x="6156175" y="3867893"/>
            <a:ext cx="788271" cy="663129"/>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1BB3558-A1CF-E77F-09C6-D41057A7DA0D}"/>
              </a:ext>
            </a:extLst>
          </p:cNvPr>
          <p:cNvCxnSpPr/>
          <p:nvPr/>
        </p:nvCxnSpPr>
        <p:spPr>
          <a:xfrm flipH="1">
            <a:off x="508000" y="3882950"/>
            <a:ext cx="834693" cy="633015"/>
          </a:xfrm>
          <a:prstGeom prst="line">
            <a:avLst/>
          </a:prstGeom>
        </p:spPr>
        <p:style>
          <a:lnRef idx="1">
            <a:schemeClr val="dk1"/>
          </a:lnRef>
          <a:fillRef idx="0">
            <a:schemeClr val="dk1"/>
          </a:fillRef>
          <a:effectRef idx="0">
            <a:schemeClr val="dk1"/>
          </a:effectRef>
          <a:fontRef idx="minor">
            <a:schemeClr val="tx1"/>
          </a:fontRef>
        </p:style>
      </p:cxnSp>
      <p:sp>
        <p:nvSpPr>
          <p:cNvPr id="2" name="Text Box 5">
            <a:extLst>
              <a:ext uri="{FF2B5EF4-FFF2-40B4-BE49-F238E27FC236}">
                <a16:creationId xmlns:a16="http://schemas.microsoft.com/office/drawing/2014/main" id="{2789C35B-3917-C46D-88D8-E4589FD1AA0D}"/>
              </a:ext>
            </a:extLst>
          </p:cNvPr>
          <p:cNvSpPr txBox="1">
            <a:spLocks noChangeArrowheads="1"/>
          </p:cNvSpPr>
          <p:nvPr/>
        </p:nvSpPr>
        <p:spPr bwMode="auto">
          <a:xfrm>
            <a:off x="2694161" y="32842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6" name="Text Box 5">
            <a:extLst>
              <a:ext uri="{FF2B5EF4-FFF2-40B4-BE49-F238E27FC236}">
                <a16:creationId xmlns:a16="http://schemas.microsoft.com/office/drawing/2014/main" id="{DDC54472-BF42-08BC-1BB0-845B2E93F2FF}"/>
              </a:ext>
            </a:extLst>
          </p:cNvPr>
          <p:cNvSpPr txBox="1">
            <a:spLocks noChangeArrowheads="1"/>
          </p:cNvSpPr>
          <p:nvPr/>
        </p:nvSpPr>
        <p:spPr bwMode="auto">
          <a:xfrm>
            <a:off x="2627784" y="3963942"/>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7" name="Text Box 5">
            <a:extLst>
              <a:ext uri="{FF2B5EF4-FFF2-40B4-BE49-F238E27FC236}">
                <a16:creationId xmlns:a16="http://schemas.microsoft.com/office/drawing/2014/main" id="{43636589-9304-404E-B7FC-BFCBD2D6400B}"/>
              </a:ext>
            </a:extLst>
          </p:cNvPr>
          <p:cNvSpPr txBox="1">
            <a:spLocks noChangeArrowheads="1"/>
          </p:cNvSpPr>
          <p:nvPr/>
        </p:nvSpPr>
        <p:spPr bwMode="auto">
          <a:xfrm>
            <a:off x="6156174" y="1547004"/>
            <a:ext cx="722265" cy="15288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 name="Text Box 5">
            <a:extLst>
              <a:ext uri="{FF2B5EF4-FFF2-40B4-BE49-F238E27FC236}">
                <a16:creationId xmlns:a16="http://schemas.microsoft.com/office/drawing/2014/main" id="{3D06A09D-63EF-7FED-DEE6-7DA523D82059}"/>
              </a:ext>
            </a:extLst>
          </p:cNvPr>
          <p:cNvSpPr txBox="1">
            <a:spLocks noChangeArrowheads="1"/>
          </p:cNvSpPr>
          <p:nvPr/>
        </p:nvSpPr>
        <p:spPr bwMode="auto">
          <a:xfrm>
            <a:off x="573421" y="1419622"/>
            <a:ext cx="703266" cy="1800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Tree>
    <p:extLst>
      <p:ext uri="{BB962C8B-B14F-4D97-AF65-F5344CB8AC3E}">
        <p14:creationId xmlns:p14="http://schemas.microsoft.com/office/powerpoint/2010/main" val="327448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8B04-4803-32C5-4A11-9C836E234A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D8433-EC31-E4A4-5516-A5379648711D}"/>
              </a:ext>
            </a:extLst>
          </p:cNvPr>
          <p:cNvSpPr>
            <a:spLocks noGrp="1"/>
          </p:cNvSpPr>
          <p:nvPr>
            <p:ph idx="1"/>
          </p:nvPr>
        </p:nvSpPr>
        <p:spPr>
          <a:xfrm>
            <a:off x="508001" y="267494"/>
            <a:ext cx="6447501" cy="4263528"/>
          </a:xfrm>
        </p:spPr>
        <p:txBody>
          <a:bodyPr/>
          <a:lstStyle/>
          <a:p>
            <a:endParaRPr lang="en-US" dirty="0"/>
          </a:p>
        </p:txBody>
      </p:sp>
      <p:sp>
        <p:nvSpPr>
          <p:cNvPr id="4" name="Rectangle 3">
            <a:extLst>
              <a:ext uri="{FF2B5EF4-FFF2-40B4-BE49-F238E27FC236}">
                <a16:creationId xmlns:a16="http://schemas.microsoft.com/office/drawing/2014/main" id="{81D60089-56A1-7201-A750-5FA5AAAB661A}"/>
              </a:ext>
            </a:extLst>
          </p:cNvPr>
          <p:cNvSpPr/>
          <p:nvPr/>
        </p:nvSpPr>
        <p:spPr>
          <a:xfrm>
            <a:off x="496946" y="267494"/>
            <a:ext cx="8323526" cy="4263528"/>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Ý Y</a:t>
            </a:r>
          </a:p>
        </p:txBody>
      </p:sp>
      <p:sp>
        <p:nvSpPr>
          <p:cNvPr id="5" name="Rectangle 4">
            <a:extLst>
              <a:ext uri="{FF2B5EF4-FFF2-40B4-BE49-F238E27FC236}">
                <a16:creationId xmlns:a16="http://schemas.microsoft.com/office/drawing/2014/main" id="{E5BC424A-75C4-C81F-49BB-5B2560CBA7D5}"/>
              </a:ext>
            </a:extLst>
          </p:cNvPr>
          <p:cNvSpPr/>
          <p:nvPr/>
        </p:nvSpPr>
        <p:spPr>
          <a:xfrm>
            <a:off x="1239789" y="843558"/>
            <a:ext cx="6768752" cy="32403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panose="02020603050405020304" pitchFamily="18" charset="0"/>
                <a:cs typeface="Times New Roman" panose="02020603050405020304" pitchFamily="18" charset="0"/>
              </a:rPr>
              <a:t>CÁC BIỂU HIỆN CHƯA TÔN TRỌNG SỰ THẬT</a:t>
            </a:r>
          </a:p>
          <a:p>
            <a:pPr algn="ctr"/>
            <a:endParaRPr lang="en-US" sz="2400" b="1"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nl-NL" sz="2400" dirty="0">
                <a:solidFill>
                  <a:schemeClr val="bg1"/>
                </a:solidFill>
                <a:latin typeface="Times New Roman" panose="02020603050405020304" pitchFamily="18" charset="0"/>
                <a:cs typeface="Times New Roman" panose="02020603050405020304" pitchFamily="18" charset="0"/>
              </a:rPr>
              <a:t>  Không dám nhận lỗi khi mình có khuyết điểm;</a:t>
            </a:r>
          </a:p>
          <a:p>
            <a:pPr marL="285750" indent="-285750">
              <a:buFontTx/>
              <a:buChar char="-"/>
            </a:pPr>
            <a:r>
              <a:rPr lang="nl-NL" sz="2400" dirty="0">
                <a:solidFill>
                  <a:schemeClr val="bg1"/>
                </a:solidFill>
                <a:latin typeface="Times New Roman" panose="02020603050405020304" pitchFamily="18" charset="0"/>
                <a:cs typeface="Times New Roman" panose="02020603050405020304" pitchFamily="18" charset="0"/>
              </a:rPr>
              <a:t>Thiếu trung thực, nói dối;</a:t>
            </a:r>
          </a:p>
          <a:p>
            <a:pPr marL="285750" indent="-285750">
              <a:buFontTx/>
              <a:buChar char="-"/>
            </a:pPr>
            <a:r>
              <a:rPr lang="nl-NL" sz="2400" dirty="0">
                <a:solidFill>
                  <a:schemeClr val="bg1"/>
                </a:solidFill>
                <a:latin typeface="Times New Roman" panose="02020603050405020304" pitchFamily="18" charset="0"/>
                <a:cs typeface="Times New Roman" panose="02020603050405020304" pitchFamily="18" charset="0"/>
              </a:rPr>
              <a:t>Trốn tránh trách nhiệm; </a:t>
            </a:r>
          </a:p>
          <a:p>
            <a:pPr marL="285750" indent="-285750">
              <a:buFontTx/>
              <a:buChar char="-"/>
            </a:pPr>
            <a:r>
              <a:rPr lang="nl-NL" sz="2400" dirty="0">
                <a:solidFill>
                  <a:schemeClr val="bg1"/>
                </a:solidFill>
                <a:latin typeface="Times New Roman" panose="02020603050405020304" pitchFamily="18" charset="0"/>
                <a:cs typeface="Times New Roman" panose="02020603050405020304" pitchFamily="18" charset="0"/>
              </a:rPr>
              <a:t>Không dám đấu tranh để bảo vệ cái đúng, chống lại cái sai;</a:t>
            </a:r>
          </a:p>
          <a:p>
            <a:pPr marL="285750" indent="-285750">
              <a:buFontTx/>
              <a:buChar char="-"/>
            </a:pPr>
            <a:r>
              <a:rPr lang="nl-NL" sz="2400" dirty="0">
                <a:solidFill>
                  <a:schemeClr val="bg1"/>
                </a:solidFill>
                <a:latin typeface="Times New Roman" panose="02020603050405020304" pitchFamily="18" charset="0"/>
                <a:cs typeface="Times New Roman" panose="02020603050405020304" pitchFamily="18" charset="0"/>
              </a:rPr>
              <a:t>Sống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a:t>
            </a:r>
            <a:r>
              <a:rPr lang="en-US" sz="2400" dirty="0">
                <a:solidFill>
                  <a:schemeClr val="bg1"/>
                </a:solidFill>
                <a:latin typeface="Times New Roman" panose="02020603050405020304" pitchFamily="18" charset="0"/>
                <a:cs typeface="Times New Roman" panose="02020603050405020304" pitchFamily="18" charset="0"/>
              </a:rPr>
              <a:t>…</a:t>
            </a:r>
          </a:p>
        </p:txBody>
      </p:sp>
      <p:cxnSp>
        <p:nvCxnSpPr>
          <p:cNvPr id="15" name="Straight Connector 14">
            <a:extLst>
              <a:ext uri="{FF2B5EF4-FFF2-40B4-BE49-F238E27FC236}">
                <a16:creationId xmlns:a16="http://schemas.microsoft.com/office/drawing/2014/main" id="{47EBDAFE-52D0-5323-90FD-A63BC352516C}"/>
              </a:ext>
            </a:extLst>
          </p:cNvPr>
          <p:cNvCxnSpPr>
            <a:cxnSpLocks/>
          </p:cNvCxnSpPr>
          <p:nvPr/>
        </p:nvCxnSpPr>
        <p:spPr>
          <a:xfrm flipH="1" flipV="1">
            <a:off x="504183" y="288442"/>
            <a:ext cx="735606" cy="55511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8B4938B-78BF-6F9F-C33D-E6DC04D3861D}"/>
              </a:ext>
            </a:extLst>
          </p:cNvPr>
          <p:cNvCxnSpPr>
            <a:cxnSpLocks/>
          </p:cNvCxnSpPr>
          <p:nvPr/>
        </p:nvCxnSpPr>
        <p:spPr>
          <a:xfrm flipV="1">
            <a:off x="8036019" y="267494"/>
            <a:ext cx="788271" cy="57606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7FD5006-D23D-9BE5-953B-00C771388DF8}"/>
              </a:ext>
            </a:extLst>
          </p:cNvPr>
          <p:cNvCxnSpPr>
            <a:cxnSpLocks/>
          </p:cNvCxnSpPr>
          <p:nvPr/>
        </p:nvCxnSpPr>
        <p:spPr>
          <a:xfrm>
            <a:off x="8036019" y="4083917"/>
            <a:ext cx="780635" cy="440982"/>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7098D94-8268-DB59-CA89-F0079E04A9E9}"/>
              </a:ext>
            </a:extLst>
          </p:cNvPr>
          <p:cNvCxnSpPr>
            <a:cxnSpLocks/>
          </p:cNvCxnSpPr>
          <p:nvPr/>
        </p:nvCxnSpPr>
        <p:spPr>
          <a:xfrm flipH="1">
            <a:off x="488158" y="4083917"/>
            <a:ext cx="751631" cy="44098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317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ChangeArrowheads="1"/>
          </p:cNvSpPr>
          <p:nvPr/>
        </p:nvSpPr>
        <p:spPr bwMode="auto">
          <a:xfrm rot="1344446">
            <a:off x="6590125" y="518724"/>
            <a:ext cx="2349948" cy="1151335"/>
          </a:xfrm>
          <a:prstGeom prst="wedgeEllipseCallout">
            <a:avLst>
              <a:gd name="adj1" fmla="val -55222"/>
              <a:gd name="adj2" fmla="val 52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dirty="0"/>
              <a:t>CÙNG SUY NGẪM</a:t>
            </a:r>
          </a:p>
        </p:txBody>
      </p:sp>
      <p:sp>
        <p:nvSpPr>
          <p:cNvPr id="30727" name="AutoShape 7"/>
          <p:cNvSpPr>
            <a:spLocks noChangeArrowheads="1"/>
          </p:cNvSpPr>
          <p:nvPr/>
        </p:nvSpPr>
        <p:spPr bwMode="auto">
          <a:xfrm>
            <a:off x="611560" y="175530"/>
            <a:ext cx="6299449" cy="1882621"/>
          </a:xfrm>
          <a:prstGeom prst="ribbon">
            <a:avLst>
              <a:gd name="adj1" fmla="val 12500"/>
              <a:gd name="adj2" fmla="val 50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a:solidFill>
                  <a:srgbClr val="000000"/>
                </a:solidFill>
              </a:rPr>
              <a:t>Những</a:t>
            </a:r>
            <a:r>
              <a:rPr lang="en-US" sz="2400" dirty="0">
                <a:solidFill>
                  <a:srgbClr val="000000"/>
                </a:solidFill>
              </a:rPr>
              <a:t> </a:t>
            </a:r>
            <a:r>
              <a:rPr lang="en-US" sz="2400" dirty="0" err="1">
                <a:solidFill>
                  <a:srgbClr val="000000"/>
                </a:solidFill>
              </a:rPr>
              <a:t>trường</a:t>
            </a:r>
            <a:r>
              <a:rPr lang="en-US" sz="2400" dirty="0">
                <a:solidFill>
                  <a:srgbClr val="000000"/>
                </a:solidFill>
              </a:rPr>
              <a:t> </a:t>
            </a:r>
            <a:r>
              <a:rPr lang="en-US" sz="2400" dirty="0" err="1">
                <a:solidFill>
                  <a:srgbClr val="000000"/>
                </a:solidFill>
              </a:rPr>
              <a:t>hợp</a:t>
            </a:r>
            <a:r>
              <a:rPr lang="en-US" sz="2400" dirty="0">
                <a:solidFill>
                  <a:srgbClr val="000000"/>
                </a:solidFill>
              </a:rPr>
              <a:t> </a:t>
            </a:r>
            <a:r>
              <a:rPr lang="en-US" sz="2400" dirty="0" err="1">
                <a:solidFill>
                  <a:srgbClr val="000000"/>
                </a:solidFill>
              </a:rPr>
              <a:t>nào</a:t>
            </a:r>
            <a:r>
              <a:rPr lang="en-US" sz="2400" dirty="0">
                <a:solidFill>
                  <a:srgbClr val="000000"/>
                </a:solidFill>
              </a:rPr>
              <a:t> </a:t>
            </a:r>
          </a:p>
          <a:p>
            <a:pPr algn="ctr"/>
            <a:r>
              <a:rPr lang="en-US" sz="2400" dirty="0" err="1">
                <a:solidFill>
                  <a:srgbClr val="000000"/>
                </a:solidFill>
              </a:rPr>
              <a:t>có</a:t>
            </a:r>
            <a:r>
              <a:rPr lang="en-US" sz="2400" dirty="0">
                <a:solidFill>
                  <a:srgbClr val="000000"/>
                </a:solidFill>
              </a:rPr>
              <a:t> </a:t>
            </a:r>
            <a:r>
              <a:rPr lang="en-US" sz="2400" dirty="0" err="1">
                <a:solidFill>
                  <a:srgbClr val="000000"/>
                </a:solidFill>
              </a:rPr>
              <a:t>thể</a:t>
            </a:r>
            <a:r>
              <a:rPr lang="en-US" sz="2400" dirty="0">
                <a:solidFill>
                  <a:srgbClr val="000000"/>
                </a:solidFill>
              </a:rPr>
              <a:t> </a:t>
            </a:r>
            <a:r>
              <a:rPr lang="en-US" sz="2400" dirty="0" err="1">
                <a:solidFill>
                  <a:srgbClr val="000000"/>
                </a:solidFill>
              </a:rPr>
              <a:t>không</a:t>
            </a:r>
            <a:r>
              <a:rPr lang="en-US" sz="2400" dirty="0">
                <a:solidFill>
                  <a:srgbClr val="000000"/>
                </a:solidFill>
              </a:rPr>
              <a:t> </a:t>
            </a:r>
            <a:r>
              <a:rPr lang="en-US" sz="2400" dirty="0" err="1">
                <a:solidFill>
                  <a:srgbClr val="000000"/>
                </a:solidFill>
              </a:rPr>
              <a:t>nói</a:t>
            </a:r>
            <a:r>
              <a:rPr lang="en-US" sz="2400" dirty="0">
                <a:solidFill>
                  <a:srgbClr val="000000"/>
                </a:solidFill>
              </a:rPr>
              <a:t> </a:t>
            </a:r>
            <a:r>
              <a:rPr lang="en-US" sz="2400" dirty="0" err="1">
                <a:solidFill>
                  <a:srgbClr val="000000"/>
                </a:solidFill>
              </a:rPr>
              <a:t>thật</a:t>
            </a:r>
            <a:r>
              <a:rPr lang="en-US" sz="2400" dirty="0">
                <a:solidFill>
                  <a:srgbClr val="000000"/>
                </a:solidFill>
              </a:rPr>
              <a:t> </a:t>
            </a:r>
          </a:p>
          <a:p>
            <a:pPr algn="ctr"/>
            <a:r>
              <a:rPr lang="en-US" sz="2400" dirty="0" err="1">
                <a:solidFill>
                  <a:srgbClr val="000000"/>
                </a:solidFill>
              </a:rPr>
              <a:t>mà</a:t>
            </a:r>
            <a:r>
              <a:rPr lang="en-US" sz="2400" dirty="0">
                <a:solidFill>
                  <a:srgbClr val="000000"/>
                </a:solidFill>
              </a:rPr>
              <a:t> </a:t>
            </a:r>
            <a:r>
              <a:rPr lang="en-US" sz="2400" dirty="0" err="1">
                <a:solidFill>
                  <a:srgbClr val="000000"/>
                </a:solidFill>
              </a:rPr>
              <a:t>vẫn</a:t>
            </a:r>
            <a:r>
              <a:rPr lang="en-US" sz="2400" dirty="0">
                <a:solidFill>
                  <a:srgbClr val="000000"/>
                </a:solidFill>
              </a:rPr>
              <a:t> </a:t>
            </a:r>
            <a:r>
              <a:rPr lang="en-US" sz="2400" dirty="0" err="1">
                <a:solidFill>
                  <a:srgbClr val="000000"/>
                </a:solidFill>
              </a:rPr>
              <a:t>không</a:t>
            </a:r>
            <a:r>
              <a:rPr lang="en-US" sz="2400" dirty="0">
                <a:solidFill>
                  <a:srgbClr val="000000"/>
                </a:solidFill>
              </a:rPr>
              <a:t> </a:t>
            </a:r>
            <a:r>
              <a:rPr lang="en-US" sz="2400" dirty="0" err="1">
                <a:solidFill>
                  <a:srgbClr val="000000"/>
                </a:solidFill>
              </a:rPr>
              <a:t>bị</a:t>
            </a:r>
            <a:r>
              <a:rPr lang="en-US" sz="2400" dirty="0">
                <a:solidFill>
                  <a:srgbClr val="000000"/>
                </a:solidFill>
              </a:rPr>
              <a:t> </a:t>
            </a:r>
            <a:r>
              <a:rPr lang="en-US" sz="2400" dirty="0" err="1">
                <a:solidFill>
                  <a:srgbClr val="000000"/>
                </a:solidFill>
              </a:rPr>
              <a:t>coi</a:t>
            </a:r>
            <a:r>
              <a:rPr lang="en-US" sz="2400" dirty="0">
                <a:solidFill>
                  <a:srgbClr val="000000"/>
                </a:solidFill>
              </a:rPr>
              <a:t> </a:t>
            </a:r>
            <a:r>
              <a:rPr lang="en-US" sz="2400" dirty="0" err="1">
                <a:solidFill>
                  <a:srgbClr val="000000"/>
                </a:solidFill>
              </a:rPr>
              <a:t>là</a:t>
            </a:r>
            <a:r>
              <a:rPr lang="en-US" sz="2400" dirty="0">
                <a:solidFill>
                  <a:srgbClr val="000000"/>
                </a:solidFill>
              </a:rPr>
              <a:t> </a:t>
            </a:r>
          </a:p>
          <a:p>
            <a:pPr algn="ctr"/>
            <a:r>
              <a:rPr lang="en-US" sz="2400" dirty="0" err="1">
                <a:solidFill>
                  <a:srgbClr val="000000"/>
                </a:solidFill>
              </a:rPr>
              <a:t>thiếu</a:t>
            </a:r>
            <a:r>
              <a:rPr lang="en-US" sz="2400" dirty="0">
                <a:solidFill>
                  <a:srgbClr val="000000"/>
                </a:solidFill>
              </a:rPr>
              <a:t> </a:t>
            </a:r>
            <a:r>
              <a:rPr lang="en-US" sz="2400" dirty="0" err="1">
                <a:solidFill>
                  <a:srgbClr val="000000"/>
                </a:solidFill>
              </a:rPr>
              <a:t>tôn</a:t>
            </a:r>
            <a:r>
              <a:rPr lang="en-US" sz="2400" dirty="0">
                <a:solidFill>
                  <a:srgbClr val="000000"/>
                </a:solidFill>
              </a:rPr>
              <a:t> </a:t>
            </a:r>
            <a:r>
              <a:rPr lang="en-US" sz="2400" dirty="0" err="1">
                <a:solidFill>
                  <a:srgbClr val="000000"/>
                </a:solidFill>
              </a:rPr>
              <a:t>trọng</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thật</a:t>
            </a:r>
            <a:endParaRPr lang="en-US" sz="2400" dirty="0">
              <a:solidFill>
                <a:srgbClr val="000000"/>
              </a:solidFill>
            </a:endParaRPr>
          </a:p>
        </p:txBody>
      </p:sp>
      <p:sp>
        <p:nvSpPr>
          <p:cNvPr id="30729" name="Line 9"/>
          <p:cNvSpPr>
            <a:spLocks noChangeShapeType="1"/>
          </p:cNvSpPr>
          <p:nvPr/>
        </p:nvSpPr>
        <p:spPr bwMode="auto">
          <a:xfrm>
            <a:off x="1676400" y="2343150"/>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30731" name="Line 11"/>
          <p:cNvSpPr>
            <a:spLocks noChangeShapeType="1"/>
          </p:cNvSpPr>
          <p:nvPr/>
        </p:nvSpPr>
        <p:spPr bwMode="auto">
          <a:xfrm>
            <a:off x="1676400" y="3200400"/>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30733" name="Line 13"/>
          <p:cNvSpPr>
            <a:spLocks noChangeShapeType="1"/>
          </p:cNvSpPr>
          <p:nvPr/>
        </p:nvSpPr>
        <p:spPr bwMode="auto">
          <a:xfrm>
            <a:off x="1676400" y="4000500"/>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30734" name="AutoShape 14"/>
          <p:cNvSpPr>
            <a:spLocks/>
          </p:cNvSpPr>
          <p:nvPr/>
        </p:nvSpPr>
        <p:spPr bwMode="auto">
          <a:xfrm rot="5400000">
            <a:off x="3311390" y="182274"/>
            <a:ext cx="1914526" cy="7543800"/>
          </a:xfrm>
          <a:prstGeom prst="rightBrace">
            <a:avLst>
              <a:gd name="adj1" fmla="val 110000"/>
              <a:gd name="adj2" fmla="val 50000"/>
            </a:avLst>
          </a:pr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350"/>
          </a:p>
        </p:txBody>
      </p:sp>
      <p:sp>
        <p:nvSpPr>
          <p:cNvPr id="30735" name="Rectangle 15"/>
          <p:cNvSpPr>
            <a:spLocks noChangeArrowheads="1"/>
          </p:cNvSpPr>
          <p:nvPr/>
        </p:nvSpPr>
        <p:spPr bwMode="auto">
          <a:xfrm>
            <a:off x="467544" y="2539711"/>
            <a:ext cx="77048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Tôn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trọng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sự</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không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có</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nghĩa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gì</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nghĩ</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gì</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tùy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tiện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nói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ra</a:t>
            </a:r>
            <a:endParaRPr lang="en-US" sz="2000" b="1"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FF0000"/>
                </a:solidFill>
                <a:latin typeface="Times New Roman" panose="02020603050405020304" pitchFamily="18" charset="0"/>
                <a:cs typeface="Times New Roman" panose="02020603050405020304" pitchFamily="18" charset="0"/>
              </a:rPr>
              <a:t>Mà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phải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nói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đúng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lúc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đúng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chỗ</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đúng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tượng</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77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0724"/>
                                        </p:tgtEl>
                                        <p:attrNameLst>
                                          <p:attrName>style.visibility</p:attrName>
                                        </p:attrNameLst>
                                      </p:cBhvr>
                                      <p:to>
                                        <p:strVal val="visible"/>
                                      </p:to>
                                    </p:set>
                                    <p:set>
                                      <p:cBhvr>
                                        <p:cTn id="7" dur="228" fill="hold">
                                          <p:stCondLst>
                                            <p:cond delay="0"/>
                                          </p:stCondLst>
                                        </p:cTn>
                                        <p:tgtEl>
                                          <p:spTgt spid="30724"/>
                                        </p:tgtEl>
                                        <p:attrNameLst>
                                          <p:attrName>style.rotation</p:attrName>
                                        </p:attrNameLst>
                                      </p:cBhvr>
                                      <p:to>
                                        <p:strVal val="-45.0"/>
                                      </p:to>
                                    </p:set>
                                    <p:anim calcmode="lin" valueType="num">
                                      <p:cBhvr>
                                        <p:cTn id="8" dur="228" fill="hold">
                                          <p:stCondLst>
                                            <p:cond delay="228"/>
                                          </p:stCondLst>
                                        </p:cTn>
                                        <p:tgtEl>
                                          <p:spTgt spid="3072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072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072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0724"/>
                                        </p:tgtEl>
                                        <p:attrNameLst>
                                          <p:attrName>ppt_y</p:attrName>
                                        </p:attrNameLst>
                                      </p:cBhvr>
                                      <p:tavLst>
                                        <p:tav tm="0">
                                          <p:val>
                                            <p:strVal val="#ppt_y-(0.354*#ppt_w-0.172*#ppt_h)"/>
                                          </p:val>
                                        </p:tav>
                                        <p:tav tm="100000">
                                          <p:val>
                                            <p:strVal val="#ppt_y"/>
                                          </p:val>
                                        </p:tav>
                                      </p:tavLst>
                                    </p:anim>
                                  </p:childTnLst>
                                </p:cTn>
                              </p:par>
                              <p:par>
                                <p:cTn id="12" presetID="8" presetClass="entr" presetSubtype="16" fill="hold" grpId="0" nodeType="withEffect">
                                  <p:stCondLst>
                                    <p:cond delay="0"/>
                                  </p:stCondLst>
                                  <p:childTnLst>
                                    <p:set>
                                      <p:cBhvr>
                                        <p:cTn id="13" dur="1" fill="hold">
                                          <p:stCondLst>
                                            <p:cond delay="0"/>
                                          </p:stCondLst>
                                        </p:cTn>
                                        <p:tgtEl>
                                          <p:spTgt spid="30727"/>
                                        </p:tgtEl>
                                        <p:attrNameLst>
                                          <p:attrName>style.visibility</p:attrName>
                                        </p:attrNameLst>
                                      </p:cBhvr>
                                      <p:to>
                                        <p:strVal val="visible"/>
                                      </p:to>
                                    </p:set>
                                    <p:animEffect transition="in" filter="diamond(in)">
                                      <p:cBhvr>
                                        <p:cTn id="14" dur="2000"/>
                                        <p:tgtEl>
                                          <p:spTgt spid="3072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0729"/>
                                        </p:tgtEl>
                                        <p:attrNameLst>
                                          <p:attrName>style.visibility</p:attrName>
                                        </p:attrNameLst>
                                      </p:cBhvr>
                                      <p:to>
                                        <p:strVal val="visible"/>
                                      </p:to>
                                    </p:set>
                                    <p:animEffect transition="in" filter="wheel(1)">
                                      <p:cBhvr>
                                        <p:cTn id="19" dur="2000"/>
                                        <p:tgtEl>
                                          <p:spTgt spid="3072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0731"/>
                                        </p:tgtEl>
                                        <p:attrNameLst>
                                          <p:attrName>style.visibility</p:attrName>
                                        </p:attrNameLst>
                                      </p:cBhvr>
                                      <p:to>
                                        <p:strVal val="visible"/>
                                      </p:to>
                                    </p:set>
                                    <p:anim calcmode="lin" valueType="num">
                                      <p:cBhvr>
                                        <p:cTn id="24" dur="1000" fill="hold"/>
                                        <p:tgtEl>
                                          <p:spTgt spid="30731"/>
                                        </p:tgtEl>
                                        <p:attrNameLst>
                                          <p:attrName>ppt_w</p:attrName>
                                        </p:attrNameLst>
                                      </p:cBhvr>
                                      <p:tavLst>
                                        <p:tav tm="0">
                                          <p:val>
                                            <p:fltVal val="0"/>
                                          </p:val>
                                        </p:tav>
                                        <p:tav tm="100000">
                                          <p:val>
                                            <p:strVal val="#ppt_w"/>
                                          </p:val>
                                        </p:tav>
                                      </p:tavLst>
                                    </p:anim>
                                    <p:anim calcmode="lin" valueType="num">
                                      <p:cBhvr>
                                        <p:cTn id="25" dur="1000" fill="hold"/>
                                        <p:tgtEl>
                                          <p:spTgt spid="30731"/>
                                        </p:tgtEl>
                                        <p:attrNameLst>
                                          <p:attrName>ppt_h</p:attrName>
                                        </p:attrNameLst>
                                      </p:cBhvr>
                                      <p:tavLst>
                                        <p:tav tm="0">
                                          <p:val>
                                            <p:fltVal val="0"/>
                                          </p:val>
                                        </p:tav>
                                        <p:tav tm="100000">
                                          <p:val>
                                            <p:strVal val="#ppt_h"/>
                                          </p:val>
                                        </p:tav>
                                      </p:tavLst>
                                    </p:anim>
                                    <p:anim calcmode="lin" valueType="num">
                                      <p:cBhvr>
                                        <p:cTn id="26" dur="1000" fill="hold"/>
                                        <p:tgtEl>
                                          <p:spTgt spid="30731"/>
                                        </p:tgtEl>
                                        <p:attrNameLst>
                                          <p:attrName>style.rotation</p:attrName>
                                        </p:attrNameLst>
                                      </p:cBhvr>
                                      <p:tavLst>
                                        <p:tav tm="0">
                                          <p:val>
                                            <p:fltVal val="90"/>
                                          </p:val>
                                        </p:tav>
                                        <p:tav tm="100000">
                                          <p:val>
                                            <p:fltVal val="0"/>
                                          </p:val>
                                        </p:tav>
                                      </p:tavLst>
                                    </p:anim>
                                    <p:animEffect transition="in" filter="fade">
                                      <p:cBhvr>
                                        <p:cTn id="27" dur="1000"/>
                                        <p:tgtEl>
                                          <p:spTgt spid="307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733"/>
                                        </p:tgtEl>
                                        <p:attrNameLst>
                                          <p:attrName>style.visibility</p:attrName>
                                        </p:attrNameLst>
                                      </p:cBhvr>
                                      <p:to>
                                        <p:strVal val="visible"/>
                                      </p:to>
                                    </p:set>
                                    <p:animEffect transition="in" filter="barn(inVertical)">
                                      <p:cBhvr>
                                        <p:cTn id="32" dur="500"/>
                                        <p:tgtEl>
                                          <p:spTgt spid="307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735"/>
                                        </p:tgtEl>
                                        <p:attrNameLst>
                                          <p:attrName>style.visibility</p:attrName>
                                        </p:attrNameLst>
                                      </p:cBhvr>
                                      <p:to>
                                        <p:strVal val="visible"/>
                                      </p:to>
                                    </p:set>
                                    <p:animEffect transition="in" filter="wipe(down)">
                                      <p:cBhvr>
                                        <p:cTn id="37" dur="500"/>
                                        <p:tgtEl>
                                          <p:spTgt spid="307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734"/>
                                        </p:tgtEl>
                                        <p:attrNameLst>
                                          <p:attrName>style.visibility</p:attrName>
                                        </p:attrNameLst>
                                      </p:cBhvr>
                                      <p:to>
                                        <p:strVal val="visible"/>
                                      </p:to>
                                    </p:set>
                                    <p:animEffect transition="in" filter="wipe(down)">
                                      <p:cBhvr>
                                        <p:cTn id="40"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7" grpId="0" animBg="1"/>
      <p:bldP spid="30729" grpId="0" animBg="1"/>
      <p:bldP spid="30731" grpId="0" animBg="1"/>
      <p:bldP spid="30733" grpId="0" animBg="1"/>
      <p:bldP spid="30734" grpId="0" animBg="1"/>
      <p:bldP spid="307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7745-BFDE-5CB2-A657-2277C6F5B16D}"/>
            </a:ext>
          </a:extLst>
        </p:cNvPr>
        <p:cNvGrpSpPr/>
        <p:nvPr/>
      </p:nvGrpSpPr>
      <p:grpSpPr>
        <a:xfrm>
          <a:off x="0" y="0"/>
          <a:ext cx="0" cy="0"/>
          <a:chOff x="0" y="0"/>
          <a:chExt cx="0" cy="0"/>
        </a:xfrm>
      </p:grpSpPr>
      <p:sp>
        <p:nvSpPr>
          <p:cNvPr id="30724" name="AutoShape 4">
            <a:extLst>
              <a:ext uri="{FF2B5EF4-FFF2-40B4-BE49-F238E27FC236}">
                <a16:creationId xmlns:a16="http://schemas.microsoft.com/office/drawing/2014/main" id="{B3AAAD3A-51E9-9E73-DFAF-F5DEEAD68242}"/>
              </a:ext>
            </a:extLst>
          </p:cNvPr>
          <p:cNvSpPr>
            <a:spLocks noChangeArrowheads="1"/>
          </p:cNvSpPr>
          <p:nvPr/>
        </p:nvSpPr>
        <p:spPr bwMode="auto">
          <a:xfrm rot="1344446">
            <a:off x="4619021" y="49990"/>
            <a:ext cx="1581932" cy="1589627"/>
          </a:xfrm>
          <a:prstGeom prst="wedgeEllipseCallout">
            <a:avLst>
              <a:gd name="adj1" fmla="val -47817"/>
              <a:gd name="adj2" fmla="val 1034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dirty="0"/>
              <a:t>CÙNG CHIA SẺ</a:t>
            </a:r>
          </a:p>
        </p:txBody>
      </p:sp>
      <p:sp>
        <p:nvSpPr>
          <p:cNvPr id="30727" name="AutoShape 7">
            <a:extLst>
              <a:ext uri="{FF2B5EF4-FFF2-40B4-BE49-F238E27FC236}">
                <a16:creationId xmlns:a16="http://schemas.microsoft.com/office/drawing/2014/main" id="{8954BCAD-3529-A253-C7B8-5AE9817D042E}"/>
              </a:ext>
            </a:extLst>
          </p:cNvPr>
          <p:cNvSpPr>
            <a:spLocks noChangeArrowheads="1"/>
          </p:cNvSpPr>
          <p:nvPr/>
        </p:nvSpPr>
        <p:spPr bwMode="auto">
          <a:xfrm>
            <a:off x="1350267" y="1779662"/>
            <a:ext cx="6443465" cy="2296882"/>
          </a:xfrm>
          <a:prstGeom prst="ribbon">
            <a:avLst>
              <a:gd name="adj1" fmla="val 12500"/>
              <a:gd name="adj2" fmla="val 50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000000"/>
                </a:solidFill>
              </a:rPr>
              <a:t>Chia </a:t>
            </a:r>
            <a:r>
              <a:rPr lang="en-US" sz="2400" b="1" dirty="0" err="1">
                <a:solidFill>
                  <a:srgbClr val="000000"/>
                </a:solidFill>
              </a:rPr>
              <a:t>sẻ</a:t>
            </a:r>
            <a:r>
              <a:rPr lang="en-US" sz="2400" b="1" dirty="0">
                <a:solidFill>
                  <a:srgbClr val="000000"/>
                </a:solidFill>
              </a:rPr>
              <a:t> </a:t>
            </a:r>
            <a:r>
              <a:rPr lang="en-US" sz="2400" b="1" dirty="0" err="1">
                <a:solidFill>
                  <a:srgbClr val="000000"/>
                </a:solidFill>
              </a:rPr>
              <a:t>những</a:t>
            </a:r>
            <a:r>
              <a:rPr lang="en-US" sz="2400" b="1" dirty="0">
                <a:solidFill>
                  <a:srgbClr val="000000"/>
                </a:solidFill>
              </a:rPr>
              <a:t> </a:t>
            </a:r>
            <a:r>
              <a:rPr lang="en-US" sz="2400" b="1" dirty="0" err="1">
                <a:solidFill>
                  <a:srgbClr val="000000"/>
                </a:solidFill>
              </a:rPr>
              <a:t>việc</a:t>
            </a:r>
            <a:r>
              <a:rPr lang="en-US" sz="2400" b="1" dirty="0">
                <a:solidFill>
                  <a:srgbClr val="000000"/>
                </a:solidFill>
              </a:rPr>
              <a:t> </a:t>
            </a:r>
            <a:r>
              <a:rPr lang="en-US" sz="2400" b="1" dirty="0" err="1">
                <a:solidFill>
                  <a:srgbClr val="000000"/>
                </a:solidFill>
              </a:rPr>
              <a:t>bản</a:t>
            </a:r>
            <a:r>
              <a:rPr lang="en-US" sz="2400" b="1" dirty="0">
                <a:solidFill>
                  <a:srgbClr val="000000"/>
                </a:solidFill>
              </a:rPr>
              <a:t> </a:t>
            </a:r>
          </a:p>
          <a:p>
            <a:pPr algn="ctr"/>
            <a:r>
              <a:rPr lang="en-US" sz="2400" b="1" dirty="0" err="1">
                <a:solidFill>
                  <a:srgbClr val="000000"/>
                </a:solidFill>
              </a:rPr>
              <a:t>thân</a:t>
            </a:r>
            <a:r>
              <a:rPr lang="en-US" sz="2400" b="1" dirty="0">
                <a:solidFill>
                  <a:srgbClr val="000000"/>
                </a:solidFill>
              </a:rPr>
              <a:t> </a:t>
            </a:r>
            <a:r>
              <a:rPr lang="en-US" sz="2400" b="1" dirty="0" err="1">
                <a:solidFill>
                  <a:srgbClr val="000000"/>
                </a:solidFill>
              </a:rPr>
              <a:t>đã</a:t>
            </a:r>
            <a:r>
              <a:rPr lang="en-US" sz="2400" b="1" dirty="0">
                <a:solidFill>
                  <a:srgbClr val="000000"/>
                </a:solidFill>
              </a:rPr>
              <a:t> </a:t>
            </a:r>
            <a:r>
              <a:rPr lang="en-US" sz="2400" b="1" dirty="0" err="1">
                <a:solidFill>
                  <a:srgbClr val="000000"/>
                </a:solidFill>
              </a:rPr>
              <a:t>làm</a:t>
            </a:r>
            <a:r>
              <a:rPr lang="en-US" sz="2400" b="1" dirty="0">
                <a:solidFill>
                  <a:srgbClr val="000000"/>
                </a:solidFill>
              </a:rPr>
              <a:t> </a:t>
            </a:r>
            <a:r>
              <a:rPr lang="en-US" sz="2400" b="1" dirty="0" err="1">
                <a:solidFill>
                  <a:srgbClr val="000000"/>
                </a:solidFill>
              </a:rPr>
              <a:t>thể</a:t>
            </a:r>
            <a:r>
              <a:rPr lang="en-US" sz="2400" b="1" dirty="0">
                <a:solidFill>
                  <a:srgbClr val="000000"/>
                </a:solidFill>
              </a:rPr>
              <a:t> </a:t>
            </a:r>
            <a:r>
              <a:rPr lang="en-US" sz="2400" b="1" dirty="0" err="1">
                <a:solidFill>
                  <a:srgbClr val="000000"/>
                </a:solidFill>
              </a:rPr>
              <a:t>hiện</a:t>
            </a:r>
            <a:endParaRPr lang="en-US" sz="2400" b="1" dirty="0">
              <a:solidFill>
                <a:srgbClr val="000000"/>
              </a:solidFill>
            </a:endParaRPr>
          </a:p>
          <a:p>
            <a:pPr algn="ctr"/>
            <a:r>
              <a:rPr lang="en-US" sz="2400" b="1" dirty="0">
                <a:solidFill>
                  <a:srgbClr val="000000"/>
                </a:solidFill>
              </a:rPr>
              <a:t> </a:t>
            </a:r>
            <a:r>
              <a:rPr lang="en-US" sz="2400" b="1" dirty="0" err="1">
                <a:solidFill>
                  <a:srgbClr val="000000"/>
                </a:solidFill>
              </a:rPr>
              <a:t>tôn</a:t>
            </a:r>
            <a:r>
              <a:rPr lang="en-US" sz="2400" b="1" dirty="0">
                <a:solidFill>
                  <a:srgbClr val="000000"/>
                </a:solidFill>
              </a:rPr>
              <a:t> </a:t>
            </a:r>
            <a:r>
              <a:rPr lang="en-US" sz="2400" b="1" dirty="0" err="1">
                <a:solidFill>
                  <a:srgbClr val="000000"/>
                </a:solidFill>
              </a:rPr>
              <a:t>trọng</a:t>
            </a:r>
            <a:r>
              <a:rPr lang="en-US" sz="2400" b="1" dirty="0">
                <a:solidFill>
                  <a:srgbClr val="000000"/>
                </a:solidFill>
              </a:rPr>
              <a:t> </a:t>
            </a:r>
            <a:r>
              <a:rPr lang="en-US" sz="2400" b="1" dirty="0" err="1">
                <a:solidFill>
                  <a:srgbClr val="000000"/>
                </a:solidFill>
              </a:rPr>
              <a:t>sự</a:t>
            </a:r>
            <a:r>
              <a:rPr lang="en-US" sz="2400" b="1" dirty="0">
                <a:solidFill>
                  <a:srgbClr val="000000"/>
                </a:solidFill>
              </a:rPr>
              <a:t> </a:t>
            </a:r>
            <a:r>
              <a:rPr lang="en-US" sz="2400" b="1" dirty="0" err="1">
                <a:solidFill>
                  <a:srgbClr val="000000"/>
                </a:solidFill>
              </a:rPr>
              <a:t>thật</a:t>
            </a:r>
            <a:endParaRPr lang="en-US" sz="2400" b="1" dirty="0">
              <a:solidFill>
                <a:srgbClr val="000000"/>
              </a:solidFill>
            </a:endParaRPr>
          </a:p>
        </p:txBody>
      </p:sp>
      <p:sp>
        <p:nvSpPr>
          <p:cNvPr id="30733" name="Line 13">
            <a:extLst>
              <a:ext uri="{FF2B5EF4-FFF2-40B4-BE49-F238E27FC236}">
                <a16:creationId xmlns:a16="http://schemas.microsoft.com/office/drawing/2014/main" id="{1256832A-76A5-D16F-0905-E4F3F7AC41EF}"/>
              </a:ext>
            </a:extLst>
          </p:cNvPr>
          <p:cNvSpPr>
            <a:spLocks noChangeShapeType="1"/>
          </p:cNvSpPr>
          <p:nvPr/>
        </p:nvSpPr>
        <p:spPr bwMode="auto">
          <a:xfrm>
            <a:off x="1676400" y="4000500"/>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Tree>
    <p:extLst>
      <p:ext uri="{BB962C8B-B14F-4D97-AF65-F5344CB8AC3E}">
        <p14:creationId xmlns:p14="http://schemas.microsoft.com/office/powerpoint/2010/main" val="22210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0724"/>
                                        </p:tgtEl>
                                        <p:attrNameLst>
                                          <p:attrName>style.visibility</p:attrName>
                                        </p:attrNameLst>
                                      </p:cBhvr>
                                      <p:to>
                                        <p:strVal val="visible"/>
                                      </p:to>
                                    </p:set>
                                    <p:set>
                                      <p:cBhvr>
                                        <p:cTn id="7" dur="228" fill="hold">
                                          <p:stCondLst>
                                            <p:cond delay="0"/>
                                          </p:stCondLst>
                                        </p:cTn>
                                        <p:tgtEl>
                                          <p:spTgt spid="30724"/>
                                        </p:tgtEl>
                                        <p:attrNameLst>
                                          <p:attrName>style.rotation</p:attrName>
                                        </p:attrNameLst>
                                      </p:cBhvr>
                                      <p:to>
                                        <p:strVal val="-45.0"/>
                                      </p:to>
                                    </p:set>
                                    <p:anim calcmode="lin" valueType="num">
                                      <p:cBhvr>
                                        <p:cTn id="8" dur="228" fill="hold">
                                          <p:stCondLst>
                                            <p:cond delay="228"/>
                                          </p:stCondLst>
                                        </p:cTn>
                                        <p:tgtEl>
                                          <p:spTgt spid="3072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072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072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0724"/>
                                        </p:tgtEl>
                                        <p:attrNameLst>
                                          <p:attrName>ppt_y</p:attrName>
                                        </p:attrNameLst>
                                      </p:cBhvr>
                                      <p:tavLst>
                                        <p:tav tm="0">
                                          <p:val>
                                            <p:strVal val="#ppt_y-(0.354*#ppt_w-0.172*#ppt_h)"/>
                                          </p:val>
                                        </p:tav>
                                        <p:tav tm="100000">
                                          <p:val>
                                            <p:strVal val="#ppt_y"/>
                                          </p:val>
                                        </p:tav>
                                      </p:tavLst>
                                    </p:anim>
                                  </p:childTnLst>
                                </p:cTn>
                              </p:par>
                              <p:par>
                                <p:cTn id="12" presetID="8" presetClass="entr" presetSubtype="16" fill="hold" grpId="0" nodeType="withEffect">
                                  <p:stCondLst>
                                    <p:cond delay="0"/>
                                  </p:stCondLst>
                                  <p:childTnLst>
                                    <p:set>
                                      <p:cBhvr>
                                        <p:cTn id="13" dur="1" fill="hold">
                                          <p:stCondLst>
                                            <p:cond delay="0"/>
                                          </p:stCondLst>
                                        </p:cTn>
                                        <p:tgtEl>
                                          <p:spTgt spid="30727"/>
                                        </p:tgtEl>
                                        <p:attrNameLst>
                                          <p:attrName>style.visibility</p:attrName>
                                        </p:attrNameLst>
                                      </p:cBhvr>
                                      <p:to>
                                        <p:strVal val="visible"/>
                                      </p:to>
                                    </p:set>
                                    <p:animEffect transition="in" filter="diamond(in)">
                                      <p:cBhvr>
                                        <p:cTn id="14" dur="2000"/>
                                        <p:tgtEl>
                                          <p:spTgt spid="307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733"/>
                                        </p:tgtEl>
                                        <p:attrNameLst>
                                          <p:attrName>style.visibility</p:attrName>
                                        </p:attrNameLst>
                                      </p:cBhvr>
                                      <p:to>
                                        <p:strVal val="visible"/>
                                      </p:to>
                                    </p:set>
                                    <p:animEffect transition="in" filter="barn(inVertical)">
                                      <p:cBhvr>
                                        <p:cTn id="19"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7" grpId="0" animBg="1"/>
      <p:bldP spid="307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56AE-DE29-10A4-CAF2-13B894926D4C}"/>
              </a:ext>
            </a:extLst>
          </p:cNvPr>
          <p:cNvSpPr>
            <a:spLocks noGrp="1"/>
          </p:cNvSpPr>
          <p:nvPr>
            <p:ph type="title"/>
          </p:nvPr>
        </p:nvSpPr>
        <p:spPr>
          <a:xfrm>
            <a:off x="475344" y="212998"/>
            <a:ext cx="6447501" cy="99060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PHIẾU HỌC TẬP</a:t>
            </a:r>
            <a:br>
              <a:rPr lang="en-US"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1C06BC"/>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0CEB84CD-A9B0-D3DB-39B9-A3709D4E25EA}"/>
              </a:ext>
            </a:extLst>
          </p:cNvPr>
          <p:cNvGraphicFramePr>
            <a:graphicFrameLocks noGrp="1"/>
          </p:cNvGraphicFramePr>
          <p:nvPr>
            <p:ph idx="1"/>
          </p:nvPr>
        </p:nvGraphicFramePr>
        <p:xfrm>
          <a:off x="467544" y="1203598"/>
          <a:ext cx="6454638" cy="3078480"/>
        </p:xfrm>
        <a:graphic>
          <a:graphicData uri="http://schemas.openxmlformats.org/drawingml/2006/table">
            <a:tbl>
              <a:tblPr firstRow="1" bandRow="1">
                <a:tableStyleId>{93296810-A885-4BE3-A3E7-6D5BEEA58F35}</a:tableStyleId>
              </a:tblPr>
              <a:tblGrid>
                <a:gridCol w="5328592">
                  <a:extLst>
                    <a:ext uri="{9D8B030D-6E8A-4147-A177-3AD203B41FA5}">
                      <a16:colId xmlns:a16="http://schemas.microsoft.com/office/drawing/2014/main" val="3596339833"/>
                    </a:ext>
                  </a:extLst>
                </a:gridCol>
                <a:gridCol w="1126046">
                  <a:extLst>
                    <a:ext uri="{9D8B030D-6E8A-4147-A177-3AD203B41FA5}">
                      <a16:colId xmlns:a16="http://schemas.microsoft.com/office/drawing/2014/main" val="1822147729"/>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BIỂU HIỆN BẢN THÂN EM ĐÃ THỰC HIỆN THỂ HIỆN TÔN TRỌNG SỰ THẬT</a:t>
                      </a:r>
                    </a:p>
                  </a:txBody>
                  <a:tcPr/>
                </a:tc>
                <a:tc>
                  <a:txBody>
                    <a:bodyPr/>
                    <a:lstStyle/>
                    <a:p>
                      <a:pPr algn="ctr"/>
                      <a:r>
                        <a:rPr lang="en-US" sz="2000" dirty="0">
                          <a:latin typeface="Times New Roman" panose="02020603050405020304" pitchFamily="18" charset="0"/>
                          <a:cs typeface="Times New Roman" panose="02020603050405020304" pitchFamily="18" charset="0"/>
                        </a:rPr>
                        <a:t>ĐIỂM</a:t>
                      </a:r>
                    </a:p>
                  </a:txBody>
                  <a:tcPr/>
                </a:tc>
                <a:extLst>
                  <a:ext uri="{0D108BD9-81ED-4DB2-BD59-A6C34878D82A}">
                    <a16:rowId xmlns:a16="http://schemas.microsoft.com/office/drawing/2014/main" val="723114895"/>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9865787"/>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386508"/>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3……………………………………………..</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714211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530704"/>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5……………………………………………..</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9225377"/>
                  </a:ext>
                </a:extLst>
              </a:tr>
              <a:tr h="370840">
                <a:tc>
                  <a:txBody>
                    <a:bodyPr/>
                    <a:lstStyle/>
                    <a:p>
                      <a:r>
                        <a:rPr lang="en-US" sz="2000" dirty="0">
                          <a:latin typeface="Times New Roman" panose="02020603050405020304" pitchFamily="18" charset="0"/>
                          <a:cs typeface="Times New Roman" panose="02020603050405020304" pitchFamily="18" charset="0"/>
                        </a:rPr>
                        <a:t>……………………………………………….</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4796426"/>
                  </a:ext>
                </a:extLst>
              </a:tr>
            </a:tbl>
          </a:graphicData>
        </a:graphic>
      </p:graphicFrame>
    </p:spTree>
    <p:extLst>
      <p:ext uri="{BB962C8B-B14F-4D97-AF65-F5344CB8AC3E}">
        <p14:creationId xmlns:p14="http://schemas.microsoft.com/office/powerpoint/2010/main" val="29583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en-US" sz="2600" dirty="0">
                <a:latin typeface="+mj-lt"/>
              </a:rPr>
              <a:t>C</a:t>
            </a:r>
            <a:r>
              <a:rPr lang="vi-VN" sz="2600" dirty="0">
                <a:latin typeface="+mj-lt"/>
              </a:rPr>
              <a:t>hia sẻ suy nghĩ của mình về việc làm của bạn HS trong tình huống</a:t>
            </a: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089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163B-4537-F0B7-C6D2-8F48EEDDFE5B}"/>
              </a:ext>
            </a:extLst>
          </p:cNvPr>
          <p:cNvSpPr>
            <a:spLocks noGrp="1"/>
          </p:cNvSpPr>
          <p:nvPr>
            <p:ph type="title"/>
          </p:nvPr>
        </p:nvSpPr>
        <p:spPr>
          <a:xfrm>
            <a:off x="758791" y="81674"/>
            <a:ext cx="7886700" cy="994172"/>
          </a:xfrm>
        </p:spPr>
        <p:txBody>
          <a:bodyPr>
            <a:noAutofit/>
          </a:bodyPr>
          <a:lstStyle/>
          <a:p>
            <a:pPr algn="just"/>
            <a:r>
              <a:rPr lang="vi-VN" sz="2000" b="1" i="0" dirty="0">
                <a:solidFill>
                  <a:srgbClr val="333333"/>
                </a:solidFill>
                <a:effectLst/>
                <a:latin typeface="Times New Roman" panose="02020603050405020304" pitchFamily="18" charset="0"/>
                <a:cs typeface="Times New Roman" panose="02020603050405020304" pitchFamily="18" charset="0"/>
              </a:rPr>
              <a:t>“Nhiều lần tôi bị va quệt, hỏng xe nhưng không được xin lỗi. Việc làm là bình thường, đương nhiên nhưng đây là lần đầu tiên tôi được ứng xử vậy nên rất vui”, </a:t>
            </a:r>
            <a:r>
              <a:rPr lang="vi-VN" sz="2000" b="1" i="0" dirty="0">
                <a:solidFill>
                  <a:srgbClr val="333333"/>
                </a:solidFill>
                <a:effectLst/>
                <a:highlight>
                  <a:srgbClr val="FFFF00"/>
                </a:highlight>
                <a:latin typeface="Times New Roman" panose="02020603050405020304" pitchFamily="18" charset="0"/>
                <a:cs typeface="Times New Roman" panose="02020603050405020304" pitchFamily="18" charset="0"/>
              </a:rPr>
              <a:t>anh Nguyễn Hữu Chung chia sẻ.</a:t>
            </a:r>
            <a:endParaRPr lang="en-US" sz="2000" b="1" dirty="0">
              <a:highlight>
                <a:srgbClr val="FFFF00"/>
              </a:highlight>
              <a:latin typeface="Times New Roman" panose="02020603050405020304" pitchFamily="18" charset="0"/>
              <a:cs typeface="Times New Roman" panose="02020603050405020304" pitchFamily="18" charset="0"/>
            </a:endParaRPr>
          </a:p>
        </p:txBody>
      </p:sp>
      <p:pic>
        <p:nvPicPr>
          <p:cNvPr id="1026" name="Picture 2" descr="Nam sinh Hải Phòng (áo xanh), người để lại lời xin lỗi khi làm vỡ gương. Ảnh: Đức Biên">
            <a:extLst>
              <a:ext uri="{FF2B5EF4-FFF2-40B4-BE49-F238E27FC236}">
                <a16:creationId xmlns:a16="http://schemas.microsoft.com/office/drawing/2014/main" id="{9C060A04-971F-7218-F9CE-A3A466343E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3758" y="1394601"/>
            <a:ext cx="3824727" cy="34956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E5CBD38A-7983-3506-E965-59AB96A939AA}"/>
              </a:ext>
            </a:extLst>
          </p:cNvPr>
          <p:cNvGrpSpPr>
            <a:grpSpLocks/>
          </p:cNvGrpSpPr>
          <p:nvPr/>
        </p:nvGrpSpPr>
        <p:grpSpPr bwMode="auto">
          <a:xfrm>
            <a:off x="21894" y="-42830"/>
            <a:ext cx="9122106" cy="5184576"/>
            <a:chOff x="1033" y="594"/>
            <a:chExt cx="10438" cy="7632"/>
          </a:xfrm>
        </p:grpSpPr>
        <p:sp>
          <p:nvSpPr>
            <p:cNvPr id="5" name="Freeform 3">
              <a:extLst>
                <a:ext uri="{FF2B5EF4-FFF2-40B4-BE49-F238E27FC236}">
                  <a16:creationId xmlns:a16="http://schemas.microsoft.com/office/drawing/2014/main" id="{7AA4744C-BE0F-B984-9296-015F554A8811}"/>
                </a:ext>
              </a:extLst>
            </p:cNvPr>
            <p:cNvSpPr>
              <a:spLocks/>
            </p:cNvSpPr>
            <p:nvPr/>
          </p:nvSpPr>
          <p:spPr bwMode="auto">
            <a:xfrm>
              <a:off x="11205" y="1159"/>
              <a:ext cx="226" cy="163"/>
            </a:xfrm>
            <a:custGeom>
              <a:avLst/>
              <a:gdLst>
                <a:gd name="T0" fmla="*/ 32 w 73"/>
                <a:gd name="T1" fmla="*/ 105 h 105"/>
                <a:gd name="T2" fmla="*/ 32 w 73"/>
                <a:gd name="T3" fmla="*/ 13 h 105"/>
                <a:gd name="T4" fmla="*/ 0 w 73"/>
                <a:gd name="T5" fmla="*/ 13 h 105"/>
                <a:gd name="T6" fmla="*/ 0 w 73"/>
                <a:gd name="T7" fmla="*/ 0 h 105"/>
                <a:gd name="T8" fmla="*/ 73 w 73"/>
                <a:gd name="T9" fmla="*/ 0 h 105"/>
                <a:gd name="T10" fmla="*/ 73 w 73"/>
                <a:gd name="T11" fmla="*/ 13 h 105"/>
                <a:gd name="T12" fmla="*/ 45 w 73"/>
                <a:gd name="T13" fmla="*/ 13 h 105"/>
                <a:gd name="T14" fmla="*/ 45 w 73"/>
                <a:gd name="T15" fmla="*/ 105 h 105"/>
                <a:gd name="T16" fmla="*/ 32 w 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5">
                  <a:moveTo>
                    <a:pt x="32" y="105"/>
                  </a:moveTo>
                  <a:lnTo>
                    <a:pt x="32" y="13"/>
                  </a:lnTo>
                  <a:lnTo>
                    <a:pt x="0" y="13"/>
                  </a:lnTo>
                  <a:lnTo>
                    <a:pt x="0" y="0"/>
                  </a:lnTo>
                  <a:lnTo>
                    <a:pt x="73" y="0"/>
                  </a:lnTo>
                  <a:lnTo>
                    <a:pt x="73" y="13"/>
                  </a:lnTo>
                  <a:lnTo>
                    <a:pt x="45" y="13"/>
                  </a:lnTo>
                  <a:lnTo>
                    <a:pt x="45" y="105"/>
                  </a:lnTo>
                  <a:lnTo>
                    <a:pt x="32" y="105"/>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4">
              <a:extLst>
                <a:ext uri="{FF2B5EF4-FFF2-40B4-BE49-F238E27FC236}">
                  <a16:creationId xmlns:a16="http://schemas.microsoft.com/office/drawing/2014/main" id="{947D0C73-10A8-EAC2-A03E-3B3A786BA720}"/>
                </a:ext>
              </a:extLst>
            </p:cNvPr>
            <p:cNvSpPr>
              <a:spLocks noEditPoints="1"/>
            </p:cNvSpPr>
            <p:nvPr/>
          </p:nvSpPr>
          <p:spPr bwMode="auto">
            <a:xfrm>
              <a:off x="1033" y="594"/>
              <a:ext cx="1626" cy="810"/>
            </a:xfrm>
            <a:custGeom>
              <a:avLst/>
              <a:gdLst>
                <a:gd name="T0" fmla="*/ 64 w 525"/>
                <a:gd name="T1" fmla="*/ 209 h 523"/>
                <a:gd name="T2" fmla="*/ 76 w 525"/>
                <a:gd name="T3" fmla="*/ 162 h 523"/>
                <a:gd name="T4" fmla="*/ 6 w 525"/>
                <a:gd name="T5" fmla="*/ 174 h 523"/>
                <a:gd name="T6" fmla="*/ 51 w 525"/>
                <a:gd name="T7" fmla="*/ 317 h 523"/>
                <a:gd name="T8" fmla="*/ 29 w 525"/>
                <a:gd name="T9" fmla="*/ 324 h 523"/>
                <a:gd name="T10" fmla="*/ 0 w 525"/>
                <a:gd name="T11" fmla="*/ 327 h 523"/>
                <a:gd name="T12" fmla="*/ 67 w 525"/>
                <a:gd name="T13" fmla="*/ 371 h 523"/>
                <a:gd name="T14" fmla="*/ 13 w 525"/>
                <a:gd name="T15" fmla="*/ 387 h 523"/>
                <a:gd name="T16" fmla="*/ 60 w 525"/>
                <a:gd name="T17" fmla="*/ 393 h 523"/>
                <a:gd name="T18" fmla="*/ 13 w 525"/>
                <a:gd name="T19" fmla="*/ 473 h 523"/>
                <a:gd name="T20" fmla="*/ 35 w 525"/>
                <a:gd name="T21" fmla="*/ 514 h 523"/>
                <a:gd name="T22" fmla="*/ 92 w 525"/>
                <a:gd name="T23" fmla="*/ 428 h 523"/>
                <a:gd name="T24" fmla="*/ 111 w 525"/>
                <a:gd name="T25" fmla="*/ 412 h 523"/>
                <a:gd name="T26" fmla="*/ 89 w 525"/>
                <a:gd name="T27" fmla="*/ 358 h 523"/>
                <a:gd name="T28" fmla="*/ 115 w 525"/>
                <a:gd name="T29" fmla="*/ 254 h 523"/>
                <a:gd name="T30" fmla="*/ 99 w 525"/>
                <a:gd name="T31" fmla="*/ 292 h 523"/>
                <a:gd name="T32" fmla="*/ 73 w 525"/>
                <a:gd name="T33" fmla="*/ 317 h 523"/>
                <a:gd name="T34" fmla="*/ 76 w 525"/>
                <a:gd name="T35" fmla="*/ 254 h 523"/>
                <a:gd name="T36" fmla="*/ 51 w 525"/>
                <a:gd name="T37" fmla="*/ 165 h 523"/>
                <a:gd name="T38" fmla="*/ 159 w 525"/>
                <a:gd name="T39" fmla="*/ 178 h 523"/>
                <a:gd name="T40" fmla="*/ 194 w 525"/>
                <a:gd name="T41" fmla="*/ 178 h 523"/>
                <a:gd name="T42" fmla="*/ 60 w 525"/>
                <a:gd name="T43" fmla="*/ 19 h 523"/>
                <a:gd name="T44" fmla="*/ 86 w 525"/>
                <a:gd name="T45" fmla="*/ 73 h 523"/>
                <a:gd name="T46" fmla="*/ 0 w 525"/>
                <a:gd name="T47" fmla="*/ 82 h 523"/>
                <a:gd name="T48" fmla="*/ 0 w 525"/>
                <a:gd name="T49" fmla="*/ 9 h 523"/>
                <a:gd name="T50" fmla="*/ 115 w 525"/>
                <a:gd name="T51" fmla="*/ 130 h 523"/>
                <a:gd name="T52" fmla="*/ 102 w 525"/>
                <a:gd name="T53" fmla="*/ 216 h 523"/>
                <a:gd name="T54" fmla="*/ 111 w 525"/>
                <a:gd name="T55" fmla="*/ 162 h 523"/>
                <a:gd name="T56" fmla="*/ 204 w 525"/>
                <a:gd name="T57" fmla="*/ 124 h 523"/>
                <a:gd name="T58" fmla="*/ 197 w 525"/>
                <a:gd name="T59" fmla="*/ 89 h 523"/>
                <a:gd name="T60" fmla="*/ 60 w 525"/>
                <a:gd name="T61" fmla="*/ 105 h 523"/>
                <a:gd name="T62" fmla="*/ 13 w 525"/>
                <a:gd name="T63" fmla="*/ 133 h 523"/>
                <a:gd name="T64" fmla="*/ 95 w 525"/>
                <a:gd name="T65" fmla="*/ 127 h 523"/>
                <a:gd name="T66" fmla="*/ 121 w 525"/>
                <a:gd name="T67" fmla="*/ 13 h 523"/>
                <a:gd name="T68" fmla="*/ 130 w 525"/>
                <a:gd name="T69" fmla="*/ 47 h 523"/>
                <a:gd name="T70" fmla="*/ 111 w 525"/>
                <a:gd name="T71" fmla="*/ 92 h 523"/>
                <a:gd name="T72" fmla="*/ 92 w 525"/>
                <a:gd name="T73" fmla="*/ 111 h 523"/>
                <a:gd name="T74" fmla="*/ 194 w 525"/>
                <a:gd name="T75" fmla="*/ 47 h 523"/>
                <a:gd name="T76" fmla="*/ 188 w 525"/>
                <a:gd name="T77" fmla="*/ 86 h 523"/>
                <a:gd name="T78" fmla="*/ 150 w 525"/>
                <a:gd name="T79" fmla="*/ 41 h 523"/>
                <a:gd name="T80" fmla="*/ 229 w 525"/>
                <a:gd name="T81" fmla="*/ 3 h 523"/>
                <a:gd name="T82" fmla="*/ 350 w 525"/>
                <a:gd name="T83" fmla="*/ 28 h 523"/>
                <a:gd name="T84" fmla="*/ 302 w 525"/>
                <a:gd name="T85" fmla="*/ 19 h 523"/>
                <a:gd name="T86" fmla="*/ 366 w 525"/>
                <a:gd name="T87" fmla="*/ 28 h 523"/>
                <a:gd name="T88" fmla="*/ 388 w 525"/>
                <a:gd name="T89" fmla="*/ 38 h 523"/>
                <a:gd name="T90" fmla="*/ 408 w 525"/>
                <a:gd name="T91" fmla="*/ 16 h 523"/>
                <a:gd name="T92" fmla="*/ 417 w 525"/>
                <a:gd name="T93" fmla="*/ 60 h 523"/>
                <a:gd name="T94" fmla="*/ 522 w 525"/>
                <a:gd name="T95" fmla="*/ 3 h 523"/>
                <a:gd name="T96" fmla="*/ 439 w 525"/>
                <a:gd name="T97" fmla="*/ 70 h 523"/>
                <a:gd name="T98" fmla="*/ 430 w 525"/>
                <a:gd name="T99" fmla="*/ 114 h 523"/>
                <a:gd name="T100" fmla="*/ 401 w 525"/>
                <a:gd name="T101" fmla="*/ 82 h 523"/>
                <a:gd name="T102" fmla="*/ 325 w 525"/>
                <a:gd name="T103" fmla="*/ 120 h 523"/>
                <a:gd name="T104" fmla="*/ 245 w 525"/>
                <a:gd name="T105" fmla="*/ 92 h 523"/>
                <a:gd name="T106" fmla="*/ 331 w 525"/>
                <a:gd name="T107" fmla="*/ 101 h 523"/>
                <a:gd name="T108" fmla="*/ 245 w 525"/>
                <a:gd name="T109" fmla="*/ 51 h 523"/>
                <a:gd name="T110" fmla="*/ 191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184"/>
                  </a:moveTo>
                  <a:lnTo>
                    <a:pt x="54" y="184"/>
                  </a:lnTo>
                  <a:lnTo>
                    <a:pt x="51" y="187"/>
                  </a:lnTo>
                  <a:lnTo>
                    <a:pt x="48" y="193"/>
                  </a:lnTo>
                  <a:lnTo>
                    <a:pt x="48" y="200"/>
                  </a:lnTo>
                  <a:lnTo>
                    <a:pt x="51" y="206"/>
                  </a:lnTo>
                  <a:lnTo>
                    <a:pt x="57" y="209"/>
                  </a:lnTo>
                  <a:lnTo>
                    <a:pt x="64" y="209"/>
                  </a:lnTo>
                  <a:lnTo>
                    <a:pt x="73" y="203"/>
                  </a:lnTo>
                  <a:lnTo>
                    <a:pt x="80" y="200"/>
                  </a:lnTo>
                  <a:lnTo>
                    <a:pt x="83" y="193"/>
                  </a:lnTo>
                  <a:lnTo>
                    <a:pt x="86" y="187"/>
                  </a:lnTo>
                  <a:lnTo>
                    <a:pt x="86" y="178"/>
                  </a:lnTo>
                  <a:lnTo>
                    <a:pt x="86" y="171"/>
                  </a:lnTo>
                  <a:lnTo>
                    <a:pt x="83" y="165"/>
                  </a:lnTo>
                  <a:lnTo>
                    <a:pt x="76" y="162"/>
                  </a:lnTo>
                  <a:lnTo>
                    <a:pt x="70" y="155"/>
                  </a:lnTo>
                  <a:lnTo>
                    <a:pt x="60" y="152"/>
                  </a:lnTo>
                  <a:lnTo>
                    <a:pt x="51" y="149"/>
                  </a:lnTo>
                  <a:lnTo>
                    <a:pt x="41" y="149"/>
                  </a:lnTo>
                  <a:lnTo>
                    <a:pt x="32" y="152"/>
                  </a:lnTo>
                  <a:lnTo>
                    <a:pt x="22" y="159"/>
                  </a:lnTo>
                  <a:lnTo>
                    <a:pt x="16" y="165"/>
                  </a:lnTo>
                  <a:lnTo>
                    <a:pt x="6" y="174"/>
                  </a:lnTo>
                  <a:lnTo>
                    <a:pt x="3" y="184"/>
                  </a:lnTo>
                  <a:lnTo>
                    <a:pt x="0" y="200"/>
                  </a:lnTo>
                  <a:lnTo>
                    <a:pt x="0" y="216"/>
                  </a:lnTo>
                  <a:lnTo>
                    <a:pt x="3" y="228"/>
                  </a:lnTo>
                  <a:lnTo>
                    <a:pt x="6" y="241"/>
                  </a:lnTo>
                  <a:lnTo>
                    <a:pt x="19" y="260"/>
                  </a:lnTo>
                  <a:lnTo>
                    <a:pt x="32" y="282"/>
                  </a:lnTo>
                  <a:lnTo>
                    <a:pt x="51" y="317"/>
                  </a:lnTo>
                  <a:lnTo>
                    <a:pt x="67" y="352"/>
                  </a:lnTo>
                  <a:lnTo>
                    <a:pt x="51" y="355"/>
                  </a:lnTo>
                  <a:lnTo>
                    <a:pt x="35" y="352"/>
                  </a:lnTo>
                  <a:lnTo>
                    <a:pt x="29" y="349"/>
                  </a:lnTo>
                  <a:lnTo>
                    <a:pt x="22" y="343"/>
                  </a:lnTo>
                  <a:lnTo>
                    <a:pt x="19" y="336"/>
                  </a:lnTo>
                  <a:lnTo>
                    <a:pt x="19" y="327"/>
                  </a:lnTo>
                  <a:lnTo>
                    <a:pt x="29" y="324"/>
                  </a:lnTo>
                  <a:lnTo>
                    <a:pt x="32" y="317"/>
                  </a:lnTo>
                  <a:lnTo>
                    <a:pt x="32" y="308"/>
                  </a:lnTo>
                  <a:lnTo>
                    <a:pt x="25" y="301"/>
                  </a:lnTo>
                  <a:lnTo>
                    <a:pt x="19" y="298"/>
                  </a:lnTo>
                  <a:lnTo>
                    <a:pt x="13" y="298"/>
                  </a:lnTo>
                  <a:lnTo>
                    <a:pt x="6" y="305"/>
                  </a:lnTo>
                  <a:lnTo>
                    <a:pt x="0" y="314"/>
                  </a:lnTo>
                  <a:lnTo>
                    <a:pt x="0" y="327"/>
                  </a:lnTo>
                  <a:lnTo>
                    <a:pt x="0" y="343"/>
                  </a:lnTo>
                  <a:lnTo>
                    <a:pt x="6" y="352"/>
                  </a:lnTo>
                  <a:lnTo>
                    <a:pt x="16" y="358"/>
                  </a:lnTo>
                  <a:lnTo>
                    <a:pt x="29" y="365"/>
                  </a:lnTo>
                  <a:lnTo>
                    <a:pt x="41" y="368"/>
                  </a:lnTo>
                  <a:lnTo>
                    <a:pt x="54" y="368"/>
                  </a:lnTo>
                  <a:lnTo>
                    <a:pt x="67" y="365"/>
                  </a:lnTo>
                  <a:lnTo>
                    <a:pt x="67" y="371"/>
                  </a:lnTo>
                  <a:lnTo>
                    <a:pt x="70" y="374"/>
                  </a:lnTo>
                  <a:lnTo>
                    <a:pt x="57" y="381"/>
                  </a:lnTo>
                  <a:lnTo>
                    <a:pt x="48" y="384"/>
                  </a:lnTo>
                  <a:lnTo>
                    <a:pt x="38" y="387"/>
                  </a:lnTo>
                  <a:lnTo>
                    <a:pt x="25" y="384"/>
                  </a:lnTo>
                  <a:lnTo>
                    <a:pt x="22" y="384"/>
                  </a:lnTo>
                  <a:lnTo>
                    <a:pt x="16" y="384"/>
                  </a:lnTo>
                  <a:lnTo>
                    <a:pt x="13" y="387"/>
                  </a:lnTo>
                  <a:lnTo>
                    <a:pt x="9" y="390"/>
                  </a:lnTo>
                  <a:lnTo>
                    <a:pt x="9" y="397"/>
                  </a:lnTo>
                  <a:lnTo>
                    <a:pt x="13" y="400"/>
                  </a:lnTo>
                  <a:lnTo>
                    <a:pt x="16" y="403"/>
                  </a:lnTo>
                  <a:lnTo>
                    <a:pt x="19" y="406"/>
                  </a:lnTo>
                  <a:lnTo>
                    <a:pt x="35" y="409"/>
                  </a:lnTo>
                  <a:lnTo>
                    <a:pt x="48" y="403"/>
                  </a:lnTo>
                  <a:lnTo>
                    <a:pt x="60" y="393"/>
                  </a:lnTo>
                  <a:lnTo>
                    <a:pt x="70" y="384"/>
                  </a:lnTo>
                  <a:lnTo>
                    <a:pt x="67" y="393"/>
                  </a:lnTo>
                  <a:lnTo>
                    <a:pt x="64" y="406"/>
                  </a:lnTo>
                  <a:lnTo>
                    <a:pt x="60" y="416"/>
                  </a:lnTo>
                  <a:lnTo>
                    <a:pt x="54" y="425"/>
                  </a:lnTo>
                  <a:lnTo>
                    <a:pt x="41" y="441"/>
                  </a:lnTo>
                  <a:lnTo>
                    <a:pt x="25" y="457"/>
                  </a:lnTo>
                  <a:lnTo>
                    <a:pt x="13" y="473"/>
                  </a:lnTo>
                  <a:lnTo>
                    <a:pt x="3" y="492"/>
                  </a:lnTo>
                  <a:lnTo>
                    <a:pt x="0" y="501"/>
                  </a:lnTo>
                  <a:lnTo>
                    <a:pt x="0" y="511"/>
                  </a:lnTo>
                  <a:lnTo>
                    <a:pt x="3" y="517"/>
                  </a:lnTo>
                  <a:lnTo>
                    <a:pt x="9" y="520"/>
                  </a:lnTo>
                  <a:lnTo>
                    <a:pt x="16" y="523"/>
                  </a:lnTo>
                  <a:lnTo>
                    <a:pt x="25" y="520"/>
                  </a:lnTo>
                  <a:lnTo>
                    <a:pt x="35" y="514"/>
                  </a:lnTo>
                  <a:lnTo>
                    <a:pt x="45" y="504"/>
                  </a:lnTo>
                  <a:lnTo>
                    <a:pt x="54" y="485"/>
                  </a:lnTo>
                  <a:lnTo>
                    <a:pt x="64" y="460"/>
                  </a:lnTo>
                  <a:lnTo>
                    <a:pt x="70" y="435"/>
                  </a:lnTo>
                  <a:lnTo>
                    <a:pt x="76" y="409"/>
                  </a:lnTo>
                  <a:lnTo>
                    <a:pt x="80" y="416"/>
                  </a:lnTo>
                  <a:lnTo>
                    <a:pt x="86" y="425"/>
                  </a:lnTo>
                  <a:lnTo>
                    <a:pt x="92" y="428"/>
                  </a:lnTo>
                  <a:lnTo>
                    <a:pt x="102" y="431"/>
                  </a:lnTo>
                  <a:lnTo>
                    <a:pt x="108" y="431"/>
                  </a:lnTo>
                  <a:lnTo>
                    <a:pt x="111" y="431"/>
                  </a:lnTo>
                  <a:lnTo>
                    <a:pt x="115" y="428"/>
                  </a:lnTo>
                  <a:lnTo>
                    <a:pt x="115" y="425"/>
                  </a:lnTo>
                  <a:lnTo>
                    <a:pt x="115" y="419"/>
                  </a:lnTo>
                  <a:lnTo>
                    <a:pt x="115" y="416"/>
                  </a:lnTo>
                  <a:lnTo>
                    <a:pt x="111" y="412"/>
                  </a:lnTo>
                  <a:lnTo>
                    <a:pt x="108" y="412"/>
                  </a:lnTo>
                  <a:lnTo>
                    <a:pt x="99" y="409"/>
                  </a:lnTo>
                  <a:lnTo>
                    <a:pt x="89" y="403"/>
                  </a:lnTo>
                  <a:lnTo>
                    <a:pt x="83" y="397"/>
                  </a:lnTo>
                  <a:lnTo>
                    <a:pt x="76" y="390"/>
                  </a:lnTo>
                  <a:lnTo>
                    <a:pt x="76" y="374"/>
                  </a:lnTo>
                  <a:lnTo>
                    <a:pt x="76" y="362"/>
                  </a:lnTo>
                  <a:lnTo>
                    <a:pt x="89" y="358"/>
                  </a:lnTo>
                  <a:lnTo>
                    <a:pt x="99" y="355"/>
                  </a:lnTo>
                  <a:lnTo>
                    <a:pt x="105" y="349"/>
                  </a:lnTo>
                  <a:lnTo>
                    <a:pt x="111" y="339"/>
                  </a:lnTo>
                  <a:lnTo>
                    <a:pt x="124" y="324"/>
                  </a:lnTo>
                  <a:lnTo>
                    <a:pt x="127" y="305"/>
                  </a:lnTo>
                  <a:lnTo>
                    <a:pt x="127" y="282"/>
                  </a:lnTo>
                  <a:lnTo>
                    <a:pt x="118" y="263"/>
                  </a:lnTo>
                  <a:lnTo>
                    <a:pt x="115" y="254"/>
                  </a:lnTo>
                  <a:lnTo>
                    <a:pt x="105" y="244"/>
                  </a:lnTo>
                  <a:lnTo>
                    <a:pt x="95" y="238"/>
                  </a:lnTo>
                  <a:lnTo>
                    <a:pt x="86" y="228"/>
                  </a:lnTo>
                  <a:lnTo>
                    <a:pt x="92" y="241"/>
                  </a:lnTo>
                  <a:lnTo>
                    <a:pt x="95" y="257"/>
                  </a:lnTo>
                  <a:lnTo>
                    <a:pt x="95" y="270"/>
                  </a:lnTo>
                  <a:lnTo>
                    <a:pt x="92" y="282"/>
                  </a:lnTo>
                  <a:lnTo>
                    <a:pt x="99" y="292"/>
                  </a:lnTo>
                  <a:lnTo>
                    <a:pt x="105" y="298"/>
                  </a:lnTo>
                  <a:lnTo>
                    <a:pt x="108" y="311"/>
                  </a:lnTo>
                  <a:lnTo>
                    <a:pt x="105" y="320"/>
                  </a:lnTo>
                  <a:lnTo>
                    <a:pt x="102" y="330"/>
                  </a:lnTo>
                  <a:lnTo>
                    <a:pt x="95" y="339"/>
                  </a:lnTo>
                  <a:lnTo>
                    <a:pt x="89" y="346"/>
                  </a:lnTo>
                  <a:lnTo>
                    <a:pt x="76" y="349"/>
                  </a:lnTo>
                  <a:lnTo>
                    <a:pt x="73" y="317"/>
                  </a:lnTo>
                  <a:lnTo>
                    <a:pt x="64" y="285"/>
                  </a:lnTo>
                  <a:lnTo>
                    <a:pt x="54" y="260"/>
                  </a:lnTo>
                  <a:lnTo>
                    <a:pt x="41" y="235"/>
                  </a:lnTo>
                  <a:lnTo>
                    <a:pt x="51" y="244"/>
                  </a:lnTo>
                  <a:lnTo>
                    <a:pt x="64" y="254"/>
                  </a:lnTo>
                  <a:lnTo>
                    <a:pt x="73" y="263"/>
                  </a:lnTo>
                  <a:lnTo>
                    <a:pt x="83" y="276"/>
                  </a:lnTo>
                  <a:lnTo>
                    <a:pt x="76" y="254"/>
                  </a:lnTo>
                  <a:lnTo>
                    <a:pt x="67" y="235"/>
                  </a:lnTo>
                  <a:lnTo>
                    <a:pt x="51" y="219"/>
                  </a:lnTo>
                  <a:lnTo>
                    <a:pt x="25" y="200"/>
                  </a:lnTo>
                  <a:lnTo>
                    <a:pt x="25" y="187"/>
                  </a:lnTo>
                  <a:lnTo>
                    <a:pt x="29" y="178"/>
                  </a:lnTo>
                  <a:lnTo>
                    <a:pt x="35" y="171"/>
                  </a:lnTo>
                  <a:lnTo>
                    <a:pt x="41" y="168"/>
                  </a:lnTo>
                  <a:lnTo>
                    <a:pt x="51" y="165"/>
                  </a:lnTo>
                  <a:lnTo>
                    <a:pt x="60" y="171"/>
                  </a:lnTo>
                  <a:lnTo>
                    <a:pt x="64" y="178"/>
                  </a:lnTo>
                  <a:lnTo>
                    <a:pt x="64" y="184"/>
                  </a:lnTo>
                  <a:close/>
                  <a:moveTo>
                    <a:pt x="127" y="124"/>
                  </a:moveTo>
                  <a:lnTo>
                    <a:pt x="127" y="127"/>
                  </a:lnTo>
                  <a:lnTo>
                    <a:pt x="137" y="149"/>
                  </a:lnTo>
                  <a:lnTo>
                    <a:pt x="150" y="165"/>
                  </a:lnTo>
                  <a:lnTo>
                    <a:pt x="159" y="178"/>
                  </a:lnTo>
                  <a:lnTo>
                    <a:pt x="169" y="187"/>
                  </a:lnTo>
                  <a:lnTo>
                    <a:pt x="178" y="193"/>
                  </a:lnTo>
                  <a:lnTo>
                    <a:pt x="185" y="197"/>
                  </a:lnTo>
                  <a:lnTo>
                    <a:pt x="191" y="197"/>
                  </a:lnTo>
                  <a:lnTo>
                    <a:pt x="197" y="193"/>
                  </a:lnTo>
                  <a:lnTo>
                    <a:pt x="197" y="190"/>
                  </a:lnTo>
                  <a:lnTo>
                    <a:pt x="197" y="184"/>
                  </a:lnTo>
                  <a:lnTo>
                    <a:pt x="194" y="178"/>
                  </a:lnTo>
                  <a:lnTo>
                    <a:pt x="191" y="168"/>
                  </a:lnTo>
                  <a:lnTo>
                    <a:pt x="181" y="159"/>
                  </a:lnTo>
                  <a:lnTo>
                    <a:pt x="169" y="146"/>
                  </a:lnTo>
                  <a:lnTo>
                    <a:pt x="150" y="136"/>
                  </a:lnTo>
                  <a:lnTo>
                    <a:pt x="127" y="127"/>
                  </a:lnTo>
                  <a:lnTo>
                    <a:pt x="127" y="124"/>
                  </a:lnTo>
                  <a:close/>
                  <a:moveTo>
                    <a:pt x="54" y="35"/>
                  </a:moveTo>
                  <a:lnTo>
                    <a:pt x="60" y="19"/>
                  </a:lnTo>
                  <a:lnTo>
                    <a:pt x="70" y="6"/>
                  </a:lnTo>
                  <a:lnTo>
                    <a:pt x="83" y="0"/>
                  </a:lnTo>
                  <a:lnTo>
                    <a:pt x="102" y="0"/>
                  </a:lnTo>
                  <a:lnTo>
                    <a:pt x="92" y="19"/>
                  </a:lnTo>
                  <a:lnTo>
                    <a:pt x="89" y="38"/>
                  </a:lnTo>
                  <a:lnTo>
                    <a:pt x="89" y="54"/>
                  </a:lnTo>
                  <a:lnTo>
                    <a:pt x="95" y="70"/>
                  </a:lnTo>
                  <a:lnTo>
                    <a:pt x="86" y="73"/>
                  </a:lnTo>
                  <a:lnTo>
                    <a:pt x="80" y="79"/>
                  </a:lnTo>
                  <a:lnTo>
                    <a:pt x="73" y="86"/>
                  </a:lnTo>
                  <a:lnTo>
                    <a:pt x="73" y="95"/>
                  </a:lnTo>
                  <a:lnTo>
                    <a:pt x="54" y="89"/>
                  </a:lnTo>
                  <a:lnTo>
                    <a:pt x="38" y="89"/>
                  </a:lnTo>
                  <a:lnTo>
                    <a:pt x="19" y="92"/>
                  </a:lnTo>
                  <a:lnTo>
                    <a:pt x="0" y="98"/>
                  </a:lnTo>
                  <a:lnTo>
                    <a:pt x="0" y="82"/>
                  </a:lnTo>
                  <a:lnTo>
                    <a:pt x="6" y="70"/>
                  </a:lnTo>
                  <a:lnTo>
                    <a:pt x="19" y="60"/>
                  </a:lnTo>
                  <a:lnTo>
                    <a:pt x="35" y="54"/>
                  </a:lnTo>
                  <a:lnTo>
                    <a:pt x="19" y="44"/>
                  </a:lnTo>
                  <a:lnTo>
                    <a:pt x="6" y="32"/>
                  </a:lnTo>
                  <a:lnTo>
                    <a:pt x="3" y="25"/>
                  </a:lnTo>
                  <a:lnTo>
                    <a:pt x="0" y="16"/>
                  </a:lnTo>
                  <a:lnTo>
                    <a:pt x="0" y="9"/>
                  </a:lnTo>
                  <a:lnTo>
                    <a:pt x="0" y="0"/>
                  </a:lnTo>
                  <a:lnTo>
                    <a:pt x="9" y="0"/>
                  </a:lnTo>
                  <a:lnTo>
                    <a:pt x="16" y="0"/>
                  </a:lnTo>
                  <a:lnTo>
                    <a:pt x="25" y="3"/>
                  </a:lnTo>
                  <a:lnTo>
                    <a:pt x="32" y="6"/>
                  </a:lnTo>
                  <a:lnTo>
                    <a:pt x="45" y="19"/>
                  </a:lnTo>
                  <a:lnTo>
                    <a:pt x="54" y="35"/>
                  </a:lnTo>
                  <a:close/>
                  <a:moveTo>
                    <a:pt x="115" y="130"/>
                  </a:moveTo>
                  <a:lnTo>
                    <a:pt x="124" y="149"/>
                  </a:lnTo>
                  <a:lnTo>
                    <a:pt x="130" y="168"/>
                  </a:lnTo>
                  <a:lnTo>
                    <a:pt x="130" y="181"/>
                  </a:lnTo>
                  <a:lnTo>
                    <a:pt x="127" y="190"/>
                  </a:lnTo>
                  <a:lnTo>
                    <a:pt x="124" y="203"/>
                  </a:lnTo>
                  <a:lnTo>
                    <a:pt x="115" y="209"/>
                  </a:lnTo>
                  <a:lnTo>
                    <a:pt x="108" y="216"/>
                  </a:lnTo>
                  <a:lnTo>
                    <a:pt x="102" y="216"/>
                  </a:lnTo>
                  <a:lnTo>
                    <a:pt x="99" y="212"/>
                  </a:lnTo>
                  <a:lnTo>
                    <a:pt x="92" y="209"/>
                  </a:lnTo>
                  <a:lnTo>
                    <a:pt x="92" y="206"/>
                  </a:lnTo>
                  <a:lnTo>
                    <a:pt x="89" y="200"/>
                  </a:lnTo>
                  <a:lnTo>
                    <a:pt x="92" y="193"/>
                  </a:lnTo>
                  <a:lnTo>
                    <a:pt x="95" y="190"/>
                  </a:lnTo>
                  <a:lnTo>
                    <a:pt x="105" y="178"/>
                  </a:lnTo>
                  <a:lnTo>
                    <a:pt x="111" y="162"/>
                  </a:lnTo>
                  <a:lnTo>
                    <a:pt x="115" y="149"/>
                  </a:lnTo>
                  <a:lnTo>
                    <a:pt x="115" y="130"/>
                  </a:lnTo>
                  <a:close/>
                  <a:moveTo>
                    <a:pt x="134" y="114"/>
                  </a:moveTo>
                  <a:lnTo>
                    <a:pt x="150" y="124"/>
                  </a:lnTo>
                  <a:lnTo>
                    <a:pt x="172" y="130"/>
                  </a:lnTo>
                  <a:lnTo>
                    <a:pt x="181" y="130"/>
                  </a:lnTo>
                  <a:lnTo>
                    <a:pt x="194" y="127"/>
                  </a:lnTo>
                  <a:lnTo>
                    <a:pt x="204" y="124"/>
                  </a:lnTo>
                  <a:lnTo>
                    <a:pt x="213" y="114"/>
                  </a:lnTo>
                  <a:lnTo>
                    <a:pt x="216" y="108"/>
                  </a:lnTo>
                  <a:lnTo>
                    <a:pt x="216" y="101"/>
                  </a:lnTo>
                  <a:lnTo>
                    <a:pt x="216" y="95"/>
                  </a:lnTo>
                  <a:lnTo>
                    <a:pt x="213" y="92"/>
                  </a:lnTo>
                  <a:lnTo>
                    <a:pt x="207" y="89"/>
                  </a:lnTo>
                  <a:lnTo>
                    <a:pt x="201" y="89"/>
                  </a:lnTo>
                  <a:lnTo>
                    <a:pt x="197" y="89"/>
                  </a:lnTo>
                  <a:lnTo>
                    <a:pt x="191" y="95"/>
                  </a:lnTo>
                  <a:lnTo>
                    <a:pt x="178" y="105"/>
                  </a:lnTo>
                  <a:lnTo>
                    <a:pt x="166" y="111"/>
                  </a:lnTo>
                  <a:lnTo>
                    <a:pt x="150" y="111"/>
                  </a:lnTo>
                  <a:lnTo>
                    <a:pt x="134" y="114"/>
                  </a:lnTo>
                  <a:close/>
                  <a:moveTo>
                    <a:pt x="95" y="127"/>
                  </a:moveTo>
                  <a:lnTo>
                    <a:pt x="80" y="114"/>
                  </a:lnTo>
                  <a:lnTo>
                    <a:pt x="60" y="105"/>
                  </a:lnTo>
                  <a:lnTo>
                    <a:pt x="51" y="101"/>
                  </a:lnTo>
                  <a:lnTo>
                    <a:pt x="38" y="101"/>
                  </a:lnTo>
                  <a:lnTo>
                    <a:pt x="25" y="105"/>
                  </a:lnTo>
                  <a:lnTo>
                    <a:pt x="16" y="111"/>
                  </a:lnTo>
                  <a:lnTo>
                    <a:pt x="13" y="117"/>
                  </a:lnTo>
                  <a:lnTo>
                    <a:pt x="9" y="124"/>
                  </a:lnTo>
                  <a:lnTo>
                    <a:pt x="9" y="130"/>
                  </a:lnTo>
                  <a:lnTo>
                    <a:pt x="13" y="133"/>
                  </a:lnTo>
                  <a:lnTo>
                    <a:pt x="19" y="136"/>
                  </a:lnTo>
                  <a:lnTo>
                    <a:pt x="22" y="139"/>
                  </a:lnTo>
                  <a:lnTo>
                    <a:pt x="29" y="139"/>
                  </a:lnTo>
                  <a:lnTo>
                    <a:pt x="35" y="136"/>
                  </a:lnTo>
                  <a:lnTo>
                    <a:pt x="48" y="127"/>
                  </a:lnTo>
                  <a:lnTo>
                    <a:pt x="64" y="124"/>
                  </a:lnTo>
                  <a:lnTo>
                    <a:pt x="80" y="127"/>
                  </a:lnTo>
                  <a:lnTo>
                    <a:pt x="95" y="127"/>
                  </a:lnTo>
                  <a:close/>
                  <a:moveTo>
                    <a:pt x="130" y="95"/>
                  </a:moveTo>
                  <a:lnTo>
                    <a:pt x="115" y="79"/>
                  </a:lnTo>
                  <a:lnTo>
                    <a:pt x="105" y="60"/>
                  </a:lnTo>
                  <a:lnTo>
                    <a:pt x="105" y="47"/>
                  </a:lnTo>
                  <a:lnTo>
                    <a:pt x="105" y="38"/>
                  </a:lnTo>
                  <a:lnTo>
                    <a:pt x="108" y="25"/>
                  </a:lnTo>
                  <a:lnTo>
                    <a:pt x="115" y="16"/>
                  </a:lnTo>
                  <a:lnTo>
                    <a:pt x="121" y="13"/>
                  </a:lnTo>
                  <a:lnTo>
                    <a:pt x="124" y="9"/>
                  </a:lnTo>
                  <a:lnTo>
                    <a:pt x="130" y="9"/>
                  </a:lnTo>
                  <a:lnTo>
                    <a:pt x="137" y="13"/>
                  </a:lnTo>
                  <a:lnTo>
                    <a:pt x="140" y="16"/>
                  </a:lnTo>
                  <a:lnTo>
                    <a:pt x="140" y="22"/>
                  </a:lnTo>
                  <a:lnTo>
                    <a:pt x="140" y="28"/>
                  </a:lnTo>
                  <a:lnTo>
                    <a:pt x="137" y="35"/>
                  </a:lnTo>
                  <a:lnTo>
                    <a:pt x="130" y="47"/>
                  </a:lnTo>
                  <a:lnTo>
                    <a:pt x="127" y="63"/>
                  </a:lnTo>
                  <a:lnTo>
                    <a:pt x="127" y="79"/>
                  </a:lnTo>
                  <a:lnTo>
                    <a:pt x="130" y="95"/>
                  </a:lnTo>
                  <a:close/>
                  <a:moveTo>
                    <a:pt x="92" y="92"/>
                  </a:moveTo>
                  <a:lnTo>
                    <a:pt x="95" y="89"/>
                  </a:lnTo>
                  <a:lnTo>
                    <a:pt x="102" y="86"/>
                  </a:lnTo>
                  <a:lnTo>
                    <a:pt x="105" y="89"/>
                  </a:lnTo>
                  <a:lnTo>
                    <a:pt x="111" y="92"/>
                  </a:lnTo>
                  <a:lnTo>
                    <a:pt x="115" y="95"/>
                  </a:lnTo>
                  <a:lnTo>
                    <a:pt x="115" y="101"/>
                  </a:lnTo>
                  <a:lnTo>
                    <a:pt x="115" y="105"/>
                  </a:lnTo>
                  <a:lnTo>
                    <a:pt x="111" y="111"/>
                  </a:lnTo>
                  <a:lnTo>
                    <a:pt x="105" y="114"/>
                  </a:lnTo>
                  <a:lnTo>
                    <a:pt x="102" y="114"/>
                  </a:lnTo>
                  <a:lnTo>
                    <a:pt x="95" y="114"/>
                  </a:lnTo>
                  <a:lnTo>
                    <a:pt x="92" y="111"/>
                  </a:lnTo>
                  <a:lnTo>
                    <a:pt x="89" y="105"/>
                  </a:lnTo>
                  <a:lnTo>
                    <a:pt x="86" y="101"/>
                  </a:lnTo>
                  <a:lnTo>
                    <a:pt x="89" y="95"/>
                  </a:lnTo>
                  <a:lnTo>
                    <a:pt x="92" y="92"/>
                  </a:lnTo>
                  <a:close/>
                  <a:moveTo>
                    <a:pt x="185" y="63"/>
                  </a:moveTo>
                  <a:lnTo>
                    <a:pt x="188" y="54"/>
                  </a:lnTo>
                  <a:lnTo>
                    <a:pt x="191" y="51"/>
                  </a:lnTo>
                  <a:lnTo>
                    <a:pt x="194" y="47"/>
                  </a:lnTo>
                  <a:lnTo>
                    <a:pt x="201" y="47"/>
                  </a:lnTo>
                  <a:lnTo>
                    <a:pt x="207" y="51"/>
                  </a:lnTo>
                  <a:lnTo>
                    <a:pt x="210" y="57"/>
                  </a:lnTo>
                  <a:lnTo>
                    <a:pt x="210" y="63"/>
                  </a:lnTo>
                  <a:lnTo>
                    <a:pt x="204" y="73"/>
                  </a:lnTo>
                  <a:lnTo>
                    <a:pt x="201" y="79"/>
                  </a:lnTo>
                  <a:lnTo>
                    <a:pt x="194" y="82"/>
                  </a:lnTo>
                  <a:lnTo>
                    <a:pt x="188" y="86"/>
                  </a:lnTo>
                  <a:lnTo>
                    <a:pt x="181" y="86"/>
                  </a:lnTo>
                  <a:lnTo>
                    <a:pt x="175" y="82"/>
                  </a:lnTo>
                  <a:lnTo>
                    <a:pt x="169" y="82"/>
                  </a:lnTo>
                  <a:lnTo>
                    <a:pt x="162" y="76"/>
                  </a:lnTo>
                  <a:lnTo>
                    <a:pt x="156" y="70"/>
                  </a:lnTo>
                  <a:lnTo>
                    <a:pt x="153" y="60"/>
                  </a:lnTo>
                  <a:lnTo>
                    <a:pt x="150" y="51"/>
                  </a:lnTo>
                  <a:lnTo>
                    <a:pt x="150" y="41"/>
                  </a:lnTo>
                  <a:lnTo>
                    <a:pt x="153" y="32"/>
                  </a:lnTo>
                  <a:lnTo>
                    <a:pt x="159" y="22"/>
                  </a:lnTo>
                  <a:lnTo>
                    <a:pt x="166" y="16"/>
                  </a:lnTo>
                  <a:lnTo>
                    <a:pt x="175" y="6"/>
                  </a:lnTo>
                  <a:lnTo>
                    <a:pt x="185" y="3"/>
                  </a:lnTo>
                  <a:lnTo>
                    <a:pt x="204" y="0"/>
                  </a:lnTo>
                  <a:lnTo>
                    <a:pt x="216" y="0"/>
                  </a:lnTo>
                  <a:lnTo>
                    <a:pt x="229" y="3"/>
                  </a:lnTo>
                  <a:lnTo>
                    <a:pt x="242" y="6"/>
                  </a:lnTo>
                  <a:lnTo>
                    <a:pt x="264" y="19"/>
                  </a:lnTo>
                  <a:lnTo>
                    <a:pt x="283" y="32"/>
                  </a:lnTo>
                  <a:lnTo>
                    <a:pt x="318" y="51"/>
                  </a:lnTo>
                  <a:lnTo>
                    <a:pt x="357" y="63"/>
                  </a:lnTo>
                  <a:lnTo>
                    <a:pt x="360" y="51"/>
                  </a:lnTo>
                  <a:lnTo>
                    <a:pt x="353" y="35"/>
                  </a:lnTo>
                  <a:lnTo>
                    <a:pt x="350" y="28"/>
                  </a:lnTo>
                  <a:lnTo>
                    <a:pt x="344" y="22"/>
                  </a:lnTo>
                  <a:lnTo>
                    <a:pt x="337" y="19"/>
                  </a:lnTo>
                  <a:lnTo>
                    <a:pt x="328" y="19"/>
                  </a:lnTo>
                  <a:lnTo>
                    <a:pt x="325" y="28"/>
                  </a:lnTo>
                  <a:lnTo>
                    <a:pt x="318" y="32"/>
                  </a:lnTo>
                  <a:lnTo>
                    <a:pt x="309" y="32"/>
                  </a:lnTo>
                  <a:lnTo>
                    <a:pt x="302" y="25"/>
                  </a:lnTo>
                  <a:lnTo>
                    <a:pt x="302" y="19"/>
                  </a:lnTo>
                  <a:lnTo>
                    <a:pt x="302" y="13"/>
                  </a:lnTo>
                  <a:lnTo>
                    <a:pt x="306" y="6"/>
                  </a:lnTo>
                  <a:lnTo>
                    <a:pt x="315" y="0"/>
                  </a:lnTo>
                  <a:lnTo>
                    <a:pt x="331" y="0"/>
                  </a:lnTo>
                  <a:lnTo>
                    <a:pt x="344" y="0"/>
                  </a:lnTo>
                  <a:lnTo>
                    <a:pt x="353" y="6"/>
                  </a:lnTo>
                  <a:lnTo>
                    <a:pt x="363" y="16"/>
                  </a:lnTo>
                  <a:lnTo>
                    <a:pt x="366" y="28"/>
                  </a:lnTo>
                  <a:lnTo>
                    <a:pt x="369" y="41"/>
                  </a:lnTo>
                  <a:lnTo>
                    <a:pt x="369" y="54"/>
                  </a:lnTo>
                  <a:lnTo>
                    <a:pt x="369" y="67"/>
                  </a:lnTo>
                  <a:lnTo>
                    <a:pt x="373" y="67"/>
                  </a:lnTo>
                  <a:lnTo>
                    <a:pt x="379" y="67"/>
                  </a:lnTo>
                  <a:lnTo>
                    <a:pt x="382" y="57"/>
                  </a:lnTo>
                  <a:lnTo>
                    <a:pt x="388" y="47"/>
                  </a:lnTo>
                  <a:lnTo>
                    <a:pt x="388" y="38"/>
                  </a:lnTo>
                  <a:lnTo>
                    <a:pt x="388" y="25"/>
                  </a:lnTo>
                  <a:lnTo>
                    <a:pt x="385" y="19"/>
                  </a:lnTo>
                  <a:lnTo>
                    <a:pt x="388" y="16"/>
                  </a:lnTo>
                  <a:lnTo>
                    <a:pt x="392" y="13"/>
                  </a:lnTo>
                  <a:lnTo>
                    <a:pt x="395" y="9"/>
                  </a:lnTo>
                  <a:lnTo>
                    <a:pt x="398" y="9"/>
                  </a:lnTo>
                  <a:lnTo>
                    <a:pt x="404" y="13"/>
                  </a:lnTo>
                  <a:lnTo>
                    <a:pt x="408" y="16"/>
                  </a:lnTo>
                  <a:lnTo>
                    <a:pt x="411" y="19"/>
                  </a:lnTo>
                  <a:lnTo>
                    <a:pt x="411" y="35"/>
                  </a:lnTo>
                  <a:lnTo>
                    <a:pt x="408" y="47"/>
                  </a:lnTo>
                  <a:lnTo>
                    <a:pt x="398" y="60"/>
                  </a:lnTo>
                  <a:lnTo>
                    <a:pt x="385" y="67"/>
                  </a:lnTo>
                  <a:lnTo>
                    <a:pt x="398" y="67"/>
                  </a:lnTo>
                  <a:lnTo>
                    <a:pt x="408" y="63"/>
                  </a:lnTo>
                  <a:lnTo>
                    <a:pt x="417" y="60"/>
                  </a:lnTo>
                  <a:lnTo>
                    <a:pt x="430" y="54"/>
                  </a:lnTo>
                  <a:lnTo>
                    <a:pt x="446" y="41"/>
                  </a:lnTo>
                  <a:lnTo>
                    <a:pt x="462" y="25"/>
                  </a:lnTo>
                  <a:lnTo>
                    <a:pt x="478" y="9"/>
                  </a:lnTo>
                  <a:lnTo>
                    <a:pt x="497" y="3"/>
                  </a:lnTo>
                  <a:lnTo>
                    <a:pt x="506" y="0"/>
                  </a:lnTo>
                  <a:lnTo>
                    <a:pt x="516" y="0"/>
                  </a:lnTo>
                  <a:lnTo>
                    <a:pt x="522" y="3"/>
                  </a:lnTo>
                  <a:lnTo>
                    <a:pt x="525" y="9"/>
                  </a:lnTo>
                  <a:lnTo>
                    <a:pt x="525" y="16"/>
                  </a:lnTo>
                  <a:lnTo>
                    <a:pt x="525" y="25"/>
                  </a:lnTo>
                  <a:lnTo>
                    <a:pt x="519" y="35"/>
                  </a:lnTo>
                  <a:lnTo>
                    <a:pt x="509" y="44"/>
                  </a:lnTo>
                  <a:lnTo>
                    <a:pt x="487" y="54"/>
                  </a:lnTo>
                  <a:lnTo>
                    <a:pt x="465" y="63"/>
                  </a:lnTo>
                  <a:lnTo>
                    <a:pt x="439" y="70"/>
                  </a:lnTo>
                  <a:lnTo>
                    <a:pt x="411" y="76"/>
                  </a:lnTo>
                  <a:lnTo>
                    <a:pt x="420" y="79"/>
                  </a:lnTo>
                  <a:lnTo>
                    <a:pt x="427" y="86"/>
                  </a:lnTo>
                  <a:lnTo>
                    <a:pt x="433" y="92"/>
                  </a:lnTo>
                  <a:lnTo>
                    <a:pt x="436" y="101"/>
                  </a:lnTo>
                  <a:lnTo>
                    <a:pt x="436" y="108"/>
                  </a:lnTo>
                  <a:lnTo>
                    <a:pt x="433" y="111"/>
                  </a:lnTo>
                  <a:lnTo>
                    <a:pt x="430" y="114"/>
                  </a:lnTo>
                  <a:lnTo>
                    <a:pt x="427" y="114"/>
                  </a:lnTo>
                  <a:lnTo>
                    <a:pt x="423" y="114"/>
                  </a:lnTo>
                  <a:lnTo>
                    <a:pt x="420" y="114"/>
                  </a:lnTo>
                  <a:lnTo>
                    <a:pt x="417" y="111"/>
                  </a:lnTo>
                  <a:lnTo>
                    <a:pt x="414" y="105"/>
                  </a:lnTo>
                  <a:lnTo>
                    <a:pt x="411" y="95"/>
                  </a:lnTo>
                  <a:lnTo>
                    <a:pt x="408" y="89"/>
                  </a:lnTo>
                  <a:lnTo>
                    <a:pt x="401" y="82"/>
                  </a:lnTo>
                  <a:lnTo>
                    <a:pt x="392" y="76"/>
                  </a:lnTo>
                  <a:lnTo>
                    <a:pt x="379" y="76"/>
                  </a:lnTo>
                  <a:lnTo>
                    <a:pt x="366" y="76"/>
                  </a:lnTo>
                  <a:lnTo>
                    <a:pt x="363" y="89"/>
                  </a:lnTo>
                  <a:lnTo>
                    <a:pt x="357" y="98"/>
                  </a:lnTo>
                  <a:lnTo>
                    <a:pt x="350" y="105"/>
                  </a:lnTo>
                  <a:lnTo>
                    <a:pt x="344" y="111"/>
                  </a:lnTo>
                  <a:lnTo>
                    <a:pt x="325" y="120"/>
                  </a:lnTo>
                  <a:lnTo>
                    <a:pt x="306" y="127"/>
                  </a:lnTo>
                  <a:lnTo>
                    <a:pt x="287" y="124"/>
                  </a:lnTo>
                  <a:lnTo>
                    <a:pt x="264" y="117"/>
                  </a:lnTo>
                  <a:lnTo>
                    <a:pt x="255" y="111"/>
                  </a:lnTo>
                  <a:lnTo>
                    <a:pt x="245" y="105"/>
                  </a:lnTo>
                  <a:lnTo>
                    <a:pt x="239" y="95"/>
                  </a:lnTo>
                  <a:lnTo>
                    <a:pt x="232" y="86"/>
                  </a:lnTo>
                  <a:lnTo>
                    <a:pt x="245" y="92"/>
                  </a:lnTo>
                  <a:lnTo>
                    <a:pt x="258" y="95"/>
                  </a:lnTo>
                  <a:lnTo>
                    <a:pt x="274" y="95"/>
                  </a:lnTo>
                  <a:lnTo>
                    <a:pt x="283" y="92"/>
                  </a:lnTo>
                  <a:lnTo>
                    <a:pt x="293" y="98"/>
                  </a:lnTo>
                  <a:lnTo>
                    <a:pt x="302" y="105"/>
                  </a:lnTo>
                  <a:lnTo>
                    <a:pt x="312" y="108"/>
                  </a:lnTo>
                  <a:lnTo>
                    <a:pt x="322" y="105"/>
                  </a:lnTo>
                  <a:lnTo>
                    <a:pt x="331" y="101"/>
                  </a:lnTo>
                  <a:lnTo>
                    <a:pt x="341" y="95"/>
                  </a:lnTo>
                  <a:lnTo>
                    <a:pt x="347" y="86"/>
                  </a:lnTo>
                  <a:lnTo>
                    <a:pt x="353" y="76"/>
                  </a:lnTo>
                  <a:lnTo>
                    <a:pt x="318" y="73"/>
                  </a:lnTo>
                  <a:lnTo>
                    <a:pt x="290" y="63"/>
                  </a:lnTo>
                  <a:lnTo>
                    <a:pt x="261" y="54"/>
                  </a:lnTo>
                  <a:lnTo>
                    <a:pt x="239" y="38"/>
                  </a:lnTo>
                  <a:lnTo>
                    <a:pt x="245" y="51"/>
                  </a:lnTo>
                  <a:lnTo>
                    <a:pt x="255" y="63"/>
                  </a:lnTo>
                  <a:lnTo>
                    <a:pt x="264" y="73"/>
                  </a:lnTo>
                  <a:lnTo>
                    <a:pt x="277" y="82"/>
                  </a:lnTo>
                  <a:lnTo>
                    <a:pt x="258" y="76"/>
                  </a:lnTo>
                  <a:lnTo>
                    <a:pt x="239" y="67"/>
                  </a:lnTo>
                  <a:lnTo>
                    <a:pt x="220" y="47"/>
                  </a:lnTo>
                  <a:lnTo>
                    <a:pt x="204" y="25"/>
                  </a:lnTo>
                  <a:lnTo>
                    <a:pt x="191" y="25"/>
                  </a:lnTo>
                  <a:lnTo>
                    <a:pt x="181" y="28"/>
                  </a:lnTo>
                  <a:lnTo>
                    <a:pt x="172" y="35"/>
                  </a:lnTo>
                  <a:lnTo>
                    <a:pt x="169" y="41"/>
                  </a:lnTo>
                  <a:lnTo>
                    <a:pt x="169" y="51"/>
                  </a:lnTo>
                  <a:lnTo>
                    <a:pt x="172" y="60"/>
                  </a:lnTo>
                  <a:lnTo>
                    <a:pt x="178" y="63"/>
                  </a:lnTo>
                  <a:lnTo>
                    <a:pt x="185"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2E08B714-56ED-20A6-6125-ACD95579F983}"/>
                </a:ext>
              </a:extLst>
            </p:cNvPr>
            <p:cNvSpPr>
              <a:spLocks noEditPoints="1"/>
            </p:cNvSpPr>
            <p:nvPr/>
          </p:nvSpPr>
          <p:spPr bwMode="auto">
            <a:xfrm>
              <a:off x="9845" y="594"/>
              <a:ext cx="1626" cy="810"/>
            </a:xfrm>
            <a:custGeom>
              <a:avLst/>
              <a:gdLst>
                <a:gd name="T0" fmla="*/ 461 w 525"/>
                <a:gd name="T1" fmla="*/ 209 h 523"/>
                <a:gd name="T2" fmla="*/ 449 w 525"/>
                <a:gd name="T3" fmla="*/ 162 h 523"/>
                <a:gd name="T4" fmla="*/ 519 w 525"/>
                <a:gd name="T5" fmla="*/ 174 h 523"/>
                <a:gd name="T6" fmla="*/ 474 w 525"/>
                <a:gd name="T7" fmla="*/ 317 h 523"/>
                <a:gd name="T8" fmla="*/ 496 w 525"/>
                <a:gd name="T9" fmla="*/ 324 h 523"/>
                <a:gd name="T10" fmla="*/ 525 w 525"/>
                <a:gd name="T11" fmla="*/ 327 h 523"/>
                <a:gd name="T12" fmla="*/ 458 w 525"/>
                <a:gd name="T13" fmla="*/ 371 h 523"/>
                <a:gd name="T14" fmla="*/ 512 w 525"/>
                <a:gd name="T15" fmla="*/ 387 h 523"/>
                <a:gd name="T16" fmla="*/ 465 w 525"/>
                <a:gd name="T17" fmla="*/ 393 h 523"/>
                <a:gd name="T18" fmla="*/ 512 w 525"/>
                <a:gd name="T19" fmla="*/ 473 h 523"/>
                <a:gd name="T20" fmla="*/ 490 w 525"/>
                <a:gd name="T21" fmla="*/ 514 h 523"/>
                <a:gd name="T22" fmla="*/ 433 w 525"/>
                <a:gd name="T23" fmla="*/ 428 h 523"/>
                <a:gd name="T24" fmla="*/ 414 w 525"/>
                <a:gd name="T25" fmla="*/ 412 h 523"/>
                <a:gd name="T26" fmla="*/ 436 w 525"/>
                <a:gd name="T27" fmla="*/ 358 h 523"/>
                <a:gd name="T28" fmla="*/ 410 w 525"/>
                <a:gd name="T29" fmla="*/ 254 h 523"/>
                <a:gd name="T30" fmla="*/ 426 w 525"/>
                <a:gd name="T31" fmla="*/ 292 h 523"/>
                <a:gd name="T32" fmla="*/ 452 w 525"/>
                <a:gd name="T33" fmla="*/ 317 h 523"/>
                <a:gd name="T34" fmla="*/ 449 w 525"/>
                <a:gd name="T35" fmla="*/ 254 h 523"/>
                <a:gd name="T36" fmla="*/ 474 w 525"/>
                <a:gd name="T37" fmla="*/ 165 h 523"/>
                <a:gd name="T38" fmla="*/ 366 w 525"/>
                <a:gd name="T39" fmla="*/ 178 h 523"/>
                <a:gd name="T40" fmla="*/ 331 w 525"/>
                <a:gd name="T41" fmla="*/ 178 h 523"/>
                <a:gd name="T42" fmla="*/ 465 w 525"/>
                <a:gd name="T43" fmla="*/ 19 h 523"/>
                <a:gd name="T44" fmla="*/ 439 w 525"/>
                <a:gd name="T45" fmla="*/ 73 h 523"/>
                <a:gd name="T46" fmla="*/ 525 w 525"/>
                <a:gd name="T47" fmla="*/ 82 h 523"/>
                <a:gd name="T48" fmla="*/ 525 w 525"/>
                <a:gd name="T49" fmla="*/ 9 h 523"/>
                <a:gd name="T50" fmla="*/ 410 w 525"/>
                <a:gd name="T51" fmla="*/ 130 h 523"/>
                <a:gd name="T52" fmla="*/ 423 w 525"/>
                <a:gd name="T53" fmla="*/ 216 h 523"/>
                <a:gd name="T54" fmla="*/ 414 w 525"/>
                <a:gd name="T55" fmla="*/ 162 h 523"/>
                <a:gd name="T56" fmla="*/ 321 w 525"/>
                <a:gd name="T57" fmla="*/ 124 h 523"/>
                <a:gd name="T58" fmla="*/ 328 w 525"/>
                <a:gd name="T59" fmla="*/ 89 h 523"/>
                <a:gd name="T60" fmla="*/ 465 w 525"/>
                <a:gd name="T61" fmla="*/ 105 h 523"/>
                <a:gd name="T62" fmla="*/ 512 w 525"/>
                <a:gd name="T63" fmla="*/ 133 h 523"/>
                <a:gd name="T64" fmla="*/ 430 w 525"/>
                <a:gd name="T65" fmla="*/ 127 h 523"/>
                <a:gd name="T66" fmla="*/ 404 w 525"/>
                <a:gd name="T67" fmla="*/ 13 h 523"/>
                <a:gd name="T68" fmla="*/ 395 w 525"/>
                <a:gd name="T69" fmla="*/ 47 h 523"/>
                <a:gd name="T70" fmla="*/ 414 w 525"/>
                <a:gd name="T71" fmla="*/ 92 h 523"/>
                <a:gd name="T72" fmla="*/ 433 w 525"/>
                <a:gd name="T73" fmla="*/ 111 h 523"/>
                <a:gd name="T74" fmla="*/ 331 w 525"/>
                <a:gd name="T75" fmla="*/ 47 h 523"/>
                <a:gd name="T76" fmla="*/ 337 w 525"/>
                <a:gd name="T77" fmla="*/ 86 h 523"/>
                <a:gd name="T78" fmla="*/ 375 w 525"/>
                <a:gd name="T79" fmla="*/ 41 h 523"/>
                <a:gd name="T80" fmla="*/ 296 w 525"/>
                <a:gd name="T81" fmla="*/ 3 h 523"/>
                <a:gd name="T82" fmla="*/ 175 w 525"/>
                <a:gd name="T83" fmla="*/ 28 h 523"/>
                <a:gd name="T84" fmla="*/ 223 w 525"/>
                <a:gd name="T85" fmla="*/ 19 h 523"/>
                <a:gd name="T86" fmla="*/ 159 w 525"/>
                <a:gd name="T87" fmla="*/ 28 h 523"/>
                <a:gd name="T88" fmla="*/ 137 w 525"/>
                <a:gd name="T89" fmla="*/ 38 h 523"/>
                <a:gd name="T90" fmla="*/ 117 w 525"/>
                <a:gd name="T91" fmla="*/ 16 h 523"/>
                <a:gd name="T92" fmla="*/ 108 w 525"/>
                <a:gd name="T93" fmla="*/ 60 h 523"/>
                <a:gd name="T94" fmla="*/ 3 w 525"/>
                <a:gd name="T95" fmla="*/ 3 h 523"/>
                <a:gd name="T96" fmla="*/ 86 w 525"/>
                <a:gd name="T97" fmla="*/ 70 h 523"/>
                <a:gd name="T98" fmla="*/ 95 w 525"/>
                <a:gd name="T99" fmla="*/ 114 h 523"/>
                <a:gd name="T100" fmla="*/ 124 w 525"/>
                <a:gd name="T101" fmla="*/ 82 h 523"/>
                <a:gd name="T102" fmla="*/ 200 w 525"/>
                <a:gd name="T103" fmla="*/ 120 h 523"/>
                <a:gd name="T104" fmla="*/ 280 w 525"/>
                <a:gd name="T105" fmla="*/ 92 h 523"/>
                <a:gd name="T106" fmla="*/ 194 w 525"/>
                <a:gd name="T107" fmla="*/ 101 h 523"/>
                <a:gd name="T108" fmla="*/ 280 w 525"/>
                <a:gd name="T109" fmla="*/ 51 h 523"/>
                <a:gd name="T110" fmla="*/ 334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184"/>
                  </a:moveTo>
                  <a:lnTo>
                    <a:pt x="471" y="184"/>
                  </a:lnTo>
                  <a:lnTo>
                    <a:pt x="474" y="187"/>
                  </a:lnTo>
                  <a:lnTo>
                    <a:pt x="477" y="193"/>
                  </a:lnTo>
                  <a:lnTo>
                    <a:pt x="477" y="200"/>
                  </a:lnTo>
                  <a:lnTo>
                    <a:pt x="474" y="206"/>
                  </a:lnTo>
                  <a:lnTo>
                    <a:pt x="468" y="209"/>
                  </a:lnTo>
                  <a:lnTo>
                    <a:pt x="461" y="209"/>
                  </a:lnTo>
                  <a:lnTo>
                    <a:pt x="452" y="203"/>
                  </a:lnTo>
                  <a:lnTo>
                    <a:pt x="445" y="200"/>
                  </a:lnTo>
                  <a:lnTo>
                    <a:pt x="442" y="193"/>
                  </a:lnTo>
                  <a:lnTo>
                    <a:pt x="439" y="187"/>
                  </a:lnTo>
                  <a:lnTo>
                    <a:pt x="439" y="178"/>
                  </a:lnTo>
                  <a:lnTo>
                    <a:pt x="439" y="171"/>
                  </a:lnTo>
                  <a:lnTo>
                    <a:pt x="442" y="165"/>
                  </a:lnTo>
                  <a:lnTo>
                    <a:pt x="449" y="162"/>
                  </a:lnTo>
                  <a:lnTo>
                    <a:pt x="455" y="155"/>
                  </a:lnTo>
                  <a:lnTo>
                    <a:pt x="465" y="152"/>
                  </a:lnTo>
                  <a:lnTo>
                    <a:pt x="474" y="149"/>
                  </a:lnTo>
                  <a:lnTo>
                    <a:pt x="484" y="149"/>
                  </a:lnTo>
                  <a:lnTo>
                    <a:pt x="493" y="152"/>
                  </a:lnTo>
                  <a:lnTo>
                    <a:pt x="503" y="159"/>
                  </a:lnTo>
                  <a:lnTo>
                    <a:pt x="509" y="165"/>
                  </a:lnTo>
                  <a:lnTo>
                    <a:pt x="519" y="174"/>
                  </a:lnTo>
                  <a:lnTo>
                    <a:pt x="522" y="184"/>
                  </a:lnTo>
                  <a:lnTo>
                    <a:pt x="525" y="200"/>
                  </a:lnTo>
                  <a:lnTo>
                    <a:pt x="525" y="216"/>
                  </a:lnTo>
                  <a:lnTo>
                    <a:pt x="522" y="228"/>
                  </a:lnTo>
                  <a:lnTo>
                    <a:pt x="519" y="241"/>
                  </a:lnTo>
                  <a:lnTo>
                    <a:pt x="506" y="260"/>
                  </a:lnTo>
                  <a:lnTo>
                    <a:pt x="493" y="282"/>
                  </a:lnTo>
                  <a:lnTo>
                    <a:pt x="474" y="317"/>
                  </a:lnTo>
                  <a:lnTo>
                    <a:pt x="458" y="352"/>
                  </a:lnTo>
                  <a:lnTo>
                    <a:pt x="474" y="355"/>
                  </a:lnTo>
                  <a:lnTo>
                    <a:pt x="490" y="352"/>
                  </a:lnTo>
                  <a:lnTo>
                    <a:pt x="496" y="349"/>
                  </a:lnTo>
                  <a:lnTo>
                    <a:pt x="503" y="343"/>
                  </a:lnTo>
                  <a:lnTo>
                    <a:pt x="506" y="336"/>
                  </a:lnTo>
                  <a:lnTo>
                    <a:pt x="506" y="327"/>
                  </a:lnTo>
                  <a:lnTo>
                    <a:pt x="496" y="324"/>
                  </a:lnTo>
                  <a:lnTo>
                    <a:pt x="493" y="317"/>
                  </a:lnTo>
                  <a:lnTo>
                    <a:pt x="493" y="308"/>
                  </a:lnTo>
                  <a:lnTo>
                    <a:pt x="500" y="301"/>
                  </a:lnTo>
                  <a:lnTo>
                    <a:pt x="506" y="298"/>
                  </a:lnTo>
                  <a:lnTo>
                    <a:pt x="512" y="298"/>
                  </a:lnTo>
                  <a:lnTo>
                    <a:pt x="519" y="305"/>
                  </a:lnTo>
                  <a:lnTo>
                    <a:pt x="525" y="314"/>
                  </a:lnTo>
                  <a:lnTo>
                    <a:pt x="525" y="327"/>
                  </a:lnTo>
                  <a:lnTo>
                    <a:pt x="525" y="343"/>
                  </a:lnTo>
                  <a:lnTo>
                    <a:pt x="519" y="352"/>
                  </a:lnTo>
                  <a:lnTo>
                    <a:pt x="509" y="358"/>
                  </a:lnTo>
                  <a:lnTo>
                    <a:pt x="496" y="365"/>
                  </a:lnTo>
                  <a:lnTo>
                    <a:pt x="484" y="368"/>
                  </a:lnTo>
                  <a:lnTo>
                    <a:pt x="471" y="368"/>
                  </a:lnTo>
                  <a:lnTo>
                    <a:pt x="458" y="365"/>
                  </a:lnTo>
                  <a:lnTo>
                    <a:pt x="458" y="371"/>
                  </a:lnTo>
                  <a:lnTo>
                    <a:pt x="455" y="374"/>
                  </a:lnTo>
                  <a:lnTo>
                    <a:pt x="468" y="381"/>
                  </a:lnTo>
                  <a:lnTo>
                    <a:pt x="477" y="384"/>
                  </a:lnTo>
                  <a:lnTo>
                    <a:pt x="487" y="387"/>
                  </a:lnTo>
                  <a:lnTo>
                    <a:pt x="500" y="384"/>
                  </a:lnTo>
                  <a:lnTo>
                    <a:pt x="503" y="384"/>
                  </a:lnTo>
                  <a:lnTo>
                    <a:pt x="509" y="384"/>
                  </a:lnTo>
                  <a:lnTo>
                    <a:pt x="512" y="387"/>
                  </a:lnTo>
                  <a:lnTo>
                    <a:pt x="516" y="390"/>
                  </a:lnTo>
                  <a:lnTo>
                    <a:pt x="516" y="397"/>
                  </a:lnTo>
                  <a:lnTo>
                    <a:pt x="512" y="400"/>
                  </a:lnTo>
                  <a:lnTo>
                    <a:pt x="509" y="403"/>
                  </a:lnTo>
                  <a:lnTo>
                    <a:pt x="506" y="406"/>
                  </a:lnTo>
                  <a:lnTo>
                    <a:pt x="490" y="409"/>
                  </a:lnTo>
                  <a:lnTo>
                    <a:pt x="477" y="403"/>
                  </a:lnTo>
                  <a:lnTo>
                    <a:pt x="465" y="393"/>
                  </a:lnTo>
                  <a:lnTo>
                    <a:pt x="455" y="384"/>
                  </a:lnTo>
                  <a:lnTo>
                    <a:pt x="458" y="393"/>
                  </a:lnTo>
                  <a:lnTo>
                    <a:pt x="461" y="406"/>
                  </a:lnTo>
                  <a:lnTo>
                    <a:pt x="465" y="416"/>
                  </a:lnTo>
                  <a:lnTo>
                    <a:pt x="471" y="425"/>
                  </a:lnTo>
                  <a:lnTo>
                    <a:pt x="484" y="441"/>
                  </a:lnTo>
                  <a:lnTo>
                    <a:pt x="500" y="457"/>
                  </a:lnTo>
                  <a:lnTo>
                    <a:pt x="512" y="473"/>
                  </a:lnTo>
                  <a:lnTo>
                    <a:pt x="522" y="492"/>
                  </a:lnTo>
                  <a:lnTo>
                    <a:pt x="525" y="501"/>
                  </a:lnTo>
                  <a:lnTo>
                    <a:pt x="525" y="511"/>
                  </a:lnTo>
                  <a:lnTo>
                    <a:pt x="522" y="517"/>
                  </a:lnTo>
                  <a:lnTo>
                    <a:pt x="516" y="520"/>
                  </a:lnTo>
                  <a:lnTo>
                    <a:pt x="509" y="523"/>
                  </a:lnTo>
                  <a:lnTo>
                    <a:pt x="500" y="520"/>
                  </a:lnTo>
                  <a:lnTo>
                    <a:pt x="490" y="514"/>
                  </a:lnTo>
                  <a:lnTo>
                    <a:pt x="480" y="504"/>
                  </a:lnTo>
                  <a:lnTo>
                    <a:pt x="471" y="485"/>
                  </a:lnTo>
                  <a:lnTo>
                    <a:pt x="461" y="460"/>
                  </a:lnTo>
                  <a:lnTo>
                    <a:pt x="455" y="435"/>
                  </a:lnTo>
                  <a:lnTo>
                    <a:pt x="449" y="409"/>
                  </a:lnTo>
                  <a:lnTo>
                    <a:pt x="445" y="416"/>
                  </a:lnTo>
                  <a:lnTo>
                    <a:pt x="439" y="425"/>
                  </a:lnTo>
                  <a:lnTo>
                    <a:pt x="433" y="428"/>
                  </a:lnTo>
                  <a:lnTo>
                    <a:pt x="423" y="431"/>
                  </a:lnTo>
                  <a:lnTo>
                    <a:pt x="417" y="431"/>
                  </a:lnTo>
                  <a:lnTo>
                    <a:pt x="414" y="431"/>
                  </a:lnTo>
                  <a:lnTo>
                    <a:pt x="410" y="428"/>
                  </a:lnTo>
                  <a:lnTo>
                    <a:pt x="410" y="425"/>
                  </a:lnTo>
                  <a:lnTo>
                    <a:pt x="410" y="419"/>
                  </a:lnTo>
                  <a:lnTo>
                    <a:pt x="410" y="416"/>
                  </a:lnTo>
                  <a:lnTo>
                    <a:pt x="414" y="412"/>
                  </a:lnTo>
                  <a:lnTo>
                    <a:pt x="417" y="412"/>
                  </a:lnTo>
                  <a:lnTo>
                    <a:pt x="426" y="409"/>
                  </a:lnTo>
                  <a:lnTo>
                    <a:pt x="436" y="403"/>
                  </a:lnTo>
                  <a:lnTo>
                    <a:pt x="442" y="397"/>
                  </a:lnTo>
                  <a:lnTo>
                    <a:pt x="449" y="390"/>
                  </a:lnTo>
                  <a:lnTo>
                    <a:pt x="449" y="374"/>
                  </a:lnTo>
                  <a:lnTo>
                    <a:pt x="449" y="362"/>
                  </a:lnTo>
                  <a:lnTo>
                    <a:pt x="436" y="358"/>
                  </a:lnTo>
                  <a:lnTo>
                    <a:pt x="426" y="355"/>
                  </a:lnTo>
                  <a:lnTo>
                    <a:pt x="420" y="349"/>
                  </a:lnTo>
                  <a:lnTo>
                    <a:pt x="414" y="339"/>
                  </a:lnTo>
                  <a:lnTo>
                    <a:pt x="401" y="324"/>
                  </a:lnTo>
                  <a:lnTo>
                    <a:pt x="398" y="305"/>
                  </a:lnTo>
                  <a:lnTo>
                    <a:pt x="398" y="282"/>
                  </a:lnTo>
                  <a:lnTo>
                    <a:pt x="407" y="263"/>
                  </a:lnTo>
                  <a:lnTo>
                    <a:pt x="410" y="254"/>
                  </a:lnTo>
                  <a:lnTo>
                    <a:pt x="420" y="244"/>
                  </a:lnTo>
                  <a:lnTo>
                    <a:pt x="430" y="238"/>
                  </a:lnTo>
                  <a:lnTo>
                    <a:pt x="439" y="228"/>
                  </a:lnTo>
                  <a:lnTo>
                    <a:pt x="433" y="241"/>
                  </a:lnTo>
                  <a:lnTo>
                    <a:pt x="430" y="257"/>
                  </a:lnTo>
                  <a:lnTo>
                    <a:pt x="430" y="270"/>
                  </a:lnTo>
                  <a:lnTo>
                    <a:pt x="433" y="282"/>
                  </a:lnTo>
                  <a:lnTo>
                    <a:pt x="426" y="292"/>
                  </a:lnTo>
                  <a:lnTo>
                    <a:pt x="420" y="298"/>
                  </a:lnTo>
                  <a:lnTo>
                    <a:pt x="417" y="311"/>
                  </a:lnTo>
                  <a:lnTo>
                    <a:pt x="420" y="320"/>
                  </a:lnTo>
                  <a:lnTo>
                    <a:pt x="423" y="330"/>
                  </a:lnTo>
                  <a:lnTo>
                    <a:pt x="430" y="339"/>
                  </a:lnTo>
                  <a:lnTo>
                    <a:pt x="436" y="346"/>
                  </a:lnTo>
                  <a:lnTo>
                    <a:pt x="449" y="349"/>
                  </a:lnTo>
                  <a:lnTo>
                    <a:pt x="452" y="317"/>
                  </a:lnTo>
                  <a:lnTo>
                    <a:pt x="461" y="285"/>
                  </a:lnTo>
                  <a:lnTo>
                    <a:pt x="471" y="260"/>
                  </a:lnTo>
                  <a:lnTo>
                    <a:pt x="484" y="235"/>
                  </a:lnTo>
                  <a:lnTo>
                    <a:pt x="474" y="244"/>
                  </a:lnTo>
                  <a:lnTo>
                    <a:pt x="461" y="254"/>
                  </a:lnTo>
                  <a:lnTo>
                    <a:pt x="452" y="263"/>
                  </a:lnTo>
                  <a:lnTo>
                    <a:pt x="442" y="276"/>
                  </a:lnTo>
                  <a:lnTo>
                    <a:pt x="449" y="254"/>
                  </a:lnTo>
                  <a:lnTo>
                    <a:pt x="458" y="235"/>
                  </a:lnTo>
                  <a:lnTo>
                    <a:pt x="474" y="219"/>
                  </a:lnTo>
                  <a:lnTo>
                    <a:pt x="500" y="200"/>
                  </a:lnTo>
                  <a:lnTo>
                    <a:pt x="500" y="187"/>
                  </a:lnTo>
                  <a:lnTo>
                    <a:pt x="496" y="178"/>
                  </a:lnTo>
                  <a:lnTo>
                    <a:pt x="490" y="171"/>
                  </a:lnTo>
                  <a:lnTo>
                    <a:pt x="484" y="168"/>
                  </a:lnTo>
                  <a:lnTo>
                    <a:pt x="474" y="165"/>
                  </a:lnTo>
                  <a:lnTo>
                    <a:pt x="465" y="171"/>
                  </a:lnTo>
                  <a:lnTo>
                    <a:pt x="461" y="178"/>
                  </a:lnTo>
                  <a:lnTo>
                    <a:pt x="461" y="184"/>
                  </a:lnTo>
                  <a:close/>
                  <a:moveTo>
                    <a:pt x="398" y="124"/>
                  </a:moveTo>
                  <a:lnTo>
                    <a:pt x="398" y="127"/>
                  </a:lnTo>
                  <a:lnTo>
                    <a:pt x="388" y="149"/>
                  </a:lnTo>
                  <a:lnTo>
                    <a:pt x="375" y="165"/>
                  </a:lnTo>
                  <a:lnTo>
                    <a:pt x="366" y="178"/>
                  </a:lnTo>
                  <a:lnTo>
                    <a:pt x="356" y="187"/>
                  </a:lnTo>
                  <a:lnTo>
                    <a:pt x="347" y="193"/>
                  </a:lnTo>
                  <a:lnTo>
                    <a:pt x="340" y="197"/>
                  </a:lnTo>
                  <a:lnTo>
                    <a:pt x="334" y="197"/>
                  </a:lnTo>
                  <a:lnTo>
                    <a:pt x="328" y="193"/>
                  </a:lnTo>
                  <a:lnTo>
                    <a:pt x="328" y="190"/>
                  </a:lnTo>
                  <a:lnTo>
                    <a:pt x="328" y="184"/>
                  </a:lnTo>
                  <a:lnTo>
                    <a:pt x="331" y="178"/>
                  </a:lnTo>
                  <a:lnTo>
                    <a:pt x="334" y="168"/>
                  </a:lnTo>
                  <a:lnTo>
                    <a:pt x="344" y="159"/>
                  </a:lnTo>
                  <a:lnTo>
                    <a:pt x="356" y="146"/>
                  </a:lnTo>
                  <a:lnTo>
                    <a:pt x="375" y="136"/>
                  </a:lnTo>
                  <a:lnTo>
                    <a:pt x="398" y="127"/>
                  </a:lnTo>
                  <a:lnTo>
                    <a:pt x="398" y="124"/>
                  </a:lnTo>
                  <a:close/>
                  <a:moveTo>
                    <a:pt x="471" y="35"/>
                  </a:moveTo>
                  <a:lnTo>
                    <a:pt x="465" y="19"/>
                  </a:lnTo>
                  <a:lnTo>
                    <a:pt x="455" y="6"/>
                  </a:lnTo>
                  <a:lnTo>
                    <a:pt x="442" y="0"/>
                  </a:lnTo>
                  <a:lnTo>
                    <a:pt x="423" y="0"/>
                  </a:lnTo>
                  <a:lnTo>
                    <a:pt x="433" y="19"/>
                  </a:lnTo>
                  <a:lnTo>
                    <a:pt x="436" y="38"/>
                  </a:lnTo>
                  <a:lnTo>
                    <a:pt x="436" y="54"/>
                  </a:lnTo>
                  <a:lnTo>
                    <a:pt x="430" y="70"/>
                  </a:lnTo>
                  <a:lnTo>
                    <a:pt x="439" y="73"/>
                  </a:lnTo>
                  <a:lnTo>
                    <a:pt x="445" y="79"/>
                  </a:lnTo>
                  <a:lnTo>
                    <a:pt x="452" y="86"/>
                  </a:lnTo>
                  <a:lnTo>
                    <a:pt x="452" y="95"/>
                  </a:lnTo>
                  <a:lnTo>
                    <a:pt x="471" y="89"/>
                  </a:lnTo>
                  <a:lnTo>
                    <a:pt x="487" y="89"/>
                  </a:lnTo>
                  <a:lnTo>
                    <a:pt x="506" y="92"/>
                  </a:lnTo>
                  <a:lnTo>
                    <a:pt x="525" y="98"/>
                  </a:lnTo>
                  <a:lnTo>
                    <a:pt x="525" y="82"/>
                  </a:lnTo>
                  <a:lnTo>
                    <a:pt x="519" y="70"/>
                  </a:lnTo>
                  <a:lnTo>
                    <a:pt x="506" y="60"/>
                  </a:lnTo>
                  <a:lnTo>
                    <a:pt x="490" y="54"/>
                  </a:lnTo>
                  <a:lnTo>
                    <a:pt x="506" y="44"/>
                  </a:lnTo>
                  <a:lnTo>
                    <a:pt x="519" y="32"/>
                  </a:lnTo>
                  <a:lnTo>
                    <a:pt x="522" y="25"/>
                  </a:lnTo>
                  <a:lnTo>
                    <a:pt x="525" y="16"/>
                  </a:lnTo>
                  <a:lnTo>
                    <a:pt x="525" y="9"/>
                  </a:lnTo>
                  <a:lnTo>
                    <a:pt x="525" y="0"/>
                  </a:lnTo>
                  <a:lnTo>
                    <a:pt x="516" y="0"/>
                  </a:lnTo>
                  <a:lnTo>
                    <a:pt x="509" y="0"/>
                  </a:lnTo>
                  <a:lnTo>
                    <a:pt x="500" y="3"/>
                  </a:lnTo>
                  <a:lnTo>
                    <a:pt x="493" y="6"/>
                  </a:lnTo>
                  <a:lnTo>
                    <a:pt x="480" y="19"/>
                  </a:lnTo>
                  <a:lnTo>
                    <a:pt x="471" y="35"/>
                  </a:lnTo>
                  <a:close/>
                  <a:moveTo>
                    <a:pt x="410" y="130"/>
                  </a:moveTo>
                  <a:lnTo>
                    <a:pt x="401" y="149"/>
                  </a:lnTo>
                  <a:lnTo>
                    <a:pt x="395" y="168"/>
                  </a:lnTo>
                  <a:lnTo>
                    <a:pt x="395" y="181"/>
                  </a:lnTo>
                  <a:lnTo>
                    <a:pt x="398" y="190"/>
                  </a:lnTo>
                  <a:lnTo>
                    <a:pt x="401" y="203"/>
                  </a:lnTo>
                  <a:lnTo>
                    <a:pt x="410" y="209"/>
                  </a:lnTo>
                  <a:lnTo>
                    <a:pt x="417" y="216"/>
                  </a:lnTo>
                  <a:lnTo>
                    <a:pt x="423" y="216"/>
                  </a:lnTo>
                  <a:lnTo>
                    <a:pt x="426" y="212"/>
                  </a:lnTo>
                  <a:lnTo>
                    <a:pt x="433" y="209"/>
                  </a:lnTo>
                  <a:lnTo>
                    <a:pt x="433" y="206"/>
                  </a:lnTo>
                  <a:lnTo>
                    <a:pt x="436" y="200"/>
                  </a:lnTo>
                  <a:lnTo>
                    <a:pt x="433" y="193"/>
                  </a:lnTo>
                  <a:lnTo>
                    <a:pt x="430" y="190"/>
                  </a:lnTo>
                  <a:lnTo>
                    <a:pt x="420" y="178"/>
                  </a:lnTo>
                  <a:lnTo>
                    <a:pt x="414" y="162"/>
                  </a:lnTo>
                  <a:lnTo>
                    <a:pt x="410" y="149"/>
                  </a:lnTo>
                  <a:lnTo>
                    <a:pt x="410" y="130"/>
                  </a:lnTo>
                  <a:close/>
                  <a:moveTo>
                    <a:pt x="391" y="114"/>
                  </a:moveTo>
                  <a:lnTo>
                    <a:pt x="375" y="124"/>
                  </a:lnTo>
                  <a:lnTo>
                    <a:pt x="353" y="130"/>
                  </a:lnTo>
                  <a:lnTo>
                    <a:pt x="344" y="130"/>
                  </a:lnTo>
                  <a:lnTo>
                    <a:pt x="331" y="127"/>
                  </a:lnTo>
                  <a:lnTo>
                    <a:pt x="321" y="124"/>
                  </a:lnTo>
                  <a:lnTo>
                    <a:pt x="312" y="114"/>
                  </a:lnTo>
                  <a:lnTo>
                    <a:pt x="309" y="108"/>
                  </a:lnTo>
                  <a:lnTo>
                    <a:pt x="309" y="101"/>
                  </a:lnTo>
                  <a:lnTo>
                    <a:pt x="309" y="95"/>
                  </a:lnTo>
                  <a:lnTo>
                    <a:pt x="312" y="92"/>
                  </a:lnTo>
                  <a:lnTo>
                    <a:pt x="318" y="89"/>
                  </a:lnTo>
                  <a:lnTo>
                    <a:pt x="324" y="89"/>
                  </a:lnTo>
                  <a:lnTo>
                    <a:pt x="328" y="89"/>
                  </a:lnTo>
                  <a:lnTo>
                    <a:pt x="334" y="95"/>
                  </a:lnTo>
                  <a:lnTo>
                    <a:pt x="347" y="105"/>
                  </a:lnTo>
                  <a:lnTo>
                    <a:pt x="359" y="111"/>
                  </a:lnTo>
                  <a:lnTo>
                    <a:pt x="375" y="111"/>
                  </a:lnTo>
                  <a:lnTo>
                    <a:pt x="391" y="114"/>
                  </a:lnTo>
                  <a:close/>
                  <a:moveTo>
                    <a:pt x="430" y="127"/>
                  </a:moveTo>
                  <a:lnTo>
                    <a:pt x="445" y="114"/>
                  </a:lnTo>
                  <a:lnTo>
                    <a:pt x="465" y="105"/>
                  </a:lnTo>
                  <a:lnTo>
                    <a:pt x="474" y="101"/>
                  </a:lnTo>
                  <a:lnTo>
                    <a:pt x="487" y="101"/>
                  </a:lnTo>
                  <a:lnTo>
                    <a:pt x="500" y="105"/>
                  </a:lnTo>
                  <a:lnTo>
                    <a:pt x="509" y="111"/>
                  </a:lnTo>
                  <a:lnTo>
                    <a:pt x="512" y="117"/>
                  </a:lnTo>
                  <a:lnTo>
                    <a:pt x="516" y="124"/>
                  </a:lnTo>
                  <a:lnTo>
                    <a:pt x="516" y="130"/>
                  </a:lnTo>
                  <a:lnTo>
                    <a:pt x="512" y="133"/>
                  </a:lnTo>
                  <a:lnTo>
                    <a:pt x="506" y="136"/>
                  </a:lnTo>
                  <a:lnTo>
                    <a:pt x="503" y="139"/>
                  </a:lnTo>
                  <a:lnTo>
                    <a:pt x="496" y="139"/>
                  </a:lnTo>
                  <a:lnTo>
                    <a:pt x="490" y="136"/>
                  </a:lnTo>
                  <a:lnTo>
                    <a:pt x="477" y="127"/>
                  </a:lnTo>
                  <a:lnTo>
                    <a:pt x="461" y="124"/>
                  </a:lnTo>
                  <a:lnTo>
                    <a:pt x="445" y="127"/>
                  </a:lnTo>
                  <a:lnTo>
                    <a:pt x="430" y="127"/>
                  </a:lnTo>
                  <a:close/>
                  <a:moveTo>
                    <a:pt x="395" y="95"/>
                  </a:moveTo>
                  <a:lnTo>
                    <a:pt x="410" y="79"/>
                  </a:lnTo>
                  <a:lnTo>
                    <a:pt x="420" y="60"/>
                  </a:lnTo>
                  <a:lnTo>
                    <a:pt x="420" y="47"/>
                  </a:lnTo>
                  <a:lnTo>
                    <a:pt x="420" y="38"/>
                  </a:lnTo>
                  <a:lnTo>
                    <a:pt x="417" y="25"/>
                  </a:lnTo>
                  <a:lnTo>
                    <a:pt x="410" y="16"/>
                  </a:lnTo>
                  <a:lnTo>
                    <a:pt x="404" y="13"/>
                  </a:lnTo>
                  <a:lnTo>
                    <a:pt x="401" y="9"/>
                  </a:lnTo>
                  <a:lnTo>
                    <a:pt x="395" y="9"/>
                  </a:lnTo>
                  <a:lnTo>
                    <a:pt x="388" y="13"/>
                  </a:lnTo>
                  <a:lnTo>
                    <a:pt x="385" y="16"/>
                  </a:lnTo>
                  <a:lnTo>
                    <a:pt x="385" y="22"/>
                  </a:lnTo>
                  <a:lnTo>
                    <a:pt x="385" y="28"/>
                  </a:lnTo>
                  <a:lnTo>
                    <a:pt x="388" y="35"/>
                  </a:lnTo>
                  <a:lnTo>
                    <a:pt x="395" y="47"/>
                  </a:lnTo>
                  <a:lnTo>
                    <a:pt x="398" y="63"/>
                  </a:lnTo>
                  <a:lnTo>
                    <a:pt x="398" y="79"/>
                  </a:lnTo>
                  <a:lnTo>
                    <a:pt x="395" y="95"/>
                  </a:lnTo>
                  <a:close/>
                  <a:moveTo>
                    <a:pt x="433" y="92"/>
                  </a:moveTo>
                  <a:lnTo>
                    <a:pt x="430" y="89"/>
                  </a:lnTo>
                  <a:lnTo>
                    <a:pt x="423" y="86"/>
                  </a:lnTo>
                  <a:lnTo>
                    <a:pt x="420" y="89"/>
                  </a:lnTo>
                  <a:lnTo>
                    <a:pt x="414" y="92"/>
                  </a:lnTo>
                  <a:lnTo>
                    <a:pt x="410" y="95"/>
                  </a:lnTo>
                  <a:lnTo>
                    <a:pt x="410" y="101"/>
                  </a:lnTo>
                  <a:lnTo>
                    <a:pt x="410" y="105"/>
                  </a:lnTo>
                  <a:lnTo>
                    <a:pt x="414" y="111"/>
                  </a:lnTo>
                  <a:lnTo>
                    <a:pt x="420" y="114"/>
                  </a:lnTo>
                  <a:lnTo>
                    <a:pt x="423" y="114"/>
                  </a:lnTo>
                  <a:lnTo>
                    <a:pt x="430" y="114"/>
                  </a:lnTo>
                  <a:lnTo>
                    <a:pt x="433" y="111"/>
                  </a:lnTo>
                  <a:lnTo>
                    <a:pt x="436" y="105"/>
                  </a:lnTo>
                  <a:lnTo>
                    <a:pt x="439" y="101"/>
                  </a:lnTo>
                  <a:lnTo>
                    <a:pt x="436" y="95"/>
                  </a:lnTo>
                  <a:lnTo>
                    <a:pt x="433" y="92"/>
                  </a:lnTo>
                  <a:close/>
                  <a:moveTo>
                    <a:pt x="340" y="63"/>
                  </a:moveTo>
                  <a:lnTo>
                    <a:pt x="337" y="54"/>
                  </a:lnTo>
                  <a:lnTo>
                    <a:pt x="334" y="51"/>
                  </a:lnTo>
                  <a:lnTo>
                    <a:pt x="331" y="47"/>
                  </a:lnTo>
                  <a:lnTo>
                    <a:pt x="324" y="47"/>
                  </a:lnTo>
                  <a:lnTo>
                    <a:pt x="318" y="51"/>
                  </a:lnTo>
                  <a:lnTo>
                    <a:pt x="315" y="57"/>
                  </a:lnTo>
                  <a:lnTo>
                    <a:pt x="315" y="63"/>
                  </a:lnTo>
                  <a:lnTo>
                    <a:pt x="321" y="73"/>
                  </a:lnTo>
                  <a:lnTo>
                    <a:pt x="324" y="79"/>
                  </a:lnTo>
                  <a:lnTo>
                    <a:pt x="331" y="82"/>
                  </a:lnTo>
                  <a:lnTo>
                    <a:pt x="337" y="86"/>
                  </a:lnTo>
                  <a:lnTo>
                    <a:pt x="344" y="86"/>
                  </a:lnTo>
                  <a:lnTo>
                    <a:pt x="350" y="82"/>
                  </a:lnTo>
                  <a:lnTo>
                    <a:pt x="356" y="82"/>
                  </a:lnTo>
                  <a:lnTo>
                    <a:pt x="363" y="76"/>
                  </a:lnTo>
                  <a:lnTo>
                    <a:pt x="369" y="70"/>
                  </a:lnTo>
                  <a:lnTo>
                    <a:pt x="372" y="60"/>
                  </a:lnTo>
                  <a:lnTo>
                    <a:pt x="375" y="51"/>
                  </a:lnTo>
                  <a:lnTo>
                    <a:pt x="375" y="41"/>
                  </a:lnTo>
                  <a:lnTo>
                    <a:pt x="372" y="32"/>
                  </a:lnTo>
                  <a:lnTo>
                    <a:pt x="366" y="22"/>
                  </a:lnTo>
                  <a:lnTo>
                    <a:pt x="359" y="16"/>
                  </a:lnTo>
                  <a:lnTo>
                    <a:pt x="350" y="6"/>
                  </a:lnTo>
                  <a:lnTo>
                    <a:pt x="340" y="3"/>
                  </a:lnTo>
                  <a:lnTo>
                    <a:pt x="321" y="0"/>
                  </a:lnTo>
                  <a:lnTo>
                    <a:pt x="309" y="0"/>
                  </a:lnTo>
                  <a:lnTo>
                    <a:pt x="296" y="3"/>
                  </a:lnTo>
                  <a:lnTo>
                    <a:pt x="283" y="6"/>
                  </a:lnTo>
                  <a:lnTo>
                    <a:pt x="261" y="19"/>
                  </a:lnTo>
                  <a:lnTo>
                    <a:pt x="242" y="32"/>
                  </a:lnTo>
                  <a:lnTo>
                    <a:pt x="207" y="51"/>
                  </a:lnTo>
                  <a:lnTo>
                    <a:pt x="168" y="63"/>
                  </a:lnTo>
                  <a:lnTo>
                    <a:pt x="165" y="51"/>
                  </a:lnTo>
                  <a:lnTo>
                    <a:pt x="172" y="35"/>
                  </a:lnTo>
                  <a:lnTo>
                    <a:pt x="175" y="28"/>
                  </a:lnTo>
                  <a:lnTo>
                    <a:pt x="181" y="22"/>
                  </a:lnTo>
                  <a:lnTo>
                    <a:pt x="188" y="19"/>
                  </a:lnTo>
                  <a:lnTo>
                    <a:pt x="197" y="19"/>
                  </a:lnTo>
                  <a:lnTo>
                    <a:pt x="200" y="28"/>
                  </a:lnTo>
                  <a:lnTo>
                    <a:pt x="207" y="32"/>
                  </a:lnTo>
                  <a:lnTo>
                    <a:pt x="216" y="32"/>
                  </a:lnTo>
                  <a:lnTo>
                    <a:pt x="223" y="25"/>
                  </a:lnTo>
                  <a:lnTo>
                    <a:pt x="223" y="19"/>
                  </a:lnTo>
                  <a:lnTo>
                    <a:pt x="223" y="13"/>
                  </a:lnTo>
                  <a:lnTo>
                    <a:pt x="219" y="6"/>
                  </a:lnTo>
                  <a:lnTo>
                    <a:pt x="210" y="0"/>
                  </a:lnTo>
                  <a:lnTo>
                    <a:pt x="194" y="0"/>
                  </a:lnTo>
                  <a:lnTo>
                    <a:pt x="181" y="0"/>
                  </a:lnTo>
                  <a:lnTo>
                    <a:pt x="172" y="6"/>
                  </a:lnTo>
                  <a:lnTo>
                    <a:pt x="162" y="16"/>
                  </a:lnTo>
                  <a:lnTo>
                    <a:pt x="159" y="28"/>
                  </a:lnTo>
                  <a:lnTo>
                    <a:pt x="156" y="41"/>
                  </a:lnTo>
                  <a:lnTo>
                    <a:pt x="156" y="54"/>
                  </a:lnTo>
                  <a:lnTo>
                    <a:pt x="156" y="67"/>
                  </a:lnTo>
                  <a:lnTo>
                    <a:pt x="152" y="67"/>
                  </a:lnTo>
                  <a:lnTo>
                    <a:pt x="146" y="67"/>
                  </a:lnTo>
                  <a:lnTo>
                    <a:pt x="143" y="57"/>
                  </a:lnTo>
                  <a:lnTo>
                    <a:pt x="137" y="47"/>
                  </a:lnTo>
                  <a:lnTo>
                    <a:pt x="137" y="38"/>
                  </a:lnTo>
                  <a:lnTo>
                    <a:pt x="137" y="25"/>
                  </a:lnTo>
                  <a:lnTo>
                    <a:pt x="140" y="19"/>
                  </a:lnTo>
                  <a:lnTo>
                    <a:pt x="137" y="16"/>
                  </a:lnTo>
                  <a:lnTo>
                    <a:pt x="133" y="13"/>
                  </a:lnTo>
                  <a:lnTo>
                    <a:pt x="130" y="9"/>
                  </a:lnTo>
                  <a:lnTo>
                    <a:pt x="127" y="9"/>
                  </a:lnTo>
                  <a:lnTo>
                    <a:pt x="121" y="13"/>
                  </a:lnTo>
                  <a:lnTo>
                    <a:pt x="117" y="16"/>
                  </a:lnTo>
                  <a:lnTo>
                    <a:pt x="114" y="19"/>
                  </a:lnTo>
                  <a:lnTo>
                    <a:pt x="114" y="35"/>
                  </a:lnTo>
                  <a:lnTo>
                    <a:pt x="117" y="47"/>
                  </a:lnTo>
                  <a:lnTo>
                    <a:pt x="127" y="60"/>
                  </a:lnTo>
                  <a:lnTo>
                    <a:pt x="140" y="67"/>
                  </a:lnTo>
                  <a:lnTo>
                    <a:pt x="127" y="67"/>
                  </a:lnTo>
                  <a:lnTo>
                    <a:pt x="117" y="63"/>
                  </a:lnTo>
                  <a:lnTo>
                    <a:pt x="108" y="60"/>
                  </a:lnTo>
                  <a:lnTo>
                    <a:pt x="95" y="54"/>
                  </a:lnTo>
                  <a:lnTo>
                    <a:pt x="79" y="41"/>
                  </a:lnTo>
                  <a:lnTo>
                    <a:pt x="63" y="25"/>
                  </a:lnTo>
                  <a:lnTo>
                    <a:pt x="47" y="9"/>
                  </a:lnTo>
                  <a:lnTo>
                    <a:pt x="28" y="3"/>
                  </a:lnTo>
                  <a:lnTo>
                    <a:pt x="19" y="0"/>
                  </a:lnTo>
                  <a:lnTo>
                    <a:pt x="9" y="0"/>
                  </a:lnTo>
                  <a:lnTo>
                    <a:pt x="3" y="3"/>
                  </a:lnTo>
                  <a:lnTo>
                    <a:pt x="0" y="9"/>
                  </a:lnTo>
                  <a:lnTo>
                    <a:pt x="0" y="16"/>
                  </a:lnTo>
                  <a:lnTo>
                    <a:pt x="0" y="25"/>
                  </a:lnTo>
                  <a:lnTo>
                    <a:pt x="6" y="35"/>
                  </a:lnTo>
                  <a:lnTo>
                    <a:pt x="16" y="44"/>
                  </a:lnTo>
                  <a:lnTo>
                    <a:pt x="35" y="54"/>
                  </a:lnTo>
                  <a:lnTo>
                    <a:pt x="60" y="63"/>
                  </a:lnTo>
                  <a:lnTo>
                    <a:pt x="86" y="70"/>
                  </a:lnTo>
                  <a:lnTo>
                    <a:pt x="114" y="76"/>
                  </a:lnTo>
                  <a:lnTo>
                    <a:pt x="105" y="79"/>
                  </a:lnTo>
                  <a:lnTo>
                    <a:pt x="98" y="86"/>
                  </a:lnTo>
                  <a:lnTo>
                    <a:pt x="92" y="92"/>
                  </a:lnTo>
                  <a:lnTo>
                    <a:pt x="89" y="101"/>
                  </a:lnTo>
                  <a:lnTo>
                    <a:pt x="89" y="108"/>
                  </a:lnTo>
                  <a:lnTo>
                    <a:pt x="92" y="111"/>
                  </a:lnTo>
                  <a:lnTo>
                    <a:pt x="95" y="114"/>
                  </a:lnTo>
                  <a:lnTo>
                    <a:pt x="98" y="114"/>
                  </a:lnTo>
                  <a:lnTo>
                    <a:pt x="102" y="114"/>
                  </a:lnTo>
                  <a:lnTo>
                    <a:pt x="105" y="114"/>
                  </a:lnTo>
                  <a:lnTo>
                    <a:pt x="108" y="111"/>
                  </a:lnTo>
                  <a:lnTo>
                    <a:pt x="111" y="105"/>
                  </a:lnTo>
                  <a:lnTo>
                    <a:pt x="114" y="95"/>
                  </a:lnTo>
                  <a:lnTo>
                    <a:pt x="117" y="89"/>
                  </a:lnTo>
                  <a:lnTo>
                    <a:pt x="124" y="82"/>
                  </a:lnTo>
                  <a:lnTo>
                    <a:pt x="133" y="76"/>
                  </a:lnTo>
                  <a:lnTo>
                    <a:pt x="146" y="76"/>
                  </a:lnTo>
                  <a:lnTo>
                    <a:pt x="159" y="76"/>
                  </a:lnTo>
                  <a:lnTo>
                    <a:pt x="162" y="89"/>
                  </a:lnTo>
                  <a:lnTo>
                    <a:pt x="168" y="98"/>
                  </a:lnTo>
                  <a:lnTo>
                    <a:pt x="175" y="105"/>
                  </a:lnTo>
                  <a:lnTo>
                    <a:pt x="181" y="111"/>
                  </a:lnTo>
                  <a:lnTo>
                    <a:pt x="200" y="120"/>
                  </a:lnTo>
                  <a:lnTo>
                    <a:pt x="219" y="127"/>
                  </a:lnTo>
                  <a:lnTo>
                    <a:pt x="238" y="124"/>
                  </a:lnTo>
                  <a:lnTo>
                    <a:pt x="261" y="117"/>
                  </a:lnTo>
                  <a:lnTo>
                    <a:pt x="270" y="111"/>
                  </a:lnTo>
                  <a:lnTo>
                    <a:pt x="280" y="105"/>
                  </a:lnTo>
                  <a:lnTo>
                    <a:pt x="286" y="95"/>
                  </a:lnTo>
                  <a:lnTo>
                    <a:pt x="293" y="86"/>
                  </a:lnTo>
                  <a:lnTo>
                    <a:pt x="280" y="92"/>
                  </a:lnTo>
                  <a:lnTo>
                    <a:pt x="267" y="95"/>
                  </a:lnTo>
                  <a:lnTo>
                    <a:pt x="251" y="95"/>
                  </a:lnTo>
                  <a:lnTo>
                    <a:pt x="242" y="92"/>
                  </a:lnTo>
                  <a:lnTo>
                    <a:pt x="232" y="98"/>
                  </a:lnTo>
                  <a:lnTo>
                    <a:pt x="223" y="105"/>
                  </a:lnTo>
                  <a:lnTo>
                    <a:pt x="213" y="108"/>
                  </a:lnTo>
                  <a:lnTo>
                    <a:pt x="203" y="105"/>
                  </a:lnTo>
                  <a:lnTo>
                    <a:pt x="194" y="101"/>
                  </a:lnTo>
                  <a:lnTo>
                    <a:pt x="184" y="95"/>
                  </a:lnTo>
                  <a:lnTo>
                    <a:pt x="178" y="86"/>
                  </a:lnTo>
                  <a:lnTo>
                    <a:pt x="172" y="76"/>
                  </a:lnTo>
                  <a:lnTo>
                    <a:pt x="207" y="73"/>
                  </a:lnTo>
                  <a:lnTo>
                    <a:pt x="235" y="63"/>
                  </a:lnTo>
                  <a:lnTo>
                    <a:pt x="264" y="54"/>
                  </a:lnTo>
                  <a:lnTo>
                    <a:pt x="286" y="38"/>
                  </a:lnTo>
                  <a:lnTo>
                    <a:pt x="280" y="51"/>
                  </a:lnTo>
                  <a:lnTo>
                    <a:pt x="270" y="63"/>
                  </a:lnTo>
                  <a:lnTo>
                    <a:pt x="261" y="73"/>
                  </a:lnTo>
                  <a:lnTo>
                    <a:pt x="248" y="82"/>
                  </a:lnTo>
                  <a:lnTo>
                    <a:pt x="267" y="76"/>
                  </a:lnTo>
                  <a:lnTo>
                    <a:pt x="286" y="67"/>
                  </a:lnTo>
                  <a:lnTo>
                    <a:pt x="305" y="47"/>
                  </a:lnTo>
                  <a:lnTo>
                    <a:pt x="321" y="25"/>
                  </a:lnTo>
                  <a:lnTo>
                    <a:pt x="334" y="25"/>
                  </a:lnTo>
                  <a:lnTo>
                    <a:pt x="344" y="28"/>
                  </a:lnTo>
                  <a:lnTo>
                    <a:pt x="353" y="35"/>
                  </a:lnTo>
                  <a:lnTo>
                    <a:pt x="356" y="41"/>
                  </a:lnTo>
                  <a:lnTo>
                    <a:pt x="356" y="51"/>
                  </a:lnTo>
                  <a:lnTo>
                    <a:pt x="353" y="60"/>
                  </a:lnTo>
                  <a:lnTo>
                    <a:pt x="347" y="63"/>
                  </a:lnTo>
                  <a:lnTo>
                    <a:pt x="340"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B1DE15A2-30EF-CE4C-E884-1EE9DDBEE2E3}"/>
                </a:ext>
              </a:extLst>
            </p:cNvPr>
            <p:cNvSpPr>
              <a:spLocks noEditPoints="1"/>
            </p:cNvSpPr>
            <p:nvPr/>
          </p:nvSpPr>
          <p:spPr bwMode="auto">
            <a:xfrm flipV="1">
              <a:off x="2651" y="623"/>
              <a:ext cx="7153" cy="51"/>
            </a:xfrm>
            <a:custGeom>
              <a:avLst/>
              <a:gdLst>
                <a:gd name="T0" fmla="*/ 48 w 2309"/>
                <a:gd name="T1" fmla="*/ 0 h 10"/>
                <a:gd name="T2" fmla="*/ 83 w 2309"/>
                <a:gd name="T3" fmla="*/ 0 h 10"/>
                <a:gd name="T4" fmla="*/ 102 w 2309"/>
                <a:gd name="T5" fmla="*/ 0 h 10"/>
                <a:gd name="T6" fmla="*/ 179 w 2309"/>
                <a:gd name="T7" fmla="*/ 0 h 10"/>
                <a:gd name="T8" fmla="*/ 217 w 2309"/>
                <a:gd name="T9" fmla="*/ 0 h 10"/>
                <a:gd name="T10" fmla="*/ 236 w 2309"/>
                <a:gd name="T11" fmla="*/ 0 h 10"/>
                <a:gd name="T12" fmla="*/ 312 w 2309"/>
                <a:gd name="T13" fmla="*/ 0 h 10"/>
                <a:gd name="T14" fmla="*/ 350 w 2309"/>
                <a:gd name="T15" fmla="*/ 0 h 10"/>
                <a:gd name="T16" fmla="*/ 370 w 2309"/>
                <a:gd name="T17" fmla="*/ 0 h 10"/>
                <a:gd name="T18" fmla="*/ 446 w 2309"/>
                <a:gd name="T19" fmla="*/ 0 h 10"/>
                <a:gd name="T20" fmla="*/ 484 w 2309"/>
                <a:gd name="T21" fmla="*/ 0 h 10"/>
                <a:gd name="T22" fmla="*/ 503 w 2309"/>
                <a:gd name="T23" fmla="*/ 0 h 10"/>
                <a:gd name="T24" fmla="*/ 580 w 2309"/>
                <a:gd name="T25" fmla="*/ 0 h 10"/>
                <a:gd name="T26" fmla="*/ 618 w 2309"/>
                <a:gd name="T27" fmla="*/ 0 h 10"/>
                <a:gd name="T28" fmla="*/ 637 w 2309"/>
                <a:gd name="T29" fmla="*/ 0 h 10"/>
                <a:gd name="T30" fmla="*/ 710 w 2309"/>
                <a:gd name="T31" fmla="*/ 0 h 10"/>
                <a:gd name="T32" fmla="*/ 749 w 2309"/>
                <a:gd name="T33" fmla="*/ 0 h 10"/>
                <a:gd name="T34" fmla="*/ 768 w 2309"/>
                <a:gd name="T35" fmla="*/ 0 h 10"/>
                <a:gd name="T36" fmla="*/ 844 w 2309"/>
                <a:gd name="T37" fmla="*/ 0 h 10"/>
                <a:gd name="T38" fmla="*/ 882 w 2309"/>
                <a:gd name="T39" fmla="*/ 0 h 10"/>
                <a:gd name="T40" fmla="*/ 901 w 2309"/>
                <a:gd name="T41" fmla="*/ 0 h 10"/>
                <a:gd name="T42" fmla="*/ 978 w 2309"/>
                <a:gd name="T43" fmla="*/ 0 h 10"/>
                <a:gd name="T44" fmla="*/ 1016 w 2309"/>
                <a:gd name="T45" fmla="*/ 0 h 10"/>
                <a:gd name="T46" fmla="*/ 1035 w 2309"/>
                <a:gd name="T47" fmla="*/ 0 h 10"/>
                <a:gd name="T48" fmla="*/ 1112 w 2309"/>
                <a:gd name="T49" fmla="*/ 0 h 10"/>
                <a:gd name="T50" fmla="*/ 1150 w 2309"/>
                <a:gd name="T51" fmla="*/ 0 h 10"/>
                <a:gd name="T52" fmla="*/ 1169 w 2309"/>
                <a:gd name="T53" fmla="*/ 0 h 10"/>
                <a:gd name="T54" fmla="*/ 1245 w 2309"/>
                <a:gd name="T55" fmla="*/ 0 h 10"/>
                <a:gd name="T56" fmla="*/ 1280 w 2309"/>
                <a:gd name="T57" fmla="*/ 0 h 10"/>
                <a:gd name="T58" fmla="*/ 1299 w 2309"/>
                <a:gd name="T59" fmla="*/ 0 h 10"/>
                <a:gd name="T60" fmla="*/ 1376 w 2309"/>
                <a:gd name="T61" fmla="*/ 0 h 10"/>
                <a:gd name="T62" fmla="*/ 1414 w 2309"/>
                <a:gd name="T63" fmla="*/ 0 h 10"/>
                <a:gd name="T64" fmla="*/ 1433 w 2309"/>
                <a:gd name="T65" fmla="*/ 0 h 10"/>
                <a:gd name="T66" fmla="*/ 1510 w 2309"/>
                <a:gd name="T67" fmla="*/ 0 h 10"/>
                <a:gd name="T68" fmla="*/ 1548 w 2309"/>
                <a:gd name="T69" fmla="*/ 0 h 10"/>
                <a:gd name="T70" fmla="*/ 1567 w 2309"/>
                <a:gd name="T71" fmla="*/ 0 h 10"/>
                <a:gd name="T72" fmla="*/ 1643 w 2309"/>
                <a:gd name="T73" fmla="*/ 0 h 10"/>
                <a:gd name="T74" fmla="*/ 1682 w 2309"/>
                <a:gd name="T75" fmla="*/ 0 h 10"/>
                <a:gd name="T76" fmla="*/ 1701 w 2309"/>
                <a:gd name="T77" fmla="*/ 0 h 10"/>
                <a:gd name="T78" fmla="*/ 1777 w 2309"/>
                <a:gd name="T79" fmla="*/ 0 h 10"/>
                <a:gd name="T80" fmla="*/ 1815 w 2309"/>
                <a:gd name="T81" fmla="*/ 0 h 10"/>
                <a:gd name="T82" fmla="*/ 1834 w 2309"/>
                <a:gd name="T83" fmla="*/ 0 h 10"/>
                <a:gd name="T84" fmla="*/ 1908 w 2309"/>
                <a:gd name="T85" fmla="*/ 0 h 10"/>
                <a:gd name="T86" fmla="*/ 1946 w 2309"/>
                <a:gd name="T87" fmla="*/ 0 h 10"/>
                <a:gd name="T88" fmla="*/ 1965 w 2309"/>
                <a:gd name="T89" fmla="*/ 0 h 10"/>
                <a:gd name="T90" fmla="*/ 2041 w 2309"/>
                <a:gd name="T91" fmla="*/ 0 h 10"/>
                <a:gd name="T92" fmla="*/ 2080 w 2309"/>
                <a:gd name="T93" fmla="*/ 0 h 10"/>
                <a:gd name="T94" fmla="*/ 2099 w 2309"/>
                <a:gd name="T95" fmla="*/ 0 h 10"/>
                <a:gd name="T96" fmla="*/ 2175 w 2309"/>
                <a:gd name="T97" fmla="*/ 0 h 10"/>
                <a:gd name="T98" fmla="*/ 2213 w 2309"/>
                <a:gd name="T99" fmla="*/ 0 h 10"/>
                <a:gd name="T100" fmla="*/ 2232 w 2309"/>
                <a:gd name="T101" fmla="*/ 0 h 10"/>
                <a:gd name="T102" fmla="*/ 2309 w 230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48" y="0"/>
                  </a:moveTo>
                  <a:lnTo>
                    <a:pt x="48" y="10"/>
                  </a:lnTo>
                  <a:lnTo>
                    <a:pt x="0" y="10"/>
                  </a:lnTo>
                  <a:lnTo>
                    <a:pt x="0" y="0"/>
                  </a:lnTo>
                  <a:lnTo>
                    <a:pt x="48" y="0"/>
                  </a:lnTo>
                  <a:close/>
                  <a:moveTo>
                    <a:pt x="83" y="0"/>
                  </a:moveTo>
                  <a:lnTo>
                    <a:pt x="83" y="10"/>
                  </a:lnTo>
                  <a:lnTo>
                    <a:pt x="73" y="10"/>
                  </a:lnTo>
                  <a:lnTo>
                    <a:pt x="73" y="0"/>
                  </a:lnTo>
                  <a:lnTo>
                    <a:pt x="83" y="0"/>
                  </a:lnTo>
                  <a:close/>
                  <a:moveTo>
                    <a:pt x="102" y="0"/>
                  </a:moveTo>
                  <a:lnTo>
                    <a:pt x="102" y="10"/>
                  </a:lnTo>
                  <a:lnTo>
                    <a:pt x="93" y="10"/>
                  </a:lnTo>
                  <a:lnTo>
                    <a:pt x="93" y="0"/>
                  </a:lnTo>
                  <a:lnTo>
                    <a:pt x="102" y="0"/>
                  </a:lnTo>
                  <a:close/>
                  <a:moveTo>
                    <a:pt x="179" y="0"/>
                  </a:moveTo>
                  <a:lnTo>
                    <a:pt x="179" y="10"/>
                  </a:lnTo>
                  <a:lnTo>
                    <a:pt x="131" y="10"/>
                  </a:lnTo>
                  <a:lnTo>
                    <a:pt x="131" y="0"/>
                  </a:lnTo>
                  <a:lnTo>
                    <a:pt x="179" y="0"/>
                  </a:lnTo>
                  <a:close/>
                  <a:moveTo>
                    <a:pt x="217" y="0"/>
                  </a:moveTo>
                  <a:lnTo>
                    <a:pt x="217" y="10"/>
                  </a:lnTo>
                  <a:lnTo>
                    <a:pt x="207" y="10"/>
                  </a:lnTo>
                  <a:lnTo>
                    <a:pt x="207" y="0"/>
                  </a:lnTo>
                  <a:lnTo>
                    <a:pt x="217" y="0"/>
                  </a:lnTo>
                  <a:close/>
                  <a:moveTo>
                    <a:pt x="236" y="0"/>
                  </a:moveTo>
                  <a:lnTo>
                    <a:pt x="236" y="10"/>
                  </a:lnTo>
                  <a:lnTo>
                    <a:pt x="226" y="10"/>
                  </a:lnTo>
                  <a:lnTo>
                    <a:pt x="226" y="0"/>
                  </a:lnTo>
                  <a:lnTo>
                    <a:pt x="236" y="0"/>
                  </a:lnTo>
                  <a:close/>
                  <a:moveTo>
                    <a:pt x="312" y="0"/>
                  </a:moveTo>
                  <a:lnTo>
                    <a:pt x="312" y="10"/>
                  </a:lnTo>
                  <a:lnTo>
                    <a:pt x="264" y="10"/>
                  </a:lnTo>
                  <a:lnTo>
                    <a:pt x="264" y="0"/>
                  </a:lnTo>
                  <a:lnTo>
                    <a:pt x="312" y="0"/>
                  </a:lnTo>
                  <a:close/>
                  <a:moveTo>
                    <a:pt x="350" y="0"/>
                  </a:moveTo>
                  <a:lnTo>
                    <a:pt x="350" y="10"/>
                  </a:lnTo>
                  <a:lnTo>
                    <a:pt x="341" y="10"/>
                  </a:lnTo>
                  <a:lnTo>
                    <a:pt x="341" y="0"/>
                  </a:lnTo>
                  <a:lnTo>
                    <a:pt x="350" y="0"/>
                  </a:lnTo>
                  <a:close/>
                  <a:moveTo>
                    <a:pt x="370" y="0"/>
                  </a:moveTo>
                  <a:lnTo>
                    <a:pt x="370" y="10"/>
                  </a:lnTo>
                  <a:lnTo>
                    <a:pt x="360" y="10"/>
                  </a:lnTo>
                  <a:lnTo>
                    <a:pt x="360" y="0"/>
                  </a:lnTo>
                  <a:lnTo>
                    <a:pt x="370" y="0"/>
                  </a:lnTo>
                  <a:close/>
                  <a:moveTo>
                    <a:pt x="446" y="0"/>
                  </a:moveTo>
                  <a:lnTo>
                    <a:pt x="446" y="10"/>
                  </a:lnTo>
                  <a:lnTo>
                    <a:pt x="398" y="10"/>
                  </a:lnTo>
                  <a:lnTo>
                    <a:pt x="398" y="0"/>
                  </a:lnTo>
                  <a:lnTo>
                    <a:pt x="446" y="0"/>
                  </a:lnTo>
                  <a:close/>
                  <a:moveTo>
                    <a:pt x="484" y="0"/>
                  </a:moveTo>
                  <a:lnTo>
                    <a:pt x="484" y="10"/>
                  </a:lnTo>
                  <a:lnTo>
                    <a:pt x="475" y="10"/>
                  </a:lnTo>
                  <a:lnTo>
                    <a:pt x="475" y="0"/>
                  </a:lnTo>
                  <a:lnTo>
                    <a:pt x="484" y="0"/>
                  </a:lnTo>
                  <a:close/>
                  <a:moveTo>
                    <a:pt x="503" y="0"/>
                  </a:moveTo>
                  <a:lnTo>
                    <a:pt x="503" y="10"/>
                  </a:lnTo>
                  <a:lnTo>
                    <a:pt x="494" y="10"/>
                  </a:lnTo>
                  <a:lnTo>
                    <a:pt x="494" y="0"/>
                  </a:lnTo>
                  <a:lnTo>
                    <a:pt x="503" y="0"/>
                  </a:lnTo>
                  <a:close/>
                  <a:moveTo>
                    <a:pt x="580" y="0"/>
                  </a:moveTo>
                  <a:lnTo>
                    <a:pt x="580" y="10"/>
                  </a:lnTo>
                  <a:lnTo>
                    <a:pt x="532" y="10"/>
                  </a:lnTo>
                  <a:lnTo>
                    <a:pt x="532" y="0"/>
                  </a:lnTo>
                  <a:lnTo>
                    <a:pt x="580" y="0"/>
                  </a:lnTo>
                  <a:close/>
                  <a:moveTo>
                    <a:pt x="618" y="0"/>
                  </a:moveTo>
                  <a:lnTo>
                    <a:pt x="618" y="10"/>
                  </a:lnTo>
                  <a:lnTo>
                    <a:pt x="608" y="10"/>
                  </a:lnTo>
                  <a:lnTo>
                    <a:pt x="608" y="0"/>
                  </a:lnTo>
                  <a:lnTo>
                    <a:pt x="618" y="0"/>
                  </a:lnTo>
                  <a:close/>
                  <a:moveTo>
                    <a:pt x="637" y="0"/>
                  </a:moveTo>
                  <a:lnTo>
                    <a:pt x="637" y="10"/>
                  </a:lnTo>
                  <a:lnTo>
                    <a:pt x="628" y="10"/>
                  </a:lnTo>
                  <a:lnTo>
                    <a:pt x="628" y="0"/>
                  </a:lnTo>
                  <a:lnTo>
                    <a:pt x="637" y="0"/>
                  </a:lnTo>
                  <a:close/>
                  <a:moveTo>
                    <a:pt x="710" y="0"/>
                  </a:moveTo>
                  <a:lnTo>
                    <a:pt x="710" y="10"/>
                  </a:lnTo>
                  <a:lnTo>
                    <a:pt x="666" y="10"/>
                  </a:lnTo>
                  <a:lnTo>
                    <a:pt x="666" y="0"/>
                  </a:lnTo>
                  <a:lnTo>
                    <a:pt x="710" y="0"/>
                  </a:lnTo>
                  <a:close/>
                  <a:moveTo>
                    <a:pt x="749" y="0"/>
                  </a:moveTo>
                  <a:lnTo>
                    <a:pt x="749" y="10"/>
                  </a:lnTo>
                  <a:lnTo>
                    <a:pt x="739" y="10"/>
                  </a:lnTo>
                  <a:lnTo>
                    <a:pt x="739" y="0"/>
                  </a:lnTo>
                  <a:lnTo>
                    <a:pt x="749" y="0"/>
                  </a:lnTo>
                  <a:close/>
                  <a:moveTo>
                    <a:pt x="768" y="0"/>
                  </a:moveTo>
                  <a:lnTo>
                    <a:pt x="768" y="10"/>
                  </a:lnTo>
                  <a:lnTo>
                    <a:pt x="758" y="10"/>
                  </a:lnTo>
                  <a:lnTo>
                    <a:pt x="758" y="0"/>
                  </a:lnTo>
                  <a:lnTo>
                    <a:pt x="768" y="0"/>
                  </a:lnTo>
                  <a:close/>
                  <a:moveTo>
                    <a:pt x="844" y="0"/>
                  </a:moveTo>
                  <a:lnTo>
                    <a:pt x="844" y="10"/>
                  </a:lnTo>
                  <a:lnTo>
                    <a:pt x="796" y="10"/>
                  </a:lnTo>
                  <a:lnTo>
                    <a:pt x="796" y="0"/>
                  </a:lnTo>
                  <a:lnTo>
                    <a:pt x="844" y="0"/>
                  </a:lnTo>
                  <a:close/>
                  <a:moveTo>
                    <a:pt x="882" y="0"/>
                  </a:moveTo>
                  <a:lnTo>
                    <a:pt x="882" y="10"/>
                  </a:lnTo>
                  <a:lnTo>
                    <a:pt x="873" y="10"/>
                  </a:lnTo>
                  <a:lnTo>
                    <a:pt x="873" y="0"/>
                  </a:lnTo>
                  <a:lnTo>
                    <a:pt x="882" y="0"/>
                  </a:lnTo>
                  <a:close/>
                  <a:moveTo>
                    <a:pt x="901" y="0"/>
                  </a:moveTo>
                  <a:lnTo>
                    <a:pt x="901" y="10"/>
                  </a:lnTo>
                  <a:lnTo>
                    <a:pt x="892" y="10"/>
                  </a:lnTo>
                  <a:lnTo>
                    <a:pt x="892" y="0"/>
                  </a:lnTo>
                  <a:lnTo>
                    <a:pt x="901" y="0"/>
                  </a:lnTo>
                  <a:close/>
                  <a:moveTo>
                    <a:pt x="978" y="0"/>
                  </a:moveTo>
                  <a:lnTo>
                    <a:pt x="978" y="10"/>
                  </a:lnTo>
                  <a:lnTo>
                    <a:pt x="930" y="10"/>
                  </a:lnTo>
                  <a:lnTo>
                    <a:pt x="930" y="0"/>
                  </a:lnTo>
                  <a:lnTo>
                    <a:pt x="978" y="0"/>
                  </a:lnTo>
                  <a:close/>
                  <a:moveTo>
                    <a:pt x="1016" y="0"/>
                  </a:moveTo>
                  <a:lnTo>
                    <a:pt x="1016" y="10"/>
                  </a:lnTo>
                  <a:lnTo>
                    <a:pt x="1006" y="10"/>
                  </a:lnTo>
                  <a:lnTo>
                    <a:pt x="1006" y="0"/>
                  </a:lnTo>
                  <a:lnTo>
                    <a:pt x="1016" y="0"/>
                  </a:lnTo>
                  <a:close/>
                  <a:moveTo>
                    <a:pt x="1035" y="0"/>
                  </a:moveTo>
                  <a:lnTo>
                    <a:pt x="1035" y="10"/>
                  </a:lnTo>
                  <a:lnTo>
                    <a:pt x="1026" y="10"/>
                  </a:lnTo>
                  <a:lnTo>
                    <a:pt x="1026" y="0"/>
                  </a:lnTo>
                  <a:lnTo>
                    <a:pt x="1035" y="0"/>
                  </a:lnTo>
                  <a:close/>
                  <a:moveTo>
                    <a:pt x="1112" y="0"/>
                  </a:moveTo>
                  <a:lnTo>
                    <a:pt x="1112" y="10"/>
                  </a:lnTo>
                  <a:lnTo>
                    <a:pt x="1064" y="10"/>
                  </a:lnTo>
                  <a:lnTo>
                    <a:pt x="1064" y="0"/>
                  </a:lnTo>
                  <a:lnTo>
                    <a:pt x="1112" y="0"/>
                  </a:lnTo>
                  <a:close/>
                  <a:moveTo>
                    <a:pt x="1150" y="0"/>
                  </a:moveTo>
                  <a:lnTo>
                    <a:pt x="1150" y="10"/>
                  </a:lnTo>
                  <a:lnTo>
                    <a:pt x="1140" y="10"/>
                  </a:lnTo>
                  <a:lnTo>
                    <a:pt x="1140" y="0"/>
                  </a:lnTo>
                  <a:lnTo>
                    <a:pt x="1150" y="0"/>
                  </a:lnTo>
                  <a:close/>
                  <a:moveTo>
                    <a:pt x="1169" y="0"/>
                  </a:moveTo>
                  <a:lnTo>
                    <a:pt x="1169" y="10"/>
                  </a:lnTo>
                  <a:lnTo>
                    <a:pt x="1159" y="10"/>
                  </a:lnTo>
                  <a:lnTo>
                    <a:pt x="1159" y="0"/>
                  </a:lnTo>
                  <a:lnTo>
                    <a:pt x="1169" y="0"/>
                  </a:lnTo>
                  <a:close/>
                  <a:moveTo>
                    <a:pt x="1245" y="0"/>
                  </a:moveTo>
                  <a:lnTo>
                    <a:pt x="1245" y="10"/>
                  </a:lnTo>
                  <a:lnTo>
                    <a:pt x="1198" y="10"/>
                  </a:lnTo>
                  <a:lnTo>
                    <a:pt x="1198" y="0"/>
                  </a:lnTo>
                  <a:lnTo>
                    <a:pt x="1245" y="0"/>
                  </a:lnTo>
                  <a:close/>
                  <a:moveTo>
                    <a:pt x="1280" y="0"/>
                  </a:moveTo>
                  <a:lnTo>
                    <a:pt x="1280" y="10"/>
                  </a:lnTo>
                  <a:lnTo>
                    <a:pt x="1274" y="10"/>
                  </a:lnTo>
                  <a:lnTo>
                    <a:pt x="1274" y="0"/>
                  </a:lnTo>
                  <a:lnTo>
                    <a:pt x="1280" y="0"/>
                  </a:lnTo>
                  <a:close/>
                  <a:moveTo>
                    <a:pt x="1299" y="0"/>
                  </a:moveTo>
                  <a:lnTo>
                    <a:pt x="1299" y="10"/>
                  </a:lnTo>
                  <a:lnTo>
                    <a:pt x="1290" y="10"/>
                  </a:lnTo>
                  <a:lnTo>
                    <a:pt x="1290" y="0"/>
                  </a:lnTo>
                  <a:lnTo>
                    <a:pt x="1299" y="0"/>
                  </a:lnTo>
                  <a:close/>
                  <a:moveTo>
                    <a:pt x="1376" y="0"/>
                  </a:moveTo>
                  <a:lnTo>
                    <a:pt x="1376" y="10"/>
                  </a:lnTo>
                  <a:lnTo>
                    <a:pt x="1328" y="10"/>
                  </a:lnTo>
                  <a:lnTo>
                    <a:pt x="1328" y="0"/>
                  </a:lnTo>
                  <a:lnTo>
                    <a:pt x="1376" y="0"/>
                  </a:lnTo>
                  <a:close/>
                  <a:moveTo>
                    <a:pt x="1414" y="0"/>
                  </a:moveTo>
                  <a:lnTo>
                    <a:pt x="1414" y="10"/>
                  </a:lnTo>
                  <a:lnTo>
                    <a:pt x="1405" y="10"/>
                  </a:lnTo>
                  <a:lnTo>
                    <a:pt x="1405" y="0"/>
                  </a:lnTo>
                  <a:lnTo>
                    <a:pt x="1414" y="0"/>
                  </a:lnTo>
                  <a:close/>
                  <a:moveTo>
                    <a:pt x="1433" y="0"/>
                  </a:moveTo>
                  <a:lnTo>
                    <a:pt x="1433" y="10"/>
                  </a:lnTo>
                  <a:lnTo>
                    <a:pt x="1424" y="10"/>
                  </a:lnTo>
                  <a:lnTo>
                    <a:pt x="1424" y="0"/>
                  </a:lnTo>
                  <a:lnTo>
                    <a:pt x="1433" y="0"/>
                  </a:lnTo>
                  <a:close/>
                  <a:moveTo>
                    <a:pt x="1510" y="0"/>
                  </a:moveTo>
                  <a:lnTo>
                    <a:pt x="1510" y="10"/>
                  </a:lnTo>
                  <a:lnTo>
                    <a:pt x="1462" y="10"/>
                  </a:lnTo>
                  <a:lnTo>
                    <a:pt x="1462" y="0"/>
                  </a:lnTo>
                  <a:lnTo>
                    <a:pt x="1510" y="0"/>
                  </a:lnTo>
                  <a:close/>
                  <a:moveTo>
                    <a:pt x="1548" y="0"/>
                  </a:moveTo>
                  <a:lnTo>
                    <a:pt x="1548" y="10"/>
                  </a:lnTo>
                  <a:lnTo>
                    <a:pt x="1538" y="10"/>
                  </a:lnTo>
                  <a:lnTo>
                    <a:pt x="1538" y="0"/>
                  </a:lnTo>
                  <a:lnTo>
                    <a:pt x="1548" y="0"/>
                  </a:lnTo>
                  <a:close/>
                  <a:moveTo>
                    <a:pt x="1567" y="0"/>
                  </a:moveTo>
                  <a:lnTo>
                    <a:pt x="1567" y="10"/>
                  </a:lnTo>
                  <a:lnTo>
                    <a:pt x="1557" y="10"/>
                  </a:lnTo>
                  <a:lnTo>
                    <a:pt x="1557" y="0"/>
                  </a:lnTo>
                  <a:lnTo>
                    <a:pt x="1567" y="0"/>
                  </a:lnTo>
                  <a:close/>
                  <a:moveTo>
                    <a:pt x="1643" y="0"/>
                  </a:moveTo>
                  <a:lnTo>
                    <a:pt x="1643" y="10"/>
                  </a:lnTo>
                  <a:lnTo>
                    <a:pt x="1596" y="10"/>
                  </a:lnTo>
                  <a:lnTo>
                    <a:pt x="1596" y="0"/>
                  </a:lnTo>
                  <a:lnTo>
                    <a:pt x="1643" y="0"/>
                  </a:lnTo>
                  <a:close/>
                  <a:moveTo>
                    <a:pt x="1682" y="0"/>
                  </a:moveTo>
                  <a:lnTo>
                    <a:pt x="1682" y="10"/>
                  </a:lnTo>
                  <a:lnTo>
                    <a:pt x="1672" y="10"/>
                  </a:lnTo>
                  <a:lnTo>
                    <a:pt x="1672" y="0"/>
                  </a:lnTo>
                  <a:lnTo>
                    <a:pt x="1682" y="0"/>
                  </a:lnTo>
                  <a:close/>
                  <a:moveTo>
                    <a:pt x="1701" y="0"/>
                  </a:moveTo>
                  <a:lnTo>
                    <a:pt x="1701" y="10"/>
                  </a:lnTo>
                  <a:lnTo>
                    <a:pt x="1691" y="10"/>
                  </a:lnTo>
                  <a:lnTo>
                    <a:pt x="1691" y="0"/>
                  </a:lnTo>
                  <a:lnTo>
                    <a:pt x="1701" y="0"/>
                  </a:lnTo>
                  <a:close/>
                  <a:moveTo>
                    <a:pt x="1777" y="0"/>
                  </a:moveTo>
                  <a:lnTo>
                    <a:pt x="1777" y="10"/>
                  </a:lnTo>
                  <a:lnTo>
                    <a:pt x="1729" y="10"/>
                  </a:lnTo>
                  <a:lnTo>
                    <a:pt x="1729" y="0"/>
                  </a:lnTo>
                  <a:lnTo>
                    <a:pt x="1777" y="0"/>
                  </a:lnTo>
                  <a:close/>
                  <a:moveTo>
                    <a:pt x="1815" y="0"/>
                  </a:moveTo>
                  <a:lnTo>
                    <a:pt x="1815" y="10"/>
                  </a:lnTo>
                  <a:lnTo>
                    <a:pt x="1806" y="10"/>
                  </a:lnTo>
                  <a:lnTo>
                    <a:pt x="1806" y="0"/>
                  </a:lnTo>
                  <a:lnTo>
                    <a:pt x="1815" y="0"/>
                  </a:lnTo>
                  <a:close/>
                  <a:moveTo>
                    <a:pt x="1834" y="0"/>
                  </a:moveTo>
                  <a:lnTo>
                    <a:pt x="1834" y="10"/>
                  </a:lnTo>
                  <a:lnTo>
                    <a:pt x="1825" y="10"/>
                  </a:lnTo>
                  <a:lnTo>
                    <a:pt x="1825" y="0"/>
                  </a:lnTo>
                  <a:lnTo>
                    <a:pt x="1834" y="0"/>
                  </a:lnTo>
                  <a:close/>
                  <a:moveTo>
                    <a:pt x="1908" y="0"/>
                  </a:moveTo>
                  <a:lnTo>
                    <a:pt x="1908" y="10"/>
                  </a:lnTo>
                  <a:lnTo>
                    <a:pt x="1863" y="10"/>
                  </a:lnTo>
                  <a:lnTo>
                    <a:pt x="1863" y="0"/>
                  </a:lnTo>
                  <a:lnTo>
                    <a:pt x="1908" y="0"/>
                  </a:lnTo>
                  <a:close/>
                  <a:moveTo>
                    <a:pt x="1946" y="0"/>
                  </a:moveTo>
                  <a:lnTo>
                    <a:pt x="1946" y="10"/>
                  </a:lnTo>
                  <a:lnTo>
                    <a:pt x="1936" y="10"/>
                  </a:lnTo>
                  <a:lnTo>
                    <a:pt x="1936" y="0"/>
                  </a:lnTo>
                  <a:lnTo>
                    <a:pt x="1946" y="0"/>
                  </a:lnTo>
                  <a:close/>
                  <a:moveTo>
                    <a:pt x="1965" y="0"/>
                  </a:moveTo>
                  <a:lnTo>
                    <a:pt x="1965" y="10"/>
                  </a:lnTo>
                  <a:lnTo>
                    <a:pt x="1955" y="10"/>
                  </a:lnTo>
                  <a:lnTo>
                    <a:pt x="1955" y="0"/>
                  </a:lnTo>
                  <a:lnTo>
                    <a:pt x="1965" y="0"/>
                  </a:lnTo>
                  <a:close/>
                  <a:moveTo>
                    <a:pt x="2041" y="0"/>
                  </a:moveTo>
                  <a:lnTo>
                    <a:pt x="2041" y="10"/>
                  </a:lnTo>
                  <a:lnTo>
                    <a:pt x="1994" y="10"/>
                  </a:lnTo>
                  <a:lnTo>
                    <a:pt x="1994" y="0"/>
                  </a:lnTo>
                  <a:lnTo>
                    <a:pt x="2041" y="0"/>
                  </a:lnTo>
                  <a:close/>
                  <a:moveTo>
                    <a:pt x="2080" y="0"/>
                  </a:moveTo>
                  <a:lnTo>
                    <a:pt x="2080" y="10"/>
                  </a:lnTo>
                  <a:lnTo>
                    <a:pt x="2070" y="10"/>
                  </a:lnTo>
                  <a:lnTo>
                    <a:pt x="2070" y="0"/>
                  </a:lnTo>
                  <a:lnTo>
                    <a:pt x="2080" y="0"/>
                  </a:lnTo>
                  <a:close/>
                  <a:moveTo>
                    <a:pt x="2099" y="0"/>
                  </a:moveTo>
                  <a:lnTo>
                    <a:pt x="2099" y="10"/>
                  </a:lnTo>
                  <a:lnTo>
                    <a:pt x="2089" y="10"/>
                  </a:lnTo>
                  <a:lnTo>
                    <a:pt x="2089" y="0"/>
                  </a:lnTo>
                  <a:lnTo>
                    <a:pt x="2099" y="0"/>
                  </a:lnTo>
                  <a:close/>
                  <a:moveTo>
                    <a:pt x="2175" y="0"/>
                  </a:moveTo>
                  <a:lnTo>
                    <a:pt x="2175" y="10"/>
                  </a:lnTo>
                  <a:lnTo>
                    <a:pt x="2127" y="10"/>
                  </a:lnTo>
                  <a:lnTo>
                    <a:pt x="2127" y="0"/>
                  </a:lnTo>
                  <a:lnTo>
                    <a:pt x="2175" y="0"/>
                  </a:lnTo>
                  <a:close/>
                  <a:moveTo>
                    <a:pt x="2213" y="0"/>
                  </a:moveTo>
                  <a:lnTo>
                    <a:pt x="2213" y="10"/>
                  </a:lnTo>
                  <a:lnTo>
                    <a:pt x="2204" y="10"/>
                  </a:lnTo>
                  <a:lnTo>
                    <a:pt x="2204" y="0"/>
                  </a:lnTo>
                  <a:lnTo>
                    <a:pt x="2213" y="0"/>
                  </a:lnTo>
                  <a:close/>
                  <a:moveTo>
                    <a:pt x="2232" y="0"/>
                  </a:moveTo>
                  <a:lnTo>
                    <a:pt x="2232" y="10"/>
                  </a:lnTo>
                  <a:lnTo>
                    <a:pt x="2223" y="10"/>
                  </a:lnTo>
                  <a:lnTo>
                    <a:pt x="2223" y="0"/>
                  </a:lnTo>
                  <a:lnTo>
                    <a:pt x="2232" y="0"/>
                  </a:lnTo>
                  <a:close/>
                  <a:moveTo>
                    <a:pt x="2309" y="0"/>
                  </a:moveTo>
                  <a:lnTo>
                    <a:pt x="2309" y="10"/>
                  </a:lnTo>
                  <a:lnTo>
                    <a:pt x="2261" y="10"/>
                  </a:lnTo>
                  <a:lnTo>
                    <a:pt x="2261" y="0"/>
                  </a:lnTo>
                  <a:lnTo>
                    <a:pt x="2309" y="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F1FD1F46-E12A-D7C1-C90B-C02829382E47}"/>
                </a:ext>
              </a:extLst>
            </p:cNvPr>
            <p:cNvSpPr>
              <a:spLocks noEditPoints="1"/>
            </p:cNvSpPr>
            <p:nvPr/>
          </p:nvSpPr>
          <p:spPr bwMode="auto">
            <a:xfrm>
              <a:off x="9827" y="7416"/>
              <a:ext cx="1628" cy="810"/>
            </a:xfrm>
            <a:custGeom>
              <a:avLst/>
              <a:gdLst>
                <a:gd name="T0" fmla="*/ 461 w 525"/>
                <a:gd name="T1" fmla="*/ 314 h 523"/>
                <a:gd name="T2" fmla="*/ 449 w 525"/>
                <a:gd name="T3" fmla="*/ 361 h 523"/>
                <a:gd name="T4" fmla="*/ 519 w 525"/>
                <a:gd name="T5" fmla="*/ 349 h 523"/>
                <a:gd name="T6" fmla="*/ 474 w 525"/>
                <a:gd name="T7" fmla="*/ 206 h 523"/>
                <a:gd name="T8" fmla="*/ 496 w 525"/>
                <a:gd name="T9" fmla="*/ 199 h 523"/>
                <a:gd name="T10" fmla="*/ 525 w 525"/>
                <a:gd name="T11" fmla="*/ 196 h 523"/>
                <a:gd name="T12" fmla="*/ 458 w 525"/>
                <a:gd name="T13" fmla="*/ 152 h 523"/>
                <a:gd name="T14" fmla="*/ 512 w 525"/>
                <a:gd name="T15" fmla="*/ 136 h 523"/>
                <a:gd name="T16" fmla="*/ 465 w 525"/>
                <a:gd name="T17" fmla="*/ 130 h 523"/>
                <a:gd name="T18" fmla="*/ 512 w 525"/>
                <a:gd name="T19" fmla="*/ 50 h 523"/>
                <a:gd name="T20" fmla="*/ 490 w 525"/>
                <a:gd name="T21" fmla="*/ 9 h 523"/>
                <a:gd name="T22" fmla="*/ 433 w 525"/>
                <a:gd name="T23" fmla="*/ 95 h 523"/>
                <a:gd name="T24" fmla="*/ 414 w 525"/>
                <a:gd name="T25" fmla="*/ 111 h 523"/>
                <a:gd name="T26" fmla="*/ 436 w 525"/>
                <a:gd name="T27" fmla="*/ 165 h 523"/>
                <a:gd name="T28" fmla="*/ 410 w 525"/>
                <a:gd name="T29" fmla="*/ 269 h 523"/>
                <a:gd name="T30" fmla="*/ 426 w 525"/>
                <a:gd name="T31" fmla="*/ 231 h 523"/>
                <a:gd name="T32" fmla="*/ 452 w 525"/>
                <a:gd name="T33" fmla="*/ 206 h 523"/>
                <a:gd name="T34" fmla="*/ 449 w 525"/>
                <a:gd name="T35" fmla="*/ 269 h 523"/>
                <a:gd name="T36" fmla="*/ 474 w 525"/>
                <a:gd name="T37" fmla="*/ 358 h 523"/>
                <a:gd name="T38" fmla="*/ 366 w 525"/>
                <a:gd name="T39" fmla="*/ 345 h 523"/>
                <a:gd name="T40" fmla="*/ 331 w 525"/>
                <a:gd name="T41" fmla="*/ 345 h 523"/>
                <a:gd name="T42" fmla="*/ 465 w 525"/>
                <a:gd name="T43" fmla="*/ 504 h 523"/>
                <a:gd name="T44" fmla="*/ 439 w 525"/>
                <a:gd name="T45" fmla="*/ 450 h 523"/>
                <a:gd name="T46" fmla="*/ 525 w 525"/>
                <a:gd name="T47" fmla="*/ 441 h 523"/>
                <a:gd name="T48" fmla="*/ 525 w 525"/>
                <a:gd name="T49" fmla="*/ 514 h 523"/>
                <a:gd name="T50" fmla="*/ 410 w 525"/>
                <a:gd name="T51" fmla="*/ 393 h 523"/>
                <a:gd name="T52" fmla="*/ 423 w 525"/>
                <a:gd name="T53" fmla="*/ 307 h 523"/>
                <a:gd name="T54" fmla="*/ 414 w 525"/>
                <a:gd name="T55" fmla="*/ 361 h 523"/>
                <a:gd name="T56" fmla="*/ 321 w 525"/>
                <a:gd name="T57" fmla="*/ 399 h 523"/>
                <a:gd name="T58" fmla="*/ 328 w 525"/>
                <a:gd name="T59" fmla="*/ 434 h 523"/>
                <a:gd name="T60" fmla="*/ 465 w 525"/>
                <a:gd name="T61" fmla="*/ 418 h 523"/>
                <a:gd name="T62" fmla="*/ 512 w 525"/>
                <a:gd name="T63" fmla="*/ 390 h 523"/>
                <a:gd name="T64" fmla="*/ 430 w 525"/>
                <a:gd name="T65" fmla="*/ 396 h 523"/>
                <a:gd name="T66" fmla="*/ 404 w 525"/>
                <a:gd name="T67" fmla="*/ 510 h 523"/>
                <a:gd name="T68" fmla="*/ 395 w 525"/>
                <a:gd name="T69" fmla="*/ 476 h 523"/>
                <a:gd name="T70" fmla="*/ 414 w 525"/>
                <a:gd name="T71" fmla="*/ 431 h 523"/>
                <a:gd name="T72" fmla="*/ 433 w 525"/>
                <a:gd name="T73" fmla="*/ 412 h 523"/>
                <a:gd name="T74" fmla="*/ 331 w 525"/>
                <a:gd name="T75" fmla="*/ 476 h 523"/>
                <a:gd name="T76" fmla="*/ 337 w 525"/>
                <a:gd name="T77" fmla="*/ 437 h 523"/>
                <a:gd name="T78" fmla="*/ 375 w 525"/>
                <a:gd name="T79" fmla="*/ 482 h 523"/>
                <a:gd name="T80" fmla="*/ 296 w 525"/>
                <a:gd name="T81" fmla="*/ 520 h 523"/>
                <a:gd name="T82" fmla="*/ 175 w 525"/>
                <a:gd name="T83" fmla="*/ 495 h 523"/>
                <a:gd name="T84" fmla="*/ 223 w 525"/>
                <a:gd name="T85" fmla="*/ 504 h 523"/>
                <a:gd name="T86" fmla="*/ 159 w 525"/>
                <a:gd name="T87" fmla="*/ 495 h 523"/>
                <a:gd name="T88" fmla="*/ 137 w 525"/>
                <a:gd name="T89" fmla="*/ 485 h 523"/>
                <a:gd name="T90" fmla="*/ 117 w 525"/>
                <a:gd name="T91" fmla="*/ 507 h 523"/>
                <a:gd name="T92" fmla="*/ 108 w 525"/>
                <a:gd name="T93" fmla="*/ 463 h 523"/>
                <a:gd name="T94" fmla="*/ 3 w 525"/>
                <a:gd name="T95" fmla="*/ 520 h 523"/>
                <a:gd name="T96" fmla="*/ 86 w 525"/>
                <a:gd name="T97" fmla="*/ 453 h 523"/>
                <a:gd name="T98" fmla="*/ 95 w 525"/>
                <a:gd name="T99" fmla="*/ 409 h 523"/>
                <a:gd name="T100" fmla="*/ 124 w 525"/>
                <a:gd name="T101" fmla="*/ 441 h 523"/>
                <a:gd name="T102" fmla="*/ 200 w 525"/>
                <a:gd name="T103" fmla="*/ 403 h 523"/>
                <a:gd name="T104" fmla="*/ 280 w 525"/>
                <a:gd name="T105" fmla="*/ 431 h 523"/>
                <a:gd name="T106" fmla="*/ 194 w 525"/>
                <a:gd name="T107" fmla="*/ 422 h 523"/>
                <a:gd name="T108" fmla="*/ 280 w 525"/>
                <a:gd name="T109" fmla="*/ 472 h 523"/>
                <a:gd name="T110" fmla="*/ 334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339"/>
                  </a:moveTo>
                  <a:lnTo>
                    <a:pt x="471" y="339"/>
                  </a:lnTo>
                  <a:lnTo>
                    <a:pt x="474" y="336"/>
                  </a:lnTo>
                  <a:lnTo>
                    <a:pt x="477" y="330"/>
                  </a:lnTo>
                  <a:lnTo>
                    <a:pt x="477" y="323"/>
                  </a:lnTo>
                  <a:lnTo>
                    <a:pt x="474" y="317"/>
                  </a:lnTo>
                  <a:lnTo>
                    <a:pt x="468" y="314"/>
                  </a:lnTo>
                  <a:lnTo>
                    <a:pt x="461" y="314"/>
                  </a:lnTo>
                  <a:lnTo>
                    <a:pt x="452" y="320"/>
                  </a:lnTo>
                  <a:lnTo>
                    <a:pt x="445" y="326"/>
                  </a:lnTo>
                  <a:lnTo>
                    <a:pt x="442" y="330"/>
                  </a:lnTo>
                  <a:lnTo>
                    <a:pt x="439" y="336"/>
                  </a:lnTo>
                  <a:lnTo>
                    <a:pt x="439" y="345"/>
                  </a:lnTo>
                  <a:lnTo>
                    <a:pt x="439" y="352"/>
                  </a:lnTo>
                  <a:lnTo>
                    <a:pt x="442" y="358"/>
                  </a:lnTo>
                  <a:lnTo>
                    <a:pt x="449" y="361"/>
                  </a:lnTo>
                  <a:lnTo>
                    <a:pt x="455" y="368"/>
                  </a:lnTo>
                  <a:lnTo>
                    <a:pt x="465" y="371"/>
                  </a:lnTo>
                  <a:lnTo>
                    <a:pt x="474" y="374"/>
                  </a:lnTo>
                  <a:lnTo>
                    <a:pt x="484" y="374"/>
                  </a:lnTo>
                  <a:lnTo>
                    <a:pt x="493" y="371"/>
                  </a:lnTo>
                  <a:lnTo>
                    <a:pt x="503" y="364"/>
                  </a:lnTo>
                  <a:lnTo>
                    <a:pt x="509" y="358"/>
                  </a:lnTo>
                  <a:lnTo>
                    <a:pt x="519" y="349"/>
                  </a:lnTo>
                  <a:lnTo>
                    <a:pt x="522" y="339"/>
                  </a:lnTo>
                  <a:lnTo>
                    <a:pt x="525" y="323"/>
                  </a:lnTo>
                  <a:lnTo>
                    <a:pt x="525" y="307"/>
                  </a:lnTo>
                  <a:lnTo>
                    <a:pt x="522" y="295"/>
                  </a:lnTo>
                  <a:lnTo>
                    <a:pt x="519" y="282"/>
                  </a:lnTo>
                  <a:lnTo>
                    <a:pt x="506" y="263"/>
                  </a:lnTo>
                  <a:lnTo>
                    <a:pt x="493" y="241"/>
                  </a:lnTo>
                  <a:lnTo>
                    <a:pt x="474" y="206"/>
                  </a:lnTo>
                  <a:lnTo>
                    <a:pt x="458" y="171"/>
                  </a:lnTo>
                  <a:lnTo>
                    <a:pt x="474" y="168"/>
                  </a:lnTo>
                  <a:lnTo>
                    <a:pt x="490" y="171"/>
                  </a:lnTo>
                  <a:lnTo>
                    <a:pt x="496" y="174"/>
                  </a:lnTo>
                  <a:lnTo>
                    <a:pt x="503" y="180"/>
                  </a:lnTo>
                  <a:lnTo>
                    <a:pt x="506" y="187"/>
                  </a:lnTo>
                  <a:lnTo>
                    <a:pt x="506" y="196"/>
                  </a:lnTo>
                  <a:lnTo>
                    <a:pt x="496" y="199"/>
                  </a:lnTo>
                  <a:lnTo>
                    <a:pt x="493" y="206"/>
                  </a:lnTo>
                  <a:lnTo>
                    <a:pt x="493" y="215"/>
                  </a:lnTo>
                  <a:lnTo>
                    <a:pt x="500" y="222"/>
                  </a:lnTo>
                  <a:lnTo>
                    <a:pt x="506" y="225"/>
                  </a:lnTo>
                  <a:lnTo>
                    <a:pt x="512" y="225"/>
                  </a:lnTo>
                  <a:lnTo>
                    <a:pt x="519" y="218"/>
                  </a:lnTo>
                  <a:lnTo>
                    <a:pt x="525" y="209"/>
                  </a:lnTo>
                  <a:lnTo>
                    <a:pt x="525" y="196"/>
                  </a:lnTo>
                  <a:lnTo>
                    <a:pt x="525" y="180"/>
                  </a:lnTo>
                  <a:lnTo>
                    <a:pt x="519" y="171"/>
                  </a:lnTo>
                  <a:lnTo>
                    <a:pt x="509" y="165"/>
                  </a:lnTo>
                  <a:lnTo>
                    <a:pt x="496" y="158"/>
                  </a:lnTo>
                  <a:lnTo>
                    <a:pt x="484" y="155"/>
                  </a:lnTo>
                  <a:lnTo>
                    <a:pt x="471" y="155"/>
                  </a:lnTo>
                  <a:lnTo>
                    <a:pt x="458" y="158"/>
                  </a:lnTo>
                  <a:lnTo>
                    <a:pt x="458" y="152"/>
                  </a:lnTo>
                  <a:lnTo>
                    <a:pt x="455" y="149"/>
                  </a:lnTo>
                  <a:lnTo>
                    <a:pt x="468" y="142"/>
                  </a:lnTo>
                  <a:lnTo>
                    <a:pt x="477" y="139"/>
                  </a:lnTo>
                  <a:lnTo>
                    <a:pt x="487" y="136"/>
                  </a:lnTo>
                  <a:lnTo>
                    <a:pt x="500" y="139"/>
                  </a:lnTo>
                  <a:lnTo>
                    <a:pt x="503" y="139"/>
                  </a:lnTo>
                  <a:lnTo>
                    <a:pt x="509" y="139"/>
                  </a:lnTo>
                  <a:lnTo>
                    <a:pt x="512" y="136"/>
                  </a:lnTo>
                  <a:lnTo>
                    <a:pt x="516" y="133"/>
                  </a:lnTo>
                  <a:lnTo>
                    <a:pt x="516" y="126"/>
                  </a:lnTo>
                  <a:lnTo>
                    <a:pt x="512" y="123"/>
                  </a:lnTo>
                  <a:lnTo>
                    <a:pt x="509" y="120"/>
                  </a:lnTo>
                  <a:lnTo>
                    <a:pt x="506" y="117"/>
                  </a:lnTo>
                  <a:lnTo>
                    <a:pt x="490" y="114"/>
                  </a:lnTo>
                  <a:lnTo>
                    <a:pt x="477" y="120"/>
                  </a:lnTo>
                  <a:lnTo>
                    <a:pt x="465" y="130"/>
                  </a:lnTo>
                  <a:lnTo>
                    <a:pt x="455" y="139"/>
                  </a:lnTo>
                  <a:lnTo>
                    <a:pt x="458" y="130"/>
                  </a:lnTo>
                  <a:lnTo>
                    <a:pt x="461" y="117"/>
                  </a:lnTo>
                  <a:lnTo>
                    <a:pt x="465" y="107"/>
                  </a:lnTo>
                  <a:lnTo>
                    <a:pt x="471" y="98"/>
                  </a:lnTo>
                  <a:lnTo>
                    <a:pt x="484" y="82"/>
                  </a:lnTo>
                  <a:lnTo>
                    <a:pt x="500" y="66"/>
                  </a:lnTo>
                  <a:lnTo>
                    <a:pt x="512" y="50"/>
                  </a:lnTo>
                  <a:lnTo>
                    <a:pt x="522" y="31"/>
                  </a:lnTo>
                  <a:lnTo>
                    <a:pt x="525" y="22"/>
                  </a:lnTo>
                  <a:lnTo>
                    <a:pt x="525" y="12"/>
                  </a:lnTo>
                  <a:lnTo>
                    <a:pt x="522" y="6"/>
                  </a:lnTo>
                  <a:lnTo>
                    <a:pt x="516" y="3"/>
                  </a:lnTo>
                  <a:lnTo>
                    <a:pt x="509" y="0"/>
                  </a:lnTo>
                  <a:lnTo>
                    <a:pt x="500" y="3"/>
                  </a:lnTo>
                  <a:lnTo>
                    <a:pt x="490" y="9"/>
                  </a:lnTo>
                  <a:lnTo>
                    <a:pt x="480" y="19"/>
                  </a:lnTo>
                  <a:lnTo>
                    <a:pt x="471" y="38"/>
                  </a:lnTo>
                  <a:lnTo>
                    <a:pt x="461" y="63"/>
                  </a:lnTo>
                  <a:lnTo>
                    <a:pt x="455" y="88"/>
                  </a:lnTo>
                  <a:lnTo>
                    <a:pt x="449" y="114"/>
                  </a:lnTo>
                  <a:lnTo>
                    <a:pt x="445" y="107"/>
                  </a:lnTo>
                  <a:lnTo>
                    <a:pt x="439" y="98"/>
                  </a:lnTo>
                  <a:lnTo>
                    <a:pt x="433" y="95"/>
                  </a:lnTo>
                  <a:lnTo>
                    <a:pt x="423" y="92"/>
                  </a:lnTo>
                  <a:lnTo>
                    <a:pt x="417" y="92"/>
                  </a:lnTo>
                  <a:lnTo>
                    <a:pt x="414" y="92"/>
                  </a:lnTo>
                  <a:lnTo>
                    <a:pt x="410" y="95"/>
                  </a:lnTo>
                  <a:lnTo>
                    <a:pt x="410" y="98"/>
                  </a:lnTo>
                  <a:lnTo>
                    <a:pt x="410" y="104"/>
                  </a:lnTo>
                  <a:lnTo>
                    <a:pt x="410" y="107"/>
                  </a:lnTo>
                  <a:lnTo>
                    <a:pt x="414" y="111"/>
                  </a:lnTo>
                  <a:lnTo>
                    <a:pt x="417" y="111"/>
                  </a:lnTo>
                  <a:lnTo>
                    <a:pt x="426" y="114"/>
                  </a:lnTo>
                  <a:lnTo>
                    <a:pt x="436" y="120"/>
                  </a:lnTo>
                  <a:lnTo>
                    <a:pt x="442" y="126"/>
                  </a:lnTo>
                  <a:lnTo>
                    <a:pt x="449" y="133"/>
                  </a:lnTo>
                  <a:lnTo>
                    <a:pt x="449" y="149"/>
                  </a:lnTo>
                  <a:lnTo>
                    <a:pt x="449" y="161"/>
                  </a:lnTo>
                  <a:lnTo>
                    <a:pt x="436" y="165"/>
                  </a:lnTo>
                  <a:lnTo>
                    <a:pt x="426" y="168"/>
                  </a:lnTo>
                  <a:lnTo>
                    <a:pt x="420" y="174"/>
                  </a:lnTo>
                  <a:lnTo>
                    <a:pt x="414" y="184"/>
                  </a:lnTo>
                  <a:lnTo>
                    <a:pt x="401" y="199"/>
                  </a:lnTo>
                  <a:lnTo>
                    <a:pt x="398" y="218"/>
                  </a:lnTo>
                  <a:lnTo>
                    <a:pt x="398" y="241"/>
                  </a:lnTo>
                  <a:lnTo>
                    <a:pt x="407" y="260"/>
                  </a:lnTo>
                  <a:lnTo>
                    <a:pt x="410" y="269"/>
                  </a:lnTo>
                  <a:lnTo>
                    <a:pt x="420" y="279"/>
                  </a:lnTo>
                  <a:lnTo>
                    <a:pt x="430" y="285"/>
                  </a:lnTo>
                  <a:lnTo>
                    <a:pt x="439" y="295"/>
                  </a:lnTo>
                  <a:lnTo>
                    <a:pt x="433" y="282"/>
                  </a:lnTo>
                  <a:lnTo>
                    <a:pt x="430" y="266"/>
                  </a:lnTo>
                  <a:lnTo>
                    <a:pt x="430" y="253"/>
                  </a:lnTo>
                  <a:lnTo>
                    <a:pt x="433" y="241"/>
                  </a:lnTo>
                  <a:lnTo>
                    <a:pt x="426" y="231"/>
                  </a:lnTo>
                  <a:lnTo>
                    <a:pt x="420" y="225"/>
                  </a:lnTo>
                  <a:lnTo>
                    <a:pt x="417" y="212"/>
                  </a:lnTo>
                  <a:lnTo>
                    <a:pt x="420" y="203"/>
                  </a:lnTo>
                  <a:lnTo>
                    <a:pt x="423" y="193"/>
                  </a:lnTo>
                  <a:lnTo>
                    <a:pt x="430" y="184"/>
                  </a:lnTo>
                  <a:lnTo>
                    <a:pt x="436" y="177"/>
                  </a:lnTo>
                  <a:lnTo>
                    <a:pt x="449" y="174"/>
                  </a:lnTo>
                  <a:lnTo>
                    <a:pt x="452" y="206"/>
                  </a:lnTo>
                  <a:lnTo>
                    <a:pt x="461" y="238"/>
                  </a:lnTo>
                  <a:lnTo>
                    <a:pt x="471" y="263"/>
                  </a:lnTo>
                  <a:lnTo>
                    <a:pt x="484" y="288"/>
                  </a:lnTo>
                  <a:lnTo>
                    <a:pt x="474" y="279"/>
                  </a:lnTo>
                  <a:lnTo>
                    <a:pt x="461" y="269"/>
                  </a:lnTo>
                  <a:lnTo>
                    <a:pt x="452" y="260"/>
                  </a:lnTo>
                  <a:lnTo>
                    <a:pt x="442" y="247"/>
                  </a:lnTo>
                  <a:lnTo>
                    <a:pt x="449" y="269"/>
                  </a:lnTo>
                  <a:lnTo>
                    <a:pt x="458" y="288"/>
                  </a:lnTo>
                  <a:lnTo>
                    <a:pt x="474" y="304"/>
                  </a:lnTo>
                  <a:lnTo>
                    <a:pt x="500" y="323"/>
                  </a:lnTo>
                  <a:lnTo>
                    <a:pt x="500" y="336"/>
                  </a:lnTo>
                  <a:lnTo>
                    <a:pt x="496" y="345"/>
                  </a:lnTo>
                  <a:lnTo>
                    <a:pt x="490" y="352"/>
                  </a:lnTo>
                  <a:lnTo>
                    <a:pt x="484" y="355"/>
                  </a:lnTo>
                  <a:lnTo>
                    <a:pt x="474" y="358"/>
                  </a:lnTo>
                  <a:lnTo>
                    <a:pt x="465" y="352"/>
                  </a:lnTo>
                  <a:lnTo>
                    <a:pt x="461" y="345"/>
                  </a:lnTo>
                  <a:lnTo>
                    <a:pt x="461" y="339"/>
                  </a:lnTo>
                  <a:close/>
                  <a:moveTo>
                    <a:pt x="398" y="399"/>
                  </a:moveTo>
                  <a:lnTo>
                    <a:pt x="398" y="396"/>
                  </a:lnTo>
                  <a:lnTo>
                    <a:pt x="388" y="374"/>
                  </a:lnTo>
                  <a:lnTo>
                    <a:pt x="375" y="358"/>
                  </a:lnTo>
                  <a:lnTo>
                    <a:pt x="366" y="345"/>
                  </a:lnTo>
                  <a:lnTo>
                    <a:pt x="356" y="336"/>
                  </a:lnTo>
                  <a:lnTo>
                    <a:pt x="347" y="330"/>
                  </a:lnTo>
                  <a:lnTo>
                    <a:pt x="340" y="326"/>
                  </a:lnTo>
                  <a:lnTo>
                    <a:pt x="334" y="326"/>
                  </a:lnTo>
                  <a:lnTo>
                    <a:pt x="328" y="330"/>
                  </a:lnTo>
                  <a:lnTo>
                    <a:pt x="328" y="333"/>
                  </a:lnTo>
                  <a:lnTo>
                    <a:pt x="328" y="339"/>
                  </a:lnTo>
                  <a:lnTo>
                    <a:pt x="331" y="345"/>
                  </a:lnTo>
                  <a:lnTo>
                    <a:pt x="334" y="355"/>
                  </a:lnTo>
                  <a:lnTo>
                    <a:pt x="344" y="364"/>
                  </a:lnTo>
                  <a:lnTo>
                    <a:pt x="356" y="377"/>
                  </a:lnTo>
                  <a:lnTo>
                    <a:pt x="375" y="387"/>
                  </a:lnTo>
                  <a:lnTo>
                    <a:pt x="398" y="396"/>
                  </a:lnTo>
                  <a:lnTo>
                    <a:pt x="398" y="399"/>
                  </a:lnTo>
                  <a:close/>
                  <a:moveTo>
                    <a:pt x="471" y="488"/>
                  </a:moveTo>
                  <a:lnTo>
                    <a:pt x="465" y="504"/>
                  </a:lnTo>
                  <a:lnTo>
                    <a:pt x="455" y="517"/>
                  </a:lnTo>
                  <a:lnTo>
                    <a:pt x="442" y="523"/>
                  </a:lnTo>
                  <a:lnTo>
                    <a:pt x="423" y="523"/>
                  </a:lnTo>
                  <a:lnTo>
                    <a:pt x="433" y="504"/>
                  </a:lnTo>
                  <a:lnTo>
                    <a:pt x="436" y="485"/>
                  </a:lnTo>
                  <a:lnTo>
                    <a:pt x="436" y="469"/>
                  </a:lnTo>
                  <a:lnTo>
                    <a:pt x="430" y="453"/>
                  </a:lnTo>
                  <a:lnTo>
                    <a:pt x="439" y="450"/>
                  </a:lnTo>
                  <a:lnTo>
                    <a:pt x="445" y="444"/>
                  </a:lnTo>
                  <a:lnTo>
                    <a:pt x="452" y="437"/>
                  </a:lnTo>
                  <a:lnTo>
                    <a:pt x="452" y="428"/>
                  </a:lnTo>
                  <a:lnTo>
                    <a:pt x="471" y="434"/>
                  </a:lnTo>
                  <a:lnTo>
                    <a:pt x="487" y="434"/>
                  </a:lnTo>
                  <a:lnTo>
                    <a:pt x="506" y="431"/>
                  </a:lnTo>
                  <a:lnTo>
                    <a:pt x="525" y="425"/>
                  </a:lnTo>
                  <a:lnTo>
                    <a:pt x="525" y="441"/>
                  </a:lnTo>
                  <a:lnTo>
                    <a:pt x="519" y="453"/>
                  </a:lnTo>
                  <a:lnTo>
                    <a:pt x="506" y="463"/>
                  </a:lnTo>
                  <a:lnTo>
                    <a:pt x="490" y="469"/>
                  </a:lnTo>
                  <a:lnTo>
                    <a:pt x="506" y="479"/>
                  </a:lnTo>
                  <a:lnTo>
                    <a:pt x="519" y="491"/>
                  </a:lnTo>
                  <a:lnTo>
                    <a:pt x="522" y="498"/>
                  </a:lnTo>
                  <a:lnTo>
                    <a:pt x="525" y="507"/>
                  </a:lnTo>
                  <a:lnTo>
                    <a:pt x="525" y="514"/>
                  </a:lnTo>
                  <a:lnTo>
                    <a:pt x="525" y="523"/>
                  </a:lnTo>
                  <a:lnTo>
                    <a:pt x="516" y="523"/>
                  </a:lnTo>
                  <a:lnTo>
                    <a:pt x="509" y="523"/>
                  </a:lnTo>
                  <a:lnTo>
                    <a:pt x="500" y="520"/>
                  </a:lnTo>
                  <a:lnTo>
                    <a:pt x="493" y="517"/>
                  </a:lnTo>
                  <a:lnTo>
                    <a:pt x="480" y="504"/>
                  </a:lnTo>
                  <a:lnTo>
                    <a:pt x="471" y="488"/>
                  </a:lnTo>
                  <a:close/>
                  <a:moveTo>
                    <a:pt x="410" y="393"/>
                  </a:moveTo>
                  <a:lnTo>
                    <a:pt x="401" y="374"/>
                  </a:lnTo>
                  <a:lnTo>
                    <a:pt x="395" y="355"/>
                  </a:lnTo>
                  <a:lnTo>
                    <a:pt x="395" y="342"/>
                  </a:lnTo>
                  <a:lnTo>
                    <a:pt x="398" y="333"/>
                  </a:lnTo>
                  <a:lnTo>
                    <a:pt x="401" y="320"/>
                  </a:lnTo>
                  <a:lnTo>
                    <a:pt x="410" y="314"/>
                  </a:lnTo>
                  <a:lnTo>
                    <a:pt x="417" y="307"/>
                  </a:lnTo>
                  <a:lnTo>
                    <a:pt x="423" y="307"/>
                  </a:lnTo>
                  <a:lnTo>
                    <a:pt x="426" y="311"/>
                  </a:lnTo>
                  <a:lnTo>
                    <a:pt x="433" y="314"/>
                  </a:lnTo>
                  <a:lnTo>
                    <a:pt x="433" y="317"/>
                  </a:lnTo>
                  <a:lnTo>
                    <a:pt x="436" y="323"/>
                  </a:lnTo>
                  <a:lnTo>
                    <a:pt x="433" y="330"/>
                  </a:lnTo>
                  <a:lnTo>
                    <a:pt x="430" y="333"/>
                  </a:lnTo>
                  <a:lnTo>
                    <a:pt x="420" y="345"/>
                  </a:lnTo>
                  <a:lnTo>
                    <a:pt x="414" y="361"/>
                  </a:lnTo>
                  <a:lnTo>
                    <a:pt x="410" y="374"/>
                  </a:lnTo>
                  <a:lnTo>
                    <a:pt x="410" y="393"/>
                  </a:lnTo>
                  <a:close/>
                  <a:moveTo>
                    <a:pt x="391" y="409"/>
                  </a:moveTo>
                  <a:lnTo>
                    <a:pt x="375" y="399"/>
                  </a:lnTo>
                  <a:lnTo>
                    <a:pt x="353" y="393"/>
                  </a:lnTo>
                  <a:lnTo>
                    <a:pt x="344" y="393"/>
                  </a:lnTo>
                  <a:lnTo>
                    <a:pt x="331" y="396"/>
                  </a:lnTo>
                  <a:lnTo>
                    <a:pt x="321" y="399"/>
                  </a:lnTo>
                  <a:lnTo>
                    <a:pt x="312" y="409"/>
                  </a:lnTo>
                  <a:lnTo>
                    <a:pt x="309" y="415"/>
                  </a:lnTo>
                  <a:lnTo>
                    <a:pt x="309" y="422"/>
                  </a:lnTo>
                  <a:lnTo>
                    <a:pt x="309" y="428"/>
                  </a:lnTo>
                  <a:lnTo>
                    <a:pt x="312" y="431"/>
                  </a:lnTo>
                  <a:lnTo>
                    <a:pt x="318" y="434"/>
                  </a:lnTo>
                  <a:lnTo>
                    <a:pt x="324" y="434"/>
                  </a:lnTo>
                  <a:lnTo>
                    <a:pt x="328" y="434"/>
                  </a:lnTo>
                  <a:lnTo>
                    <a:pt x="334" y="428"/>
                  </a:lnTo>
                  <a:lnTo>
                    <a:pt x="347" y="418"/>
                  </a:lnTo>
                  <a:lnTo>
                    <a:pt x="359" y="412"/>
                  </a:lnTo>
                  <a:lnTo>
                    <a:pt x="375" y="412"/>
                  </a:lnTo>
                  <a:lnTo>
                    <a:pt x="391" y="409"/>
                  </a:lnTo>
                  <a:close/>
                  <a:moveTo>
                    <a:pt x="430" y="396"/>
                  </a:moveTo>
                  <a:lnTo>
                    <a:pt x="445" y="409"/>
                  </a:lnTo>
                  <a:lnTo>
                    <a:pt x="465" y="418"/>
                  </a:lnTo>
                  <a:lnTo>
                    <a:pt x="474" y="422"/>
                  </a:lnTo>
                  <a:lnTo>
                    <a:pt x="487" y="422"/>
                  </a:lnTo>
                  <a:lnTo>
                    <a:pt x="500" y="418"/>
                  </a:lnTo>
                  <a:lnTo>
                    <a:pt x="509" y="412"/>
                  </a:lnTo>
                  <a:lnTo>
                    <a:pt x="512" y="406"/>
                  </a:lnTo>
                  <a:lnTo>
                    <a:pt x="516" y="399"/>
                  </a:lnTo>
                  <a:lnTo>
                    <a:pt x="516" y="393"/>
                  </a:lnTo>
                  <a:lnTo>
                    <a:pt x="512" y="390"/>
                  </a:lnTo>
                  <a:lnTo>
                    <a:pt x="506" y="387"/>
                  </a:lnTo>
                  <a:lnTo>
                    <a:pt x="503" y="384"/>
                  </a:lnTo>
                  <a:lnTo>
                    <a:pt x="496" y="384"/>
                  </a:lnTo>
                  <a:lnTo>
                    <a:pt x="490" y="387"/>
                  </a:lnTo>
                  <a:lnTo>
                    <a:pt x="477" y="396"/>
                  </a:lnTo>
                  <a:lnTo>
                    <a:pt x="461" y="399"/>
                  </a:lnTo>
                  <a:lnTo>
                    <a:pt x="445" y="396"/>
                  </a:lnTo>
                  <a:lnTo>
                    <a:pt x="430" y="396"/>
                  </a:lnTo>
                  <a:close/>
                  <a:moveTo>
                    <a:pt x="395" y="428"/>
                  </a:moveTo>
                  <a:lnTo>
                    <a:pt x="410" y="444"/>
                  </a:lnTo>
                  <a:lnTo>
                    <a:pt x="420" y="463"/>
                  </a:lnTo>
                  <a:lnTo>
                    <a:pt x="420" y="476"/>
                  </a:lnTo>
                  <a:lnTo>
                    <a:pt x="420" y="485"/>
                  </a:lnTo>
                  <a:lnTo>
                    <a:pt x="417" y="498"/>
                  </a:lnTo>
                  <a:lnTo>
                    <a:pt x="410" y="507"/>
                  </a:lnTo>
                  <a:lnTo>
                    <a:pt x="404" y="510"/>
                  </a:lnTo>
                  <a:lnTo>
                    <a:pt x="401" y="514"/>
                  </a:lnTo>
                  <a:lnTo>
                    <a:pt x="395" y="514"/>
                  </a:lnTo>
                  <a:lnTo>
                    <a:pt x="388" y="510"/>
                  </a:lnTo>
                  <a:lnTo>
                    <a:pt x="385" y="507"/>
                  </a:lnTo>
                  <a:lnTo>
                    <a:pt x="385" y="501"/>
                  </a:lnTo>
                  <a:lnTo>
                    <a:pt x="385" y="495"/>
                  </a:lnTo>
                  <a:lnTo>
                    <a:pt x="388" y="488"/>
                  </a:lnTo>
                  <a:lnTo>
                    <a:pt x="395" y="476"/>
                  </a:lnTo>
                  <a:lnTo>
                    <a:pt x="398" y="460"/>
                  </a:lnTo>
                  <a:lnTo>
                    <a:pt x="398" y="444"/>
                  </a:lnTo>
                  <a:lnTo>
                    <a:pt x="395" y="428"/>
                  </a:lnTo>
                  <a:close/>
                  <a:moveTo>
                    <a:pt x="433" y="431"/>
                  </a:moveTo>
                  <a:lnTo>
                    <a:pt x="430" y="434"/>
                  </a:lnTo>
                  <a:lnTo>
                    <a:pt x="423" y="437"/>
                  </a:lnTo>
                  <a:lnTo>
                    <a:pt x="420" y="434"/>
                  </a:lnTo>
                  <a:lnTo>
                    <a:pt x="414" y="431"/>
                  </a:lnTo>
                  <a:lnTo>
                    <a:pt x="410" y="428"/>
                  </a:lnTo>
                  <a:lnTo>
                    <a:pt x="410" y="422"/>
                  </a:lnTo>
                  <a:lnTo>
                    <a:pt x="410" y="418"/>
                  </a:lnTo>
                  <a:lnTo>
                    <a:pt x="414" y="412"/>
                  </a:lnTo>
                  <a:lnTo>
                    <a:pt x="420" y="409"/>
                  </a:lnTo>
                  <a:lnTo>
                    <a:pt x="423" y="409"/>
                  </a:lnTo>
                  <a:lnTo>
                    <a:pt x="430" y="409"/>
                  </a:lnTo>
                  <a:lnTo>
                    <a:pt x="433" y="412"/>
                  </a:lnTo>
                  <a:lnTo>
                    <a:pt x="436" y="418"/>
                  </a:lnTo>
                  <a:lnTo>
                    <a:pt x="439" y="422"/>
                  </a:lnTo>
                  <a:lnTo>
                    <a:pt x="436" y="428"/>
                  </a:lnTo>
                  <a:lnTo>
                    <a:pt x="433" y="431"/>
                  </a:lnTo>
                  <a:close/>
                  <a:moveTo>
                    <a:pt x="340" y="460"/>
                  </a:moveTo>
                  <a:lnTo>
                    <a:pt x="337" y="469"/>
                  </a:lnTo>
                  <a:lnTo>
                    <a:pt x="334" y="472"/>
                  </a:lnTo>
                  <a:lnTo>
                    <a:pt x="331" y="476"/>
                  </a:lnTo>
                  <a:lnTo>
                    <a:pt x="324" y="476"/>
                  </a:lnTo>
                  <a:lnTo>
                    <a:pt x="318" y="472"/>
                  </a:lnTo>
                  <a:lnTo>
                    <a:pt x="315" y="466"/>
                  </a:lnTo>
                  <a:lnTo>
                    <a:pt x="315" y="460"/>
                  </a:lnTo>
                  <a:lnTo>
                    <a:pt x="321" y="450"/>
                  </a:lnTo>
                  <a:lnTo>
                    <a:pt x="324" y="444"/>
                  </a:lnTo>
                  <a:lnTo>
                    <a:pt x="331" y="441"/>
                  </a:lnTo>
                  <a:lnTo>
                    <a:pt x="337" y="437"/>
                  </a:lnTo>
                  <a:lnTo>
                    <a:pt x="344" y="437"/>
                  </a:lnTo>
                  <a:lnTo>
                    <a:pt x="350" y="441"/>
                  </a:lnTo>
                  <a:lnTo>
                    <a:pt x="356" y="441"/>
                  </a:lnTo>
                  <a:lnTo>
                    <a:pt x="363" y="447"/>
                  </a:lnTo>
                  <a:lnTo>
                    <a:pt x="369" y="453"/>
                  </a:lnTo>
                  <a:lnTo>
                    <a:pt x="372" y="463"/>
                  </a:lnTo>
                  <a:lnTo>
                    <a:pt x="375" y="472"/>
                  </a:lnTo>
                  <a:lnTo>
                    <a:pt x="375" y="482"/>
                  </a:lnTo>
                  <a:lnTo>
                    <a:pt x="372" y="491"/>
                  </a:lnTo>
                  <a:lnTo>
                    <a:pt x="366" y="501"/>
                  </a:lnTo>
                  <a:lnTo>
                    <a:pt x="359" y="507"/>
                  </a:lnTo>
                  <a:lnTo>
                    <a:pt x="350" y="517"/>
                  </a:lnTo>
                  <a:lnTo>
                    <a:pt x="340" y="520"/>
                  </a:lnTo>
                  <a:lnTo>
                    <a:pt x="321" y="523"/>
                  </a:lnTo>
                  <a:lnTo>
                    <a:pt x="309" y="523"/>
                  </a:lnTo>
                  <a:lnTo>
                    <a:pt x="296" y="520"/>
                  </a:lnTo>
                  <a:lnTo>
                    <a:pt x="283" y="517"/>
                  </a:lnTo>
                  <a:lnTo>
                    <a:pt x="261" y="504"/>
                  </a:lnTo>
                  <a:lnTo>
                    <a:pt x="242" y="491"/>
                  </a:lnTo>
                  <a:lnTo>
                    <a:pt x="207" y="472"/>
                  </a:lnTo>
                  <a:lnTo>
                    <a:pt x="168" y="460"/>
                  </a:lnTo>
                  <a:lnTo>
                    <a:pt x="165" y="472"/>
                  </a:lnTo>
                  <a:lnTo>
                    <a:pt x="172" y="488"/>
                  </a:lnTo>
                  <a:lnTo>
                    <a:pt x="175" y="495"/>
                  </a:lnTo>
                  <a:lnTo>
                    <a:pt x="181" y="501"/>
                  </a:lnTo>
                  <a:lnTo>
                    <a:pt x="188" y="504"/>
                  </a:lnTo>
                  <a:lnTo>
                    <a:pt x="197" y="504"/>
                  </a:lnTo>
                  <a:lnTo>
                    <a:pt x="200" y="495"/>
                  </a:lnTo>
                  <a:lnTo>
                    <a:pt x="207" y="491"/>
                  </a:lnTo>
                  <a:lnTo>
                    <a:pt x="216" y="491"/>
                  </a:lnTo>
                  <a:lnTo>
                    <a:pt x="223" y="498"/>
                  </a:lnTo>
                  <a:lnTo>
                    <a:pt x="223" y="504"/>
                  </a:lnTo>
                  <a:lnTo>
                    <a:pt x="223" y="510"/>
                  </a:lnTo>
                  <a:lnTo>
                    <a:pt x="219" y="517"/>
                  </a:lnTo>
                  <a:lnTo>
                    <a:pt x="210" y="523"/>
                  </a:lnTo>
                  <a:lnTo>
                    <a:pt x="194" y="523"/>
                  </a:lnTo>
                  <a:lnTo>
                    <a:pt x="181" y="523"/>
                  </a:lnTo>
                  <a:lnTo>
                    <a:pt x="172" y="517"/>
                  </a:lnTo>
                  <a:lnTo>
                    <a:pt x="162" y="507"/>
                  </a:lnTo>
                  <a:lnTo>
                    <a:pt x="159" y="495"/>
                  </a:lnTo>
                  <a:lnTo>
                    <a:pt x="156" y="482"/>
                  </a:lnTo>
                  <a:lnTo>
                    <a:pt x="156" y="469"/>
                  </a:lnTo>
                  <a:lnTo>
                    <a:pt x="156" y="456"/>
                  </a:lnTo>
                  <a:lnTo>
                    <a:pt x="152" y="456"/>
                  </a:lnTo>
                  <a:lnTo>
                    <a:pt x="146" y="456"/>
                  </a:lnTo>
                  <a:lnTo>
                    <a:pt x="143" y="466"/>
                  </a:lnTo>
                  <a:lnTo>
                    <a:pt x="137" y="476"/>
                  </a:lnTo>
                  <a:lnTo>
                    <a:pt x="137" y="485"/>
                  </a:lnTo>
                  <a:lnTo>
                    <a:pt x="137" y="498"/>
                  </a:lnTo>
                  <a:lnTo>
                    <a:pt x="140" y="504"/>
                  </a:lnTo>
                  <a:lnTo>
                    <a:pt x="137" y="507"/>
                  </a:lnTo>
                  <a:lnTo>
                    <a:pt x="133" y="510"/>
                  </a:lnTo>
                  <a:lnTo>
                    <a:pt x="130" y="514"/>
                  </a:lnTo>
                  <a:lnTo>
                    <a:pt x="127" y="514"/>
                  </a:lnTo>
                  <a:lnTo>
                    <a:pt x="121" y="510"/>
                  </a:lnTo>
                  <a:lnTo>
                    <a:pt x="117" y="507"/>
                  </a:lnTo>
                  <a:lnTo>
                    <a:pt x="114" y="504"/>
                  </a:lnTo>
                  <a:lnTo>
                    <a:pt x="114" y="488"/>
                  </a:lnTo>
                  <a:lnTo>
                    <a:pt x="117" y="476"/>
                  </a:lnTo>
                  <a:lnTo>
                    <a:pt x="127" y="463"/>
                  </a:lnTo>
                  <a:lnTo>
                    <a:pt x="140" y="456"/>
                  </a:lnTo>
                  <a:lnTo>
                    <a:pt x="127" y="456"/>
                  </a:lnTo>
                  <a:lnTo>
                    <a:pt x="117" y="460"/>
                  </a:lnTo>
                  <a:lnTo>
                    <a:pt x="108" y="463"/>
                  </a:lnTo>
                  <a:lnTo>
                    <a:pt x="95" y="469"/>
                  </a:lnTo>
                  <a:lnTo>
                    <a:pt x="79" y="482"/>
                  </a:lnTo>
                  <a:lnTo>
                    <a:pt x="63" y="498"/>
                  </a:lnTo>
                  <a:lnTo>
                    <a:pt x="47" y="514"/>
                  </a:lnTo>
                  <a:lnTo>
                    <a:pt x="28" y="520"/>
                  </a:lnTo>
                  <a:lnTo>
                    <a:pt x="19" y="523"/>
                  </a:lnTo>
                  <a:lnTo>
                    <a:pt x="9" y="523"/>
                  </a:lnTo>
                  <a:lnTo>
                    <a:pt x="3" y="520"/>
                  </a:lnTo>
                  <a:lnTo>
                    <a:pt x="0" y="514"/>
                  </a:lnTo>
                  <a:lnTo>
                    <a:pt x="0" y="507"/>
                  </a:lnTo>
                  <a:lnTo>
                    <a:pt x="0" y="498"/>
                  </a:lnTo>
                  <a:lnTo>
                    <a:pt x="6" y="488"/>
                  </a:lnTo>
                  <a:lnTo>
                    <a:pt x="16" y="479"/>
                  </a:lnTo>
                  <a:lnTo>
                    <a:pt x="35" y="469"/>
                  </a:lnTo>
                  <a:lnTo>
                    <a:pt x="60" y="460"/>
                  </a:lnTo>
                  <a:lnTo>
                    <a:pt x="86" y="453"/>
                  </a:lnTo>
                  <a:lnTo>
                    <a:pt x="114" y="447"/>
                  </a:lnTo>
                  <a:lnTo>
                    <a:pt x="105" y="444"/>
                  </a:lnTo>
                  <a:lnTo>
                    <a:pt x="98" y="437"/>
                  </a:lnTo>
                  <a:lnTo>
                    <a:pt x="92" y="431"/>
                  </a:lnTo>
                  <a:lnTo>
                    <a:pt x="89" y="422"/>
                  </a:lnTo>
                  <a:lnTo>
                    <a:pt x="89" y="415"/>
                  </a:lnTo>
                  <a:lnTo>
                    <a:pt x="92" y="412"/>
                  </a:lnTo>
                  <a:lnTo>
                    <a:pt x="95" y="409"/>
                  </a:lnTo>
                  <a:lnTo>
                    <a:pt x="98" y="409"/>
                  </a:lnTo>
                  <a:lnTo>
                    <a:pt x="102" y="409"/>
                  </a:lnTo>
                  <a:lnTo>
                    <a:pt x="105" y="409"/>
                  </a:lnTo>
                  <a:lnTo>
                    <a:pt x="108" y="412"/>
                  </a:lnTo>
                  <a:lnTo>
                    <a:pt x="111" y="418"/>
                  </a:lnTo>
                  <a:lnTo>
                    <a:pt x="114" y="428"/>
                  </a:lnTo>
                  <a:lnTo>
                    <a:pt x="117" y="434"/>
                  </a:lnTo>
                  <a:lnTo>
                    <a:pt x="124" y="441"/>
                  </a:lnTo>
                  <a:lnTo>
                    <a:pt x="133" y="447"/>
                  </a:lnTo>
                  <a:lnTo>
                    <a:pt x="146" y="447"/>
                  </a:lnTo>
                  <a:lnTo>
                    <a:pt x="159" y="447"/>
                  </a:lnTo>
                  <a:lnTo>
                    <a:pt x="162" y="434"/>
                  </a:lnTo>
                  <a:lnTo>
                    <a:pt x="168" y="425"/>
                  </a:lnTo>
                  <a:lnTo>
                    <a:pt x="175" y="418"/>
                  </a:lnTo>
                  <a:lnTo>
                    <a:pt x="181" y="412"/>
                  </a:lnTo>
                  <a:lnTo>
                    <a:pt x="200" y="403"/>
                  </a:lnTo>
                  <a:lnTo>
                    <a:pt x="219" y="396"/>
                  </a:lnTo>
                  <a:lnTo>
                    <a:pt x="238" y="399"/>
                  </a:lnTo>
                  <a:lnTo>
                    <a:pt x="261" y="406"/>
                  </a:lnTo>
                  <a:lnTo>
                    <a:pt x="270" y="412"/>
                  </a:lnTo>
                  <a:lnTo>
                    <a:pt x="280" y="418"/>
                  </a:lnTo>
                  <a:lnTo>
                    <a:pt x="286" y="428"/>
                  </a:lnTo>
                  <a:lnTo>
                    <a:pt x="293" y="437"/>
                  </a:lnTo>
                  <a:lnTo>
                    <a:pt x="280" y="431"/>
                  </a:lnTo>
                  <a:lnTo>
                    <a:pt x="267" y="428"/>
                  </a:lnTo>
                  <a:lnTo>
                    <a:pt x="251" y="428"/>
                  </a:lnTo>
                  <a:lnTo>
                    <a:pt x="242" y="431"/>
                  </a:lnTo>
                  <a:lnTo>
                    <a:pt x="232" y="425"/>
                  </a:lnTo>
                  <a:lnTo>
                    <a:pt x="223" y="418"/>
                  </a:lnTo>
                  <a:lnTo>
                    <a:pt x="213" y="415"/>
                  </a:lnTo>
                  <a:lnTo>
                    <a:pt x="203" y="418"/>
                  </a:lnTo>
                  <a:lnTo>
                    <a:pt x="194" y="422"/>
                  </a:lnTo>
                  <a:lnTo>
                    <a:pt x="184" y="428"/>
                  </a:lnTo>
                  <a:lnTo>
                    <a:pt x="178" y="437"/>
                  </a:lnTo>
                  <a:lnTo>
                    <a:pt x="172" y="447"/>
                  </a:lnTo>
                  <a:lnTo>
                    <a:pt x="207" y="450"/>
                  </a:lnTo>
                  <a:lnTo>
                    <a:pt x="235" y="460"/>
                  </a:lnTo>
                  <a:lnTo>
                    <a:pt x="264" y="469"/>
                  </a:lnTo>
                  <a:lnTo>
                    <a:pt x="286" y="485"/>
                  </a:lnTo>
                  <a:lnTo>
                    <a:pt x="280" y="472"/>
                  </a:lnTo>
                  <a:lnTo>
                    <a:pt x="270" y="460"/>
                  </a:lnTo>
                  <a:lnTo>
                    <a:pt x="261" y="450"/>
                  </a:lnTo>
                  <a:lnTo>
                    <a:pt x="248" y="441"/>
                  </a:lnTo>
                  <a:lnTo>
                    <a:pt x="267" y="447"/>
                  </a:lnTo>
                  <a:lnTo>
                    <a:pt x="286" y="456"/>
                  </a:lnTo>
                  <a:lnTo>
                    <a:pt x="305" y="476"/>
                  </a:lnTo>
                  <a:lnTo>
                    <a:pt x="321" y="498"/>
                  </a:lnTo>
                  <a:lnTo>
                    <a:pt x="334" y="498"/>
                  </a:lnTo>
                  <a:lnTo>
                    <a:pt x="344" y="495"/>
                  </a:lnTo>
                  <a:lnTo>
                    <a:pt x="353" y="488"/>
                  </a:lnTo>
                  <a:lnTo>
                    <a:pt x="356" y="482"/>
                  </a:lnTo>
                  <a:lnTo>
                    <a:pt x="356" y="472"/>
                  </a:lnTo>
                  <a:lnTo>
                    <a:pt x="353" y="463"/>
                  </a:lnTo>
                  <a:lnTo>
                    <a:pt x="347" y="460"/>
                  </a:lnTo>
                  <a:lnTo>
                    <a:pt x="340"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5363FE53-F879-2EE4-B894-E2B0F913C548}"/>
                </a:ext>
              </a:extLst>
            </p:cNvPr>
            <p:cNvSpPr>
              <a:spLocks noEditPoints="1"/>
            </p:cNvSpPr>
            <p:nvPr/>
          </p:nvSpPr>
          <p:spPr bwMode="auto">
            <a:xfrm>
              <a:off x="1033" y="7386"/>
              <a:ext cx="1626" cy="810"/>
            </a:xfrm>
            <a:custGeom>
              <a:avLst/>
              <a:gdLst>
                <a:gd name="T0" fmla="*/ 64 w 525"/>
                <a:gd name="T1" fmla="*/ 314 h 523"/>
                <a:gd name="T2" fmla="*/ 76 w 525"/>
                <a:gd name="T3" fmla="*/ 361 h 523"/>
                <a:gd name="T4" fmla="*/ 6 w 525"/>
                <a:gd name="T5" fmla="*/ 349 h 523"/>
                <a:gd name="T6" fmla="*/ 51 w 525"/>
                <a:gd name="T7" fmla="*/ 206 h 523"/>
                <a:gd name="T8" fmla="*/ 29 w 525"/>
                <a:gd name="T9" fmla="*/ 199 h 523"/>
                <a:gd name="T10" fmla="*/ 0 w 525"/>
                <a:gd name="T11" fmla="*/ 196 h 523"/>
                <a:gd name="T12" fmla="*/ 67 w 525"/>
                <a:gd name="T13" fmla="*/ 152 h 523"/>
                <a:gd name="T14" fmla="*/ 13 w 525"/>
                <a:gd name="T15" fmla="*/ 136 h 523"/>
                <a:gd name="T16" fmla="*/ 60 w 525"/>
                <a:gd name="T17" fmla="*/ 130 h 523"/>
                <a:gd name="T18" fmla="*/ 13 w 525"/>
                <a:gd name="T19" fmla="*/ 50 h 523"/>
                <a:gd name="T20" fmla="*/ 35 w 525"/>
                <a:gd name="T21" fmla="*/ 9 h 523"/>
                <a:gd name="T22" fmla="*/ 92 w 525"/>
                <a:gd name="T23" fmla="*/ 95 h 523"/>
                <a:gd name="T24" fmla="*/ 111 w 525"/>
                <a:gd name="T25" fmla="*/ 111 h 523"/>
                <a:gd name="T26" fmla="*/ 89 w 525"/>
                <a:gd name="T27" fmla="*/ 165 h 523"/>
                <a:gd name="T28" fmla="*/ 115 w 525"/>
                <a:gd name="T29" fmla="*/ 269 h 523"/>
                <a:gd name="T30" fmla="*/ 99 w 525"/>
                <a:gd name="T31" fmla="*/ 231 h 523"/>
                <a:gd name="T32" fmla="*/ 73 w 525"/>
                <a:gd name="T33" fmla="*/ 206 h 523"/>
                <a:gd name="T34" fmla="*/ 76 w 525"/>
                <a:gd name="T35" fmla="*/ 269 h 523"/>
                <a:gd name="T36" fmla="*/ 51 w 525"/>
                <a:gd name="T37" fmla="*/ 358 h 523"/>
                <a:gd name="T38" fmla="*/ 159 w 525"/>
                <a:gd name="T39" fmla="*/ 345 h 523"/>
                <a:gd name="T40" fmla="*/ 194 w 525"/>
                <a:gd name="T41" fmla="*/ 345 h 523"/>
                <a:gd name="T42" fmla="*/ 60 w 525"/>
                <a:gd name="T43" fmla="*/ 504 h 523"/>
                <a:gd name="T44" fmla="*/ 86 w 525"/>
                <a:gd name="T45" fmla="*/ 450 h 523"/>
                <a:gd name="T46" fmla="*/ 0 w 525"/>
                <a:gd name="T47" fmla="*/ 441 h 523"/>
                <a:gd name="T48" fmla="*/ 0 w 525"/>
                <a:gd name="T49" fmla="*/ 514 h 523"/>
                <a:gd name="T50" fmla="*/ 115 w 525"/>
                <a:gd name="T51" fmla="*/ 393 h 523"/>
                <a:gd name="T52" fmla="*/ 102 w 525"/>
                <a:gd name="T53" fmla="*/ 307 h 523"/>
                <a:gd name="T54" fmla="*/ 111 w 525"/>
                <a:gd name="T55" fmla="*/ 361 h 523"/>
                <a:gd name="T56" fmla="*/ 204 w 525"/>
                <a:gd name="T57" fmla="*/ 399 h 523"/>
                <a:gd name="T58" fmla="*/ 197 w 525"/>
                <a:gd name="T59" fmla="*/ 434 h 523"/>
                <a:gd name="T60" fmla="*/ 60 w 525"/>
                <a:gd name="T61" fmla="*/ 418 h 523"/>
                <a:gd name="T62" fmla="*/ 13 w 525"/>
                <a:gd name="T63" fmla="*/ 390 h 523"/>
                <a:gd name="T64" fmla="*/ 95 w 525"/>
                <a:gd name="T65" fmla="*/ 396 h 523"/>
                <a:gd name="T66" fmla="*/ 121 w 525"/>
                <a:gd name="T67" fmla="*/ 510 h 523"/>
                <a:gd name="T68" fmla="*/ 130 w 525"/>
                <a:gd name="T69" fmla="*/ 476 h 523"/>
                <a:gd name="T70" fmla="*/ 111 w 525"/>
                <a:gd name="T71" fmla="*/ 431 h 523"/>
                <a:gd name="T72" fmla="*/ 92 w 525"/>
                <a:gd name="T73" fmla="*/ 412 h 523"/>
                <a:gd name="T74" fmla="*/ 194 w 525"/>
                <a:gd name="T75" fmla="*/ 476 h 523"/>
                <a:gd name="T76" fmla="*/ 188 w 525"/>
                <a:gd name="T77" fmla="*/ 437 h 523"/>
                <a:gd name="T78" fmla="*/ 150 w 525"/>
                <a:gd name="T79" fmla="*/ 482 h 523"/>
                <a:gd name="T80" fmla="*/ 229 w 525"/>
                <a:gd name="T81" fmla="*/ 520 h 523"/>
                <a:gd name="T82" fmla="*/ 350 w 525"/>
                <a:gd name="T83" fmla="*/ 495 h 523"/>
                <a:gd name="T84" fmla="*/ 302 w 525"/>
                <a:gd name="T85" fmla="*/ 504 h 523"/>
                <a:gd name="T86" fmla="*/ 366 w 525"/>
                <a:gd name="T87" fmla="*/ 495 h 523"/>
                <a:gd name="T88" fmla="*/ 388 w 525"/>
                <a:gd name="T89" fmla="*/ 485 h 523"/>
                <a:gd name="T90" fmla="*/ 408 w 525"/>
                <a:gd name="T91" fmla="*/ 507 h 523"/>
                <a:gd name="T92" fmla="*/ 417 w 525"/>
                <a:gd name="T93" fmla="*/ 463 h 523"/>
                <a:gd name="T94" fmla="*/ 522 w 525"/>
                <a:gd name="T95" fmla="*/ 520 h 523"/>
                <a:gd name="T96" fmla="*/ 439 w 525"/>
                <a:gd name="T97" fmla="*/ 453 h 523"/>
                <a:gd name="T98" fmla="*/ 430 w 525"/>
                <a:gd name="T99" fmla="*/ 409 h 523"/>
                <a:gd name="T100" fmla="*/ 401 w 525"/>
                <a:gd name="T101" fmla="*/ 441 h 523"/>
                <a:gd name="T102" fmla="*/ 325 w 525"/>
                <a:gd name="T103" fmla="*/ 403 h 523"/>
                <a:gd name="T104" fmla="*/ 245 w 525"/>
                <a:gd name="T105" fmla="*/ 431 h 523"/>
                <a:gd name="T106" fmla="*/ 331 w 525"/>
                <a:gd name="T107" fmla="*/ 422 h 523"/>
                <a:gd name="T108" fmla="*/ 245 w 525"/>
                <a:gd name="T109" fmla="*/ 472 h 523"/>
                <a:gd name="T110" fmla="*/ 191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339"/>
                  </a:moveTo>
                  <a:lnTo>
                    <a:pt x="54" y="339"/>
                  </a:lnTo>
                  <a:lnTo>
                    <a:pt x="51" y="336"/>
                  </a:lnTo>
                  <a:lnTo>
                    <a:pt x="48" y="330"/>
                  </a:lnTo>
                  <a:lnTo>
                    <a:pt x="48" y="323"/>
                  </a:lnTo>
                  <a:lnTo>
                    <a:pt x="51" y="317"/>
                  </a:lnTo>
                  <a:lnTo>
                    <a:pt x="57" y="314"/>
                  </a:lnTo>
                  <a:lnTo>
                    <a:pt x="64" y="314"/>
                  </a:lnTo>
                  <a:lnTo>
                    <a:pt x="73" y="320"/>
                  </a:lnTo>
                  <a:lnTo>
                    <a:pt x="80" y="326"/>
                  </a:lnTo>
                  <a:lnTo>
                    <a:pt x="83" y="330"/>
                  </a:lnTo>
                  <a:lnTo>
                    <a:pt x="86" y="336"/>
                  </a:lnTo>
                  <a:lnTo>
                    <a:pt x="86" y="345"/>
                  </a:lnTo>
                  <a:lnTo>
                    <a:pt x="86" y="352"/>
                  </a:lnTo>
                  <a:lnTo>
                    <a:pt x="83" y="358"/>
                  </a:lnTo>
                  <a:lnTo>
                    <a:pt x="76" y="361"/>
                  </a:lnTo>
                  <a:lnTo>
                    <a:pt x="70" y="368"/>
                  </a:lnTo>
                  <a:lnTo>
                    <a:pt x="60" y="371"/>
                  </a:lnTo>
                  <a:lnTo>
                    <a:pt x="51" y="374"/>
                  </a:lnTo>
                  <a:lnTo>
                    <a:pt x="41" y="374"/>
                  </a:lnTo>
                  <a:lnTo>
                    <a:pt x="32" y="371"/>
                  </a:lnTo>
                  <a:lnTo>
                    <a:pt x="22" y="364"/>
                  </a:lnTo>
                  <a:lnTo>
                    <a:pt x="16" y="358"/>
                  </a:lnTo>
                  <a:lnTo>
                    <a:pt x="6" y="349"/>
                  </a:lnTo>
                  <a:lnTo>
                    <a:pt x="3" y="339"/>
                  </a:lnTo>
                  <a:lnTo>
                    <a:pt x="0" y="323"/>
                  </a:lnTo>
                  <a:lnTo>
                    <a:pt x="0" y="307"/>
                  </a:lnTo>
                  <a:lnTo>
                    <a:pt x="3" y="295"/>
                  </a:lnTo>
                  <a:lnTo>
                    <a:pt x="6" y="282"/>
                  </a:lnTo>
                  <a:lnTo>
                    <a:pt x="19" y="263"/>
                  </a:lnTo>
                  <a:lnTo>
                    <a:pt x="32" y="241"/>
                  </a:lnTo>
                  <a:lnTo>
                    <a:pt x="51" y="206"/>
                  </a:lnTo>
                  <a:lnTo>
                    <a:pt x="67" y="171"/>
                  </a:lnTo>
                  <a:lnTo>
                    <a:pt x="51" y="168"/>
                  </a:lnTo>
                  <a:lnTo>
                    <a:pt x="35" y="171"/>
                  </a:lnTo>
                  <a:lnTo>
                    <a:pt x="29" y="174"/>
                  </a:lnTo>
                  <a:lnTo>
                    <a:pt x="22" y="180"/>
                  </a:lnTo>
                  <a:lnTo>
                    <a:pt x="19" y="187"/>
                  </a:lnTo>
                  <a:lnTo>
                    <a:pt x="19" y="196"/>
                  </a:lnTo>
                  <a:lnTo>
                    <a:pt x="29" y="199"/>
                  </a:lnTo>
                  <a:lnTo>
                    <a:pt x="32" y="206"/>
                  </a:lnTo>
                  <a:lnTo>
                    <a:pt x="32" y="215"/>
                  </a:lnTo>
                  <a:lnTo>
                    <a:pt x="25" y="222"/>
                  </a:lnTo>
                  <a:lnTo>
                    <a:pt x="19" y="225"/>
                  </a:lnTo>
                  <a:lnTo>
                    <a:pt x="13" y="225"/>
                  </a:lnTo>
                  <a:lnTo>
                    <a:pt x="6" y="218"/>
                  </a:lnTo>
                  <a:lnTo>
                    <a:pt x="0" y="209"/>
                  </a:lnTo>
                  <a:lnTo>
                    <a:pt x="0" y="196"/>
                  </a:lnTo>
                  <a:lnTo>
                    <a:pt x="0" y="180"/>
                  </a:lnTo>
                  <a:lnTo>
                    <a:pt x="6" y="171"/>
                  </a:lnTo>
                  <a:lnTo>
                    <a:pt x="16" y="165"/>
                  </a:lnTo>
                  <a:lnTo>
                    <a:pt x="29" y="158"/>
                  </a:lnTo>
                  <a:lnTo>
                    <a:pt x="41" y="155"/>
                  </a:lnTo>
                  <a:lnTo>
                    <a:pt x="54" y="155"/>
                  </a:lnTo>
                  <a:lnTo>
                    <a:pt x="67" y="158"/>
                  </a:lnTo>
                  <a:lnTo>
                    <a:pt x="67" y="152"/>
                  </a:lnTo>
                  <a:lnTo>
                    <a:pt x="70" y="149"/>
                  </a:lnTo>
                  <a:lnTo>
                    <a:pt x="57" y="142"/>
                  </a:lnTo>
                  <a:lnTo>
                    <a:pt x="48" y="139"/>
                  </a:lnTo>
                  <a:lnTo>
                    <a:pt x="38" y="136"/>
                  </a:lnTo>
                  <a:lnTo>
                    <a:pt x="25" y="139"/>
                  </a:lnTo>
                  <a:lnTo>
                    <a:pt x="22" y="139"/>
                  </a:lnTo>
                  <a:lnTo>
                    <a:pt x="16" y="139"/>
                  </a:lnTo>
                  <a:lnTo>
                    <a:pt x="13" y="136"/>
                  </a:lnTo>
                  <a:lnTo>
                    <a:pt x="9" y="133"/>
                  </a:lnTo>
                  <a:lnTo>
                    <a:pt x="9" y="126"/>
                  </a:lnTo>
                  <a:lnTo>
                    <a:pt x="13" y="123"/>
                  </a:lnTo>
                  <a:lnTo>
                    <a:pt x="16" y="120"/>
                  </a:lnTo>
                  <a:lnTo>
                    <a:pt x="19" y="117"/>
                  </a:lnTo>
                  <a:lnTo>
                    <a:pt x="35" y="114"/>
                  </a:lnTo>
                  <a:lnTo>
                    <a:pt x="48" y="120"/>
                  </a:lnTo>
                  <a:lnTo>
                    <a:pt x="60" y="130"/>
                  </a:lnTo>
                  <a:lnTo>
                    <a:pt x="70" y="139"/>
                  </a:lnTo>
                  <a:lnTo>
                    <a:pt x="67" y="130"/>
                  </a:lnTo>
                  <a:lnTo>
                    <a:pt x="64" y="117"/>
                  </a:lnTo>
                  <a:lnTo>
                    <a:pt x="60" y="107"/>
                  </a:lnTo>
                  <a:lnTo>
                    <a:pt x="54" y="98"/>
                  </a:lnTo>
                  <a:lnTo>
                    <a:pt x="41" y="82"/>
                  </a:lnTo>
                  <a:lnTo>
                    <a:pt x="25" y="66"/>
                  </a:lnTo>
                  <a:lnTo>
                    <a:pt x="13" y="50"/>
                  </a:lnTo>
                  <a:lnTo>
                    <a:pt x="3" y="31"/>
                  </a:lnTo>
                  <a:lnTo>
                    <a:pt x="0" y="22"/>
                  </a:lnTo>
                  <a:lnTo>
                    <a:pt x="0" y="12"/>
                  </a:lnTo>
                  <a:lnTo>
                    <a:pt x="3" y="6"/>
                  </a:lnTo>
                  <a:lnTo>
                    <a:pt x="9" y="3"/>
                  </a:lnTo>
                  <a:lnTo>
                    <a:pt x="16" y="0"/>
                  </a:lnTo>
                  <a:lnTo>
                    <a:pt x="25" y="3"/>
                  </a:lnTo>
                  <a:lnTo>
                    <a:pt x="35" y="9"/>
                  </a:lnTo>
                  <a:lnTo>
                    <a:pt x="45" y="19"/>
                  </a:lnTo>
                  <a:lnTo>
                    <a:pt x="54" y="38"/>
                  </a:lnTo>
                  <a:lnTo>
                    <a:pt x="64" y="63"/>
                  </a:lnTo>
                  <a:lnTo>
                    <a:pt x="70" y="88"/>
                  </a:lnTo>
                  <a:lnTo>
                    <a:pt x="76" y="114"/>
                  </a:lnTo>
                  <a:lnTo>
                    <a:pt x="80" y="107"/>
                  </a:lnTo>
                  <a:lnTo>
                    <a:pt x="86" y="98"/>
                  </a:lnTo>
                  <a:lnTo>
                    <a:pt x="92" y="95"/>
                  </a:lnTo>
                  <a:lnTo>
                    <a:pt x="102" y="92"/>
                  </a:lnTo>
                  <a:lnTo>
                    <a:pt x="108" y="92"/>
                  </a:lnTo>
                  <a:lnTo>
                    <a:pt x="111" y="92"/>
                  </a:lnTo>
                  <a:lnTo>
                    <a:pt x="115" y="95"/>
                  </a:lnTo>
                  <a:lnTo>
                    <a:pt x="115" y="98"/>
                  </a:lnTo>
                  <a:lnTo>
                    <a:pt x="115" y="104"/>
                  </a:lnTo>
                  <a:lnTo>
                    <a:pt x="115" y="107"/>
                  </a:lnTo>
                  <a:lnTo>
                    <a:pt x="111" y="111"/>
                  </a:lnTo>
                  <a:lnTo>
                    <a:pt x="108" y="111"/>
                  </a:lnTo>
                  <a:lnTo>
                    <a:pt x="99" y="114"/>
                  </a:lnTo>
                  <a:lnTo>
                    <a:pt x="89" y="120"/>
                  </a:lnTo>
                  <a:lnTo>
                    <a:pt x="83" y="126"/>
                  </a:lnTo>
                  <a:lnTo>
                    <a:pt x="76" y="133"/>
                  </a:lnTo>
                  <a:lnTo>
                    <a:pt x="76" y="149"/>
                  </a:lnTo>
                  <a:lnTo>
                    <a:pt x="76" y="161"/>
                  </a:lnTo>
                  <a:lnTo>
                    <a:pt x="89" y="165"/>
                  </a:lnTo>
                  <a:lnTo>
                    <a:pt x="99" y="168"/>
                  </a:lnTo>
                  <a:lnTo>
                    <a:pt x="105" y="174"/>
                  </a:lnTo>
                  <a:lnTo>
                    <a:pt x="111" y="184"/>
                  </a:lnTo>
                  <a:lnTo>
                    <a:pt x="124" y="199"/>
                  </a:lnTo>
                  <a:lnTo>
                    <a:pt x="127" y="218"/>
                  </a:lnTo>
                  <a:lnTo>
                    <a:pt x="127" y="241"/>
                  </a:lnTo>
                  <a:lnTo>
                    <a:pt x="118" y="260"/>
                  </a:lnTo>
                  <a:lnTo>
                    <a:pt x="115" y="269"/>
                  </a:lnTo>
                  <a:lnTo>
                    <a:pt x="105" y="279"/>
                  </a:lnTo>
                  <a:lnTo>
                    <a:pt x="95" y="285"/>
                  </a:lnTo>
                  <a:lnTo>
                    <a:pt x="86" y="295"/>
                  </a:lnTo>
                  <a:lnTo>
                    <a:pt x="92" y="282"/>
                  </a:lnTo>
                  <a:lnTo>
                    <a:pt x="95" y="266"/>
                  </a:lnTo>
                  <a:lnTo>
                    <a:pt x="95" y="253"/>
                  </a:lnTo>
                  <a:lnTo>
                    <a:pt x="92" y="241"/>
                  </a:lnTo>
                  <a:lnTo>
                    <a:pt x="99" y="231"/>
                  </a:lnTo>
                  <a:lnTo>
                    <a:pt x="105" y="225"/>
                  </a:lnTo>
                  <a:lnTo>
                    <a:pt x="108" y="212"/>
                  </a:lnTo>
                  <a:lnTo>
                    <a:pt x="105" y="203"/>
                  </a:lnTo>
                  <a:lnTo>
                    <a:pt x="102" y="193"/>
                  </a:lnTo>
                  <a:lnTo>
                    <a:pt x="95" y="184"/>
                  </a:lnTo>
                  <a:lnTo>
                    <a:pt x="89" y="177"/>
                  </a:lnTo>
                  <a:lnTo>
                    <a:pt x="76" y="174"/>
                  </a:lnTo>
                  <a:lnTo>
                    <a:pt x="73" y="206"/>
                  </a:lnTo>
                  <a:lnTo>
                    <a:pt x="64" y="238"/>
                  </a:lnTo>
                  <a:lnTo>
                    <a:pt x="54" y="263"/>
                  </a:lnTo>
                  <a:lnTo>
                    <a:pt x="41" y="288"/>
                  </a:lnTo>
                  <a:lnTo>
                    <a:pt x="51" y="279"/>
                  </a:lnTo>
                  <a:lnTo>
                    <a:pt x="64" y="269"/>
                  </a:lnTo>
                  <a:lnTo>
                    <a:pt x="73" y="260"/>
                  </a:lnTo>
                  <a:lnTo>
                    <a:pt x="83" y="247"/>
                  </a:lnTo>
                  <a:lnTo>
                    <a:pt x="76" y="269"/>
                  </a:lnTo>
                  <a:lnTo>
                    <a:pt x="67" y="288"/>
                  </a:lnTo>
                  <a:lnTo>
                    <a:pt x="51" y="304"/>
                  </a:lnTo>
                  <a:lnTo>
                    <a:pt x="25" y="323"/>
                  </a:lnTo>
                  <a:lnTo>
                    <a:pt x="25" y="336"/>
                  </a:lnTo>
                  <a:lnTo>
                    <a:pt x="29" y="345"/>
                  </a:lnTo>
                  <a:lnTo>
                    <a:pt x="35" y="352"/>
                  </a:lnTo>
                  <a:lnTo>
                    <a:pt x="41" y="355"/>
                  </a:lnTo>
                  <a:lnTo>
                    <a:pt x="51" y="358"/>
                  </a:lnTo>
                  <a:lnTo>
                    <a:pt x="60" y="352"/>
                  </a:lnTo>
                  <a:lnTo>
                    <a:pt x="64" y="345"/>
                  </a:lnTo>
                  <a:lnTo>
                    <a:pt x="64" y="339"/>
                  </a:lnTo>
                  <a:close/>
                  <a:moveTo>
                    <a:pt x="127" y="399"/>
                  </a:moveTo>
                  <a:lnTo>
                    <a:pt x="127" y="396"/>
                  </a:lnTo>
                  <a:lnTo>
                    <a:pt x="137" y="374"/>
                  </a:lnTo>
                  <a:lnTo>
                    <a:pt x="150" y="358"/>
                  </a:lnTo>
                  <a:lnTo>
                    <a:pt x="159" y="345"/>
                  </a:lnTo>
                  <a:lnTo>
                    <a:pt x="169" y="336"/>
                  </a:lnTo>
                  <a:lnTo>
                    <a:pt x="178" y="330"/>
                  </a:lnTo>
                  <a:lnTo>
                    <a:pt x="185" y="326"/>
                  </a:lnTo>
                  <a:lnTo>
                    <a:pt x="191" y="326"/>
                  </a:lnTo>
                  <a:lnTo>
                    <a:pt x="197" y="330"/>
                  </a:lnTo>
                  <a:lnTo>
                    <a:pt x="197" y="333"/>
                  </a:lnTo>
                  <a:lnTo>
                    <a:pt x="197" y="339"/>
                  </a:lnTo>
                  <a:lnTo>
                    <a:pt x="194" y="345"/>
                  </a:lnTo>
                  <a:lnTo>
                    <a:pt x="191" y="355"/>
                  </a:lnTo>
                  <a:lnTo>
                    <a:pt x="181" y="364"/>
                  </a:lnTo>
                  <a:lnTo>
                    <a:pt x="169" y="377"/>
                  </a:lnTo>
                  <a:lnTo>
                    <a:pt x="150" y="387"/>
                  </a:lnTo>
                  <a:lnTo>
                    <a:pt x="127" y="396"/>
                  </a:lnTo>
                  <a:lnTo>
                    <a:pt x="127" y="399"/>
                  </a:lnTo>
                  <a:close/>
                  <a:moveTo>
                    <a:pt x="54" y="488"/>
                  </a:moveTo>
                  <a:lnTo>
                    <a:pt x="60" y="504"/>
                  </a:lnTo>
                  <a:lnTo>
                    <a:pt x="70" y="517"/>
                  </a:lnTo>
                  <a:lnTo>
                    <a:pt x="83" y="523"/>
                  </a:lnTo>
                  <a:lnTo>
                    <a:pt x="102" y="523"/>
                  </a:lnTo>
                  <a:lnTo>
                    <a:pt x="92" y="504"/>
                  </a:lnTo>
                  <a:lnTo>
                    <a:pt x="89" y="485"/>
                  </a:lnTo>
                  <a:lnTo>
                    <a:pt x="89" y="469"/>
                  </a:lnTo>
                  <a:lnTo>
                    <a:pt x="95" y="453"/>
                  </a:lnTo>
                  <a:lnTo>
                    <a:pt x="86" y="450"/>
                  </a:lnTo>
                  <a:lnTo>
                    <a:pt x="80" y="444"/>
                  </a:lnTo>
                  <a:lnTo>
                    <a:pt x="73" y="437"/>
                  </a:lnTo>
                  <a:lnTo>
                    <a:pt x="73" y="428"/>
                  </a:lnTo>
                  <a:lnTo>
                    <a:pt x="54" y="434"/>
                  </a:lnTo>
                  <a:lnTo>
                    <a:pt x="38" y="434"/>
                  </a:lnTo>
                  <a:lnTo>
                    <a:pt x="19" y="431"/>
                  </a:lnTo>
                  <a:lnTo>
                    <a:pt x="0" y="425"/>
                  </a:lnTo>
                  <a:lnTo>
                    <a:pt x="0" y="441"/>
                  </a:lnTo>
                  <a:lnTo>
                    <a:pt x="6" y="453"/>
                  </a:lnTo>
                  <a:lnTo>
                    <a:pt x="19" y="463"/>
                  </a:lnTo>
                  <a:lnTo>
                    <a:pt x="35" y="469"/>
                  </a:lnTo>
                  <a:lnTo>
                    <a:pt x="19" y="479"/>
                  </a:lnTo>
                  <a:lnTo>
                    <a:pt x="6" y="491"/>
                  </a:lnTo>
                  <a:lnTo>
                    <a:pt x="3" y="498"/>
                  </a:lnTo>
                  <a:lnTo>
                    <a:pt x="0" y="507"/>
                  </a:lnTo>
                  <a:lnTo>
                    <a:pt x="0" y="514"/>
                  </a:lnTo>
                  <a:lnTo>
                    <a:pt x="0" y="523"/>
                  </a:lnTo>
                  <a:lnTo>
                    <a:pt x="9" y="523"/>
                  </a:lnTo>
                  <a:lnTo>
                    <a:pt x="16" y="523"/>
                  </a:lnTo>
                  <a:lnTo>
                    <a:pt x="25" y="520"/>
                  </a:lnTo>
                  <a:lnTo>
                    <a:pt x="32" y="517"/>
                  </a:lnTo>
                  <a:lnTo>
                    <a:pt x="45" y="504"/>
                  </a:lnTo>
                  <a:lnTo>
                    <a:pt x="54" y="488"/>
                  </a:lnTo>
                  <a:close/>
                  <a:moveTo>
                    <a:pt x="115" y="393"/>
                  </a:moveTo>
                  <a:lnTo>
                    <a:pt x="124" y="374"/>
                  </a:lnTo>
                  <a:lnTo>
                    <a:pt x="130" y="355"/>
                  </a:lnTo>
                  <a:lnTo>
                    <a:pt x="130" y="342"/>
                  </a:lnTo>
                  <a:lnTo>
                    <a:pt x="127" y="333"/>
                  </a:lnTo>
                  <a:lnTo>
                    <a:pt x="124" y="320"/>
                  </a:lnTo>
                  <a:lnTo>
                    <a:pt x="115" y="314"/>
                  </a:lnTo>
                  <a:lnTo>
                    <a:pt x="108" y="307"/>
                  </a:lnTo>
                  <a:lnTo>
                    <a:pt x="102" y="307"/>
                  </a:lnTo>
                  <a:lnTo>
                    <a:pt x="99" y="311"/>
                  </a:lnTo>
                  <a:lnTo>
                    <a:pt x="92" y="314"/>
                  </a:lnTo>
                  <a:lnTo>
                    <a:pt x="92" y="317"/>
                  </a:lnTo>
                  <a:lnTo>
                    <a:pt x="89" y="323"/>
                  </a:lnTo>
                  <a:lnTo>
                    <a:pt x="92" y="330"/>
                  </a:lnTo>
                  <a:lnTo>
                    <a:pt x="95" y="333"/>
                  </a:lnTo>
                  <a:lnTo>
                    <a:pt x="105" y="345"/>
                  </a:lnTo>
                  <a:lnTo>
                    <a:pt x="111" y="361"/>
                  </a:lnTo>
                  <a:lnTo>
                    <a:pt x="115" y="374"/>
                  </a:lnTo>
                  <a:lnTo>
                    <a:pt x="115" y="393"/>
                  </a:lnTo>
                  <a:close/>
                  <a:moveTo>
                    <a:pt x="134" y="409"/>
                  </a:moveTo>
                  <a:lnTo>
                    <a:pt x="150" y="399"/>
                  </a:lnTo>
                  <a:lnTo>
                    <a:pt x="172" y="393"/>
                  </a:lnTo>
                  <a:lnTo>
                    <a:pt x="181" y="393"/>
                  </a:lnTo>
                  <a:lnTo>
                    <a:pt x="194" y="396"/>
                  </a:lnTo>
                  <a:lnTo>
                    <a:pt x="204" y="399"/>
                  </a:lnTo>
                  <a:lnTo>
                    <a:pt x="213" y="409"/>
                  </a:lnTo>
                  <a:lnTo>
                    <a:pt x="216" y="415"/>
                  </a:lnTo>
                  <a:lnTo>
                    <a:pt x="216" y="422"/>
                  </a:lnTo>
                  <a:lnTo>
                    <a:pt x="216" y="428"/>
                  </a:lnTo>
                  <a:lnTo>
                    <a:pt x="213" y="431"/>
                  </a:lnTo>
                  <a:lnTo>
                    <a:pt x="207" y="434"/>
                  </a:lnTo>
                  <a:lnTo>
                    <a:pt x="201" y="434"/>
                  </a:lnTo>
                  <a:lnTo>
                    <a:pt x="197" y="434"/>
                  </a:lnTo>
                  <a:lnTo>
                    <a:pt x="191" y="428"/>
                  </a:lnTo>
                  <a:lnTo>
                    <a:pt x="178" y="418"/>
                  </a:lnTo>
                  <a:lnTo>
                    <a:pt x="166" y="412"/>
                  </a:lnTo>
                  <a:lnTo>
                    <a:pt x="150" y="412"/>
                  </a:lnTo>
                  <a:lnTo>
                    <a:pt x="134" y="409"/>
                  </a:lnTo>
                  <a:close/>
                  <a:moveTo>
                    <a:pt x="95" y="396"/>
                  </a:moveTo>
                  <a:lnTo>
                    <a:pt x="80" y="409"/>
                  </a:lnTo>
                  <a:lnTo>
                    <a:pt x="60" y="418"/>
                  </a:lnTo>
                  <a:lnTo>
                    <a:pt x="51" y="422"/>
                  </a:lnTo>
                  <a:lnTo>
                    <a:pt x="38" y="422"/>
                  </a:lnTo>
                  <a:lnTo>
                    <a:pt x="25" y="418"/>
                  </a:lnTo>
                  <a:lnTo>
                    <a:pt x="16" y="412"/>
                  </a:lnTo>
                  <a:lnTo>
                    <a:pt x="13" y="406"/>
                  </a:lnTo>
                  <a:lnTo>
                    <a:pt x="9" y="399"/>
                  </a:lnTo>
                  <a:lnTo>
                    <a:pt x="9" y="393"/>
                  </a:lnTo>
                  <a:lnTo>
                    <a:pt x="13" y="390"/>
                  </a:lnTo>
                  <a:lnTo>
                    <a:pt x="19" y="387"/>
                  </a:lnTo>
                  <a:lnTo>
                    <a:pt x="22" y="384"/>
                  </a:lnTo>
                  <a:lnTo>
                    <a:pt x="29" y="384"/>
                  </a:lnTo>
                  <a:lnTo>
                    <a:pt x="35" y="387"/>
                  </a:lnTo>
                  <a:lnTo>
                    <a:pt x="48" y="396"/>
                  </a:lnTo>
                  <a:lnTo>
                    <a:pt x="64" y="399"/>
                  </a:lnTo>
                  <a:lnTo>
                    <a:pt x="80" y="396"/>
                  </a:lnTo>
                  <a:lnTo>
                    <a:pt x="95" y="396"/>
                  </a:lnTo>
                  <a:close/>
                  <a:moveTo>
                    <a:pt x="130" y="428"/>
                  </a:moveTo>
                  <a:lnTo>
                    <a:pt x="115" y="444"/>
                  </a:lnTo>
                  <a:lnTo>
                    <a:pt x="105" y="463"/>
                  </a:lnTo>
                  <a:lnTo>
                    <a:pt x="105" y="476"/>
                  </a:lnTo>
                  <a:lnTo>
                    <a:pt x="105" y="485"/>
                  </a:lnTo>
                  <a:lnTo>
                    <a:pt x="108" y="498"/>
                  </a:lnTo>
                  <a:lnTo>
                    <a:pt x="115" y="507"/>
                  </a:lnTo>
                  <a:lnTo>
                    <a:pt x="121" y="510"/>
                  </a:lnTo>
                  <a:lnTo>
                    <a:pt x="124" y="514"/>
                  </a:lnTo>
                  <a:lnTo>
                    <a:pt x="130" y="514"/>
                  </a:lnTo>
                  <a:lnTo>
                    <a:pt x="137" y="510"/>
                  </a:lnTo>
                  <a:lnTo>
                    <a:pt x="140" y="507"/>
                  </a:lnTo>
                  <a:lnTo>
                    <a:pt x="140" y="501"/>
                  </a:lnTo>
                  <a:lnTo>
                    <a:pt x="140" y="495"/>
                  </a:lnTo>
                  <a:lnTo>
                    <a:pt x="137" y="488"/>
                  </a:lnTo>
                  <a:lnTo>
                    <a:pt x="130" y="476"/>
                  </a:lnTo>
                  <a:lnTo>
                    <a:pt x="127" y="460"/>
                  </a:lnTo>
                  <a:lnTo>
                    <a:pt x="127" y="444"/>
                  </a:lnTo>
                  <a:lnTo>
                    <a:pt x="130" y="428"/>
                  </a:lnTo>
                  <a:close/>
                  <a:moveTo>
                    <a:pt x="92" y="431"/>
                  </a:moveTo>
                  <a:lnTo>
                    <a:pt x="95" y="434"/>
                  </a:lnTo>
                  <a:lnTo>
                    <a:pt x="102" y="437"/>
                  </a:lnTo>
                  <a:lnTo>
                    <a:pt x="105" y="434"/>
                  </a:lnTo>
                  <a:lnTo>
                    <a:pt x="111" y="431"/>
                  </a:lnTo>
                  <a:lnTo>
                    <a:pt x="115" y="428"/>
                  </a:lnTo>
                  <a:lnTo>
                    <a:pt x="115" y="422"/>
                  </a:lnTo>
                  <a:lnTo>
                    <a:pt x="115" y="418"/>
                  </a:lnTo>
                  <a:lnTo>
                    <a:pt x="111" y="412"/>
                  </a:lnTo>
                  <a:lnTo>
                    <a:pt x="105" y="409"/>
                  </a:lnTo>
                  <a:lnTo>
                    <a:pt x="102" y="409"/>
                  </a:lnTo>
                  <a:lnTo>
                    <a:pt x="95" y="409"/>
                  </a:lnTo>
                  <a:lnTo>
                    <a:pt x="92" y="412"/>
                  </a:lnTo>
                  <a:lnTo>
                    <a:pt x="89" y="418"/>
                  </a:lnTo>
                  <a:lnTo>
                    <a:pt x="86" y="422"/>
                  </a:lnTo>
                  <a:lnTo>
                    <a:pt x="89" y="428"/>
                  </a:lnTo>
                  <a:lnTo>
                    <a:pt x="92" y="431"/>
                  </a:lnTo>
                  <a:close/>
                  <a:moveTo>
                    <a:pt x="185" y="460"/>
                  </a:moveTo>
                  <a:lnTo>
                    <a:pt x="188" y="469"/>
                  </a:lnTo>
                  <a:lnTo>
                    <a:pt x="191" y="472"/>
                  </a:lnTo>
                  <a:lnTo>
                    <a:pt x="194" y="476"/>
                  </a:lnTo>
                  <a:lnTo>
                    <a:pt x="201" y="476"/>
                  </a:lnTo>
                  <a:lnTo>
                    <a:pt x="207" y="472"/>
                  </a:lnTo>
                  <a:lnTo>
                    <a:pt x="210" y="466"/>
                  </a:lnTo>
                  <a:lnTo>
                    <a:pt x="210" y="460"/>
                  </a:lnTo>
                  <a:lnTo>
                    <a:pt x="204" y="450"/>
                  </a:lnTo>
                  <a:lnTo>
                    <a:pt x="201" y="444"/>
                  </a:lnTo>
                  <a:lnTo>
                    <a:pt x="194" y="441"/>
                  </a:lnTo>
                  <a:lnTo>
                    <a:pt x="188" y="437"/>
                  </a:lnTo>
                  <a:lnTo>
                    <a:pt x="181" y="437"/>
                  </a:lnTo>
                  <a:lnTo>
                    <a:pt x="175" y="441"/>
                  </a:lnTo>
                  <a:lnTo>
                    <a:pt x="169" y="441"/>
                  </a:lnTo>
                  <a:lnTo>
                    <a:pt x="162" y="447"/>
                  </a:lnTo>
                  <a:lnTo>
                    <a:pt x="156" y="453"/>
                  </a:lnTo>
                  <a:lnTo>
                    <a:pt x="153" y="463"/>
                  </a:lnTo>
                  <a:lnTo>
                    <a:pt x="150" y="472"/>
                  </a:lnTo>
                  <a:lnTo>
                    <a:pt x="150" y="482"/>
                  </a:lnTo>
                  <a:lnTo>
                    <a:pt x="153" y="491"/>
                  </a:lnTo>
                  <a:lnTo>
                    <a:pt x="159" y="501"/>
                  </a:lnTo>
                  <a:lnTo>
                    <a:pt x="166" y="507"/>
                  </a:lnTo>
                  <a:lnTo>
                    <a:pt x="175" y="517"/>
                  </a:lnTo>
                  <a:lnTo>
                    <a:pt x="185" y="520"/>
                  </a:lnTo>
                  <a:lnTo>
                    <a:pt x="204" y="523"/>
                  </a:lnTo>
                  <a:lnTo>
                    <a:pt x="216" y="523"/>
                  </a:lnTo>
                  <a:lnTo>
                    <a:pt x="229" y="520"/>
                  </a:lnTo>
                  <a:lnTo>
                    <a:pt x="242" y="517"/>
                  </a:lnTo>
                  <a:lnTo>
                    <a:pt x="264" y="504"/>
                  </a:lnTo>
                  <a:lnTo>
                    <a:pt x="283" y="491"/>
                  </a:lnTo>
                  <a:lnTo>
                    <a:pt x="318" y="472"/>
                  </a:lnTo>
                  <a:lnTo>
                    <a:pt x="357" y="460"/>
                  </a:lnTo>
                  <a:lnTo>
                    <a:pt x="360" y="472"/>
                  </a:lnTo>
                  <a:lnTo>
                    <a:pt x="353" y="488"/>
                  </a:lnTo>
                  <a:lnTo>
                    <a:pt x="350" y="495"/>
                  </a:lnTo>
                  <a:lnTo>
                    <a:pt x="344" y="501"/>
                  </a:lnTo>
                  <a:lnTo>
                    <a:pt x="337" y="504"/>
                  </a:lnTo>
                  <a:lnTo>
                    <a:pt x="328" y="504"/>
                  </a:lnTo>
                  <a:lnTo>
                    <a:pt x="325" y="495"/>
                  </a:lnTo>
                  <a:lnTo>
                    <a:pt x="318" y="491"/>
                  </a:lnTo>
                  <a:lnTo>
                    <a:pt x="309" y="491"/>
                  </a:lnTo>
                  <a:lnTo>
                    <a:pt x="302" y="498"/>
                  </a:lnTo>
                  <a:lnTo>
                    <a:pt x="302" y="504"/>
                  </a:lnTo>
                  <a:lnTo>
                    <a:pt x="302" y="510"/>
                  </a:lnTo>
                  <a:lnTo>
                    <a:pt x="306" y="517"/>
                  </a:lnTo>
                  <a:lnTo>
                    <a:pt x="315" y="523"/>
                  </a:lnTo>
                  <a:lnTo>
                    <a:pt x="331" y="523"/>
                  </a:lnTo>
                  <a:lnTo>
                    <a:pt x="344" y="523"/>
                  </a:lnTo>
                  <a:lnTo>
                    <a:pt x="353" y="517"/>
                  </a:lnTo>
                  <a:lnTo>
                    <a:pt x="363" y="507"/>
                  </a:lnTo>
                  <a:lnTo>
                    <a:pt x="366" y="495"/>
                  </a:lnTo>
                  <a:lnTo>
                    <a:pt x="369" y="482"/>
                  </a:lnTo>
                  <a:lnTo>
                    <a:pt x="369" y="469"/>
                  </a:lnTo>
                  <a:lnTo>
                    <a:pt x="369" y="456"/>
                  </a:lnTo>
                  <a:lnTo>
                    <a:pt x="373" y="456"/>
                  </a:lnTo>
                  <a:lnTo>
                    <a:pt x="379" y="456"/>
                  </a:lnTo>
                  <a:lnTo>
                    <a:pt x="382" y="466"/>
                  </a:lnTo>
                  <a:lnTo>
                    <a:pt x="388" y="476"/>
                  </a:lnTo>
                  <a:lnTo>
                    <a:pt x="388" y="485"/>
                  </a:lnTo>
                  <a:lnTo>
                    <a:pt x="388" y="498"/>
                  </a:lnTo>
                  <a:lnTo>
                    <a:pt x="385" y="504"/>
                  </a:lnTo>
                  <a:lnTo>
                    <a:pt x="388" y="507"/>
                  </a:lnTo>
                  <a:lnTo>
                    <a:pt x="392" y="510"/>
                  </a:lnTo>
                  <a:lnTo>
                    <a:pt x="395" y="514"/>
                  </a:lnTo>
                  <a:lnTo>
                    <a:pt x="398" y="514"/>
                  </a:lnTo>
                  <a:lnTo>
                    <a:pt x="404" y="510"/>
                  </a:lnTo>
                  <a:lnTo>
                    <a:pt x="408" y="507"/>
                  </a:lnTo>
                  <a:lnTo>
                    <a:pt x="411" y="504"/>
                  </a:lnTo>
                  <a:lnTo>
                    <a:pt x="411" y="488"/>
                  </a:lnTo>
                  <a:lnTo>
                    <a:pt x="408" y="476"/>
                  </a:lnTo>
                  <a:lnTo>
                    <a:pt x="398" y="463"/>
                  </a:lnTo>
                  <a:lnTo>
                    <a:pt x="385" y="456"/>
                  </a:lnTo>
                  <a:lnTo>
                    <a:pt x="398" y="456"/>
                  </a:lnTo>
                  <a:lnTo>
                    <a:pt x="408" y="460"/>
                  </a:lnTo>
                  <a:lnTo>
                    <a:pt x="417" y="463"/>
                  </a:lnTo>
                  <a:lnTo>
                    <a:pt x="430" y="469"/>
                  </a:lnTo>
                  <a:lnTo>
                    <a:pt x="446" y="482"/>
                  </a:lnTo>
                  <a:lnTo>
                    <a:pt x="462" y="498"/>
                  </a:lnTo>
                  <a:lnTo>
                    <a:pt x="478" y="514"/>
                  </a:lnTo>
                  <a:lnTo>
                    <a:pt x="497" y="520"/>
                  </a:lnTo>
                  <a:lnTo>
                    <a:pt x="506" y="523"/>
                  </a:lnTo>
                  <a:lnTo>
                    <a:pt x="516" y="523"/>
                  </a:lnTo>
                  <a:lnTo>
                    <a:pt x="522" y="520"/>
                  </a:lnTo>
                  <a:lnTo>
                    <a:pt x="525" y="514"/>
                  </a:lnTo>
                  <a:lnTo>
                    <a:pt x="525" y="507"/>
                  </a:lnTo>
                  <a:lnTo>
                    <a:pt x="525" y="498"/>
                  </a:lnTo>
                  <a:lnTo>
                    <a:pt x="519" y="488"/>
                  </a:lnTo>
                  <a:lnTo>
                    <a:pt x="509" y="479"/>
                  </a:lnTo>
                  <a:lnTo>
                    <a:pt x="487" y="469"/>
                  </a:lnTo>
                  <a:lnTo>
                    <a:pt x="465" y="460"/>
                  </a:lnTo>
                  <a:lnTo>
                    <a:pt x="439" y="453"/>
                  </a:lnTo>
                  <a:lnTo>
                    <a:pt x="411" y="447"/>
                  </a:lnTo>
                  <a:lnTo>
                    <a:pt x="420" y="444"/>
                  </a:lnTo>
                  <a:lnTo>
                    <a:pt x="427" y="437"/>
                  </a:lnTo>
                  <a:lnTo>
                    <a:pt x="433" y="431"/>
                  </a:lnTo>
                  <a:lnTo>
                    <a:pt x="436" y="422"/>
                  </a:lnTo>
                  <a:lnTo>
                    <a:pt x="436" y="415"/>
                  </a:lnTo>
                  <a:lnTo>
                    <a:pt x="433" y="412"/>
                  </a:lnTo>
                  <a:lnTo>
                    <a:pt x="430" y="409"/>
                  </a:lnTo>
                  <a:lnTo>
                    <a:pt x="427" y="409"/>
                  </a:lnTo>
                  <a:lnTo>
                    <a:pt x="423" y="409"/>
                  </a:lnTo>
                  <a:lnTo>
                    <a:pt x="420" y="409"/>
                  </a:lnTo>
                  <a:lnTo>
                    <a:pt x="417" y="412"/>
                  </a:lnTo>
                  <a:lnTo>
                    <a:pt x="414" y="418"/>
                  </a:lnTo>
                  <a:lnTo>
                    <a:pt x="411" y="428"/>
                  </a:lnTo>
                  <a:lnTo>
                    <a:pt x="408" y="434"/>
                  </a:lnTo>
                  <a:lnTo>
                    <a:pt x="401" y="441"/>
                  </a:lnTo>
                  <a:lnTo>
                    <a:pt x="392" y="447"/>
                  </a:lnTo>
                  <a:lnTo>
                    <a:pt x="379" y="447"/>
                  </a:lnTo>
                  <a:lnTo>
                    <a:pt x="366" y="447"/>
                  </a:lnTo>
                  <a:lnTo>
                    <a:pt x="363" y="434"/>
                  </a:lnTo>
                  <a:lnTo>
                    <a:pt x="357" y="425"/>
                  </a:lnTo>
                  <a:lnTo>
                    <a:pt x="350" y="418"/>
                  </a:lnTo>
                  <a:lnTo>
                    <a:pt x="344" y="412"/>
                  </a:lnTo>
                  <a:lnTo>
                    <a:pt x="325" y="403"/>
                  </a:lnTo>
                  <a:lnTo>
                    <a:pt x="306" y="396"/>
                  </a:lnTo>
                  <a:lnTo>
                    <a:pt x="287" y="399"/>
                  </a:lnTo>
                  <a:lnTo>
                    <a:pt x="264" y="406"/>
                  </a:lnTo>
                  <a:lnTo>
                    <a:pt x="255" y="412"/>
                  </a:lnTo>
                  <a:lnTo>
                    <a:pt x="245" y="418"/>
                  </a:lnTo>
                  <a:lnTo>
                    <a:pt x="239" y="428"/>
                  </a:lnTo>
                  <a:lnTo>
                    <a:pt x="232" y="437"/>
                  </a:lnTo>
                  <a:lnTo>
                    <a:pt x="245" y="431"/>
                  </a:lnTo>
                  <a:lnTo>
                    <a:pt x="258" y="428"/>
                  </a:lnTo>
                  <a:lnTo>
                    <a:pt x="274" y="428"/>
                  </a:lnTo>
                  <a:lnTo>
                    <a:pt x="283" y="431"/>
                  </a:lnTo>
                  <a:lnTo>
                    <a:pt x="293" y="425"/>
                  </a:lnTo>
                  <a:lnTo>
                    <a:pt x="302" y="418"/>
                  </a:lnTo>
                  <a:lnTo>
                    <a:pt x="312" y="415"/>
                  </a:lnTo>
                  <a:lnTo>
                    <a:pt x="322" y="418"/>
                  </a:lnTo>
                  <a:lnTo>
                    <a:pt x="331" y="422"/>
                  </a:lnTo>
                  <a:lnTo>
                    <a:pt x="341" y="428"/>
                  </a:lnTo>
                  <a:lnTo>
                    <a:pt x="347" y="437"/>
                  </a:lnTo>
                  <a:lnTo>
                    <a:pt x="353" y="447"/>
                  </a:lnTo>
                  <a:lnTo>
                    <a:pt x="318" y="450"/>
                  </a:lnTo>
                  <a:lnTo>
                    <a:pt x="290" y="460"/>
                  </a:lnTo>
                  <a:lnTo>
                    <a:pt x="261" y="469"/>
                  </a:lnTo>
                  <a:lnTo>
                    <a:pt x="239" y="485"/>
                  </a:lnTo>
                  <a:lnTo>
                    <a:pt x="245" y="472"/>
                  </a:lnTo>
                  <a:lnTo>
                    <a:pt x="255" y="460"/>
                  </a:lnTo>
                  <a:lnTo>
                    <a:pt x="264" y="450"/>
                  </a:lnTo>
                  <a:lnTo>
                    <a:pt x="277" y="441"/>
                  </a:lnTo>
                  <a:lnTo>
                    <a:pt x="258" y="447"/>
                  </a:lnTo>
                  <a:lnTo>
                    <a:pt x="239" y="456"/>
                  </a:lnTo>
                  <a:lnTo>
                    <a:pt x="220" y="476"/>
                  </a:lnTo>
                  <a:lnTo>
                    <a:pt x="204" y="498"/>
                  </a:lnTo>
                  <a:lnTo>
                    <a:pt x="191" y="498"/>
                  </a:lnTo>
                  <a:lnTo>
                    <a:pt x="181" y="495"/>
                  </a:lnTo>
                  <a:lnTo>
                    <a:pt x="172" y="488"/>
                  </a:lnTo>
                  <a:lnTo>
                    <a:pt x="169" y="482"/>
                  </a:lnTo>
                  <a:lnTo>
                    <a:pt x="169" y="472"/>
                  </a:lnTo>
                  <a:lnTo>
                    <a:pt x="172" y="463"/>
                  </a:lnTo>
                  <a:lnTo>
                    <a:pt x="178" y="460"/>
                  </a:lnTo>
                  <a:lnTo>
                    <a:pt x="185"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D8615E4C-160C-9A42-CD3A-C90684859049}"/>
                </a:ext>
              </a:extLst>
            </p:cNvPr>
            <p:cNvSpPr>
              <a:spLocks noEditPoints="1"/>
            </p:cNvSpPr>
            <p:nvPr/>
          </p:nvSpPr>
          <p:spPr bwMode="auto">
            <a:xfrm>
              <a:off x="2700" y="8167"/>
              <a:ext cx="7153" cy="15"/>
            </a:xfrm>
            <a:custGeom>
              <a:avLst/>
              <a:gdLst>
                <a:gd name="T0" fmla="*/ 2261 w 2309"/>
                <a:gd name="T1" fmla="*/ 10 h 10"/>
                <a:gd name="T2" fmla="*/ 2226 w 2309"/>
                <a:gd name="T3" fmla="*/ 10 h 10"/>
                <a:gd name="T4" fmla="*/ 2207 w 2309"/>
                <a:gd name="T5" fmla="*/ 10 h 10"/>
                <a:gd name="T6" fmla="*/ 2130 w 2309"/>
                <a:gd name="T7" fmla="*/ 10 h 10"/>
                <a:gd name="T8" fmla="*/ 2092 w 2309"/>
                <a:gd name="T9" fmla="*/ 10 h 10"/>
                <a:gd name="T10" fmla="*/ 2073 w 2309"/>
                <a:gd name="T11" fmla="*/ 10 h 10"/>
                <a:gd name="T12" fmla="*/ 1997 w 2309"/>
                <a:gd name="T13" fmla="*/ 10 h 10"/>
                <a:gd name="T14" fmla="*/ 1959 w 2309"/>
                <a:gd name="T15" fmla="*/ 10 h 10"/>
                <a:gd name="T16" fmla="*/ 1939 w 2309"/>
                <a:gd name="T17" fmla="*/ 10 h 10"/>
                <a:gd name="T18" fmla="*/ 1863 w 2309"/>
                <a:gd name="T19" fmla="*/ 10 h 10"/>
                <a:gd name="T20" fmla="*/ 1825 w 2309"/>
                <a:gd name="T21" fmla="*/ 10 h 10"/>
                <a:gd name="T22" fmla="*/ 1806 w 2309"/>
                <a:gd name="T23" fmla="*/ 10 h 10"/>
                <a:gd name="T24" fmla="*/ 1729 w 2309"/>
                <a:gd name="T25" fmla="*/ 10 h 10"/>
                <a:gd name="T26" fmla="*/ 1691 w 2309"/>
                <a:gd name="T27" fmla="*/ 10 h 10"/>
                <a:gd name="T28" fmla="*/ 1672 w 2309"/>
                <a:gd name="T29" fmla="*/ 10 h 10"/>
                <a:gd name="T30" fmla="*/ 1599 w 2309"/>
                <a:gd name="T31" fmla="*/ 10 h 10"/>
                <a:gd name="T32" fmla="*/ 1560 w 2309"/>
                <a:gd name="T33" fmla="*/ 10 h 10"/>
                <a:gd name="T34" fmla="*/ 1541 w 2309"/>
                <a:gd name="T35" fmla="*/ 10 h 10"/>
                <a:gd name="T36" fmla="*/ 1465 w 2309"/>
                <a:gd name="T37" fmla="*/ 10 h 10"/>
                <a:gd name="T38" fmla="*/ 1427 w 2309"/>
                <a:gd name="T39" fmla="*/ 10 h 10"/>
                <a:gd name="T40" fmla="*/ 1408 w 2309"/>
                <a:gd name="T41" fmla="*/ 10 h 10"/>
                <a:gd name="T42" fmla="*/ 1331 w 2309"/>
                <a:gd name="T43" fmla="*/ 10 h 10"/>
                <a:gd name="T44" fmla="*/ 1293 w 2309"/>
                <a:gd name="T45" fmla="*/ 10 h 10"/>
                <a:gd name="T46" fmla="*/ 1274 w 2309"/>
                <a:gd name="T47" fmla="*/ 10 h 10"/>
                <a:gd name="T48" fmla="*/ 1197 w 2309"/>
                <a:gd name="T49" fmla="*/ 10 h 10"/>
                <a:gd name="T50" fmla="*/ 1159 w 2309"/>
                <a:gd name="T51" fmla="*/ 10 h 10"/>
                <a:gd name="T52" fmla="*/ 1140 w 2309"/>
                <a:gd name="T53" fmla="*/ 10 h 10"/>
                <a:gd name="T54" fmla="*/ 1064 w 2309"/>
                <a:gd name="T55" fmla="*/ 10 h 10"/>
                <a:gd name="T56" fmla="*/ 1029 w 2309"/>
                <a:gd name="T57" fmla="*/ 10 h 10"/>
                <a:gd name="T58" fmla="*/ 1010 w 2309"/>
                <a:gd name="T59" fmla="*/ 10 h 10"/>
                <a:gd name="T60" fmla="*/ 933 w 2309"/>
                <a:gd name="T61" fmla="*/ 10 h 10"/>
                <a:gd name="T62" fmla="*/ 895 w 2309"/>
                <a:gd name="T63" fmla="*/ 10 h 10"/>
                <a:gd name="T64" fmla="*/ 876 w 2309"/>
                <a:gd name="T65" fmla="*/ 10 h 10"/>
                <a:gd name="T66" fmla="*/ 799 w 2309"/>
                <a:gd name="T67" fmla="*/ 10 h 10"/>
                <a:gd name="T68" fmla="*/ 761 w 2309"/>
                <a:gd name="T69" fmla="*/ 10 h 10"/>
                <a:gd name="T70" fmla="*/ 742 w 2309"/>
                <a:gd name="T71" fmla="*/ 10 h 10"/>
                <a:gd name="T72" fmla="*/ 666 w 2309"/>
                <a:gd name="T73" fmla="*/ 10 h 10"/>
                <a:gd name="T74" fmla="*/ 627 w 2309"/>
                <a:gd name="T75" fmla="*/ 10 h 10"/>
                <a:gd name="T76" fmla="*/ 608 w 2309"/>
                <a:gd name="T77" fmla="*/ 10 h 10"/>
                <a:gd name="T78" fmla="*/ 532 w 2309"/>
                <a:gd name="T79" fmla="*/ 10 h 10"/>
                <a:gd name="T80" fmla="*/ 494 w 2309"/>
                <a:gd name="T81" fmla="*/ 10 h 10"/>
                <a:gd name="T82" fmla="*/ 475 w 2309"/>
                <a:gd name="T83" fmla="*/ 10 h 10"/>
                <a:gd name="T84" fmla="*/ 401 w 2309"/>
                <a:gd name="T85" fmla="*/ 10 h 10"/>
                <a:gd name="T86" fmla="*/ 363 w 2309"/>
                <a:gd name="T87" fmla="*/ 10 h 10"/>
                <a:gd name="T88" fmla="*/ 344 w 2309"/>
                <a:gd name="T89" fmla="*/ 10 h 10"/>
                <a:gd name="T90" fmla="*/ 268 w 2309"/>
                <a:gd name="T91" fmla="*/ 10 h 10"/>
                <a:gd name="T92" fmla="*/ 229 w 2309"/>
                <a:gd name="T93" fmla="*/ 10 h 10"/>
                <a:gd name="T94" fmla="*/ 210 w 2309"/>
                <a:gd name="T95" fmla="*/ 10 h 10"/>
                <a:gd name="T96" fmla="*/ 134 w 2309"/>
                <a:gd name="T97" fmla="*/ 10 h 10"/>
                <a:gd name="T98" fmla="*/ 96 w 2309"/>
                <a:gd name="T99" fmla="*/ 10 h 10"/>
                <a:gd name="T100" fmla="*/ 77 w 2309"/>
                <a:gd name="T101" fmla="*/ 10 h 10"/>
                <a:gd name="T102" fmla="*/ 0 w 2309"/>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2261" y="10"/>
                  </a:moveTo>
                  <a:lnTo>
                    <a:pt x="2261" y="0"/>
                  </a:lnTo>
                  <a:lnTo>
                    <a:pt x="2309" y="0"/>
                  </a:lnTo>
                  <a:lnTo>
                    <a:pt x="2309" y="10"/>
                  </a:lnTo>
                  <a:lnTo>
                    <a:pt x="2261" y="10"/>
                  </a:lnTo>
                  <a:close/>
                  <a:moveTo>
                    <a:pt x="2226" y="10"/>
                  </a:moveTo>
                  <a:lnTo>
                    <a:pt x="2226" y="0"/>
                  </a:lnTo>
                  <a:lnTo>
                    <a:pt x="2236" y="0"/>
                  </a:lnTo>
                  <a:lnTo>
                    <a:pt x="2236" y="10"/>
                  </a:lnTo>
                  <a:lnTo>
                    <a:pt x="2226" y="10"/>
                  </a:lnTo>
                  <a:close/>
                  <a:moveTo>
                    <a:pt x="2207" y="10"/>
                  </a:moveTo>
                  <a:lnTo>
                    <a:pt x="2207" y="0"/>
                  </a:lnTo>
                  <a:lnTo>
                    <a:pt x="2216" y="0"/>
                  </a:lnTo>
                  <a:lnTo>
                    <a:pt x="2216" y="10"/>
                  </a:lnTo>
                  <a:lnTo>
                    <a:pt x="2207" y="10"/>
                  </a:lnTo>
                  <a:close/>
                  <a:moveTo>
                    <a:pt x="2130" y="10"/>
                  </a:moveTo>
                  <a:lnTo>
                    <a:pt x="2130" y="0"/>
                  </a:lnTo>
                  <a:lnTo>
                    <a:pt x="2178" y="0"/>
                  </a:lnTo>
                  <a:lnTo>
                    <a:pt x="2178" y="10"/>
                  </a:lnTo>
                  <a:lnTo>
                    <a:pt x="2130" y="10"/>
                  </a:lnTo>
                  <a:close/>
                  <a:moveTo>
                    <a:pt x="2092" y="10"/>
                  </a:moveTo>
                  <a:lnTo>
                    <a:pt x="2092" y="0"/>
                  </a:lnTo>
                  <a:lnTo>
                    <a:pt x="2102" y="0"/>
                  </a:lnTo>
                  <a:lnTo>
                    <a:pt x="2102" y="10"/>
                  </a:lnTo>
                  <a:lnTo>
                    <a:pt x="2092" y="10"/>
                  </a:lnTo>
                  <a:close/>
                  <a:moveTo>
                    <a:pt x="2073" y="10"/>
                  </a:moveTo>
                  <a:lnTo>
                    <a:pt x="2073" y="0"/>
                  </a:lnTo>
                  <a:lnTo>
                    <a:pt x="2083" y="0"/>
                  </a:lnTo>
                  <a:lnTo>
                    <a:pt x="2083" y="10"/>
                  </a:lnTo>
                  <a:lnTo>
                    <a:pt x="2073" y="10"/>
                  </a:lnTo>
                  <a:close/>
                  <a:moveTo>
                    <a:pt x="1997" y="10"/>
                  </a:moveTo>
                  <a:lnTo>
                    <a:pt x="1997" y="0"/>
                  </a:lnTo>
                  <a:lnTo>
                    <a:pt x="2045" y="0"/>
                  </a:lnTo>
                  <a:lnTo>
                    <a:pt x="2045" y="10"/>
                  </a:lnTo>
                  <a:lnTo>
                    <a:pt x="1997" y="10"/>
                  </a:lnTo>
                  <a:close/>
                  <a:moveTo>
                    <a:pt x="1959" y="10"/>
                  </a:moveTo>
                  <a:lnTo>
                    <a:pt x="1959" y="0"/>
                  </a:lnTo>
                  <a:lnTo>
                    <a:pt x="1968" y="0"/>
                  </a:lnTo>
                  <a:lnTo>
                    <a:pt x="1968" y="10"/>
                  </a:lnTo>
                  <a:lnTo>
                    <a:pt x="1959" y="10"/>
                  </a:lnTo>
                  <a:close/>
                  <a:moveTo>
                    <a:pt x="1939" y="10"/>
                  </a:moveTo>
                  <a:lnTo>
                    <a:pt x="1939" y="0"/>
                  </a:lnTo>
                  <a:lnTo>
                    <a:pt x="1949" y="0"/>
                  </a:lnTo>
                  <a:lnTo>
                    <a:pt x="1949" y="10"/>
                  </a:lnTo>
                  <a:lnTo>
                    <a:pt x="1939" y="10"/>
                  </a:lnTo>
                  <a:close/>
                  <a:moveTo>
                    <a:pt x="1863" y="10"/>
                  </a:moveTo>
                  <a:lnTo>
                    <a:pt x="1863" y="0"/>
                  </a:lnTo>
                  <a:lnTo>
                    <a:pt x="1911" y="0"/>
                  </a:lnTo>
                  <a:lnTo>
                    <a:pt x="1911" y="10"/>
                  </a:lnTo>
                  <a:lnTo>
                    <a:pt x="1863" y="10"/>
                  </a:lnTo>
                  <a:close/>
                  <a:moveTo>
                    <a:pt x="1825" y="10"/>
                  </a:moveTo>
                  <a:lnTo>
                    <a:pt x="1825" y="0"/>
                  </a:lnTo>
                  <a:lnTo>
                    <a:pt x="1834" y="0"/>
                  </a:lnTo>
                  <a:lnTo>
                    <a:pt x="1834" y="10"/>
                  </a:lnTo>
                  <a:lnTo>
                    <a:pt x="1825" y="10"/>
                  </a:lnTo>
                  <a:close/>
                  <a:moveTo>
                    <a:pt x="1806" y="10"/>
                  </a:moveTo>
                  <a:lnTo>
                    <a:pt x="1806" y="0"/>
                  </a:lnTo>
                  <a:lnTo>
                    <a:pt x="1815" y="0"/>
                  </a:lnTo>
                  <a:lnTo>
                    <a:pt x="1815" y="10"/>
                  </a:lnTo>
                  <a:lnTo>
                    <a:pt x="1806" y="10"/>
                  </a:lnTo>
                  <a:close/>
                  <a:moveTo>
                    <a:pt x="1729" y="10"/>
                  </a:moveTo>
                  <a:lnTo>
                    <a:pt x="1729" y="0"/>
                  </a:lnTo>
                  <a:lnTo>
                    <a:pt x="1777" y="0"/>
                  </a:lnTo>
                  <a:lnTo>
                    <a:pt x="1777" y="10"/>
                  </a:lnTo>
                  <a:lnTo>
                    <a:pt x="1729" y="10"/>
                  </a:lnTo>
                  <a:close/>
                  <a:moveTo>
                    <a:pt x="1691" y="10"/>
                  </a:moveTo>
                  <a:lnTo>
                    <a:pt x="1691" y="0"/>
                  </a:lnTo>
                  <a:lnTo>
                    <a:pt x="1701" y="0"/>
                  </a:lnTo>
                  <a:lnTo>
                    <a:pt x="1701" y="10"/>
                  </a:lnTo>
                  <a:lnTo>
                    <a:pt x="1691" y="10"/>
                  </a:lnTo>
                  <a:close/>
                  <a:moveTo>
                    <a:pt x="1672" y="10"/>
                  </a:moveTo>
                  <a:lnTo>
                    <a:pt x="1672" y="0"/>
                  </a:lnTo>
                  <a:lnTo>
                    <a:pt x="1681" y="0"/>
                  </a:lnTo>
                  <a:lnTo>
                    <a:pt x="1681" y="10"/>
                  </a:lnTo>
                  <a:lnTo>
                    <a:pt x="1672" y="10"/>
                  </a:lnTo>
                  <a:close/>
                  <a:moveTo>
                    <a:pt x="1599" y="10"/>
                  </a:moveTo>
                  <a:lnTo>
                    <a:pt x="1599" y="0"/>
                  </a:lnTo>
                  <a:lnTo>
                    <a:pt x="1643" y="0"/>
                  </a:lnTo>
                  <a:lnTo>
                    <a:pt x="1643" y="10"/>
                  </a:lnTo>
                  <a:lnTo>
                    <a:pt x="1599" y="10"/>
                  </a:lnTo>
                  <a:close/>
                  <a:moveTo>
                    <a:pt x="1560" y="10"/>
                  </a:moveTo>
                  <a:lnTo>
                    <a:pt x="1560" y="0"/>
                  </a:lnTo>
                  <a:lnTo>
                    <a:pt x="1570" y="0"/>
                  </a:lnTo>
                  <a:lnTo>
                    <a:pt x="1570" y="10"/>
                  </a:lnTo>
                  <a:lnTo>
                    <a:pt x="1560" y="10"/>
                  </a:lnTo>
                  <a:close/>
                  <a:moveTo>
                    <a:pt x="1541" y="10"/>
                  </a:moveTo>
                  <a:lnTo>
                    <a:pt x="1541" y="0"/>
                  </a:lnTo>
                  <a:lnTo>
                    <a:pt x="1551" y="0"/>
                  </a:lnTo>
                  <a:lnTo>
                    <a:pt x="1551" y="10"/>
                  </a:lnTo>
                  <a:lnTo>
                    <a:pt x="1541" y="10"/>
                  </a:lnTo>
                  <a:close/>
                  <a:moveTo>
                    <a:pt x="1465" y="10"/>
                  </a:moveTo>
                  <a:lnTo>
                    <a:pt x="1465" y="0"/>
                  </a:lnTo>
                  <a:lnTo>
                    <a:pt x="1513" y="0"/>
                  </a:lnTo>
                  <a:lnTo>
                    <a:pt x="1513" y="10"/>
                  </a:lnTo>
                  <a:lnTo>
                    <a:pt x="1465" y="10"/>
                  </a:lnTo>
                  <a:close/>
                  <a:moveTo>
                    <a:pt x="1427" y="10"/>
                  </a:moveTo>
                  <a:lnTo>
                    <a:pt x="1427" y="0"/>
                  </a:lnTo>
                  <a:lnTo>
                    <a:pt x="1436" y="0"/>
                  </a:lnTo>
                  <a:lnTo>
                    <a:pt x="1436" y="10"/>
                  </a:lnTo>
                  <a:lnTo>
                    <a:pt x="1427" y="10"/>
                  </a:lnTo>
                  <a:close/>
                  <a:moveTo>
                    <a:pt x="1408" y="10"/>
                  </a:moveTo>
                  <a:lnTo>
                    <a:pt x="1408" y="0"/>
                  </a:lnTo>
                  <a:lnTo>
                    <a:pt x="1417" y="0"/>
                  </a:lnTo>
                  <a:lnTo>
                    <a:pt x="1417" y="10"/>
                  </a:lnTo>
                  <a:lnTo>
                    <a:pt x="1408" y="10"/>
                  </a:lnTo>
                  <a:close/>
                  <a:moveTo>
                    <a:pt x="1331" y="10"/>
                  </a:moveTo>
                  <a:lnTo>
                    <a:pt x="1331" y="0"/>
                  </a:lnTo>
                  <a:lnTo>
                    <a:pt x="1379" y="0"/>
                  </a:lnTo>
                  <a:lnTo>
                    <a:pt x="1379" y="10"/>
                  </a:lnTo>
                  <a:lnTo>
                    <a:pt x="1331" y="10"/>
                  </a:lnTo>
                  <a:close/>
                  <a:moveTo>
                    <a:pt x="1293" y="10"/>
                  </a:moveTo>
                  <a:lnTo>
                    <a:pt x="1293" y="0"/>
                  </a:lnTo>
                  <a:lnTo>
                    <a:pt x="1303" y="0"/>
                  </a:lnTo>
                  <a:lnTo>
                    <a:pt x="1303" y="10"/>
                  </a:lnTo>
                  <a:lnTo>
                    <a:pt x="1293" y="10"/>
                  </a:lnTo>
                  <a:close/>
                  <a:moveTo>
                    <a:pt x="1274" y="10"/>
                  </a:moveTo>
                  <a:lnTo>
                    <a:pt x="1274" y="0"/>
                  </a:lnTo>
                  <a:lnTo>
                    <a:pt x="1283" y="0"/>
                  </a:lnTo>
                  <a:lnTo>
                    <a:pt x="1283" y="10"/>
                  </a:lnTo>
                  <a:lnTo>
                    <a:pt x="1274" y="10"/>
                  </a:lnTo>
                  <a:close/>
                  <a:moveTo>
                    <a:pt x="1197" y="10"/>
                  </a:moveTo>
                  <a:lnTo>
                    <a:pt x="1197" y="0"/>
                  </a:lnTo>
                  <a:lnTo>
                    <a:pt x="1245" y="0"/>
                  </a:lnTo>
                  <a:lnTo>
                    <a:pt x="1245" y="10"/>
                  </a:lnTo>
                  <a:lnTo>
                    <a:pt x="1197" y="10"/>
                  </a:lnTo>
                  <a:close/>
                  <a:moveTo>
                    <a:pt x="1159" y="10"/>
                  </a:moveTo>
                  <a:lnTo>
                    <a:pt x="1159" y="0"/>
                  </a:lnTo>
                  <a:lnTo>
                    <a:pt x="1169" y="0"/>
                  </a:lnTo>
                  <a:lnTo>
                    <a:pt x="1169" y="10"/>
                  </a:lnTo>
                  <a:lnTo>
                    <a:pt x="1159" y="10"/>
                  </a:lnTo>
                  <a:close/>
                  <a:moveTo>
                    <a:pt x="1140" y="10"/>
                  </a:moveTo>
                  <a:lnTo>
                    <a:pt x="1140" y="0"/>
                  </a:lnTo>
                  <a:lnTo>
                    <a:pt x="1150" y="0"/>
                  </a:lnTo>
                  <a:lnTo>
                    <a:pt x="1150" y="10"/>
                  </a:lnTo>
                  <a:lnTo>
                    <a:pt x="1140" y="10"/>
                  </a:lnTo>
                  <a:close/>
                  <a:moveTo>
                    <a:pt x="1064" y="10"/>
                  </a:moveTo>
                  <a:lnTo>
                    <a:pt x="1064" y="0"/>
                  </a:lnTo>
                  <a:lnTo>
                    <a:pt x="1111" y="0"/>
                  </a:lnTo>
                  <a:lnTo>
                    <a:pt x="1111" y="10"/>
                  </a:lnTo>
                  <a:lnTo>
                    <a:pt x="1064" y="10"/>
                  </a:lnTo>
                  <a:close/>
                  <a:moveTo>
                    <a:pt x="1029" y="10"/>
                  </a:moveTo>
                  <a:lnTo>
                    <a:pt x="1029" y="0"/>
                  </a:lnTo>
                  <a:lnTo>
                    <a:pt x="1035" y="0"/>
                  </a:lnTo>
                  <a:lnTo>
                    <a:pt x="1035" y="10"/>
                  </a:lnTo>
                  <a:lnTo>
                    <a:pt x="1029" y="10"/>
                  </a:lnTo>
                  <a:close/>
                  <a:moveTo>
                    <a:pt x="1010" y="10"/>
                  </a:moveTo>
                  <a:lnTo>
                    <a:pt x="1010" y="0"/>
                  </a:lnTo>
                  <a:lnTo>
                    <a:pt x="1019" y="0"/>
                  </a:lnTo>
                  <a:lnTo>
                    <a:pt x="1019" y="10"/>
                  </a:lnTo>
                  <a:lnTo>
                    <a:pt x="1010" y="10"/>
                  </a:lnTo>
                  <a:close/>
                  <a:moveTo>
                    <a:pt x="933" y="10"/>
                  </a:moveTo>
                  <a:lnTo>
                    <a:pt x="933" y="0"/>
                  </a:lnTo>
                  <a:lnTo>
                    <a:pt x="981" y="0"/>
                  </a:lnTo>
                  <a:lnTo>
                    <a:pt x="981" y="10"/>
                  </a:lnTo>
                  <a:lnTo>
                    <a:pt x="933" y="10"/>
                  </a:lnTo>
                  <a:close/>
                  <a:moveTo>
                    <a:pt x="895" y="10"/>
                  </a:moveTo>
                  <a:lnTo>
                    <a:pt x="895" y="0"/>
                  </a:lnTo>
                  <a:lnTo>
                    <a:pt x="904" y="0"/>
                  </a:lnTo>
                  <a:lnTo>
                    <a:pt x="904" y="10"/>
                  </a:lnTo>
                  <a:lnTo>
                    <a:pt x="895" y="10"/>
                  </a:lnTo>
                  <a:close/>
                  <a:moveTo>
                    <a:pt x="876" y="10"/>
                  </a:moveTo>
                  <a:lnTo>
                    <a:pt x="876" y="0"/>
                  </a:lnTo>
                  <a:lnTo>
                    <a:pt x="885" y="0"/>
                  </a:lnTo>
                  <a:lnTo>
                    <a:pt x="885" y="10"/>
                  </a:lnTo>
                  <a:lnTo>
                    <a:pt x="876" y="10"/>
                  </a:lnTo>
                  <a:close/>
                  <a:moveTo>
                    <a:pt x="799" y="10"/>
                  </a:moveTo>
                  <a:lnTo>
                    <a:pt x="799" y="0"/>
                  </a:lnTo>
                  <a:lnTo>
                    <a:pt x="847" y="0"/>
                  </a:lnTo>
                  <a:lnTo>
                    <a:pt x="847" y="10"/>
                  </a:lnTo>
                  <a:lnTo>
                    <a:pt x="799" y="10"/>
                  </a:lnTo>
                  <a:close/>
                  <a:moveTo>
                    <a:pt x="761" y="10"/>
                  </a:moveTo>
                  <a:lnTo>
                    <a:pt x="761" y="0"/>
                  </a:lnTo>
                  <a:lnTo>
                    <a:pt x="771" y="0"/>
                  </a:lnTo>
                  <a:lnTo>
                    <a:pt x="771" y="10"/>
                  </a:lnTo>
                  <a:lnTo>
                    <a:pt x="761" y="10"/>
                  </a:lnTo>
                  <a:close/>
                  <a:moveTo>
                    <a:pt x="742" y="10"/>
                  </a:moveTo>
                  <a:lnTo>
                    <a:pt x="742" y="0"/>
                  </a:lnTo>
                  <a:lnTo>
                    <a:pt x="752" y="0"/>
                  </a:lnTo>
                  <a:lnTo>
                    <a:pt x="752" y="10"/>
                  </a:lnTo>
                  <a:lnTo>
                    <a:pt x="742" y="10"/>
                  </a:lnTo>
                  <a:close/>
                  <a:moveTo>
                    <a:pt x="666" y="10"/>
                  </a:moveTo>
                  <a:lnTo>
                    <a:pt x="666" y="0"/>
                  </a:lnTo>
                  <a:lnTo>
                    <a:pt x="713" y="0"/>
                  </a:lnTo>
                  <a:lnTo>
                    <a:pt x="713" y="10"/>
                  </a:lnTo>
                  <a:lnTo>
                    <a:pt x="666" y="10"/>
                  </a:lnTo>
                  <a:close/>
                  <a:moveTo>
                    <a:pt x="627" y="10"/>
                  </a:moveTo>
                  <a:lnTo>
                    <a:pt x="627" y="0"/>
                  </a:lnTo>
                  <a:lnTo>
                    <a:pt x="637" y="0"/>
                  </a:lnTo>
                  <a:lnTo>
                    <a:pt x="637" y="10"/>
                  </a:lnTo>
                  <a:lnTo>
                    <a:pt x="627" y="10"/>
                  </a:lnTo>
                  <a:close/>
                  <a:moveTo>
                    <a:pt x="608" y="10"/>
                  </a:moveTo>
                  <a:lnTo>
                    <a:pt x="608" y="0"/>
                  </a:lnTo>
                  <a:lnTo>
                    <a:pt x="618" y="0"/>
                  </a:lnTo>
                  <a:lnTo>
                    <a:pt x="618" y="10"/>
                  </a:lnTo>
                  <a:lnTo>
                    <a:pt x="608" y="10"/>
                  </a:lnTo>
                  <a:close/>
                  <a:moveTo>
                    <a:pt x="532" y="10"/>
                  </a:moveTo>
                  <a:lnTo>
                    <a:pt x="532" y="0"/>
                  </a:lnTo>
                  <a:lnTo>
                    <a:pt x="580" y="0"/>
                  </a:lnTo>
                  <a:lnTo>
                    <a:pt x="580" y="10"/>
                  </a:lnTo>
                  <a:lnTo>
                    <a:pt x="532" y="10"/>
                  </a:lnTo>
                  <a:close/>
                  <a:moveTo>
                    <a:pt x="494" y="10"/>
                  </a:moveTo>
                  <a:lnTo>
                    <a:pt x="494" y="0"/>
                  </a:lnTo>
                  <a:lnTo>
                    <a:pt x="503" y="0"/>
                  </a:lnTo>
                  <a:lnTo>
                    <a:pt x="503" y="10"/>
                  </a:lnTo>
                  <a:lnTo>
                    <a:pt x="494" y="10"/>
                  </a:lnTo>
                  <a:close/>
                  <a:moveTo>
                    <a:pt x="475" y="10"/>
                  </a:moveTo>
                  <a:lnTo>
                    <a:pt x="475" y="0"/>
                  </a:lnTo>
                  <a:lnTo>
                    <a:pt x="484" y="0"/>
                  </a:lnTo>
                  <a:lnTo>
                    <a:pt x="484" y="10"/>
                  </a:lnTo>
                  <a:lnTo>
                    <a:pt x="475" y="10"/>
                  </a:lnTo>
                  <a:close/>
                  <a:moveTo>
                    <a:pt x="401" y="10"/>
                  </a:moveTo>
                  <a:lnTo>
                    <a:pt x="401" y="0"/>
                  </a:lnTo>
                  <a:lnTo>
                    <a:pt x="446" y="0"/>
                  </a:lnTo>
                  <a:lnTo>
                    <a:pt x="446" y="10"/>
                  </a:lnTo>
                  <a:lnTo>
                    <a:pt x="401" y="10"/>
                  </a:lnTo>
                  <a:close/>
                  <a:moveTo>
                    <a:pt x="363" y="10"/>
                  </a:moveTo>
                  <a:lnTo>
                    <a:pt x="363" y="0"/>
                  </a:lnTo>
                  <a:lnTo>
                    <a:pt x="373" y="0"/>
                  </a:lnTo>
                  <a:lnTo>
                    <a:pt x="373" y="10"/>
                  </a:lnTo>
                  <a:lnTo>
                    <a:pt x="363" y="10"/>
                  </a:lnTo>
                  <a:close/>
                  <a:moveTo>
                    <a:pt x="344" y="10"/>
                  </a:moveTo>
                  <a:lnTo>
                    <a:pt x="344" y="0"/>
                  </a:lnTo>
                  <a:lnTo>
                    <a:pt x="354" y="0"/>
                  </a:lnTo>
                  <a:lnTo>
                    <a:pt x="354" y="10"/>
                  </a:lnTo>
                  <a:lnTo>
                    <a:pt x="344" y="10"/>
                  </a:lnTo>
                  <a:close/>
                  <a:moveTo>
                    <a:pt x="268" y="10"/>
                  </a:moveTo>
                  <a:lnTo>
                    <a:pt x="268" y="0"/>
                  </a:lnTo>
                  <a:lnTo>
                    <a:pt x="315" y="0"/>
                  </a:lnTo>
                  <a:lnTo>
                    <a:pt x="315" y="10"/>
                  </a:lnTo>
                  <a:lnTo>
                    <a:pt x="268" y="10"/>
                  </a:lnTo>
                  <a:close/>
                  <a:moveTo>
                    <a:pt x="229" y="10"/>
                  </a:moveTo>
                  <a:lnTo>
                    <a:pt x="229" y="0"/>
                  </a:lnTo>
                  <a:lnTo>
                    <a:pt x="239" y="0"/>
                  </a:lnTo>
                  <a:lnTo>
                    <a:pt x="239" y="10"/>
                  </a:lnTo>
                  <a:lnTo>
                    <a:pt x="229" y="10"/>
                  </a:lnTo>
                  <a:close/>
                  <a:moveTo>
                    <a:pt x="210" y="10"/>
                  </a:moveTo>
                  <a:lnTo>
                    <a:pt x="210" y="0"/>
                  </a:lnTo>
                  <a:lnTo>
                    <a:pt x="220" y="0"/>
                  </a:lnTo>
                  <a:lnTo>
                    <a:pt x="220" y="10"/>
                  </a:lnTo>
                  <a:lnTo>
                    <a:pt x="210" y="10"/>
                  </a:lnTo>
                  <a:close/>
                  <a:moveTo>
                    <a:pt x="134" y="10"/>
                  </a:moveTo>
                  <a:lnTo>
                    <a:pt x="134" y="0"/>
                  </a:lnTo>
                  <a:lnTo>
                    <a:pt x="182" y="0"/>
                  </a:lnTo>
                  <a:lnTo>
                    <a:pt x="182" y="10"/>
                  </a:lnTo>
                  <a:lnTo>
                    <a:pt x="134" y="10"/>
                  </a:lnTo>
                  <a:close/>
                  <a:moveTo>
                    <a:pt x="96" y="10"/>
                  </a:moveTo>
                  <a:lnTo>
                    <a:pt x="96" y="0"/>
                  </a:lnTo>
                  <a:lnTo>
                    <a:pt x="105" y="0"/>
                  </a:lnTo>
                  <a:lnTo>
                    <a:pt x="105" y="10"/>
                  </a:lnTo>
                  <a:lnTo>
                    <a:pt x="96" y="10"/>
                  </a:lnTo>
                  <a:close/>
                  <a:moveTo>
                    <a:pt x="77" y="10"/>
                  </a:moveTo>
                  <a:lnTo>
                    <a:pt x="77" y="0"/>
                  </a:lnTo>
                  <a:lnTo>
                    <a:pt x="86" y="0"/>
                  </a:lnTo>
                  <a:lnTo>
                    <a:pt x="86" y="10"/>
                  </a:lnTo>
                  <a:lnTo>
                    <a:pt x="77" y="10"/>
                  </a:lnTo>
                  <a:close/>
                  <a:moveTo>
                    <a:pt x="0" y="10"/>
                  </a:moveTo>
                  <a:lnTo>
                    <a:pt x="0" y="0"/>
                  </a:lnTo>
                  <a:lnTo>
                    <a:pt x="48" y="0"/>
                  </a:lnTo>
                  <a:lnTo>
                    <a:pt x="48" y="10"/>
                  </a:lnTo>
                  <a:lnTo>
                    <a:pt x="0" y="1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454AD25F-8FD3-CBC4-0B02-616DDED32E9A}"/>
                </a:ext>
              </a:extLst>
            </p:cNvPr>
            <p:cNvSpPr>
              <a:spLocks noEditPoints="1"/>
            </p:cNvSpPr>
            <p:nvPr/>
          </p:nvSpPr>
          <p:spPr bwMode="auto">
            <a:xfrm>
              <a:off x="1061" y="1381"/>
              <a:ext cx="32" cy="6024"/>
            </a:xfrm>
            <a:custGeom>
              <a:avLst/>
              <a:gdLst>
                <a:gd name="T0" fmla="*/ 0 w 10"/>
                <a:gd name="T1" fmla="*/ 82 h 3890"/>
                <a:gd name="T2" fmla="*/ 10 w 10"/>
                <a:gd name="T3" fmla="*/ 92 h 3890"/>
                <a:gd name="T4" fmla="*/ 10 w 10"/>
                <a:gd name="T5" fmla="*/ 215 h 3890"/>
                <a:gd name="T6" fmla="*/ 0 w 10"/>
                <a:gd name="T7" fmla="*/ 225 h 3890"/>
                <a:gd name="T8" fmla="*/ 10 w 10"/>
                <a:gd name="T9" fmla="*/ 311 h 3890"/>
                <a:gd name="T10" fmla="*/ 0 w 10"/>
                <a:gd name="T11" fmla="*/ 368 h 3890"/>
                <a:gd name="T12" fmla="*/ 10 w 10"/>
                <a:gd name="T13" fmla="*/ 396 h 3890"/>
                <a:gd name="T14" fmla="*/ 10 w 10"/>
                <a:gd name="T15" fmla="*/ 501 h 3890"/>
                <a:gd name="T16" fmla="*/ 0 w 10"/>
                <a:gd name="T17" fmla="*/ 530 h 3890"/>
                <a:gd name="T18" fmla="*/ 10 w 10"/>
                <a:gd name="T19" fmla="*/ 615 h 3890"/>
                <a:gd name="T20" fmla="*/ 0 w 10"/>
                <a:gd name="T21" fmla="*/ 707 h 3890"/>
                <a:gd name="T22" fmla="*/ 10 w 10"/>
                <a:gd name="T23" fmla="*/ 736 h 3890"/>
                <a:gd name="T24" fmla="*/ 10 w 10"/>
                <a:gd name="T25" fmla="*/ 841 h 3890"/>
                <a:gd name="T26" fmla="*/ 0 w 10"/>
                <a:gd name="T27" fmla="*/ 869 h 3890"/>
                <a:gd name="T28" fmla="*/ 10 w 10"/>
                <a:gd name="T29" fmla="*/ 898 h 3890"/>
                <a:gd name="T30" fmla="*/ 0 w 10"/>
                <a:gd name="T31" fmla="*/ 1012 h 3890"/>
                <a:gd name="T32" fmla="*/ 10 w 10"/>
                <a:gd name="T33" fmla="*/ 1021 h 3890"/>
                <a:gd name="T34" fmla="*/ 10 w 10"/>
                <a:gd name="T35" fmla="*/ 1145 h 3890"/>
                <a:gd name="T36" fmla="*/ 0 w 10"/>
                <a:gd name="T37" fmla="*/ 1155 h 3890"/>
                <a:gd name="T38" fmla="*/ 10 w 10"/>
                <a:gd name="T39" fmla="*/ 1240 h 3890"/>
                <a:gd name="T40" fmla="*/ 0 w 10"/>
                <a:gd name="T41" fmla="*/ 1294 h 3890"/>
                <a:gd name="T42" fmla="*/ 10 w 10"/>
                <a:gd name="T43" fmla="*/ 1323 h 3890"/>
                <a:gd name="T44" fmla="*/ 10 w 10"/>
                <a:gd name="T45" fmla="*/ 1428 h 3890"/>
                <a:gd name="T46" fmla="*/ 0 w 10"/>
                <a:gd name="T47" fmla="*/ 1456 h 3890"/>
                <a:gd name="T48" fmla="*/ 10 w 10"/>
                <a:gd name="T49" fmla="*/ 1542 h 3890"/>
                <a:gd name="T50" fmla="*/ 0 w 10"/>
                <a:gd name="T51" fmla="*/ 1637 h 3890"/>
                <a:gd name="T52" fmla="*/ 10 w 10"/>
                <a:gd name="T53" fmla="*/ 1666 h 3890"/>
                <a:gd name="T54" fmla="*/ 10 w 10"/>
                <a:gd name="T55" fmla="*/ 1770 h 3890"/>
                <a:gd name="T56" fmla="*/ 0 w 10"/>
                <a:gd name="T57" fmla="*/ 1799 h 3890"/>
                <a:gd name="T58" fmla="*/ 10 w 10"/>
                <a:gd name="T59" fmla="*/ 1827 h 3890"/>
                <a:gd name="T60" fmla="*/ 0 w 10"/>
                <a:gd name="T61" fmla="*/ 1939 h 3890"/>
                <a:gd name="T62" fmla="*/ 10 w 10"/>
                <a:gd name="T63" fmla="*/ 1948 h 3890"/>
                <a:gd name="T64" fmla="*/ 10 w 10"/>
                <a:gd name="T65" fmla="*/ 2072 h 3890"/>
                <a:gd name="T66" fmla="*/ 0 w 10"/>
                <a:gd name="T67" fmla="*/ 2081 h 3890"/>
                <a:gd name="T68" fmla="*/ 10 w 10"/>
                <a:gd name="T69" fmla="*/ 2167 h 3890"/>
                <a:gd name="T70" fmla="*/ 0 w 10"/>
                <a:gd name="T71" fmla="*/ 2224 h 3890"/>
                <a:gd name="T72" fmla="*/ 10 w 10"/>
                <a:gd name="T73" fmla="*/ 2253 h 3890"/>
                <a:gd name="T74" fmla="*/ 10 w 10"/>
                <a:gd name="T75" fmla="*/ 2357 h 3890"/>
                <a:gd name="T76" fmla="*/ 0 w 10"/>
                <a:gd name="T77" fmla="*/ 2386 h 3890"/>
                <a:gd name="T78" fmla="*/ 10 w 10"/>
                <a:gd name="T79" fmla="*/ 2472 h 3890"/>
                <a:gd name="T80" fmla="*/ 0 w 10"/>
                <a:gd name="T81" fmla="*/ 2564 h 3890"/>
                <a:gd name="T82" fmla="*/ 10 w 10"/>
                <a:gd name="T83" fmla="*/ 2592 h 3890"/>
                <a:gd name="T84" fmla="*/ 10 w 10"/>
                <a:gd name="T85" fmla="*/ 2697 h 3890"/>
                <a:gd name="T86" fmla="*/ 0 w 10"/>
                <a:gd name="T87" fmla="*/ 2726 h 3890"/>
                <a:gd name="T88" fmla="*/ 10 w 10"/>
                <a:gd name="T89" fmla="*/ 2754 h 3890"/>
                <a:gd name="T90" fmla="*/ 0 w 10"/>
                <a:gd name="T91" fmla="*/ 2868 h 3890"/>
                <a:gd name="T92" fmla="*/ 10 w 10"/>
                <a:gd name="T93" fmla="*/ 2878 h 3890"/>
                <a:gd name="T94" fmla="*/ 10 w 10"/>
                <a:gd name="T95" fmla="*/ 3002 h 3890"/>
                <a:gd name="T96" fmla="*/ 0 w 10"/>
                <a:gd name="T97" fmla="*/ 3011 h 3890"/>
                <a:gd name="T98" fmla="*/ 10 w 10"/>
                <a:gd name="T99" fmla="*/ 3097 h 3890"/>
                <a:gd name="T100" fmla="*/ 0 w 10"/>
                <a:gd name="T101" fmla="*/ 3154 h 3890"/>
                <a:gd name="T102" fmla="*/ 10 w 10"/>
                <a:gd name="T103" fmla="*/ 3179 h 3890"/>
                <a:gd name="T104" fmla="*/ 10 w 10"/>
                <a:gd name="T105" fmla="*/ 3284 h 3890"/>
                <a:gd name="T106" fmla="*/ 0 w 10"/>
                <a:gd name="T107" fmla="*/ 3313 h 3890"/>
                <a:gd name="T108" fmla="*/ 10 w 10"/>
                <a:gd name="T109" fmla="*/ 3398 h 3890"/>
                <a:gd name="T110" fmla="*/ 0 w 10"/>
                <a:gd name="T111" fmla="*/ 3494 h 3890"/>
                <a:gd name="T112" fmla="*/ 10 w 10"/>
                <a:gd name="T113" fmla="*/ 3522 h 3890"/>
                <a:gd name="T114" fmla="*/ 10 w 10"/>
                <a:gd name="T115" fmla="*/ 3627 h 3890"/>
                <a:gd name="T116" fmla="*/ 0 w 10"/>
                <a:gd name="T117" fmla="*/ 3655 h 3890"/>
                <a:gd name="T118" fmla="*/ 10 w 10"/>
                <a:gd name="T119" fmla="*/ 3684 h 3890"/>
                <a:gd name="T120" fmla="*/ 0 w 10"/>
                <a:gd name="T121" fmla="*/ 3795 h 3890"/>
                <a:gd name="T122" fmla="*/ 10 w 10"/>
                <a:gd name="T123" fmla="*/ 3805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3890">
                  <a:moveTo>
                    <a:pt x="10" y="44"/>
                  </a:moveTo>
                  <a:lnTo>
                    <a:pt x="0" y="44"/>
                  </a:lnTo>
                  <a:lnTo>
                    <a:pt x="0" y="0"/>
                  </a:lnTo>
                  <a:lnTo>
                    <a:pt x="10" y="0"/>
                  </a:lnTo>
                  <a:lnTo>
                    <a:pt x="10" y="44"/>
                  </a:lnTo>
                  <a:close/>
                  <a:moveTo>
                    <a:pt x="10" y="82"/>
                  </a:moveTo>
                  <a:lnTo>
                    <a:pt x="0" y="82"/>
                  </a:lnTo>
                  <a:lnTo>
                    <a:pt x="0" y="73"/>
                  </a:lnTo>
                  <a:lnTo>
                    <a:pt x="10" y="73"/>
                  </a:lnTo>
                  <a:lnTo>
                    <a:pt x="10" y="82"/>
                  </a:lnTo>
                  <a:close/>
                  <a:moveTo>
                    <a:pt x="10" y="101"/>
                  </a:moveTo>
                  <a:lnTo>
                    <a:pt x="0" y="101"/>
                  </a:lnTo>
                  <a:lnTo>
                    <a:pt x="0" y="92"/>
                  </a:lnTo>
                  <a:lnTo>
                    <a:pt x="10" y="92"/>
                  </a:lnTo>
                  <a:lnTo>
                    <a:pt x="10" y="101"/>
                  </a:lnTo>
                  <a:close/>
                  <a:moveTo>
                    <a:pt x="10" y="177"/>
                  </a:moveTo>
                  <a:lnTo>
                    <a:pt x="0" y="177"/>
                  </a:lnTo>
                  <a:lnTo>
                    <a:pt x="0" y="130"/>
                  </a:lnTo>
                  <a:lnTo>
                    <a:pt x="10" y="130"/>
                  </a:lnTo>
                  <a:lnTo>
                    <a:pt x="10" y="177"/>
                  </a:lnTo>
                  <a:close/>
                  <a:moveTo>
                    <a:pt x="10" y="215"/>
                  </a:moveTo>
                  <a:lnTo>
                    <a:pt x="0" y="215"/>
                  </a:lnTo>
                  <a:lnTo>
                    <a:pt x="0" y="206"/>
                  </a:lnTo>
                  <a:lnTo>
                    <a:pt x="10" y="206"/>
                  </a:lnTo>
                  <a:lnTo>
                    <a:pt x="10" y="215"/>
                  </a:lnTo>
                  <a:close/>
                  <a:moveTo>
                    <a:pt x="10" y="234"/>
                  </a:moveTo>
                  <a:lnTo>
                    <a:pt x="0" y="234"/>
                  </a:lnTo>
                  <a:lnTo>
                    <a:pt x="0" y="225"/>
                  </a:lnTo>
                  <a:lnTo>
                    <a:pt x="10" y="225"/>
                  </a:lnTo>
                  <a:lnTo>
                    <a:pt x="10" y="234"/>
                  </a:lnTo>
                  <a:close/>
                  <a:moveTo>
                    <a:pt x="10" y="311"/>
                  </a:moveTo>
                  <a:lnTo>
                    <a:pt x="0" y="311"/>
                  </a:lnTo>
                  <a:lnTo>
                    <a:pt x="0" y="263"/>
                  </a:lnTo>
                  <a:lnTo>
                    <a:pt x="10" y="263"/>
                  </a:lnTo>
                  <a:lnTo>
                    <a:pt x="10" y="311"/>
                  </a:lnTo>
                  <a:close/>
                  <a:moveTo>
                    <a:pt x="10" y="349"/>
                  </a:moveTo>
                  <a:lnTo>
                    <a:pt x="0" y="349"/>
                  </a:lnTo>
                  <a:lnTo>
                    <a:pt x="0" y="339"/>
                  </a:lnTo>
                  <a:lnTo>
                    <a:pt x="10" y="339"/>
                  </a:lnTo>
                  <a:lnTo>
                    <a:pt x="10" y="349"/>
                  </a:lnTo>
                  <a:close/>
                  <a:moveTo>
                    <a:pt x="10" y="368"/>
                  </a:moveTo>
                  <a:lnTo>
                    <a:pt x="0" y="368"/>
                  </a:lnTo>
                  <a:lnTo>
                    <a:pt x="0" y="358"/>
                  </a:lnTo>
                  <a:lnTo>
                    <a:pt x="10" y="358"/>
                  </a:lnTo>
                  <a:lnTo>
                    <a:pt x="10" y="368"/>
                  </a:lnTo>
                  <a:close/>
                  <a:moveTo>
                    <a:pt x="10" y="444"/>
                  </a:moveTo>
                  <a:lnTo>
                    <a:pt x="0" y="444"/>
                  </a:lnTo>
                  <a:lnTo>
                    <a:pt x="0" y="396"/>
                  </a:lnTo>
                  <a:lnTo>
                    <a:pt x="10" y="396"/>
                  </a:lnTo>
                  <a:lnTo>
                    <a:pt x="10" y="444"/>
                  </a:lnTo>
                  <a:close/>
                  <a:moveTo>
                    <a:pt x="10" y="482"/>
                  </a:moveTo>
                  <a:lnTo>
                    <a:pt x="0" y="482"/>
                  </a:lnTo>
                  <a:lnTo>
                    <a:pt x="0" y="472"/>
                  </a:lnTo>
                  <a:lnTo>
                    <a:pt x="10" y="472"/>
                  </a:lnTo>
                  <a:lnTo>
                    <a:pt x="10" y="482"/>
                  </a:lnTo>
                  <a:close/>
                  <a:moveTo>
                    <a:pt x="10" y="501"/>
                  </a:moveTo>
                  <a:lnTo>
                    <a:pt x="0" y="501"/>
                  </a:lnTo>
                  <a:lnTo>
                    <a:pt x="0" y="491"/>
                  </a:lnTo>
                  <a:lnTo>
                    <a:pt x="10" y="491"/>
                  </a:lnTo>
                  <a:lnTo>
                    <a:pt x="10" y="501"/>
                  </a:lnTo>
                  <a:close/>
                  <a:moveTo>
                    <a:pt x="10" y="577"/>
                  </a:moveTo>
                  <a:lnTo>
                    <a:pt x="0" y="577"/>
                  </a:lnTo>
                  <a:lnTo>
                    <a:pt x="0" y="530"/>
                  </a:lnTo>
                  <a:lnTo>
                    <a:pt x="10" y="530"/>
                  </a:lnTo>
                  <a:lnTo>
                    <a:pt x="10" y="577"/>
                  </a:lnTo>
                  <a:close/>
                  <a:moveTo>
                    <a:pt x="10" y="615"/>
                  </a:moveTo>
                  <a:lnTo>
                    <a:pt x="0" y="615"/>
                  </a:lnTo>
                  <a:lnTo>
                    <a:pt x="0" y="606"/>
                  </a:lnTo>
                  <a:lnTo>
                    <a:pt x="10" y="606"/>
                  </a:lnTo>
                  <a:lnTo>
                    <a:pt x="10" y="615"/>
                  </a:lnTo>
                  <a:close/>
                  <a:moveTo>
                    <a:pt x="10" y="634"/>
                  </a:moveTo>
                  <a:lnTo>
                    <a:pt x="0" y="634"/>
                  </a:lnTo>
                  <a:lnTo>
                    <a:pt x="0" y="625"/>
                  </a:lnTo>
                  <a:lnTo>
                    <a:pt x="10" y="625"/>
                  </a:lnTo>
                  <a:lnTo>
                    <a:pt x="10" y="634"/>
                  </a:lnTo>
                  <a:close/>
                  <a:moveTo>
                    <a:pt x="10" y="707"/>
                  </a:moveTo>
                  <a:lnTo>
                    <a:pt x="0" y="707"/>
                  </a:lnTo>
                  <a:lnTo>
                    <a:pt x="0" y="660"/>
                  </a:lnTo>
                  <a:lnTo>
                    <a:pt x="10" y="660"/>
                  </a:lnTo>
                  <a:lnTo>
                    <a:pt x="10" y="707"/>
                  </a:lnTo>
                  <a:close/>
                  <a:moveTo>
                    <a:pt x="10" y="745"/>
                  </a:moveTo>
                  <a:lnTo>
                    <a:pt x="0" y="745"/>
                  </a:lnTo>
                  <a:lnTo>
                    <a:pt x="0" y="736"/>
                  </a:lnTo>
                  <a:lnTo>
                    <a:pt x="10" y="736"/>
                  </a:lnTo>
                  <a:lnTo>
                    <a:pt x="10" y="745"/>
                  </a:lnTo>
                  <a:close/>
                  <a:moveTo>
                    <a:pt x="10" y="764"/>
                  </a:moveTo>
                  <a:lnTo>
                    <a:pt x="0" y="764"/>
                  </a:lnTo>
                  <a:lnTo>
                    <a:pt x="0" y="755"/>
                  </a:lnTo>
                  <a:lnTo>
                    <a:pt x="10" y="755"/>
                  </a:lnTo>
                  <a:lnTo>
                    <a:pt x="10" y="764"/>
                  </a:lnTo>
                  <a:close/>
                  <a:moveTo>
                    <a:pt x="10" y="841"/>
                  </a:moveTo>
                  <a:lnTo>
                    <a:pt x="0" y="841"/>
                  </a:lnTo>
                  <a:lnTo>
                    <a:pt x="0" y="793"/>
                  </a:lnTo>
                  <a:lnTo>
                    <a:pt x="10" y="793"/>
                  </a:lnTo>
                  <a:lnTo>
                    <a:pt x="10" y="841"/>
                  </a:lnTo>
                  <a:close/>
                  <a:moveTo>
                    <a:pt x="10" y="879"/>
                  </a:moveTo>
                  <a:lnTo>
                    <a:pt x="0" y="879"/>
                  </a:lnTo>
                  <a:lnTo>
                    <a:pt x="0" y="869"/>
                  </a:lnTo>
                  <a:lnTo>
                    <a:pt x="10" y="869"/>
                  </a:lnTo>
                  <a:lnTo>
                    <a:pt x="10" y="879"/>
                  </a:lnTo>
                  <a:close/>
                  <a:moveTo>
                    <a:pt x="10" y="898"/>
                  </a:moveTo>
                  <a:lnTo>
                    <a:pt x="0" y="898"/>
                  </a:lnTo>
                  <a:lnTo>
                    <a:pt x="0" y="888"/>
                  </a:lnTo>
                  <a:lnTo>
                    <a:pt x="10" y="888"/>
                  </a:lnTo>
                  <a:lnTo>
                    <a:pt x="10" y="898"/>
                  </a:lnTo>
                  <a:close/>
                  <a:moveTo>
                    <a:pt x="10" y="974"/>
                  </a:moveTo>
                  <a:lnTo>
                    <a:pt x="0" y="974"/>
                  </a:lnTo>
                  <a:lnTo>
                    <a:pt x="0" y="926"/>
                  </a:lnTo>
                  <a:lnTo>
                    <a:pt x="10" y="926"/>
                  </a:lnTo>
                  <a:lnTo>
                    <a:pt x="10" y="974"/>
                  </a:lnTo>
                  <a:close/>
                  <a:moveTo>
                    <a:pt x="10" y="1012"/>
                  </a:moveTo>
                  <a:lnTo>
                    <a:pt x="0" y="1012"/>
                  </a:lnTo>
                  <a:lnTo>
                    <a:pt x="0" y="1002"/>
                  </a:lnTo>
                  <a:lnTo>
                    <a:pt x="10" y="1002"/>
                  </a:lnTo>
                  <a:lnTo>
                    <a:pt x="10" y="1012"/>
                  </a:lnTo>
                  <a:close/>
                  <a:moveTo>
                    <a:pt x="10" y="1031"/>
                  </a:moveTo>
                  <a:lnTo>
                    <a:pt x="0" y="1031"/>
                  </a:lnTo>
                  <a:lnTo>
                    <a:pt x="0" y="1021"/>
                  </a:lnTo>
                  <a:lnTo>
                    <a:pt x="10" y="1021"/>
                  </a:lnTo>
                  <a:lnTo>
                    <a:pt x="10" y="1031"/>
                  </a:lnTo>
                  <a:close/>
                  <a:moveTo>
                    <a:pt x="10" y="1107"/>
                  </a:moveTo>
                  <a:lnTo>
                    <a:pt x="0" y="1107"/>
                  </a:lnTo>
                  <a:lnTo>
                    <a:pt x="0" y="1060"/>
                  </a:lnTo>
                  <a:lnTo>
                    <a:pt x="10" y="1060"/>
                  </a:lnTo>
                  <a:lnTo>
                    <a:pt x="10" y="1107"/>
                  </a:lnTo>
                  <a:close/>
                  <a:moveTo>
                    <a:pt x="10" y="1145"/>
                  </a:moveTo>
                  <a:lnTo>
                    <a:pt x="0" y="1145"/>
                  </a:lnTo>
                  <a:lnTo>
                    <a:pt x="0" y="1136"/>
                  </a:lnTo>
                  <a:lnTo>
                    <a:pt x="10" y="1136"/>
                  </a:lnTo>
                  <a:lnTo>
                    <a:pt x="10" y="1145"/>
                  </a:lnTo>
                  <a:close/>
                  <a:moveTo>
                    <a:pt x="10" y="1164"/>
                  </a:moveTo>
                  <a:lnTo>
                    <a:pt x="0" y="1164"/>
                  </a:lnTo>
                  <a:lnTo>
                    <a:pt x="0" y="1155"/>
                  </a:lnTo>
                  <a:lnTo>
                    <a:pt x="10" y="1155"/>
                  </a:lnTo>
                  <a:lnTo>
                    <a:pt x="10" y="1164"/>
                  </a:lnTo>
                  <a:close/>
                  <a:moveTo>
                    <a:pt x="10" y="1240"/>
                  </a:moveTo>
                  <a:lnTo>
                    <a:pt x="0" y="1240"/>
                  </a:lnTo>
                  <a:lnTo>
                    <a:pt x="0" y="1193"/>
                  </a:lnTo>
                  <a:lnTo>
                    <a:pt x="10" y="1193"/>
                  </a:lnTo>
                  <a:lnTo>
                    <a:pt x="10" y="1240"/>
                  </a:lnTo>
                  <a:close/>
                  <a:moveTo>
                    <a:pt x="10" y="1278"/>
                  </a:moveTo>
                  <a:lnTo>
                    <a:pt x="0" y="1278"/>
                  </a:lnTo>
                  <a:lnTo>
                    <a:pt x="0" y="1269"/>
                  </a:lnTo>
                  <a:lnTo>
                    <a:pt x="10" y="1269"/>
                  </a:lnTo>
                  <a:lnTo>
                    <a:pt x="10" y="1278"/>
                  </a:lnTo>
                  <a:close/>
                  <a:moveTo>
                    <a:pt x="10" y="1294"/>
                  </a:moveTo>
                  <a:lnTo>
                    <a:pt x="0" y="1294"/>
                  </a:lnTo>
                  <a:lnTo>
                    <a:pt x="0" y="1285"/>
                  </a:lnTo>
                  <a:lnTo>
                    <a:pt x="10" y="1285"/>
                  </a:lnTo>
                  <a:lnTo>
                    <a:pt x="10" y="1294"/>
                  </a:lnTo>
                  <a:close/>
                  <a:moveTo>
                    <a:pt x="10" y="1371"/>
                  </a:moveTo>
                  <a:lnTo>
                    <a:pt x="0" y="1371"/>
                  </a:lnTo>
                  <a:lnTo>
                    <a:pt x="0" y="1323"/>
                  </a:lnTo>
                  <a:lnTo>
                    <a:pt x="10" y="1323"/>
                  </a:lnTo>
                  <a:lnTo>
                    <a:pt x="10" y="1371"/>
                  </a:lnTo>
                  <a:close/>
                  <a:moveTo>
                    <a:pt x="10" y="1409"/>
                  </a:moveTo>
                  <a:lnTo>
                    <a:pt x="0" y="1409"/>
                  </a:lnTo>
                  <a:lnTo>
                    <a:pt x="0" y="1399"/>
                  </a:lnTo>
                  <a:lnTo>
                    <a:pt x="10" y="1399"/>
                  </a:lnTo>
                  <a:lnTo>
                    <a:pt x="10" y="1409"/>
                  </a:lnTo>
                  <a:close/>
                  <a:moveTo>
                    <a:pt x="10" y="1428"/>
                  </a:moveTo>
                  <a:lnTo>
                    <a:pt x="0" y="1428"/>
                  </a:lnTo>
                  <a:lnTo>
                    <a:pt x="0" y="1418"/>
                  </a:lnTo>
                  <a:lnTo>
                    <a:pt x="10" y="1418"/>
                  </a:lnTo>
                  <a:lnTo>
                    <a:pt x="10" y="1428"/>
                  </a:lnTo>
                  <a:close/>
                  <a:moveTo>
                    <a:pt x="10" y="1504"/>
                  </a:moveTo>
                  <a:lnTo>
                    <a:pt x="0" y="1504"/>
                  </a:lnTo>
                  <a:lnTo>
                    <a:pt x="0" y="1456"/>
                  </a:lnTo>
                  <a:lnTo>
                    <a:pt x="10" y="1456"/>
                  </a:lnTo>
                  <a:lnTo>
                    <a:pt x="10" y="1504"/>
                  </a:lnTo>
                  <a:close/>
                  <a:moveTo>
                    <a:pt x="10" y="1542"/>
                  </a:moveTo>
                  <a:lnTo>
                    <a:pt x="0" y="1542"/>
                  </a:lnTo>
                  <a:lnTo>
                    <a:pt x="0" y="1532"/>
                  </a:lnTo>
                  <a:lnTo>
                    <a:pt x="10" y="1532"/>
                  </a:lnTo>
                  <a:lnTo>
                    <a:pt x="10" y="1542"/>
                  </a:lnTo>
                  <a:close/>
                  <a:moveTo>
                    <a:pt x="10" y="1561"/>
                  </a:moveTo>
                  <a:lnTo>
                    <a:pt x="0" y="1561"/>
                  </a:lnTo>
                  <a:lnTo>
                    <a:pt x="0" y="1551"/>
                  </a:lnTo>
                  <a:lnTo>
                    <a:pt x="10" y="1551"/>
                  </a:lnTo>
                  <a:lnTo>
                    <a:pt x="10" y="1561"/>
                  </a:lnTo>
                  <a:close/>
                  <a:moveTo>
                    <a:pt x="10" y="1637"/>
                  </a:moveTo>
                  <a:lnTo>
                    <a:pt x="0" y="1637"/>
                  </a:lnTo>
                  <a:lnTo>
                    <a:pt x="0" y="1589"/>
                  </a:lnTo>
                  <a:lnTo>
                    <a:pt x="10" y="1589"/>
                  </a:lnTo>
                  <a:lnTo>
                    <a:pt x="10" y="1637"/>
                  </a:lnTo>
                  <a:close/>
                  <a:moveTo>
                    <a:pt x="10" y="1675"/>
                  </a:moveTo>
                  <a:lnTo>
                    <a:pt x="0" y="1675"/>
                  </a:lnTo>
                  <a:lnTo>
                    <a:pt x="0" y="1666"/>
                  </a:lnTo>
                  <a:lnTo>
                    <a:pt x="10" y="1666"/>
                  </a:lnTo>
                  <a:lnTo>
                    <a:pt x="10" y="1675"/>
                  </a:lnTo>
                  <a:close/>
                  <a:moveTo>
                    <a:pt x="10" y="1694"/>
                  </a:moveTo>
                  <a:lnTo>
                    <a:pt x="0" y="1694"/>
                  </a:lnTo>
                  <a:lnTo>
                    <a:pt x="0" y="1685"/>
                  </a:lnTo>
                  <a:lnTo>
                    <a:pt x="10" y="1685"/>
                  </a:lnTo>
                  <a:lnTo>
                    <a:pt x="10" y="1694"/>
                  </a:lnTo>
                  <a:close/>
                  <a:moveTo>
                    <a:pt x="10" y="1770"/>
                  </a:moveTo>
                  <a:lnTo>
                    <a:pt x="0" y="1770"/>
                  </a:lnTo>
                  <a:lnTo>
                    <a:pt x="0" y="1723"/>
                  </a:lnTo>
                  <a:lnTo>
                    <a:pt x="10" y="1723"/>
                  </a:lnTo>
                  <a:lnTo>
                    <a:pt x="10" y="1770"/>
                  </a:lnTo>
                  <a:close/>
                  <a:moveTo>
                    <a:pt x="10" y="1808"/>
                  </a:moveTo>
                  <a:lnTo>
                    <a:pt x="0" y="1808"/>
                  </a:lnTo>
                  <a:lnTo>
                    <a:pt x="0" y="1799"/>
                  </a:lnTo>
                  <a:lnTo>
                    <a:pt x="10" y="1799"/>
                  </a:lnTo>
                  <a:lnTo>
                    <a:pt x="10" y="1808"/>
                  </a:lnTo>
                  <a:close/>
                  <a:moveTo>
                    <a:pt x="10" y="1827"/>
                  </a:moveTo>
                  <a:lnTo>
                    <a:pt x="0" y="1827"/>
                  </a:lnTo>
                  <a:lnTo>
                    <a:pt x="0" y="1818"/>
                  </a:lnTo>
                  <a:lnTo>
                    <a:pt x="10" y="1818"/>
                  </a:lnTo>
                  <a:lnTo>
                    <a:pt x="10" y="1827"/>
                  </a:lnTo>
                  <a:close/>
                  <a:moveTo>
                    <a:pt x="10" y="1904"/>
                  </a:moveTo>
                  <a:lnTo>
                    <a:pt x="0" y="1904"/>
                  </a:lnTo>
                  <a:lnTo>
                    <a:pt x="0" y="1856"/>
                  </a:lnTo>
                  <a:lnTo>
                    <a:pt x="10" y="1856"/>
                  </a:lnTo>
                  <a:lnTo>
                    <a:pt x="10" y="1904"/>
                  </a:lnTo>
                  <a:close/>
                  <a:moveTo>
                    <a:pt x="10" y="1939"/>
                  </a:moveTo>
                  <a:lnTo>
                    <a:pt x="0" y="1939"/>
                  </a:lnTo>
                  <a:lnTo>
                    <a:pt x="0" y="1929"/>
                  </a:lnTo>
                  <a:lnTo>
                    <a:pt x="10" y="1929"/>
                  </a:lnTo>
                  <a:lnTo>
                    <a:pt x="10" y="1939"/>
                  </a:lnTo>
                  <a:close/>
                  <a:moveTo>
                    <a:pt x="10" y="1958"/>
                  </a:moveTo>
                  <a:lnTo>
                    <a:pt x="0" y="1958"/>
                  </a:lnTo>
                  <a:lnTo>
                    <a:pt x="0" y="1948"/>
                  </a:lnTo>
                  <a:lnTo>
                    <a:pt x="10" y="1948"/>
                  </a:lnTo>
                  <a:lnTo>
                    <a:pt x="10" y="1958"/>
                  </a:lnTo>
                  <a:close/>
                  <a:moveTo>
                    <a:pt x="10" y="2034"/>
                  </a:moveTo>
                  <a:lnTo>
                    <a:pt x="0" y="2034"/>
                  </a:lnTo>
                  <a:lnTo>
                    <a:pt x="0" y="1986"/>
                  </a:lnTo>
                  <a:lnTo>
                    <a:pt x="10" y="1986"/>
                  </a:lnTo>
                  <a:lnTo>
                    <a:pt x="10" y="2034"/>
                  </a:lnTo>
                  <a:close/>
                  <a:moveTo>
                    <a:pt x="10" y="2072"/>
                  </a:moveTo>
                  <a:lnTo>
                    <a:pt x="0" y="2072"/>
                  </a:lnTo>
                  <a:lnTo>
                    <a:pt x="0" y="2062"/>
                  </a:lnTo>
                  <a:lnTo>
                    <a:pt x="10" y="2062"/>
                  </a:lnTo>
                  <a:lnTo>
                    <a:pt x="10" y="2072"/>
                  </a:lnTo>
                  <a:close/>
                  <a:moveTo>
                    <a:pt x="10" y="2091"/>
                  </a:moveTo>
                  <a:lnTo>
                    <a:pt x="0" y="2091"/>
                  </a:lnTo>
                  <a:lnTo>
                    <a:pt x="0" y="2081"/>
                  </a:lnTo>
                  <a:lnTo>
                    <a:pt x="10" y="2081"/>
                  </a:lnTo>
                  <a:lnTo>
                    <a:pt x="10" y="2091"/>
                  </a:lnTo>
                  <a:close/>
                  <a:moveTo>
                    <a:pt x="10" y="2167"/>
                  </a:moveTo>
                  <a:lnTo>
                    <a:pt x="0" y="2167"/>
                  </a:lnTo>
                  <a:lnTo>
                    <a:pt x="0" y="2119"/>
                  </a:lnTo>
                  <a:lnTo>
                    <a:pt x="10" y="2119"/>
                  </a:lnTo>
                  <a:lnTo>
                    <a:pt x="10" y="2167"/>
                  </a:lnTo>
                  <a:close/>
                  <a:moveTo>
                    <a:pt x="10" y="2205"/>
                  </a:moveTo>
                  <a:lnTo>
                    <a:pt x="0" y="2205"/>
                  </a:lnTo>
                  <a:lnTo>
                    <a:pt x="0" y="2196"/>
                  </a:lnTo>
                  <a:lnTo>
                    <a:pt x="10" y="2196"/>
                  </a:lnTo>
                  <a:lnTo>
                    <a:pt x="10" y="2205"/>
                  </a:lnTo>
                  <a:close/>
                  <a:moveTo>
                    <a:pt x="10" y="2224"/>
                  </a:moveTo>
                  <a:lnTo>
                    <a:pt x="0" y="2224"/>
                  </a:lnTo>
                  <a:lnTo>
                    <a:pt x="0" y="2215"/>
                  </a:lnTo>
                  <a:lnTo>
                    <a:pt x="10" y="2215"/>
                  </a:lnTo>
                  <a:lnTo>
                    <a:pt x="10" y="2224"/>
                  </a:lnTo>
                  <a:close/>
                  <a:moveTo>
                    <a:pt x="10" y="2300"/>
                  </a:moveTo>
                  <a:lnTo>
                    <a:pt x="0" y="2300"/>
                  </a:lnTo>
                  <a:lnTo>
                    <a:pt x="0" y="2253"/>
                  </a:lnTo>
                  <a:lnTo>
                    <a:pt x="10" y="2253"/>
                  </a:lnTo>
                  <a:lnTo>
                    <a:pt x="10" y="2300"/>
                  </a:lnTo>
                  <a:close/>
                  <a:moveTo>
                    <a:pt x="10" y="2338"/>
                  </a:moveTo>
                  <a:lnTo>
                    <a:pt x="0" y="2338"/>
                  </a:lnTo>
                  <a:lnTo>
                    <a:pt x="0" y="2329"/>
                  </a:lnTo>
                  <a:lnTo>
                    <a:pt x="10" y="2329"/>
                  </a:lnTo>
                  <a:lnTo>
                    <a:pt x="10" y="2338"/>
                  </a:lnTo>
                  <a:close/>
                  <a:moveTo>
                    <a:pt x="10" y="2357"/>
                  </a:moveTo>
                  <a:lnTo>
                    <a:pt x="0" y="2357"/>
                  </a:lnTo>
                  <a:lnTo>
                    <a:pt x="0" y="2348"/>
                  </a:lnTo>
                  <a:lnTo>
                    <a:pt x="10" y="2348"/>
                  </a:lnTo>
                  <a:lnTo>
                    <a:pt x="10" y="2357"/>
                  </a:lnTo>
                  <a:close/>
                  <a:moveTo>
                    <a:pt x="10" y="2434"/>
                  </a:moveTo>
                  <a:lnTo>
                    <a:pt x="0" y="2434"/>
                  </a:lnTo>
                  <a:lnTo>
                    <a:pt x="0" y="2386"/>
                  </a:lnTo>
                  <a:lnTo>
                    <a:pt x="10" y="2386"/>
                  </a:lnTo>
                  <a:lnTo>
                    <a:pt x="10" y="2434"/>
                  </a:lnTo>
                  <a:close/>
                  <a:moveTo>
                    <a:pt x="10" y="2472"/>
                  </a:moveTo>
                  <a:lnTo>
                    <a:pt x="0" y="2472"/>
                  </a:lnTo>
                  <a:lnTo>
                    <a:pt x="0" y="2462"/>
                  </a:lnTo>
                  <a:lnTo>
                    <a:pt x="10" y="2462"/>
                  </a:lnTo>
                  <a:lnTo>
                    <a:pt x="10" y="2472"/>
                  </a:lnTo>
                  <a:close/>
                  <a:moveTo>
                    <a:pt x="10" y="2491"/>
                  </a:moveTo>
                  <a:lnTo>
                    <a:pt x="0" y="2491"/>
                  </a:lnTo>
                  <a:lnTo>
                    <a:pt x="0" y="2481"/>
                  </a:lnTo>
                  <a:lnTo>
                    <a:pt x="10" y="2481"/>
                  </a:lnTo>
                  <a:lnTo>
                    <a:pt x="10" y="2491"/>
                  </a:lnTo>
                  <a:close/>
                  <a:moveTo>
                    <a:pt x="10" y="2564"/>
                  </a:moveTo>
                  <a:lnTo>
                    <a:pt x="0" y="2564"/>
                  </a:lnTo>
                  <a:lnTo>
                    <a:pt x="0" y="2519"/>
                  </a:lnTo>
                  <a:lnTo>
                    <a:pt x="10" y="2519"/>
                  </a:lnTo>
                  <a:lnTo>
                    <a:pt x="10" y="2564"/>
                  </a:lnTo>
                  <a:close/>
                  <a:moveTo>
                    <a:pt x="10" y="2602"/>
                  </a:moveTo>
                  <a:lnTo>
                    <a:pt x="0" y="2602"/>
                  </a:lnTo>
                  <a:lnTo>
                    <a:pt x="0" y="2592"/>
                  </a:lnTo>
                  <a:lnTo>
                    <a:pt x="10" y="2592"/>
                  </a:lnTo>
                  <a:lnTo>
                    <a:pt x="10" y="2602"/>
                  </a:lnTo>
                  <a:close/>
                  <a:moveTo>
                    <a:pt x="10" y="2621"/>
                  </a:moveTo>
                  <a:lnTo>
                    <a:pt x="0" y="2621"/>
                  </a:lnTo>
                  <a:lnTo>
                    <a:pt x="0" y="2611"/>
                  </a:lnTo>
                  <a:lnTo>
                    <a:pt x="10" y="2611"/>
                  </a:lnTo>
                  <a:lnTo>
                    <a:pt x="10" y="2621"/>
                  </a:lnTo>
                  <a:close/>
                  <a:moveTo>
                    <a:pt x="10" y="2697"/>
                  </a:moveTo>
                  <a:lnTo>
                    <a:pt x="0" y="2697"/>
                  </a:lnTo>
                  <a:lnTo>
                    <a:pt x="0" y="2649"/>
                  </a:lnTo>
                  <a:lnTo>
                    <a:pt x="10" y="2649"/>
                  </a:lnTo>
                  <a:lnTo>
                    <a:pt x="10" y="2697"/>
                  </a:lnTo>
                  <a:close/>
                  <a:moveTo>
                    <a:pt x="10" y="2735"/>
                  </a:moveTo>
                  <a:lnTo>
                    <a:pt x="0" y="2735"/>
                  </a:lnTo>
                  <a:lnTo>
                    <a:pt x="0" y="2726"/>
                  </a:lnTo>
                  <a:lnTo>
                    <a:pt x="10" y="2726"/>
                  </a:lnTo>
                  <a:lnTo>
                    <a:pt x="10" y="2735"/>
                  </a:lnTo>
                  <a:close/>
                  <a:moveTo>
                    <a:pt x="10" y="2754"/>
                  </a:moveTo>
                  <a:lnTo>
                    <a:pt x="0" y="2754"/>
                  </a:lnTo>
                  <a:lnTo>
                    <a:pt x="0" y="2745"/>
                  </a:lnTo>
                  <a:lnTo>
                    <a:pt x="10" y="2745"/>
                  </a:lnTo>
                  <a:lnTo>
                    <a:pt x="10" y="2754"/>
                  </a:lnTo>
                  <a:close/>
                  <a:moveTo>
                    <a:pt x="10" y="2830"/>
                  </a:moveTo>
                  <a:lnTo>
                    <a:pt x="0" y="2830"/>
                  </a:lnTo>
                  <a:lnTo>
                    <a:pt x="0" y="2783"/>
                  </a:lnTo>
                  <a:lnTo>
                    <a:pt x="10" y="2783"/>
                  </a:lnTo>
                  <a:lnTo>
                    <a:pt x="10" y="2830"/>
                  </a:lnTo>
                  <a:close/>
                  <a:moveTo>
                    <a:pt x="10" y="2868"/>
                  </a:moveTo>
                  <a:lnTo>
                    <a:pt x="0" y="2868"/>
                  </a:lnTo>
                  <a:lnTo>
                    <a:pt x="0" y="2859"/>
                  </a:lnTo>
                  <a:lnTo>
                    <a:pt x="10" y="2859"/>
                  </a:lnTo>
                  <a:lnTo>
                    <a:pt x="10" y="2868"/>
                  </a:lnTo>
                  <a:close/>
                  <a:moveTo>
                    <a:pt x="10" y="2887"/>
                  </a:moveTo>
                  <a:lnTo>
                    <a:pt x="0" y="2887"/>
                  </a:lnTo>
                  <a:lnTo>
                    <a:pt x="0" y="2878"/>
                  </a:lnTo>
                  <a:lnTo>
                    <a:pt x="10" y="2878"/>
                  </a:lnTo>
                  <a:lnTo>
                    <a:pt x="10" y="2887"/>
                  </a:lnTo>
                  <a:close/>
                  <a:moveTo>
                    <a:pt x="10" y="2964"/>
                  </a:moveTo>
                  <a:lnTo>
                    <a:pt x="0" y="2964"/>
                  </a:lnTo>
                  <a:lnTo>
                    <a:pt x="0" y="2916"/>
                  </a:lnTo>
                  <a:lnTo>
                    <a:pt x="10" y="2916"/>
                  </a:lnTo>
                  <a:lnTo>
                    <a:pt x="10" y="2964"/>
                  </a:lnTo>
                  <a:close/>
                  <a:moveTo>
                    <a:pt x="10" y="3002"/>
                  </a:moveTo>
                  <a:lnTo>
                    <a:pt x="0" y="3002"/>
                  </a:lnTo>
                  <a:lnTo>
                    <a:pt x="0" y="2992"/>
                  </a:lnTo>
                  <a:lnTo>
                    <a:pt x="10" y="2992"/>
                  </a:lnTo>
                  <a:lnTo>
                    <a:pt x="10" y="3002"/>
                  </a:lnTo>
                  <a:close/>
                  <a:moveTo>
                    <a:pt x="10" y="3021"/>
                  </a:moveTo>
                  <a:lnTo>
                    <a:pt x="0" y="3021"/>
                  </a:lnTo>
                  <a:lnTo>
                    <a:pt x="0" y="3011"/>
                  </a:lnTo>
                  <a:lnTo>
                    <a:pt x="10" y="3011"/>
                  </a:lnTo>
                  <a:lnTo>
                    <a:pt x="10" y="3021"/>
                  </a:lnTo>
                  <a:close/>
                  <a:moveTo>
                    <a:pt x="10" y="3097"/>
                  </a:moveTo>
                  <a:lnTo>
                    <a:pt x="0" y="3097"/>
                  </a:lnTo>
                  <a:lnTo>
                    <a:pt x="0" y="3049"/>
                  </a:lnTo>
                  <a:lnTo>
                    <a:pt x="10" y="3049"/>
                  </a:lnTo>
                  <a:lnTo>
                    <a:pt x="10" y="3097"/>
                  </a:lnTo>
                  <a:close/>
                  <a:moveTo>
                    <a:pt x="10" y="3135"/>
                  </a:moveTo>
                  <a:lnTo>
                    <a:pt x="0" y="3135"/>
                  </a:lnTo>
                  <a:lnTo>
                    <a:pt x="0" y="3125"/>
                  </a:lnTo>
                  <a:lnTo>
                    <a:pt x="10" y="3125"/>
                  </a:lnTo>
                  <a:lnTo>
                    <a:pt x="10" y="3135"/>
                  </a:lnTo>
                  <a:close/>
                  <a:moveTo>
                    <a:pt x="10" y="3154"/>
                  </a:moveTo>
                  <a:lnTo>
                    <a:pt x="0" y="3154"/>
                  </a:lnTo>
                  <a:lnTo>
                    <a:pt x="0" y="3144"/>
                  </a:lnTo>
                  <a:lnTo>
                    <a:pt x="10" y="3144"/>
                  </a:lnTo>
                  <a:lnTo>
                    <a:pt x="10" y="3154"/>
                  </a:lnTo>
                  <a:close/>
                  <a:moveTo>
                    <a:pt x="10" y="3227"/>
                  </a:moveTo>
                  <a:lnTo>
                    <a:pt x="0" y="3227"/>
                  </a:lnTo>
                  <a:lnTo>
                    <a:pt x="0" y="3179"/>
                  </a:lnTo>
                  <a:lnTo>
                    <a:pt x="10" y="3179"/>
                  </a:lnTo>
                  <a:lnTo>
                    <a:pt x="10" y="3227"/>
                  </a:lnTo>
                  <a:close/>
                  <a:moveTo>
                    <a:pt x="10" y="3265"/>
                  </a:moveTo>
                  <a:lnTo>
                    <a:pt x="0" y="3265"/>
                  </a:lnTo>
                  <a:lnTo>
                    <a:pt x="0" y="3256"/>
                  </a:lnTo>
                  <a:lnTo>
                    <a:pt x="10" y="3256"/>
                  </a:lnTo>
                  <a:lnTo>
                    <a:pt x="10" y="3265"/>
                  </a:lnTo>
                  <a:close/>
                  <a:moveTo>
                    <a:pt x="10" y="3284"/>
                  </a:moveTo>
                  <a:lnTo>
                    <a:pt x="0" y="3284"/>
                  </a:lnTo>
                  <a:lnTo>
                    <a:pt x="0" y="3275"/>
                  </a:lnTo>
                  <a:lnTo>
                    <a:pt x="10" y="3275"/>
                  </a:lnTo>
                  <a:lnTo>
                    <a:pt x="10" y="3284"/>
                  </a:lnTo>
                  <a:close/>
                  <a:moveTo>
                    <a:pt x="10" y="3360"/>
                  </a:moveTo>
                  <a:lnTo>
                    <a:pt x="0" y="3360"/>
                  </a:lnTo>
                  <a:lnTo>
                    <a:pt x="0" y="3313"/>
                  </a:lnTo>
                  <a:lnTo>
                    <a:pt x="10" y="3313"/>
                  </a:lnTo>
                  <a:lnTo>
                    <a:pt x="10" y="3360"/>
                  </a:lnTo>
                  <a:close/>
                  <a:moveTo>
                    <a:pt x="10" y="3398"/>
                  </a:moveTo>
                  <a:lnTo>
                    <a:pt x="0" y="3398"/>
                  </a:lnTo>
                  <a:lnTo>
                    <a:pt x="0" y="3389"/>
                  </a:lnTo>
                  <a:lnTo>
                    <a:pt x="10" y="3389"/>
                  </a:lnTo>
                  <a:lnTo>
                    <a:pt x="10" y="3398"/>
                  </a:lnTo>
                  <a:close/>
                  <a:moveTo>
                    <a:pt x="10" y="3417"/>
                  </a:moveTo>
                  <a:lnTo>
                    <a:pt x="0" y="3417"/>
                  </a:lnTo>
                  <a:lnTo>
                    <a:pt x="0" y="3408"/>
                  </a:lnTo>
                  <a:lnTo>
                    <a:pt x="10" y="3408"/>
                  </a:lnTo>
                  <a:lnTo>
                    <a:pt x="10" y="3417"/>
                  </a:lnTo>
                  <a:close/>
                  <a:moveTo>
                    <a:pt x="10" y="3494"/>
                  </a:moveTo>
                  <a:lnTo>
                    <a:pt x="0" y="3494"/>
                  </a:lnTo>
                  <a:lnTo>
                    <a:pt x="0" y="3446"/>
                  </a:lnTo>
                  <a:lnTo>
                    <a:pt x="10" y="3446"/>
                  </a:lnTo>
                  <a:lnTo>
                    <a:pt x="10" y="3494"/>
                  </a:lnTo>
                  <a:close/>
                  <a:moveTo>
                    <a:pt x="10" y="3532"/>
                  </a:moveTo>
                  <a:lnTo>
                    <a:pt x="0" y="3532"/>
                  </a:lnTo>
                  <a:lnTo>
                    <a:pt x="0" y="3522"/>
                  </a:lnTo>
                  <a:lnTo>
                    <a:pt x="10" y="3522"/>
                  </a:lnTo>
                  <a:lnTo>
                    <a:pt x="10" y="3532"/>
                  </a:lnTo>
                  <a:close/>
                  <a:moveTo>
                    <a:pt x="10" y="3551"/>
                  </a:moveTo>
                  <a:lnTo>
                    <a:pt x="0" y="3551"/>
                  </a:lnTo>
                  <a:lnTo>
                    <a:pt x="0" y="3541"/>
                  </a:lnTo>
                  <a:lnTo>
                    <a:pt x="10" y="3541"/>
                  </a:lnTo>
                  <a:lnTo>
                    <a:pt x="10" y="3551"/>
                  </a:lnTo>
                  <a:close/>
                  <a:moveTo>
                    <a:pt x="10" y="3627"/>
                  </a:moveTo>
                  <a:lnTo>
                    <a:pt x="0" y="3627"/>
                  </a:lnTo>
                  <a:lnTo>
                    <a:pt x="0" y="3579"/>
                  </a:lnTo>
                  <a:lnTo>
                    <a:pt x="10" y="3579"/>
                  </a:lnTo>
                  <a:lnTo>
                    <a:pt x="10" y="3627"/>
                  </a:lnTo>
                  <a:close/>
                  <a:moveTo>
                    <a:pt x="10" y="3665"/>
                  </a:moveTo>
                  <a:lnTo>
                    <a:pt x="0" y="3665"/>
                  </a:lnTo>
                  <a:lnTo>
                    <a:pt x="0" y="3655"/>
                  </a:lnTo>
                  <a:lnTo>
                    <a:pt x="10" y="3655"/>
                  </a:lnTo>
                  <a:lnTo>
                    <a:pt x="10" y="3665"/>
                  </a:lnTo>
                  <a:close/>
                  <a:moveTo>
                    <a:pt x="10" y="3684"/>
                  </a:moveTo>
                  <a:lnTo>
                    <a:pt x="0" y="3684"/>
                  </a:lnTo>
                  <a:lnTo>
                    <a:pt x="0" y="3674"/>
                  </a:lnTo>
                  <a:lnTo>
                    <a:pt x="10" y="3674"/>
                  </a:lnTo>
                  <a:lnTo>
                    <a:pt x="10" y="3684"/>
                  </a:lnTo>
                  <a:close/>
                  <a:moveTo>
                    <a:pt x="10" y="3760"/>
                  </a:moveTo>
                  <a:lnTo>
                    <a:pt x="0" y="3760"/>
                  </a:lnTo>
                  <a:lnTo>
                    <a:pt x="0" y="3713"/>
                  </a:lnTo>
                  <a:lnTo>
                    <a:pt x="10" y="3713"/>
                  </a:lnTo>
                  <a:lnTo>
                    <a:pt x="10" y="3760"/>
                  </a:lnTo>
                  <a:close/>
                  <a:moveTo>
                    <a:pt x="10" y="3795"/>
                  </a:moveTo>
                  <a:lnTo>
                    <a:pt x="0" y="3795"/>
                  </a:lnTo>
                  <a:lnTo>
                    <a:pt x="0" y="3789"/>
                  </a:lnTo>
                  <a:lnTo>
                    <a:pt x="10" y="3789"/>
                  </a:lnTo>
                  <a:lnTo>
                    <a:pt x="10" y="3795"/>
                  </a:lnTo>
                  <a:close/>
                  <a:moveTo>
                    <a:pt x="10" y="3814"/>
                  </a:moveTo>
                  <a:lnTo>
                    <a:pt x="0" y="3814"/>
                  </a:lnTo>
                  <a:lnTo>
                    <a:pt x="0" y="3805"/>
                  </a:lnTo>
                  <a:lnTo>
                    <a:pt x="10" y="3805"/>
                  </a:lnTo>
                  <a:lnTo>
                    <a:pt x="10" y="3814"/>
                  </a:lnTo>
                  <a:close/>
                  <a:moveTo>
                    <a:pt x="10" y="3890"/>
                  </a:moveTo>
                  <a:lnTo>
                    <a:pt x="0" y="3890"/>
                  </a:lnTo>
                  <a:lnTo>
                    <a:pt x="0" y="3843"/>
                  </a:lnTo>
                  <a:lnTo>
                    <a:pt x="10" y="3843"/>
                  </a:lnTo>
                  <a:lnTo>
                    <a:pt x="10" y="389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F17C4345-273C-1712-A5CE-1B6BD0B1AA9A}"/>
                </a:ext>
              </a:extLst>
            </p:cNvPr>
            <p:cNvSpPr>
              <a:spLocks noEditPoints="1"/>
            </p:cNvSpPr>
            <p:nvPr/>
          </p:nvSpPr>
          <p:spPr bwMode="auto">
            <a:xfrm>
              <a:off x="11393" y="1381"/>
              <a:ext cx="38" cy="6015"/>
            </a:xfrm>
            <a:custGeom>
              <a:avLst/>
              <a:gdLst>
                <a:gd name="T0" fmla="*/ 0 w 12"/>
                <a:gd name="T1" fmla="*/ 85 h 3884"/>
                <a:gd name="T2" fmla="*/ 9 w 12"/>
                <a:gd name="T3" fmla="*/ 95 h 3884"/>
                <a:gd name="T4" fmla="*/ 9 w 12"/>
                <a:gd name="T5" fmla="*/ 219 h 3884"/>
                <a:gd name="T6" fmla="*/ 0 w 12"/>
                <a:gd name="T7" fmla="*/ 228 h 3884"/>
                <a:gd name="T8" fmla="*/ 9 w 12"/>
                <a:gd name="T9" fmla="*/ 314 h 3884"/>
                <a:gd name="T10" fmla="*/ 0 w 12"/>
                <a:gd name="T11" fmla="*/ 371 h 3884"/>
                <a:gd name="T12" fmla="*/ 9 w 12"/>
                <a:gd name="T13" fmla="*/ 396 h 3884"/>
                <a:gd name="T14" fmla="*/ 9 w 12"/>
                <a:gd name="T15" fmla="*/ 501 h 3884"/>
                <a:gd name="T16" fmla="*/ 0 w 12"/>
                <a:gd name="T17" fmla="*/ 530 h 3884"/>
                <a:gd name="T18" fmla="*/ 9 w 12"/>
                <a:gd name="T19" fmla="*/ 615 h 3884"/>
                <a:gd name="T20" fmla="*/ 3 w 12"/>
                <a:gd name="T21" fmla="*/ 710 h 3884"/>
                <a:gd name="T22" fmla="*/ 9 w 12"/>
                <a:gd name="T23" fmla="*/ 739 h 3884"/>
                <a:gd name="T24" fmla="*/ 12 w 12"/>
                <a:gd name="T25" fmla="*/ 844 h 3884"/>
                <a:gd name="T26" fmla="*/ 3 w 12"/>
                <a:gd name="T27" fmla="*/ 872 h 3884"/>
                <a:gd name="T28" fmla="*/ 12 w 12"/>
                <a:gd name="T29" fmla="*/ 901 h 3884"/>
                <a:gd name="T30" fmla="*/ 3 w 12"/>
                <a:gd name="T31" fmla="*/ 1015 h 3884"/>
                <a:gd name="T32" fmla="*/ 12 w 12"/>
                <a:gd name="T33" fmla="*/ 1025 h 3884"/>
                <a:gd name="T34" fmla="*/ 12 w 12"/>
                <a:gd name="T35" fmla="*/ 1145 h 3884"/>
                <a:gd name="T36" fmla="*/ 3 w 12"/>
                <a:gd name="T37" fmla="*/ 1155 h 3884"/>
                <a:gd name="T38" fmla="*/ 12 w 12"/>
                <a:gd name="T39" fmla="*/ 1240 h 3884"/>
                <a:gd name="T40" fmla="*/ 3 w 12"/>
                <a:gd name="T41" fmla="*/ 1298 h 3884"/>
                <a:gd name="T42" fmla="*/ 12 w 12"/>
                <a:gd name="T43" fmla="*/ 1326 h 3884"/>
                <a:gd name="T44" fmla="*/ 12 w 12"/>
                <a:gd name="T45" fmla="*/ 1431 h 3884"/>
                <a:gd name="T46" fmla="*/ 3 w 12"/>
                <a:gd name="T47" fmla="*/ 1459 h 3884"/>
                <a:gd name="T48" fmla="*/ 12 w 12"/>
                <a:gd name="T49" fmla="*/ 1545 h 3884"/>
                <a:gd name="T50" fmla="*/ 3 w 12"/>
                <a:gd name="T51" fmla="*/ 1640 h 3884"/>
                <a:gd name="T52" fmla="*/ 12 w 12"/>
                <a:gd name="T53" fmla="*/ 1666 h 3884"/>
                <a:gd name="T54" fmla="*/ 12 w 12"/>
                <a:gd name="T55" fmla="*/ 1770 h 3884"/>
                <a:gd name="T56" fmla="*/ 3 w 12"/>
                <a:gd name="T57" fmla="*/ 1799 h 3884"/>
                <a:gd name="T58" fmla="*/ 12 w 12"/>
                <a:gd name="T59" fmla="*/ 1827 h 3884"/>
                <a:gd name="T60" fmla="*/ 3 w 12"/>
                <a:gd name="T61" fmla="*/ 1942 h 3884"/>
                <a:gd name="T62" fmla="*/ 12 w 12"/>
                <a:gd name="T63" fmla="*/ 1951 h 3884"/>
                <a:gd name="T64" fmla="*/ 12 w 12"/>
                <a:gd name="T65" fmla="*/ 2075 h 3884"/>
                <a:gd name="T66" fmla="*/ 3 w 12"/>
                <a:gd name="T67" fmla="*/ 2085 h 3884"/>
                <a:gd name="T68" fmla="*/ 12 w 12"/>
                <a:gd name="T69" fmla="*/ 2170 h 3884"/>
                <a:gd name="T70" fmla="*/ 3 w 12"/>
                <a:gd name="T71" fmla="*/ 2227 h 3884"/>
                <a:gd name="T72" fmla="*/ 12 w 12"/>
                <a:gd name="T73" fmla="*/ 2256 h 3884"/>
                <a:gd name="T74" fmla="*/ 12 w 12"/>
                <a:gd name="T75" fmla="*/ 2357 h 3884"/>
                <a:gd name="T76" fmla="*/ 3 w 12"/>
                <a:gd name="T77" fmla="*/ 2386 h 3884"/>
                <a:gd name="T78" fmla="*/ 12 w 12"/>
                <a:gd name="T79" fmla="*/ 2472 h 3884"/>
                <a:gd name="T80" fmla="*/ 3 w 12"/>
                <a:gd name="T81" fmla="*/ 2567 h 3884"/>
                <a:gd name="T82" fmla="*/ 12 w 12"/>
                <a:gd name="T83" fmla="*/ 2595 h 3884"/>
                <a:gd name="T84" fmla="*/ 12 w 12"/>
                <a:gd name="T85" fmla="*/ 2700 h 3884"/>
                <a:gd name="T86" fmla="*/ 3 w 12"/>
                <a:gd name="T87" fmla="*/ 2729 h 3884"/>
                <a:gd name="T88" fmla="*/ 12 w 12"/>
                <a:gd name="T89" fmla="*/ 2757 h 3884"/>
                <a:gd name="T90" fmla="*/ 3 w 12"/>
                <a:gd name="T91" fmla="*/ 2872 h 3884"/>
                <a:gd name="T92" fmla="*/ 12 w 12"/>
                <a:gd name="T93" fmla="*/ 2881 h 3884"/>
                <a:gd name="T94" fmla="*/ 12 w 12"/>
                <a:gd name="T95" fmla="*/ 3002 h 3884"/>
                <a:gd name="T96" fmla="*/ 3 w 12"/>
                <a:gd name="T97" fmla="*/ 3011 h 3884"/>
                <a:gd name="T98" fmla="*/ 12 w 12"/>
                <a:gd name="T99" fmla="*/ 3097 h 3884"/>
                <a:gd name="T100" fmla="*/ 3 w 12"/>
                <a:gd name="T101" fmla="*/ 3154 h 3884"/>
                <a:gd name="T102" fmla="*/ 12 w 12"/>
                <a:gd name="T103" fmla="*/ 3183 h 3884"/>
                <a:gd name="T104" fmla="*/ 12 w 12"/>
                <a:gd name="T105" fmla="*/ 3287 h 3884"/>
                <a:gd name="T106" fmla="*/ 3 w 12"/>
                <a:gd name="T107" fmla="*/ 3316 h 3884"/>
                <a:gd name="T108" fmla="*/ 12 w 12"/>
                <a:gd name="T109" fmla="*/ 3402 h 3884"/>
                <a:gd name="T110" fmla="*/ 3 w 12"/>
                <a:gd name="T111" fmla="*/ 3497 h 3884"/>
                <a:gd name="T112" fmla="*/ 12 w 12"/>
                <a:gd name="T113" fmla="*/ 3525 h 3884"/>
                <a:gd name="T114" fmla="*/ 12 w 12"/>
                <a:gd name="T115" fmla="*/ 3627 h 3884"/>
                <a:gd name="T116" fmla="*/ 3 w 12"/>
                <a:gd name="T117" fmla="*/ 3655 h 3884"/>
                <a:gd name="T118" fmla="*/ 12 w 12"/>
                <a:gd name="T119" fmla="*/ 3684 h 3884"/>
                <a:gd name="T120" fmla="*/ 3 w 12"/>
                <a:gd name="T121" fmla="*/ 3798 h 3884"/>
                <a:gd name="T122" fmla="*/ 12 w 12"/>
                <a:gd name="T123" fmla="*/ 380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3884">
                  <a:moveTo>
                    <a:pt x="9" y="47"/>
                  </a:moveTo>
                  <a:lnTo>
                    <a:pt x="0" y="47"/>
                  </a:lnTo>
                  <a:lnTo>
                    <a:pt x="0" y="0"/>
                  </a:lnTo>
                  <a:lnTo>
                    <a:pt x="9" y="0"/>
                  </a:lnTo>
                  <a:lnTo>
                    <a:pt x="9" y="47"/>
                  </a:lnTo>
                  <a:close/>
                  <a:moveTo>
                    <a:pt x="9" y="85"/>
                  </a:moveTo>
                  <a:lnTo>
                    <a:pt x="0" y="85"/>
                  </a:lnTo>
                  <a:lnTo>
                    <a:pt x="0" y="76"/>
                  </a:lnTo>
                  <a:lnTo>
                    <a:pt x="9" y="76"/>
                  </a:lnTo>
                  <a:lnTo>
                    <a:pt x="9" y="85"/>
                  </a:lnTo>
                  <a:close/>
                  <a:moveTo>
                    <a:pt x="9" y="104"/>
                  </a:moveTo>
                  <a:lnTo>
                    <a:pt x="0" y="104"/>
                  </a:lnTo>
                  <a:lnTo>
                    <a:pt x="0" y="95"/>
                  </a:lnTo>
                  <a:lnTo>
                    <a:pt x="9" y="95"/>
                  </a:lnTo>
                  <a:lnTo>
                    <a:pt x="9" y="104"/>
                  </a:lnTo>
                  <a:close/>
                  <a:moveTo>
                    <a:pt x="9" y="180"/>
                  </a:moveTo>
                  <a:lnTo>
                    <a:pt x="0" y="180"/>
                  </a:lnTo>
                  <a:lnTo>
                    <a:pt x="0" y="133"/>
                  </a:lnTo>
                  <a:lnTo>
                    <a:pt x="9" y="133"/>
                  </a:lnTo>
                  <a:lnTo>
                    <a:pt x="9" y="180"/>
                  </a:lnTo>
                  <a:close/>
                  <a:moveTo>
                    <a:pt x="9" y="219"/>
                  </a:moveTo>
                  <a:lnTo>
                    <a:pt x="0" y="219"/>
                  </a:lnTo>
                  <a:lnTo>
                    <a:pt x="0" y="209"/>
                  </a:lnTo>
                  <a:lnTo>
                    <a:pt x="9" y="209"/>
                  </a:lnTo>
                  <a:lnTo>
                    <a:pt x="9" y="219"/>
                  </a:lnTo>
                  <a:close/>
                  <a:moveTo>
                    <a:pt x="9" y="238"/>
                  </a:moveTo>
                  <a:lnTo>
                    <a:pt x="0" y="238"/>
                  </a:lnTo>
                  <a:lnTo>
                    <a:pt x="0" y="228"/>
                  </a:lnTo>
                  <a:lnTo>
                    <a:pt x="9" y="228"/>
                  </a:lnTo>
                  <a:lnTo>
                    <a:pt x="9" y="238"/>
                  </a:lnTo>
                  <a:close/>
                  <a:moveTo>
                    <a:pt x="9" y="314"/>
                  </a:moveTo>
                  <a:lnTo>
                    <a:pt x="0" y="314"/>
                  </a:lnTo>
                  <a:lnTo>
                    <a:pt x="0" y="266"/>
                  </a:lnTo>
                  <a:lnTo>
                    <a:pt x="9" y="266"/>
                  </a:lnTo>
                  <a:lnTo>
                    <a:pt x="9" y="314"/>
                  </a:lnTo>
                  <a:close/>
                  <a:moveTo>
                    <a:pt x="9" y="352"/>
                  </a:moveTo>
                  <a:lnTo>
                    <a:pt x="0" y="352"/>
                  </a:lnTo>
                  <a:lnTo>
                    <a:pt x="0" y="342"/>
                  </a:lnTo>
                  <a:lnTo>
                    <a:pt x="9" y="342"/>
                  </a:lnTo>
                  <a:lnTo>
                    <a:pt x="9" y="352"/>
                  </a:lnTo>
                  <a:close/>
                  <a:moveTo>
                    <a:pt x="9" y="371"/>
                  </a:moveTo>
                  <a:lnTo>
                    <a:pt x="0" y="371"/>
                  </a:lnTo>
                  <a:lnTo>
                    <a:pt x="0" y="361"/>
                  </a:lnTo>
                  <a:lnTo>
                    <a:pt x="9" y="361"/>
                  </a:lnTo>
                  <a:lnTo>
                    <a:pt x="9" y="371"/>
                  </a:lnTo>
                  <a:close/>
                  <a:moveTo>
                    <a:pt x="9" y="444"/>
                  </a:moveTo>
                  <a:lnTo>
                    <a:pt x="0" y="444"/>
                  </a:lnTo>
                  <a:lnTo>
                    <a:pt x="0" y="396"/>
                  </a:lnTo>
                  <a:lnTo>
                    <a:pt x="9" y="396"/>
                  </a:lnTo>
                  <a:lnTo>
                    <a:pt x="9" y="444"/>
                  </a:lnTo>
                  <a:close/>
                  <a:moveTo>
                    <a:pt x="9" y="482"/>
                  </a:moveTo>
                  <a:lnTo>
                    <a:pt x="0" y="482"/>
                  </a:lnTo>
                  <a:lnTo>
                    <a:pt x="0" y="472"/>
                  </a:lnTo>
                  <a:lnTo>
                    <a:pt x="9" y="472"/>
                  </a:lnTo>
                  <a:lnTo>
                    <a:pt x="9" y="482"/>
                  </a:lnTo>
                  <a:close/>
                  <a:moveTo>
                    <a:pt x="9" y="501"/>
                  </a:moveTo>
                  <a:lnTo>
                    <a:pt x="0" y="501"/>
                  </a:lnTo>
                  <a:lnTo>
                    <a:pt x="0" y="491"/>
                  </a:lnTo>
                  <a:lnTo>
                    <a:pt x="9" y="491"/>
                  </a:lnTo>
                  <a:lnTo>
                    <a:pt x="9" y="501"/>
                  </a:lnTo>
                  <a:close/>
                  <a:moveTo>
                    <a:pt x="9" y="577"/>
                  </a:moveTo>
                  <a:lnTo>
                    <a:pt x="0" y="577"/>
                  </a:lnTo>
                  <a:lnTo>
                    <a:pt x="0" y="530"/>
                  </a:lnTo>
                  <a:lnTo>
                    <a:pt x="9" y="530"/>
                  </a:lnTo>
                  <a:lnTo>
                    <a:pt x="9" y="577"/>
                  </a:lnTo>
                  <a:close/>
                  <a:moveTo>
                    <a:pt x="9" y="615"/>
                  </a:moveTo>
                  <a:lnTo>
                    <a:pt x="3" y="615"/>
                  </a:lnTo>
                  <a:lnTo>
                    <a:pt x="3" y="606"/>
                  </a:lnTo>
                  <a:lnTo>
                    <a:pt x="9" y="606"/>
                  </a:lnTo>
                  <a:lnTo>
                    <a:pt x="9" y="615"/>
                  </a:lnTo>
                  <a:close/>
                  <a:moveTo>
                    <a:pt x="9" y="634"/>
                  </a:moveTo>
                  <a:lnTo>
                    <a:pt x="3" y="634"/>
                  </a:lnTo>
                  <a:lnTo>
                    <a:pt x="3" y="625"/>
                  </a:lnTo>
                  <a:lnTo>
                    <a:pt x="9" y="625"/>
                  </a:lnTo>
                  <a:lnTo>
                    <a:pt x="9" y="634"/>
                  </a:lnTo>
                  <a:close/>
                  <a:moveTo>
                    <a:pt x="9" y="710"/>
                  </a:moveTo>
                  <a:lnTo>
                    <a:pt x="3" y="710"/>
                  </a:lnTo>
                  <a:lnTo>
                    <a:pt x="3" y="663"/>
                  </a:lnTo>
                  <a:lnTo>
                    <a:pt x="9" y="663"/>
                  </a:lnTo>
                  <a:lnTo>
                    <a:pt x="9" y="710"/>
                  </a:lnTo>
                  <a:close/>
                  <a:moveTo>
                    <a:pt x="9" y="749"/>
                  </a:moveTo>
                  <a:lnTo>
                    <a:pt x="3" y="749"/>
                  </a:lnTo>
                  <a:lnTo>
                    <a:pt x="3" y="739"/>
                  </a:lnTo>
                  <a:lnTo>
                    <a:pt x="9" y="739"/>
                  </a:lnTo>
                  <a:lnTo>
                    <a:pt x="9" y="749"/>
                  </a:lnTo>
                  <a:close/>
                  <a:moveTo>
                    <a:pt x="9" y="768"/>
                  </a:moveTo>
                  <a:lnTo>
                    <a:pt x="3" y="768"/>
                  </a:lnTo>
                  <a:lnTo>
                    <a:pt x="3" y="758"/>
                  </a:lnTo>
                  <a:lnTo>
                    <a:pt x="9" y="758"/>
                  </a:lnTo>
                  <a:lnTo>
                    <a:pt x="9" y="768"/>
                  </a:lnTo>
                  <a:close/>
                  <a:moveTo>
                    <a:pt x="12" y="844"/>
                  </a:moveTo>
                  <a:lnTo>
                    <a:pt x="3" y="844"/>
                  </a:lnTo>
                  <a:lnTo>
                    <a:pt x="3" y="796"/>
                  </a:lnTo>
                  <a:lnTo>
                    <a:pt x="9" y="796"/>
                  </a:lnTo>
                  <a:lnTo>
                    <a:pt x="12" y="844"/>
                  </a:lnTo>
                  <a:close/>
                  <a:moveTo>
                    <a:pt x="12" y="882"/>
                  </a:moveTo>
                  <a:lnTo>
                    <a:pt x="3" y="882"/>
                  </a:lnTo>
                  <a:lnTo>
                    <a:pt x="3" y="872"/>
                  </a:lnTo>
                  <a:lnTo>
                    <a:pt x="12" y="872"/>
                  </a:lnTo>
                  <a:lnTo>
                    <a:pt x="12" y="882"/>
                  </a:lnTo>
                  <a:close/>
                  <a:moveTo>
                    <a:pt x="12" y="901"/>
                  </a:moveTo>
                  <a:lnTo>
                    <a:pt x="3" y="901"/>
                  </a:lnTo>
                  <a:lnTo>
                    <a:pt x="3" y="891"/>
                  </a:lnTo>
                  <a:lnTo>
                    <a:pt x="12" y="891"/>
                  </a:lnTo>
                  <a:lnTo>
                    <a:pt x="12" y="901"/>
                  </a:lnTo>
                  <a:close/>
                  <a:moveTo>
                    <a:pt x="12" y="977"/>
                  </a:moveTo>
                  <a:lnTo>
                    <a:pt x="3" y="977"/>
                  </a:lnTo>
                  <a:lnTo>
                    <a:pt x="3" y="929"/>
                  </a:lnTo>
                  <a:lnTo>
                    <a:pt x="12" y="929"/>
                  </a:lnTo>
                  <a:lnTo>
                    <a:pt x="12" y="977"/>
                  </a:lnTo>
                  <a:close/>
                  <a:moveTo>
                    <a:pt x="12" y="1015"/>
                  </a:moveTo>
                  <a:lnTo>
                    <a:pt x="3" y="1015"/>
                  </a:lnTo>
                  <a:lnTo>
                    <a:pt x="3" y="1006"/>
                  </a:lnTo>
                  <a:lnTo>
                    <a:pt x="12" y="1006"/>
                  </a:lnTo>
                  <a:lnTo>
                    <a:pt x="12" y="1015"/>
                  </a:lnTo>
                  <a:close/>
                  <a:moveTo>
                    <a:pt x="12" y="1031"/>
                  </a:moveTo>
                  <a:lnTo>
                    <a:pt x="3" y="1031"/>
                  </a:lnTo>
                  <a:lnTo>
                    <a:pt x="3" y="1025"/>
                  </a:lnTo>
                  <a:lnTo>
                    <a:pt x="12" y="1025"/>
                  </a:lnTo>
                  <a:lnTo>
                    <a:pt x="12" y="1031"/>
                  </a:lnTo>
                  <a:close/>
                  <a:moveTo>
                    <a:pt x="12" y="1107"/>
                  </a:moveTo>
                  <a:lnTo>
                    <a:pt x="3" y="1107"/>
                  </a:lnTo>
                  <a:lnTo>
                    <a:pt x="3" y="1060"/>
                  </a:lnTo>
                  <a:lnTo>
                    <a:pt x="12" y="1060"/>
                  </a:lnTo>
                  <a:lnTo>
                    <a:pt x="12" y="1107"/>
                  </a:lnTo>
                  <a:close/>
                  <a:moveTo>
                    <a:pt x="12" y="1145"/>
                  </a:moveTo>
                  <a:lnTo>
                    <a:pt x="3" y="1145"/>
                  </a:lnTo>
                  <a:lnTo>
                    <a:pt x="3" y="1136"/>
                  </a:lnTo>
                  <a:lnTo>
                    <a:pt x="12" y="1136"/>
                  </a:lnTo>
                  <a:lnTo>
                    <a:pt x="12" y="1145"/>
                  </a:lnTo>
                  <a:close/>
                  <a:moveTo>
                    <a:pt x="12" y="1164"/>
                  </a:moveTo>
                  <a:lnTo>
                    <a:pt x="3" y="1164"/>
                  </a:lnTo>
                  <a:lnTo>
                    <a:pt x="3" y="1155"/>
                  </a:lnTo>
                  <a:lnTo>
                    <a:pt x="12" y="1155"/>
                  </a:lnTo>
                  <a:lnTo>
                    <a:pt x="12" y="1164"/>
                  </a:lnTo>
                  <a:close/>
                  <a:moveTo>
                    <a:pt x="12" y="1240"/>
                  </a:moveTo>
                  <a:lnTo>
                    <a:pt x="3" y="1240"/>
                  </a:lnTo>
                  <a:lnTo>
                    <a:pt x="3" y="1193"/>
                  </a:lnTo>
                  <a:lnTo>
                    <a:pt x="12" y="1193"/>
                  </a:lnTo>
                  <a:lnTo>
                    <a:pt x="12" y="1240"/>
                  </a:lnTo>
                  <a:close/>
                  <a:moveTo>
                    <a:pt x="12" y="1278"/>
                  </a:moveTo>
                  <a:lnTo>
                    <a:pt x="3" y="1278"/>
                  </a:lnTo>
                  <a:lnTo>
                    <a:pt x="3" y="1269"/>
                  </a:lnTo>
                  <a:lnTo>
                    <a:pt x="12" y="1269"/>
                  </a:lnTo>
                  <a:lnTo>
                    <a:pt x="12" y="1278"/>
                  </a:lnTo>
                  <a:close/>
                  <a:moveTo>
                    <a:pt x="12" y="1298"/>
                  </a:moveTo>
                  <a:lnTo>
                    <a:pt x="3" y="1298"/>
                  </a:lnTo>
                  <a:lnTo>
                    <a:pt x="3" y="1288"/>
                  </a:lnTo>
                  <a:lnTo>
                    <a:pt x="12" y="1288"/>
                  </a:lnTo>
                  <a:lnTo>
                    <a:pt x="12" y="1298"/>
                  </a:lnTo>
                  <a:close/>
                  <a:moveTo>
                    <a:pt x="12" y="1374"/>
                  </a:moveTo>
                  <a:lnTo>
                    <a:pt x="3" y="1374"/>
                  </a:lnTo>
                  <a:lnTo>
                    <a:pt x="3" y="1326"/>
                  </a:lnTo>
                  <a:lnTo>
                    <a:pt x="12" y="1326"/>
                  </a:lnTo>
                  <a:lnTo>
                    <a:pt x="12" y="1374"/>
                  </a:lnTo>
                  <a:close/>
                  <a:moveTo>
                    <a:pt x="12" y="1412"/>
                  </a:moveTo>
                  <a:lnTo>
                    <a:pt x="3" y="1412"/>
                  </a:lnTo>
                  <a:lnTo>
                    <a:pt x="3" y="1402"/>
                  </a:lnTo>
                  <a:lnTo>
                    <a:pt x="12" y="1402"/>
                  </a:lnTo>
                  <a:lnTo>
                    <a:pt x="12" y="1412"/>
                  </a:lnTo>
                  <a:close/>
                  <a:moveTo>
                    <a:pt x="12" y="1431"/>
                  </a:moveTo>
                  <a:lnTo>
                    <a:pt x="3" y="1431"/>
                  </a:lnTo>
                  <a:lnTo>
                    <a:pt x="3" y="1421"/>
                  </a:lnTo>
                  <a:lnTo>
                    <a:pt x="12" y="1421"/>
                  </a:lnTo>
                  <a:lnTo>
                    <a:pt x="12" y="1431"/>
                  </a:lnTo>
                  <a:close/>
                  <a:moveTo>
                    <a:pt x="12" y="1507"/>
                  </a:moveTo>
                  <a:lnTo>
                    <a:pt x="3" y="1507"/>
                  </a:lnTo>
                  <a:lnTo>
                    <a:pt x="3" y="1459"/>
                  </a:lnTo>
                  <a:lnTo>
                    <a:pt x="12" y="1459"/>
                  </a:lnTo>
                  <a:lnTo>
                    <a:pt x="12" y="1507"/>
                  </a:lnTo>
                  <a:close/>
                  <a:moveTo>
                    <a:pt x="12" y="1545"/>
                  </a:moveTo>
                  <a:lnTo>
                    <a:pt x="3" y="1545"/>
                  </a:lnTo>
                  <a:lnTo>
                    <a:pt x="3" y="1536"/>
                  </a:lnTo>
                  <a:lnTo>
                    <a:pt x="12" y="1536"/>
                  </a:lnTo>
                  <a:lnTo>
                    <a:pt x="12" y="1545"/>
                  </a:lnTo>
                  <a:close/>
                  <a:moveTo>
                    <a:pt x="12" y="1564"/>
                  </a:moveTo>
                  <a:lnTo>
                    <a:pt x="3" y="1564"/>
                  </a:lnTo>
                  <a:lnTo>
                    <a:pt x="3" y="1555"/>
                  </a:lnTo>
                  <a:lnTo>
                    <a:pt x="12" y="1555"/>
                  </a:lnTo>
                  <a:lnTo>
                    <a:pt x="12" y="1564"/>
                  </a:lnTo>
                  <a:close/>
                  <a:moveTo>
                    <a:pt x="12" y="1640"/>
                  </a:moveTo>
                  <a:lnTo>
                    <a:pt x="3" y="1640"/>
                  </a:lnTo>
                  <a:lnTo>
                    <a:pt x="3" y="1593"/>
                  </a:lnTo>
                  <a:lnTo>
                    <a:pt x="12" y="1593"/>
                  </a:lnTo>
                  <a:lnTo>
                    <a:pt x="12" y="1640"/>
                  </a:lnTo>
                  <a:close/>
                  <a:moveTo>
                    <a:pt x="12" y="1675"/>
                  </a:moveTo>
                  <a:lnTo>
                    <a:pt x="3" y="1675"/>
                  </a:lnTo>
                  <a:lnTo>
                    <a:pt x="3" y="1666"/>
                  </a:lnTo>
                  <a:lnTo>
                    <a:pt x="12" y="1666"/>
                  </a:lnTo>
                  <a:lnTo>
                    <a:pt x="12" y="1675"/>
                  </a:lnTo>
                  <a:close/>
                  <a:moveTo>
                    <a:pt x="12" y="1694"/>
                  </a:moveTo>
                  <a:lnTo>
                    <a:pt x="3" y="1694"/>
                  </a:lnTo>
                  <a:lnTo>
                    <a:pt x="3" y="1685"/>
                  </a:lnTo>
                  <a:lnTo>
                    <a:pt x="12" y="1685"/>
                  </a:lnTo>
                  <a:lnTo>
                    <a:pt x="12" y="1694"/>
                  </a:lnTo>
                  <a:close/>
                  <a:moveTo>
                    <a:pt x="12" y="1770"/>
                  </a:moveTo>
                  <a:lnTo>
                    <a:pt x="3" y="1770"/>
                  </a:lnTo>
                  <a:lnTo>
                    <a:pt x="3" y="1723"/>
                  </a:lnTo>
                  <a:lnTo>
                    <a:pt x="12" y="1723"/>
                  </a:lnTo>
                  <a:lnTo>
                    <a:pt x="12" y="1770"/>
                  </a:lnTo>
                  <a:close/>
                  <a:moveTo>
                    <a:pt x="12" y="1808"/>
                  </a:moveTo>
                  <a:lnTo>
                    <a:pt x="3" y="1808"/>
                  </a:lnTo>
                  <a:lnTo>
                    <a:pt x="3" y="1799"/>
                  </a:lnTo>
                  <a:lnTo>
                    <a:pt x="12" y="1799"/>
                  </a:lnTo>
                  <a:lnTo>
                    <a:pt x="12" y="1808"/>
                  </a:lnTo>
                  <a:close/>
                  <a:moveTo>
                    <a:pt x="12" y="1827"/>
                  </a:moveTo>
                  <a:lnTo>
                    <a:pt x="3" y="1827"/>
                  </a:lnTo>
                  <a:lnTo>
                    <a:pt x="3" y="1818"/>
                  </a:lnTo>
                  <a:lnTo>
                    <a:pt x="12" y="1818"/>
                  </a:lnTo>
                  <a:lnTo>
                    <a:pt x="12" y="1827"/>
                  </a:lnTo>
                  <a:close/>
                  <a:moveTo>
                    <a:pt x="12" y="1904"/>
                  </a:moveTo>
                  <a:lnTo>
                    <a:pt x="3" y="1904"/>
                  </a:lnTo>
                  <a:lnTo>
                    <a:pt x="3" y="1856"/>
                  </a:lnTo>
                  <a:lnTo>
                    <a:pt x="12" y="1856"/>
                  </a:lnTo>
                  <a:lnTo>
                    <a:pt x="12" y="1904"/>
                  </a:lnTo>
                  <a:close/>
                  <a:moveTo>
                    <a:pt x="12" y="1942"/>
                  </a:moveTo>
                  <a:lnTo>
                    <a:pt x="3" y="1942"/>
                  </a:lnTo>
                  <a:lnTo>
                    <a:pt x="3" y="1932"/>
                  </a:lnTo>
                  <a:lnTo>
                    <a:pt x="12" y="1932"/>
                  </a:lnTo>
                  <a:lnTo>
                    <a:pt x="12" y="1942"/>
                  </a:lnTo>
                  <a:close/>
                  <a:moveTo>
                    <a:pt x="12" y="1961"/>
                  </a:moveTo>
                  <a:lnTo>
                    <a:pt x="3" y="1961"/>
                  </a:lnTo>
                  <a:lnTo>
                    <a:pt x="3" y="1951"/>
                  </a:lnTo>
                  <a:lnTo>
                    <a:pt x="12" y="1951"/>
                  </a:lnTo>
                  <a:lnTo>
                    <a:pt x="12" y="1961"/>
                  </a:lnTo>
                  <a:close/>
                  <a:moveTo>
                    <a:pt x="12" y="2037"/>
                  </a:moveTo>
                  <a:lnTo>
                    <a:pt x="3" y="2037"/>
                  </a:lnTo>
                  <a:lnTo>
                    <a:pt x="3" y="1989"/>
                  </a:lnTo>
                  <a:lnTo>
                    <a:pt x="12" y="1989"/>
                  </a:lnTo>
                  <a:lnTo>
                    <a:pt x="12" y="2037"/>
                  </a:lnTo>
                  <a:close/>
                  <a:moveTo>
                    <a:pt x="12" y="2075"/>
                  </a:moveTo>
                  <a:lnTo>
                    <a:pt x="3" y="2075"/>
                  </a:lnTo>
                  <a:lnTo>
                    <a:pt x="3" y="2066"/>
                  </a:lnTo>
                  <a:lnTo>
                    <a:pt x="12" y="2066"/>
                  </a:lnTo>
                  <a:lnTo>
                    <a:pt x="12" y="2075"/>
                  </a:lnTo>
                  <a:close/>
                  <a:moveTo>
                    <a:pt x="12" y="2094"/>
                  </a:moveTo>
                  <a:lnTo>
                    <a:pt x="3" y="2094"/>
                  </a:lnTo>
                  <a:lnTo>
                    <a:pt x="3" y="2085"/>
                  </a:lnTo>
                  <a:lnTo>
                    <a:pt x="12" y="2085"/>
                  </a:lnTo>
                  <a:lnTo>
                    <a:pt x="12" y="2094"/>
                  </a:lnTo>
                  <a:close/>
                  <a:moveTo>
                    <a:pt x="12" y="2170"/>
                  </a:moveTo>
                  <a:lnTo>
                    <a:pt x="3" y="2170"/>
                  </a:lnTo>
                  <a:lnTo>
                    <a:pt x="3" y="2123"/>
                  </a:lnTo>
                  <a:lnTo>
                    <a:pt x="12" y="2123"/>
                  </a:lnTo>
                  <a:lnTo>
                    <a:pt x="12" y="2170"/>
                  </a:lnTo>
                  <a:close/>
                  <a:moveTo>
                    <a:pt x="12" y="2208"/>
                  </a:moveTo>
                  <a:lnTo>
                    <a:pt x="3" y="2208"/>
                  </a:lnTo>
                  <a:lnTo>
                    <a:pt x="3" y="2199"/>
                  </a:lnTo>
                  <a:lnTo>
                    <a:pt x="12" y="2199"/>
                  </a:lnTo>
                  <a:lnTo>
                    <a:pt x="12" y="2208"/>
                  </a:lnTo>
                  <a:close/>
                  <a:moveTo>
                    <a:pt x="12" y="2227"/>
                  </a:moveTo>
                  <a:lnTo>
                    <a:pt x="3" y="2227"/>
                  </a:lnTo>
                  <a:lnTo>
                    <a:pt x="3" y="2218"/>
                  </a:lnTo>
                  <a:lnTo>
                    <a:pt x="12" y="2218"/>
                  </a:lnTo>
                  <a:lnTo>
                    <a:pt x="12" y="2227"/>
                  </a:lnTo>
                  <a:close/>
                  <a:moveTo>
                    <a:pt x="12" y="2300"/>
                  </a:moveTo>
                  <a:lnTo>
                    <a:pt x="3" y="2300"/>
                  </a:lnTo>
                  <a:lnTo>
                    <a:pt x="3" y="2256"/>
                  </a:lnTo>
                  <a:lnTo>
                    <a:pt x="12" y="2256"/>
                  </a:lnTo>
                  <a:lnTo>
                    <a:pt x="12" y="2300"/>
                  </a:lnTo>
                  <a:close/>
                  <a:moveTo>
                    <a:pt x="12" y="2338"/>
                  </a:moveTo>
                  <a:lnTo>
                    <a:pt x="3" y="2338"/>
                  </a:lnTo>
                  <a:lnTo>
                    <a:pt x="3" y="2329"/>
                  </a:lnTo>
                  <a:lnTo>
                    <a:pt x="12" y="2329"/>
                  </a:lnTo>
                  <a:lnTo>
                    <a:pt x="12" y="2338"/>
                  </a:lnTo>
                  <a:close/>
                  <a:moveTo>
                    <a:pt x="12" y="2357"/>
                  </a:moveTo>
                  <a:lnTo>
                    <a:pt x="3" y="2357"/>
                  </a:lnTo>
                  <a:lnTo>
                    <a:pt x="3" y="2348"/>
                  </a:lnTo>
                  <a:lnTo>
                    <a:pt x="12" y="2348"/>
                  </a:lnTo>
                  <a:lnTo>
                    <a:pt x="12" y="2357"/>
                  </a:lnTo>
                  <a:close/>
                  <a:moveTo>
                    <a:pt x="12" y="2434"/>
                  </a:moveTo>
                  <a:lnTo>
                    <a:pt x="3" y="2434"/>
                  </a:lnTo>
                  <a:lnTo>
                    <a:pt x="3" y="2386"/>
                  </a:lnTo>
                  <a:lnTo>
                    <a:pt x="12" y="2386"/>
                  </a:lnTo>
                  <a:lnTo>
                    <a:pt x="12" y="2434"/>
                  </a:lnTo>
                  <a:close/>
                  <a:moveTo>
                    <a:pt x="12" y="2472"/>
                  </a:moveTo>
                  <a:lnTo>
                    <a:pt x="3" y="2472"/>
                  </a:lnTo>
                  <a:lnTo>
                    <a:pt x="3" y="2462"/>
                  </a:lnTo>
                  <a:lnTo>
                    <a:pt x="12" y="2462"/>
                  </a:lnTo>
                  <a:lnTo>
                    <a:pt x="12" y="2472"/>
                  </a:lnTo>
                  <a:close/>
                  <a:moveTo>
                    <a:pt x="12" y="2491"/>
                  </a:moveTo>
                  <a:lnTo>
                    <a:pt x="3" y="2491"/>
                  </a:lnTo>
                  <a:lnTo>
                    <a:pt x="3" y="2481"/>
                  </a:lnTo>
                  <a:lnTo>
                    <a:pt x="12" y="2481"/>
                  </a:lnTo>
                  <a:lnTo>
                    <a:pt x="12" y="2491"/>
                  </a:lnTo>
                  <a:close/>
                  <a:moveTo>
                    <a:pt x="12" y="2567"/>
                  </a:moveTo>
                  <a:lnTo>
                    <a:pt x="3" y="2567"/>
                  </a:lnTo>
                  <a:lnTo>
                    <a:pt x="3" y="2519"/>
                  </a:lnTo>
                  <a:lnTo>
                    <a:pt x="12" y="2519"/>
                  </a:lnTo>
                  <a:lnTo>
                    <a:pt x="12" y="2567"/>
                  </a:lnTo>
                  <a:close/>
                  <a:moveTo>
                    <a:pt x="12" y="2605"/>
                  </a:moveTo>
                  <a:lnTo>
                    <a:pt x="3" y="2605"/>
                  </a:lnTo>
                  <a:lnTo>
                    <a:pt x="3" y="2595"/>
                  </a:lnTo>
                  <a:lnTo>
                    <a:pt x="12" y="2595"/>
                  </a:lnTo>
                  <a:lnTo>
                    <a:pt x="12" y="2605"/>
                  </a:lnTo>
                  <a:close/>
                  <a:moveTo>
                    <a:pt x="12" y="2624"/>
                  </a:moveTo>
                  <a:lnTo>
                    <a:pt x="3" y="2624"/>
                  </a:lnTo>
                  <a:lnTo>
                    <a:pt x="3" y="2615"/>
                  </a:lnTo>
                  <a:lnTo>
                    <a:pt x="12" y="2615"/>
                  </a:lnTo>
                  <a:lnTo>
                    <a:pt x="12" y="2624"/>
                  </a:lnTo>
                  <a:close/>
                  <a:moveTo>
                    <a:pt x="12" y="2700"/>
                  </a:moveTo>
                  <a:lnTo>
                    <a:pt x="3" y="2700"/>
                  </a:lnTo>
                  <a:lnTo>
                    <a:pt x="3" y="2653"/>
                  </a:lnTo>
                  <a:lnTo>
                    <a:pt x="12" y="2653"/>
                  </a:lnTo>
                  <a:lnTo>
                    <a:pt x="12" y="2700"/>
                  </a:lnTo>
                  <a:close/>
                  <a:moveTo>
                    <a:pt x="12" y="2738"/>
                  </a:moveTo>
                  <a:lnTo>
                    <a:pt x="3" y="2738"/>
                  </a:lnTo>
                  <a:lnTo>
                    <a:pt x="3" y="2729"/>
                  </a:lnTo>
                  <a:lnTo>
                    <a:pt x="12" y="2729"/>
                  </a:lnTo>
                  <a:lnTo>
                    <a:pt x="12" y="2738"/>
                  </a:lnTo>
                  <a:close/>
                  <a:moveTo>
                    <a:pt x="12" y="2757"/>
                  </a:moveTo>
                  <a:lnTo>
                    <a:pt x="3" y="2757"/>
                  </a:lnTo>
                  <a:lnTo>
                    <a:pt x="3" y="2748"/>
                  </a:lnTo>
                  <a:lnTo>
                    <a:pt x="12" y="2748"/>
                  </a:lnTo>
                  <a:lnTo>
                    <a:pt x="12" y="2757"/>
                  </a:lnTo>
                  <a:close/>
                  <a:moveTo>
                    <a:pt x="12" y="2833"/>
                  </a:moveTo>
                  <a:lnTo>
                    <a:pt x="3" y="2833"/>
                  </a:lnTo>
                  <a:lnTo>
                    <a:pt x="3" y="2786"/>
                  </a:lnTo>
                  <a:lnTo>
                    <a:pt x="12" y="2786"/>
                  </a:lnTo>
                  <a:lnTo>
                    <a:pt x="12" y="2833"/>
                  </a:lnTo>
                  <a:close/>
                  <a:moveTo>
                    <a:pt x="12" y="2872"/>
                  </a:moveTo>
                  <a:lnTo>
                    <a:pt x="3" y="2872"/>
                  </a:lnTo>
                  <a:lnTo>
                    <a:pt x="3" y="2862"/>
                  </a:lnTo>
                  <a:lnTo>
                    <a:pt x="12" y="2862"/>
                  </a:lnTo>
                  <a:lnTo>
                    <a:pt x="12" y="2872"/>
                  </a:lnTo>
                  <a:close/>
                  <a:moveTo>
                    <a:pt x="12" y="2891"/>
                  </a:moveTo>
                  <a:lnTo>
                    <a:pt x="3" y="2891"/>
                  </a:lnTo>
                  <a:lnTo>
                    <a:pt x="3" y="2881"/>
                  </a:lnTo>
                  <a:lnTo>
                    <a:pt x="12" y="2881"/>
                  </a:lnTo>
                  <a:lnTo>
                    <a:pt x="12" y="2891"/>
                  </a:lnTo>
                  <a:close/>
                  <a:moveTo>
                    <a:pt x="12" y="2964"/>
                  </a:moveTo>
                  <a:lnTo>
                    <a:pt x="3" y="2964"/>
                  </a:lnTo>
                  <a:lnTo>
                    <a:pt x="3" y="2916"/>
                  </a:lnTo>
                  <a:lnTo>
                    <a:pt x="12" y="2916"/>
                  </a:lnTo>
                  <a:lnTo>
                    <a:pt x="12" y="2964"/>
                  </a:lnTo>
                  <a:close/>
                  <a:moveTo>
                    <a:pt x="12" y="3002"/>
                  </a:moveTo>
                  <a:lnTo>
                    <a:pt x="3" y="3002"/>
                  </a:lnTo>
                  <a:lnTo>
                    <a:pt x="3" y="2992"/>
                  </a:lnTo>
                  <a:lnTo>
                    <a:pt x="12" y="2992"/>
                  </a:lnTo>
                  <a:lnTo>
                    <a:pt x="12" y="3002"/>
                  </a:lnTo>
                  <a:close/>
                  <a:moveTo>
                    <a:pt x="12" y="3021"/>
                  </a:moveTo>
                  <a:lnTo>
                    <a:pt x="3" y="3021"/>
                  </a:lnTo>
                  <a:lnTo>
                    <a:pt x="3" y="3011"/>
                  </a:lnTo>
                  <a:lnTo>
                    <a:pt x="12" y="3011"/>
                  </a:lnTo>
                  <a:lnTo>
                    <a:pt x="12" y="3021"/>
                  </a:lnTo>
                  <a:close/>
                  <a:moveTo>
                    <a:pt x="12" y="3097"/>
                  </a:moveTo>
                  <a:lnTo>
                    <a:pt x="3" y="3097"/>
                  </a:lnTo>
                  <a:lnTo>
                    <a:pt x="3" y="3049"/>
                  </a:lnTo>
                  <a:lnTo>
                    <a:pt x="12" y="3049"/>
                  </a:lnTo>
                  <a:lnTo>
                    <a:pt x="12" y="3097"/>
                  </a:lnTo>
                  <a:close/>
                  <a:moveTo>
                    <a:pt x="12" y="3135"/>
                  </a:moveTo>
                  <a:lnTo>
                    <a:pt x="3" y="3135"/>
                  </a:lnTo>
                  <a:lnTo>
                    <a:pt x="3" y="3125"/>
                  </a:lnTo>
                  <a:lnTo>
                    <a:pt x="12" y="3125"/>
                  </a:lnTo>
                  <a:lnTo>
                    <a:pt x="12" y="3135"/>
                  </a:lnTo>
                  <a:close/>
                  <a:moveTo>
                    <a:pt x="12" y="3154"/>
                  </a:moveTo>
                  <a:lnTo>
                    <a:pt x="3" y="3154"/>
                  </a:lnTo>
                  <a:lnTo>
                    <a:pt x="3" y="3144"/>
                  </a:lnTo>
                  <a:lnTo>
                    <a:pt x="12" y="3144"/>
                  </a:lnTo>
                  <a:lnTo>
                    <a:pt x="12" y="3154"/>
                  </a:lnTo>
                  <a:close/>
                  <a:moveTo>
                    <a:pt x="12" y="3230"/>
                  </a:moveTo>
                  <a:lnTo>
                    <a:pt x="3" y="3230"/>
                  </a:lnTo>
                  <a:lnTo>
                    <a:pt x="3" y="3183"/>
                  </a:lnTo>
                  <a:lnTo>
                    <a:pt x="12" y="3183"/>
                  </a:lnTo>
                  <a:lnTo>
                    <a:pt x="12" y="3230"/>
                  </a:lnTo>
                  <a:close/>
                  <a:moveTo>
                    <a:pt x="12" y="3268"/>
                  </a:moveTo>
                  <a:lnTo>
                    <a:pt x="3" y="3268"/>
                  </a:lnTo>
                  <a:lnTo>
                    <a:pt x="3" y="3259"/>
                  </a:lnTo>
                  <a:lnTo>
                    <a:pt x="12" y="3259"/>
                  </a:lnTo>
                  <a:lnTo>
                    <a:pt x="12" y="3268"/>
                  </a:lnTo>
                  <a:close/>
                  <a:moveTo>
                    <a:pt x="12" y="3287"/>
                  </a:moveTo>
                  <a:lnTo>
                    <a:pt x="3" y="3287"/>
                  </a:lnTo>
                  <a:lnTo>
                    <a:pt x="3" y="3278"/>
                  </a:lnTo>
                  <a:lnTo>
                    <a:pt x="12" y="3278"/>
                  </a:lnTo>
                  <a:lnTo>
                    <a:pt x="12" y="3287"/>
                  </a:lnTo>
                  <a:close/>
                  <a:moveTo>
                    <a:pt x="12" y="3363"/>
                  </a:moveTo>
                  <a:lnTo>
                    <a:pt x="3" y="3363"/>
                  </a:lnTo>
                  <a:lnTo>
                    <a:pt x="3" y="3316"/>
                  </a:lnTo>
                  <a:lnTo>
                    <a:pt x="12" y="3316"/>
                  </a:lnTo>
                  <a:lnTo>
                    <a:pt x="12" y="3363"/>
                  </a:lnTo>
                  <a:close/>
                  <a:moveTo>
                    <a:pt x="12" y="3402"/>
                  </a:moveTo>
                  <a:lnTo>
                    <a:pt x="3" y="3402"/>
                  </a:lnTo>
                  <a:lnTo>
                    <a:pt x="3" y="3392"/>
                  </a:lnTo>
                  <a:lnTo>
                    <a:pt x="12" y="3392"/>
                  </a:lnTo>
                  <a:lnTo>
                    <a:pt x="12" y="3402"/>
                  </a:lnTo>
                  <a:close/>
                  <a:moveTo>
                    <a:pt x="12" y="3421"/>
                  </a:moveTo>
                  <a:lnTo>
                    <a:pt x="3" y="3421"/>
                  </a:lnTo>
                  <a:lnTo>
                    <a:pt x="3" y="3411"/>
                  </a:lnTo>
                  <a:lnTo>
                    <a:pt x="12" y="3411"/>
                  </a:lnTo>
                  <a:lnTo>
                    <a:pt x="12" y="3421"/>
                  </a:lnTo>
                  <a:close/>
                  <a:moveTo>
                    <a:pt x="12" y="3497"/>
                  </a:moveTo>
                  <a:lnTo>
                    <a:pt x="3" y="3497"/>
                  </a:lnTo>
                  <a:lnTo>
                    <a:pt x="3" y="3449"/>
                  </a:lnTo>
                  <a:lnTo>
                    <a:pt x="12" y="3449"/>
                  </a:lnTo>
                  <a:lnTo>
                    <a:pt x="12" y="3497"/>
                  </a:lnTo>
                  <a:close/>
                  <a:moveTo>
                    <a:pt x="12" y="3535"/>
                  </a:moveTo>
                  <a:lnTo>
                    <a:pt x="3" y="3535"/>
                  </a:lnTo>
                  <a:lnTo>
                    <a:pt x="3" y="3525"/>
                  </a:lnTo>
                  <a:lnTo>
                    <a:pt x="12" y="3525"/>
                  </a:lnTo>
                  <a:lnTo>
                    <a:pt x="12" y="3535"/>
                  </a:lnTo>
                  <a:close/>
                  <a:moveTo>
                    <a:pt x="12" y="3551"/>
                  </a:moveTo>
                  <a:lnTo>
                    <a:pt x="3" y="3551"/>
                  </a:lnTo>
                  <a:lnTo>
                    <a:pt x="3" y="3541"/>
                  </a:lnTo>
                  <a:lnTo>
                    <a:pt x="12" y="3541"/>
                  </a:lnTo>
                  <a:lnTo>
                    <a:pt x="12" y="3551"/>
                  </a:lnTo>
                  <a:close/>
                  <a:moveTo>
                    <a:pt x="12" y="3627"/>
                  </a:moveTo>
                  <a:lnTo>
                    <a:pt x="3" y="3627"/>
                  </a:lnTo>
                  <a:lnTo>
                    <a:pt x="3" y="3579"/>
                  </a:lnTo>
                  <a:lnTo>
                    <a:pt x="12" y="3579"/>
                  </a:lnTo>
                  <a:lnTo>
                    <a:pt x="12" y="3627"/>
                  </a:lnTo>
                  <a:close/>
                  <a:moveTo>
                    <a:pt x="12" y="3665"/>
                  </a:moveTo>
                  <a:lnTo>
                    <a:pt x="3" y="3665"/>
                  </a:lnTo>
                  <a:lnTo>
                    <a:pt x="3" y="3655"/>
                  </a:lnTo>
                  <a:lnTo>
                    <a:pt x="12" y="3655"/>
                  </a:lnTo>
                  <a:lnTo>
                    <a:pt x="12" y="3665"/>
                  </a:lnTo>
                  <a:close/>
                  <a:moveTo>
                    <a:pt x="12" y="3684"/>
                  </a:moveTo>
                  <a:lnTo>
                    <a:pt x="3" y="3684"/>
                  </a:lnTo>
                  <a:lnTo>
                    <a:pt x="3" y="3674"/>
                  </a:lnTo>
                  <a:lnTo>
                    <a:pt x="12" y="3674"/>
                  </a:lnTo>
                  <a:lnTo>
                    <a:pt x="12" y="3684"/>
                  </a:lnTo>
                  <a:close/>
                  <a:moveTo>
                    <a:pt x="12" y="3760"/>
                  </a:moveTo>
                  <a:lnTo>
                    <a:pt x="3" y="3760"/>
                  </a:lnTo>
                  <a:lnTo>
                    <a:pt x="3" y="3713"/>
                  </a:lnTo>
                  <a:lnTo>
                    <a:pt x="12" y="3713"/>
                  </a:lnTo>
                  <a:lnTo>
                    <a:pt x="12" y="3760"/>
                  </a:lnTo>
                  <a:close/>
                  <a:moveTo>
                    <a:pt x="12" y="3798"/>
                  </a:moveTo>
                  <a:lnTo>
                    <a:pt x="3" y="3798"/>
                  </a:lnTo>
                  <a:lnTo>
                    <a:pt x="3" y="3789"/>
                  </a:lnTo>
                  <a:lnTo>
                    <a:pt x="12" y="3789"/>
                  </a:lnTo>
                  <a:lnTo>
                    <a:pt x="12" y="3798"/>
                  </a:lnTo>
                  <a:close/>
                  <a:moveTo>
                    <a:pt x="12" y="3817"/>
                  </a:moveTo>
                  <a:lnTo>
                    <a:pt x="3" y="3817"/>
                  </a:lnTo>
                  <a:lnTo>
                    <a:pt x="3" y="3808"/>
                  </a:lnTo>
                  <a:lnTo>
                    <a:pt x="12" y="3808"/>
                  </a:lnTo>
                  <a:lnTo>
                    <a:pt x="12" y="3817"/>
                  </a:lnTo>
                  <a:close/>
                  <a:moveTo>
                    <a:pt x="3" y="3884"/>
                  </a:moveTo>
                  <a:lnTo>
                    <a:pt x="3" y="3846"/>
                  </a:lnTo>
                  <a:lnTo>
                    <a:pt x="12" y="3846"/>
                  </a:lnTo>
                  <a:lnTo>
                    <a:pt x="12" y="3884"/>
                  </a:lnTo>
                  <a:lnTo>
                    <a:pt x="3" y="3884"/>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7B656152-51A8-7F0E-16E6-F4B7DC50A36E}"/>
              </a:ext>
            </a:extLst>
          </p:cNvPr>
          <p:cNvSpPr txBox="1"/>
          <p:nvPr/>
        </p:nvSpPr>
        <p:spPr>
          <a:xfrm>
            <a:off x="107481" y="2607257"/>
            <a:ext cx="1314384" cy="1257845"/>
          </a:xfrm>
          <a:prstGeom prst="rect">
            <a:avLst/>
          </a:prstGeom>
          <a:noFill/>
        </p:spPr>
        <p:txBody>
          <a:bodyPr wrap="square">
            <a:spAutoFit/>
          </a:bodyPr>
          <a:lstStyle/>
          <a:p>
            <a:pPr algn="l">
              <a:lnSpc>
                <a:spcPts val="2250"/>
              </a:lnSpc>
              <a:spcBef>
                <a:spcPts val="2400"/>
              </a:spcBef>
            </a:pPr>
            <a:r>
              <a:rPr lang="en-US" b="1" dirty="0">
                <a:solidFill>
                  <a:srgbClr val="FF0000"/>
                </a:solidFill>
                <a:latin typeface="Times New Roman" panose="02020603050405020304" pitchFamily="18" charset="0"/>
                <a:cs typeface="Times New Roman" panose="02020603050405020304" pitchFamily="18" charset="0"/>
              </a:rPr>
              <a:t>N</a:t>
            </a:r>
            <a:r>
              <a:rPr lang="en-US" b="1" dirty="0">
                <a:solidFill>
                  <a:srgbClr val="FF0000"/>
                </a:solidFill>
                <a:effectLst/>
                <a:latin typeface="Times New Roman" panose="02020603050405020304" pitchFamily="18" charset="0"/>
                <a:cs typeface="Times New Roman" panose="02020603050405020304" pitchFamily="18" charset="0"/>
              </a:rPr>
              <a:t>am </a:t>
            </a:r>
            <a:r>
              <a:rPr lang="en-US" b="1" dirty="0" err="1">
                <a:solidFill>
                  <a:srgbClr val="FF0000"/>
                </a:solidFill>
                <a:effectLst/>
                <a:latin typeface="Times New Roman" panose="02020603050405020304" pitchFamily="18" charset="0"/>
                <a:cs typeface="Times New Roman" panose="02020603050405020304" pitchFamily="18" charset="0"/>
              </a:rPr>
              <a:t>sinh</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lớp</a:t>
            </a:r>
            <a:r>
              <a:rPr lang="en-US" b="1" dirty="0">
                <a:solidFill>
                  <a:srgbClr val="FF0000"/>
                </a:solidFill>
                <a:effectLst/>
                <a:latin typeface="Times New Roman" panose="02020603050405020304" pitchFamily="18" charset="0"/>
                <a:cs typeface="Times New Roman" panose="02020603050405020304" pitchFamily="18" charset="0"/>
              </a:rPr>
              <a:t> 11 ở </a:t>
            </a:r>
            <a:r>
              <a:rPr lang="en-US" b="1" dirty="0" err="1">
                <a:solidFill>
                  <a:srgbClr val="FF0000"/>
                </a:solidFill>
                <a:effectLst/>
                <a:latin typeface="Times New Roman" panose="02020603050405020304" pitchFamily="18" charset="0"/>
                <a:cs typeface="Times New Roman" panose="02020603050405020304" pitchFamily="18" charset="0"/>
              </a:rPr>
              <a:t>Hải</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Phòng</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a:effectLst/>
                <a:highlight>
                  <a:srgbClr val="FFFF00"/>
                </a:highlight>
                <a:latin typeface="Times New Roman" panose="02020603050405020304" pitchFamily="18" charset="0"/>
                <a:cs typeface="Times New Roman" panose="02020603050405020304" pitchFamily="18" charset="0"/>
              </a:rPr>
              <a:t>(</a:t>
            </a:r>
            <a:r>
              <a:rPr lang="en-US" b="1" dirty="0" err="1">
                <a:effectLst/>
                <a:highlight>
                  <a:srgbClr val="FFFF00"/>
                </a:highlight>
                <a:latin typeface="Times New Roman" panose="02020603050405020304" pitchFamily="18" charset="0"/>
                <a:cs typeface="Times New Roman" panose="02020603050405020304" pitchFamily="18" charset="0"/>
              </a:rPr>
              <a:t>áo</a:t>
            </a:r>
            <a:r>
              <a:rPr lang="en-US" b="1" dirty="0">
                <a:effectLst/>
                <a:highlight>
                  <a:srgbClr val="FFFF00"/>
                </a:highlight>
                <a:latin typeface="Times New Roman" panose="02020603050405020304" pitchFamily="18" charset="0"/>
                <a:cs typeface="Times New Roman" panose="02020603050405020304" pitchFamily="18" charset="0"/>
              </a:rPr>
              <a:t> </a:t>
            </a:r>
            <a:r>
              <a:rPr lang="en-US" b="0" i="1" dirty="0" err="1">
                <a:solidFill>
                  <a:srgbClr val="333333"/>
                </a:solidFill>
                <a:effectLst/>
                <a:highlight>
                  <a:srgbClr val="FFFF00"/>
                </a:highlight>
                <a:latin typeface="Noto Serif" panose="02020600060500020200" pitchFamily="18" charset="0"/>
              </a:rPr>
              <a:t>xanh</a:t>
            </a:r>
            <a:r>
              <a:rPr lang="en-US" b="0" i="1" dirty="0">
                <a:solidFill>
                  <a:srgbClr val="333333"/>
                </a:solidFill>
                <a:effectLst/>
                <a:highlight>
                  <a:srgbClr val="FFFF00"/>
                </a:highlight>
                <a:latin typeface="Noto Serif" panose="02020600060500020200" pitchFamily="18" charset="0"/>
              </a:rPr>
              <a:t>)</a:t>
            </a:r>
          </a:p>
        </p:txBody>
      </p:sp>
      <p:pic>
        <p:nvPicPr>
          <p:cNvPr id="1028" name="Picture 4" descr="Hành động của T sau khi làm vỡ gương.">
            <a:extLst>
              <a:ext uri="{FF2B5EF4-FFF2-40B4-BE49-F238E27FC236}">
                <a16:creationId xmlns:a16="http://schemas.microsoft.com/office/drawing/2014/main" id="{DE8F8632-99F0-2CFD-1731-2F48B65DB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458" y="1404792"/>
            <a:ext cx="4077061" cy="349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B962C-CD5D-99A7-8464-E11E965AB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D440D-E0AC-B178-AEB8-6B9BCD5BF5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14E37B-6F88-948C-4AD9-4D886B7BDB08}"/>
              </a:ext>
            </a:extLst>
          </p:cNvPr>
          <p:cNvSpPr>
            <a:spLocks noGrp="1"/>
          </p:cNvSpPr>
          <p:nvPr>
            <p:ph idx="1"/>
          </p:nvPr>
        </p:nvSpPr>
        <p:spPr/>
        <p:txBody>
          <a:bodyPr/>
          <a:lstStyle/>
          <a:p>
            <a:pPr marL="0" indent="0">
              <a:buNone/>
            </a:pPr>
            <a:endParaRPr lang="en-US" dirty="0"/>
          </a:p>
        </p:txBody>
      </p:sp>
      <p:sp>
        <p:nvSpPr>
          <p:cNvPr id="4" name="Oval 3">
            <a:extLst>
              <a:ext uri="{FF2B5EF4-FFF2-40B4-BE49-F238E27FC236}">
                <a16:creationId xmlns:a16="http://schemas.microsoft.com/office/drawing/2014/main" id="{55440D09-A9C7-643F-3806-BF0F99FCA1C3}"/>
              </a:ext>
            </a:extLst>
          </p:cNvPr>
          <p:cNvSpPr/>
          <p:nvPr/>
        </p:nvSpPr>
        <p:spPr>
          <a:xfrm>
            <a:off x="1331640" y="2142905"/>
            <a:ext cx="6264696" cy="1427635"/>
          </a:xfrm>
          <a:prstGeom prst="ellipse">
            <a:avLst/>
          </a:prstGeom>
        </p:spPr>
        <p:style>
          <a:lnRef idx="1">
            <a:schemeClr val="accent2"/>
          </a:lnRef>
          <a:fillRef idx="2">
            <a:schemeClr val="accent2"/>
          </a:fillRef>
          <a:effectRef idx="1">
            <a:schemeClr val="accent2"/>
          </a:effectRef>
          <a:fontRef idx="minor">
            <a:schemeClr val="dk1"/>
          </a:fontRef>
        </p:style>
        <p:txBody>
          <a:bodyPr lIns="91328" tIns="45664" rIns="91328" bIns="45664" rtlCol="0" anchor="ctr"/>
          <a:lstStyle/>
          <a:p>
            <a:pPr algn="ctr"/>
            <a:r>
              <a:rPr lang="en-US" sz="2400" b="1" dirty="0" err="1">
                <a:solidFill>
                  <a:schemeClr val="tx1"/>
                </a:solidFill>
                <a:latin typeface="Times New Roman" pitchFamily="18" charset="0"/>
                <a:cs typeface="Times New Roman" pitchFamily="18" charset="0"/>
              </a:rPr>
              <a:t>Nhận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xét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về</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động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bạn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thông</a:t>
            </a:r>
            <a:r>
              <a:rPr lang="en-US" sz="2400" b="1" dirty="0">
                <a:solidFill>
                  <a:schemeClr val="tx1"/>
                </a:solidFill>
                <a:latin typeface="Times New Roman" pitchFamily="18" charset="0"/>
                <a:cs typeface="Times New Roman" pitchFamily="18" charset="0"/>
              </a:rPr>
              <a:t> tin </a:t>
            </a:r>
            <a:r>
              <a:rPr lang="en-US" sz="2400" b="1" dirty="0" err="1">
                <a:solidFill>
                  <a:schemeClr val="tx1"/>
                </a:solidFill>
                <a:latin typeface="Times New Roman" pitchFamily="18" charset="0"/>
                <a:cs typeface="Times New Roman" pitchFamily="18" charset="0"/>
              </a:rPr>
              <a:t>vừa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đọc</a:t>
            </a:r>
            <a:r>
              <a:rPr lang="en-US" sz="2400" b="1" dirty="0">
                <a:solidFill>
                  <a:schemeClr val="tx1"/>
                </a:solidFill>
                <a:latin typeface="Times New Roman" pitchFamily="18" charset="0"/>
                <a:cs typeface="Times New Roman" pitchFamily="18" charset="0"/>
              </a:rPr>
              <a:t> </a:t>
            </a:r>
          </a:p>
        </p:txBody>
      </p:sp>
      <p:cxnSp>
        <p:nvCxnSpPr>
          <p:cNvPr id="9" name="Curved Connector 8">
            <a:extLst>
              <a:ext uri="{FF2B5EF4-FFF2-40B4-BE49-F238E27FC236}">
                <a16:creationId xmlns:a16="http://schemas.microsoft.com/office/drawing/2014/main" id="{7D031F89-27AA-B4F0-E98F-FA503F26EC81}"/>
              </a:ext>
            </a:extLst>
          </p:cNvPr>
          <p:cNvCxnSpPr/>
          <p:nvPr/>
        </p:nvCxnSpPr>
        <p:spPr>
          <a:xfrm flipV="1">
            <a:off x="4175956" y="1228749"/>
            <a:ext cx="1188132" cy="9141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C62952EE-4CC7-4F70-AB5A-AE6EE408E0C2}"/>
              </a:ext>
            </a:extLst>
          </p:cNvPr>
          <p:cNvCxnSpPr>
            <a:endCxn id="27" idx="4"/>
          </p:cNvCxnSpPr>
          <p:nvPr/>
        </p:nvCxnSpPr>
        <p:spPr>
          <a:xfrm rot="16200000" flipV="1">
            <a:off x="1605315" y="1418445"/>
            <a:ext cx="982960" cy="6035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983514A-98BD-6D90-2CFA-F18B878E050F}"/>
              </a:ext>
            </a:extLst>
          </p:cNvPr>
          <p:cNvSpPr/>
          <p:nvPr/>
        </p:nvSpPr>
        <p:spPr>
          <a:xfrm>
            <a:off x="242142" y="314350"/>
            <a:ext cx="3105724" cy="914400"/>
          </a:xfrm>
          <a:prstGeom prst="ellipse">
            <a:avLst/>
          </a:prstGeom>
        </p:spPr>
        <p:style>
          <a:lnRef idx="3">
            <a:schemeClr val="lt1"/>
          </a:lnRef>
          <a:fillRef idx="1">
            <a:schemeClr val="accent3"/>
          </a:fillRef>
          <a:effectRef idx="1">
            <a:schemeClr val="accent3"/>
          </a:effectRef>
          <a:fontRef idx="minor">
            <a:schemeClr val="lt1"/>
          </a:fontRef>
        </p:style>
        <p:txBody>
          <a:bodyPr lIns="91328" tIns="45664" rIns="91328" bIns="45664" rtlCol="0" anchor="ctr"/>
          <a:lstStyle/>
          <a:p>
            <a:pPr algn="ctr"/>
            <a:r>
              <a:rPr lang="en-US" sz="3600" dirty="0" err="1">
                <a:latin typeface="Times New Roman" pitchFamily="18" charset="0"/>
                <a:cs typeface="Times New Roman" pitchFamily="18" charset="0"/>
              </a:rPr>
              <a:t>Dũng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p>
        </p:txBody>
      </p:sp>
      <p:sp>
        <p:nvSpPr>
          <p:cNvPr id="30" name="Oval 29">
            <a:extLst>
              <a:ext uri="{FF2B5EF4-FFF2-40B4-BE49-F238E27FC236}">
                <a16:creationId xmlns:a16="http://schemas.microsoft.com/office/drawing/2014/main" id="{09AA9EF1-6FB4-6130-94C6-75B4D4D4B96B}"/>
              </a:ext>
            </a:extLst>
          </p:cNvPr>
          <p:cNvSpPr/>
          <p:nvPr/>
        </p:nvSpPr>
        <p:spPr>
          <a:xfrm>
            <a:off x="3946750" y="314350"/>
            <a:ext cx="2448272" cy="914400"/>
          </a:xfrm>
          <a:prstGeom prst="ellipse">
            <a:avLst/>
          </a:prstGeom>
        </p:spPr>
        <p:style>
          <a:lnRef idx="3">
            <a:schemeClr val="lt1"/>
          </a:lnRef>
          <a:fillRef idx="1">
            <a:schemeClr val="accent1"/>
          </a:fillRef>
          <a:effectRef idx="1">
            <a:schemeClr val="accent1"/>
          </a:effectRef>
          <a:fontRef idx="minor">
            <a:schemeClr val="lt1"/>
          </a:fontRef>
        </p:style>
        <p:txBody>
          <a:bodyPr lIns="91328" tIns="45664" rIns="91328" bIns="45664" rtlCol="0" anchor="ctr"/>
          <a:lstStyle/>
          <a:p>
            <a:pPr algn="ct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a:t>
            </a:r>
            <a:endParaRPr lang="en-US" sz="3200" dirty="0">
              <a:latin typeface="Times New Roman" pitchFamily="18" charset="0"/>
              <a:cs typeface="Times New Roman" pitchFamily="18" charset="0"/>
            </a:endParaRPr>
          </a:p>
        </p:txBody>
      </p:sp>
      <p:sp>
        <p:nvSpPr>
          <p:cNvPr id="31" name="Oval 30">
            <a:extLst>
              <a:ext uri="{FF2B5EF4-FFF2-40B4-BE49-F238E27FC236}">
                <a16:creationId xmlns:a16="http://schemas.microsoft.com/office/drawing/2014/main" id="{A5121D7C-72E8-2690-44B6-E75C31B65F09}"/>
              </a:ext>
            </a:extLst>
          </p:cNvPr>
          <p:cNvSpPr/>
          <p:nvPr/>
        </p:nvSpPr>
        <p:spPr>
          <a:xfrm>
            <a:off x="6769362" y="411510"/>
            <a:ext cx="2304256" cy="1080120"/>
          </a:xfrm>
          <a:prstGeom prst="ellipse">
            <a:avLst/>
          </a:prstGeom>
        </p:spPr>
        <p:style>
          <a:lnRef idx="3">
            <a:schemeClr val="lt1"/>
          </a:lnRef>
          <a:fillRef idx="1">
            <a:schemeClr val="accent4"/>
          </a:fillRef>
          <a:effectRef idx="1">
            <a:schemeClr val="accent4"/>
          </a:effectRef>
          <a:fontRef idx="minor">
            <a:schemeClr val="lt1"/>
          </a:fontRef>
        </p:style>
        <p:txBody>
          <a:bodyPr lIns="91328" tIns="45664" rIns="91328" bIns="45664" rtlCol="0" anchor="ctr"/>
          <a:lstStyle/>
          <a:p>
            <a:pPr algn="ct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p>
        </p:txBody>
      </p:sp>
      <p:cxnSp>
        <p:nvCxnSpPr>
          <p:cNvPr id="10" name="Curved Connector 9">
            <a:extLst>
              <a:ext uri="{FF2B5EF4-FFF2-40B4-BE49-F238E27FC236}">
                <a16:creationId xmlns:a16="http://schemas.microsoft.com/office/drawing/2014/main" id="{39A16882-3F07-B024-6FF0-548B51CD4FE7}"/>
              </a:ext>
            </a:extLst>
          </p:cNvPr>
          <p:cNvCxnSpPr/>
          <p:nvPr/>
        </p:nvCxnSpPr>
        <p:spPr>
          <a:xfrm rot="5400000" flipH="1" flipV="1">
            <a:off x="6732240" y="1563640"/>
            <a:ext cx="864096" cy="72008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9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2184396" y="294356"/>
            <a:ext cx="4327146"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Tiết</a:t>
            </a: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10 - </a:t>
            </a:r>
            <a:r>
              <a:rPr lang="en-US" sz="5400" b="1" cap="none" spc="0" dirty="0" err="1">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a:t>
            </a: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717296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32" y="4363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737078" y="1075267"/>
            <a:ext cx="535509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YÊU CẦU CẦN ĐẠT </a:t>
            </a:r>
            <a:endParaRPr lang="vi-VN" sz="2800" b="1" dirty="0">
              <a:solidFill>
                <a:srgbClr val="FF0000"/>
              </a:solidFill>
              <a:latin typeface="Times New Roman" panose="02020603050405020304" pitchFamily="18" charset="0"/>
              <a:cs typeface="Times New Roman" panose="02020603050405020304" pitchFamily="18" charset="0"/>
            </a:endParaRPr>
          </a:p>
          <a:p>
            <a:pPr algn="ct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endParaRPr lang="en-US" sz="2800" dirty="0">
              <a:latin typeface="Times New Roman" pitchFamily="18" charset="0"/>
              <a:cs typeface="Times New Roman" pitchFamily="18" charset="0"/>
            </a:endParaRPr>
          </a:p>
          <a:p>
            <a:pPr marL="457200" indent="-457200">
              <a:buFontTx/>
              <a:buChar char="-"/>
            </a:pPr>
            <a:endParaRPr lang="en-US" sz="2800" dirty="0">
              <a:latin typeface="Times New Roman" pitchFamily="18" charset="0"/>
              <a:cs typeface="Times New Roman" pitchFamily="18" charset="0"/>
            </a:endParaRPr>
          </a:p>
        </p:txBody>
      </p:sp>
      <p:sp>
        <p:nvSpPr>
          <p:cNvPr id="6" name="Rectangle 5"/>
          <p:cNvSpPr>
            <a:spLocks noChangeArrowheads="1"/>
          </p:cNvSpPr>
          <p:nvPr/>
        </p:nvSpPr>
        <p:spPr bwMode="auto">
          <a:xfrm>
            <a:off x="2737077" y="478717"/>
            <a:ext cx="535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25765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092" y="134448"/>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2584058" y="3089585"/>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87BD-A981-A44B-E240-89D055F80279}"/>
              </a:ext>
            </a:extLst>
          </p:cNvPr>
          <p:cNvSpPr>
            <a:spLocks noGrp="1"/>
          </p:cNvSpPr>
          <p:nvPr>
            <p:ph type="title"/>
          </p:nvPr>
        </p:nvSpPr>
        <p:spPr>
          <a:xfrm>
            <a:off x="1084651" y="558865"/>
            <a:ext cx="7202456" cy="786926"/>
          </a:xfrm>
        </p:spPr>
        <p:txBody>
          <a:bodyPr>
            <a:normAutofit fontScale="90000"/>
          </a:bodyPr>
          <a:lstStyle/>
          <a:p>
            <a:pPr algn="ctr"/>
            <a:r>
              <a:rPr lang="en-US" sz="3200" b="1" dirty="0">
                <a:solidFill>
                  <a:srgbClr val="1C06BC"/>
                </a:solidFill>
                <a:latin typeface="Times New Roman" panose="02020603050405020304" pitchFamily="18" charset="0"/>
                <a:cs typeface="Times New Roman" panose="02020603050405020304" pitchFamily="18" charset="0"/>
              </a:rPr>
              <a:t>HOẠT ĐỘNG CẶP ĐÔI - 5 PHÚT</a:t>
            </a:r>
            <a:br>
              <a:rPr lang="en-US" sz="3200" b="1" dirty="0">
                <a:solidFill>
                  <a:schemeClr val="tx1"/>
                </a:solidFill>
                <a:latin typeface="Times New Roman" panose="02020603050405020304" pitchFamily="18" charset="0"/>
                <a:cs typeface="Times New Roman" panose="02020603050405020304" pitchFamily="18" charset="0"/>
              </a:rPr>
            </a:b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9FB1D7-65B8-EC3D-00F5-226A4AB6ECE3}"/>
              </a:ext>
            </a:extLst>
          </p:cNvPr>
          <p:cNvSpPr>
            <a:spLocks noGrp="1"/>
          </p:cNvSpPr>
          <p:nvPr>
            <p:ph idx="1"/>
          </p:nvPr>
        </p:nvSpPr>
        <p:spPr>
          <a:xfrm>
            <a:off x="970772" y="1491630"/>
            <a:ext cx="7202456" cy="2587960"/>
          </a:xfrm>
        </p:spPr>
        <p:txBody>
          <a:bodyPr>
            <a:noAutofit/>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1. Khi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3. Theo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thật</a:t>
            </a:r>
            <a:r>
              <a:rPr lang="en-US" sz="2800" dirty="0">
                <a:solidFill>
                  <a:schemeClr val="tx1"/>
                </a:solidFill>
                <a:latin typeface="Times New Roman" panose="02020603050405020304" pitchFamily="18" charset="0"/>
                <a:cs typeface="Times New Roman" panose="02020603050405020304" pitchFamily="18" charset="0"/>
              </a:rPr>
              <a:t>?</a:t>
            </a:r>
          </a:p>
        </p:txBody>
      </p:sp>
      <p:grpSp>
        <p:nvGrpSpPr>
          <p:cNvPr id="4" name="Group 2">
            <a:extLst>
              <a:ext uri="{FF2B5EF4-FFF2-40B4-BE49-F238E27FC236}">
                <a16:creationId xmlns:a16="http://schemas.microsoft.com/office/drawing/2014/main" id="{A72FD183-82F4-316F-17F6-6717B9F0B1CA}"/>
              </a:ext>
            </a:extLst>
          </p:cNvPr>
          <p:cNvGrpSpPr>
            <a:grpSpLocks/>
          </p:cNvGrpSpPr>
          <p:nvPr/>
        </p:nvGrpSpPr>
        <p:grpSpPr bwMode="auto">
          <a:xfrm>
            <a:off x="164798" y="123477"/>
            <a:ext cx="8943706" cy="4896545"/>
            <a:chOff x="1033" y="594"/>
            <a:chExt cx="10438" cy="7632"/>
          </a:xfrm>
        </p:grpSpPr>
        <p:sp>
          <p:nvSpPr>
            <p:cNvPr id="5" name="Freeform 3">
              <a:extLst>
                <a:ext uri="{FF2B5EF4-FFF2-40B4-BE49-F238E27FC236}">
                  <a16:creationId xmlns:a16="http://schemas.microsoft.com/office/drawing/2014/main" id="{B58ABF21-2CD2-D2B8-C588-894B7F8F9601}"/>
                </a:ext>
              </a:extLst>
            </p:cNvPr>
            <p:cNvSpPr>
              <a:spLocks/>
            </p:cNvSpPr>
            <p:nvPr/>
          </p:nvSpPr>
          <p:spPr bwMode="auto">
            <a:xfrm>
              <a:off x="11205" y="1159"/>
              <a:ext cx="226" cy="163"/>
            </a:xfrm>
            <a:custGeom>
              <a:avLst/>
              <a:gdLst>
                <a:gd name="T0" fmla="*/ 32 w 73"/>
                <a:gd name="T1" fmla="*/ 105 h 105"/>
                <a:gd name="T2" fmla="*/ 32 w 73"/>
                <a:gd name="T3" fmla="*/ 13 h 105"/>
                <a:gd name="T4" fmla="*/ 0 w 73"/>
                <a:gd name="T5" fmla="*/ 13 h 105"/>
                <a:gd name="T6" fmla="*/ 0 w 73"/>
                <a:gd name="T7" fmla="*/ 0 h 105"/>
                <a:gd name="T8" fmla="*/ 73 w 73"/>
                <a:gd name="T9" fmla="*/ 0 h 105"/>
                <a:gd name="T10" fmla="*/ 73 w 73"/>
                <a:gd name="T11" fmla="*/ 13 h 105"/>
                <a:gd name="T12" fmla="*/ 45 w 73"/>
                <a:gd name="T13" fmla="*/ 13 h 105"/>
                <a:gd name="T14" fmla="*/ 45 w 73"/>
                <a:gd name="T15" fmla="*/ 105 h 105"/>
                <a:gd name="T16" fmla="*/ 32 w 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5">
                  <a:moveTo>
                    <a:pt x="32" y="105"/>
                  </a:moveTo>
                  <a:lnTo>
                    <a:pt x="32" y="13"/>
                  </a:lnTo>
                  <a:lnTo>
                    <a:pt x="0" y="13"/>
                  </a:lnTo>
                  <a:lnTo>
                    <a:pt x="0" y="0"/>
                  </a:lnTo>
                  <a:lnTo>
                    <a:pt x="73" y="0"/>
                  </a:lnTo>
                  <a:lnTo>
                    <a:pt x="73" y="13"/>
                  </a:lnTo>
                  <a:lnTo>
                    <a:pt x="45" y="13"/>
                  </a:lnTo>
                  <a:lnTo>
                    <a:pt x="45" y="105"/>
                  </a:lnTo>
                  <a:lnTo>
                    <a:pt x="32" y="105"/>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4">
              <a:extLst>
                <a:ext uri="{FF2B5EF4-FFF2-40B4-BE49-F238E27FC236}">
                  <a16:creationId xmlns:a16="http://schemas.microsoft.com/office/drawing/2014/main" id="{832658CE-E031-7840-A71D-B4800040C434}"/>
                </a:ext>
              </a:extLst>
            </p:cNvPr>
            <p:cNvSpPr>
              <a:spLocks noEditPoints="1"/>
            </p:cNvSpPr>
            <p:nvPr/>
          </p:nvSpPr>
          <p:spPr bwMode="auto">
            <a:xfrm>
              <a:off x="1033" y="594"/>
              <a:ext cx="1626" cy="810"/>
            </a:xfrm>
            <a:custGeom>
              <a:avLst/>
              <a:gdLst>
                <a:gd name="T0" fmla="*/ 64 w 525"/>
                <a:gd name="T1" fmla="*/ 209 h 523"/>
                <a:gd name="T2" fmla="*/ 76 w 525"/>
                <a:gd name="T3" fmla="*/ 162 h 523"/>
                <a:gd name="T4" fmla="*/ 6 w 525"/>
                <a:gd name="T5" fmla="*/ 174 h 523"/>
                <a:gd name="T6" fmla="*/ 51 w 525"/>
                <a:gd name="T7" fmla="*/ 317 h 523"/>
                <a:gd name="T8" fmla="*/ 29 w 525"/>
                <a:gd name="T9" fmla="*/ 324 h 523"/>
                <a:gd name="T10" fmla="*/ 0 w 525"/>
                <a:gd name="T11" fmla="*/ 327 h 523"/>
                <a:gd name="T12" fmla="*/ 67 w 525"/>
                <a:gd name="T13" fmla="*/ 371 h 523"/>
                <a:gd name="T14" fmla="*/ 13 w 525"/>
                <a:gd name="T15" fmla="*/ 387 h 523"/>
                <a:gd name="T16" fmla="*/ 60 w 525"/>
                <a:gd name="T17" fmla="*/ 393 h 523"/>
                <a:gd name="T18" fmla="*/ 13 w 525"/>
                <a:gd name="T19" fmla="*/ 473 h 523"/>
                <a:gd name="T20" fmla="*/ 35 w 525"/>
                <a:gd name="T21" fmla="*/ 514 h 523"/>
                <a:gd name="T22" fmla="*/ 92 w 525"/>
                <a:gd name="T23" fmla="*/ 428 h 523"/>
                <a:gd name="T24" fmla="*/ 111 w 525"/>
                <a:gd name="T25" fmla="*/ 412 h 523"/>
                <a:gd name="T26" fmla="*/ 89 w 525"/>
                <a:gd name="T27" fmla="*/ 358 h 523"/>
                <a:gd name="T28" fmla="*/ 115 w 525"/>
                <a:gd name="T29" fmla="*/ 254 h 523"/>
                <a:gd name="T30" fmla="*/ 99 w 525"/>
                <a:gd name="T31" fmla="*/ 292 h 523"/>
                <a:gd name="T32" fmla="*/ 73 w 525"/>
                <a:gd name="T33" fmla="*/ 317 h 523"/>
                <a:gd name="T34" fmla="*/ 76 w 525"/>
                <a:gd name="T35" fmla="*/ 254 h 523"/>
                <a:gd name="T36" fmla="*/ 51 w 525"/>
                <a:gd name="T37" fmla="*/ 165 h 523"/>
                <a:gd name="T38" fmla="*/ 159 w 525"/>
                <a:gd name="T39" fmla="*/ 178 h 523"/>
                <a:gd name="T40" fmla="*/ 194 w 525"/>
                <a:gd name="T41" fmla="*/ 178 h 523"/>
                <a:gd name="T42" fmla="*/ 60 w 525"/>
                <a:gd name="T43" fmla="*/ 19 h 523"/>
                <a:gd name="T44" fmla="*/ 86 w 525"/>
                <a:gd name="T45" fmla="*/ 73 h 523"/>
                <a:gd name="T46" fmla="*/ 0 w 525"/>
                <a:gd name="T47" fmla="*/ 82 h 523"/>
                <a:gd name="T48" fmla="*/ 0 w 525"/>
                <a:gd name="T49" fmla="*/ 9 h 523"/>
                <a:gd name="T50" fmla="*/ 115 w 525"/>
                <a:gd name="T51" fmla="*/ 130 h 523"/>
                <a:gd name="T52" fmla="*/ 102 w 525"/>
                <a:gd name="T53" fmla="*/ 216 h 523"/>
                <a:gd name="T54" fmla="*/ 111 w 525"/>
                <a:gd name="T55" fmla="*/ 162 h 523"/>
                <a:gd name="T56" fmla="*/ 204 w 525"/>
                <a:gd name="T57" fmla="*/ 124 h 523"/>
                <a:gd name="T58" fmla="*/ 197 w 525"/>
                <a:gd name="T59" fmla="*/ 89 h 523"/>
                <a:gd name="T60" fmla="*/ 60 w 525"/>
                <a:gd name="T61" fmla="*/ 105 h 523"/>
                <a:gd name="T62" fmla="*/ 13 w 525"/>
                <a:gd name="T63" fmla="*/ 133 h 523"/>
                <a:gd name="T64" fmla="*/ 95 w 525"/>
                <a:gd name="T65" fmla="*/ 127 h 523"/>
                <a:gd name="T66" fmla="*/ 121 w 525"/>
                <a:gd name="T67" fmla="*/ 13 h 523"/>
                <a:gd name="T68" fmla="*/ 130 w 525"/>
                <a:gd name="T69" fmla="*/ 47 h 523"/>
                <a:gd name="T70" fmla="*/ 111 w 525"/>
                <a:gd name="T71" fmla="*/ 92 h 523"/>
                <a:gd name="T72" fmla="*/ 92 w 525"/>
                <a:gd name="T73" fmla="*/ 111 h 523"/>
                <a:gd name="T74" fmla="*/ 194 w 525"/>
                <a:gd name="T75" fmla="*/ 47 h 523"/>
                <a:gd name="T76" fmla="*/ 188 w 525"/>
                <a:gd name="T77" fmla="*/ 86 h 523"/>
                <a:gd name="T78" fmla="*/ 150 w 525"/>
                <a:gd name="T79" fmla="*/ 41 h 523"/>
                <a:gd name="T80" fmla="*/ 229 w 525"/>
                <a:gd name="T81" fmla="*/ 3 h 523"/>
                <a:gd name="T82" fmla="*/ 350 w 525"/>
                <a:gd name="T83" fmla="*/ 28 h 523"/>
                <a:gd name="T84" fmla="*/ 302 w 525"/>
                <a:gd name="T85" fmla="*/ 19 h 523"/>
                <a:gd name="T86" fmla="*/ 366 w 525"/>
                <a:gd name="T87" fmla="*/ 28 h 523"/>
                <a:gd name="T88" fmla="*/ 388 w 525"/>
                <a:gd name="T89" fmla="*/ 38 h 523"/>
                <a:gd name="T90" fmla="*/ 408 w 525"/>
                <a:gd name="T91" fmla="*/ 16 h 523"/>
                <a:gd name="T92" fmla="*/ 417 w 525"/>
                <a:gd name="T93" fmla="*/ 60 h 523"/>
                <a:gd name="T94" fmla="*/ 522 w 525"/>
                <a:gd name="T95" fmla="*/ 3 h 523"/>
                <a:gd name="T96" fmla="*/ 439 w 525"/>
                <a:gd name="T97" fmla="*/ 70 h 523"/>
                <a:gd name="T98" fmla="*/ 430 w 525"/>
                <a:gd name="T99" fmla="*/ 114 h 523"/>
                <a:gd name="T100" fmla="*/ 401 w 525"/>
                <a:gd name="T101" fmla="*/ 82 h 523"/>
                <a:gd name="T102" fmla="*/ 325 w 525"/>
                <a:gd name="T103" fmla="*/ 120 h 523"/>
                <a:gd name="T104" fmla="*/ 245 w 525"/>
                <a:gd name="T105" fmla="*/ 92 h 523"/>
                <a:gd name="T106" fmla="*/ 331 w 525"/>
                <a:gd name="T107" fmla="*/ 101 h 523"/>
                <a:gd name="T108" fmla="*/ 245 w 525"/>
                <a:gd name="T109" fmla="*/ 51 h 523"/>
                <a:gd name="T110" fmla="*/ 191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184"/>
                  </a:moveTo>
                  <a:lnTo>
                    <a:pt x="54" y="184"/>
                  </a:lnTo>
                  <a:lnTo>
                    <a:pt x="51" y="187"/>
                  </a:lnTo>
                  <a:lnTo>
                    <a:pt x="48" y="193"/>
                  </a:lnTo>
                  <a:lnTo>
                    <a:pt x="48" y="200"/>
                  </a:lnTo>
                  <a:lnTo>
                    <a:pt x="51" y="206"/>
                  </a:lnTo>
                  <a:lnTo>
                    <a:pt x="57" y="209"/>
                  </a:lnTo>
                  <a:lnTo>
                    <a:pt x="64" y="209"/>
                  </a:lnTo>
                  <a:lnTo>
                    <a:pt x="73" y="203"/>
                  </a:lnTo>
                  <a:lnTo>
                    <a:pt x="80" y="200"/>
                  </a:lnTo>
                  <a:lnTo>
                    <a:pt x="83" y="193"/>
                  </a:lnTo>
                  <a:lnTo>
                    <a:pt x="86" y="187"/>
                  </a:lnTo>
                  <a:lnTo>
                    <a:pt x="86" y="178"/>
                  </a:lnTo>
                  <a:lnTo>
                    <a:pt x="86" y="171"/>
                  </a:lnTo>
                  <a:lnTo>
                    <a:pt x="83" y="165"/>
                  </a:lnTo>
                  <a:lnTo>
                    <a:pt x="76" y="162"/>
                  </a:lnTo>
                  <a:lnTo>
                    <a:pt x="70" y="155"/>
                  </a:lnTo>
                  <a:lnTo>
                    <a:pt x="60" y="152"/>
                  </a:lnTo>
                  <a:lnTo>
                    <a:pt x="51" y="149"/>
                  </a:lnTo>
                  <a:lnTo>
                    <a:pt x="41" y="149"/>
                  </a:lnTo>
                  <a:lnTo>
                    <a:pt x="32" y="152"/>
                  </a:lnTo>
                  <a:lnTo>
                    <a:pt x="22" y="159"/>
                  </a:lnTo>
                  <a:lnTo>
                    <a:pt x="16" y="165"/>
                  </a:lnTo>
                  <a:lnTo>
                    <a:pt x="6" y="174"/>
                  </a:lnTo>
                  <a:lnTo>
                    <a:pt x="3" y="184"/>
                  </a:lnTo>
                  <a:lnTo>
                    <a:pt x="0" y="200"/>
                  </a:lnTo>
                  <a:lnTo>
                    <a:pt x="0" y="216"/>
                  </a:lnTo>
                  <a:lnTo>
                    <a:pt x="3" y="228"/>
                  </a:lnTo>
                  <a:lnTo>
                    <a:pt x="6" y="241"/>
                  </a:lnTo>
                  <a:lnTo>
                    <a:pt x="19" y="260"/>
                  </a:lnTo>
                  <a:lnTo>
                    <a:pt x="32" y="282"/>
                  </a:lnTo>
                  <a:lnTo>
                    <a:pt x="51" y="317"/>
                  </a:lnTo>
                  <a:lnTo>
                    <a:pt x="67" y="352"/>
                  </a:lnTo>
                  <a:lnTo>
                    <a:pt x="51" y="355"/>
                  </a:lnTo>
                  <a:lnTo>
                    <a:pt x="35" y="352"/>
                  </a:lnTo>
                  <a:lnTo>
                    <a:pt x="29" y="349"/>
                  </a:lnTo>
                  <a:lnTo>
                    <a:pt x="22" y="343"/>
                  </a:lnTo>
                  <a:lnTo>
                    <a:pt x="19" y="336"/>
                  </a:lnTo>
                  <a:lnTo>
                    <a:pt x="19" y="327"/>
                  </a:lnTo>
                  <a:lnTo>
                    <a:pt x="29" y="324"/>
                  </a:lnTo>
                  <a:lnTo>
                    <a:pt x="32" y="317"/>
                  </a:lnTo>
                  <a:lnTo>
                    <a:pt x="32" y="308"/>
                  </a:lnTo>
                  <a:lnTo>
                    <a:pt x="25" y="301"/>
                  </a:lnTo>
                  <a:lnTo>
                    <a:pt x="19" y="298"/>
                  </a:lnTo>
                  <a:lnTo>
                    <a:pt x="13" y="298"/>
                  </a:lnTo>
                  <a:lnTo>
                    <a:pt x="6" y="305"/>
                  </a:lnTo>
                  <a:lnTo>
                    <a:pt x="0" y="314"/>
                  </a:lnTo>
                  <a:lnTo>
                    <a:pt x="0" y="327"/>
                  </a:lnTo>
                  <a:lnTo>
                    <a:pt x="0" y="343"/>
                  </a:lnTo>
                  <a:lnTo>
                    <a:pt x="6" y="352"/>
                  </a:lnTo>
                  <a:lnTo>
                    <a:pt x="16" y="358"/>
                  </a:lnTo>
                  <a:lnTo>
                    <a:pt x="29" y="365"/>
                  </a:lnTo>
                  <a:lnTo>
                    <a:pt x="41" y="368"/>
                  </a:lnTo>
                  <a:lnTo>
                    <a:pt x="54" y="368"/>
                  </a:lnTo>
                  <a:lnTo>
                    <a:pt x="67" y="365"/>
                  </a:lnTo>
                  <a:lnTo>
                    <a:pt x="67" y="371"/>
                  </a:lnTo>
                  <a:lnTo>
                    <a:pt x="70" y="374"/>
                  </a:lnTo>
                  <a:lnTo>
                    <a:pt x="57" y="381"/>
                  </a:lnTo>
                  <a:lnTo>
                    <a:pt x="48" y="384"/>
                  </a:lnTo>
                  <a:lnTo>
                    <a:pt x="38" y="387"/>
                  </a:lnTo>
                  <a:lnTo>
                    <a:pt x="25" y="384"/>
                  </a:lnTo>
                  <a:lnTo>
                    <a:pt x="22" y="384"/>
                  </a:lnTo>
                  <a:lnTo>
                    <a:pt x="16" y="384"/>
                  </a:lnTo>
                  <a:lnTo>
                    <a:pt x="13" y="387"/>
                  </a:lnTo>
                  <a:lnTo>
                    <a:pt x="9" y="390"/>
                  </a:lnTo>
                  <a:lnTo>
                    <a:pt x="9" y="397"/>
                  </a:lnTo>
                  <a:lnTo>
                    <a:pt x="13" y="400"/>
                  </a:lnTo>
                  <a:lnTo>
                    <a:pt x="16" y="403"/>
                  </a:lnTo>
                  <a:lnTo>
                    <a:pt x="19" y="406"/>
                  </a:lnTo>
                  <a:lnTo>
                    <a:pt x="35" y="409"/>
                  </a:lnTo>
                  <a:lnTo>
                    <a:pt x="48" y="403"/>
                  </a:lnTo>
                  <a:lnTo>
                    <a:pt x="60" y="393"/>
                  </a:lnTo>
                  <a:lnTo>
                    <a:pt x="70" y="384"/>
                  </a:lnTo>
                  <a:lnTo>
                    <a:pt x="67" y="393"/>
                  </a:lnTo>
                  <a:lnTo>
                    <a:pt x="64" y="406"/>
                  </a:lnTo>
                  <a:lnTo>
                    <a:pt x="60" y="416"/>
                  </a:lnTo>
                  <a:lnTo>
                    <a:pt x="54" y="425"/>
                  </a:lnTo>
                  <a:lnTo>
                    <a:pt x="41" y="441"/>
                  </a:lnTo>
                  <a:lnTo>
                    <a:pt x="25" y="457"/>
                  </a:lnTo>
                  <a:lnTo>
                    <a:pt x="13" y="473"/>
                  </a:lnTo>
                  <a:lnTo>
                    <a:pt x="3" y="492"/>
                  </a:lnTo>
                  <a:lnTo>
                    <a:pt x="0" y="501"/>
                  </a:lnTo>
                  <a:lnTo>
                    <a:pt x="0" y="511"/>
                  </a:lnTo>
                  <a:lnTo>
                    <a:pt x="3" y="517"/>
                  </a:lnTo>
                  <a:lnTo>
                    <a:pt x="9" y="520"/>
                  </a:lnTo>
                  <a:lnTo>
                    <a:pt x="16" y="523"/>
                  </a:lnTo>
                  <a:lnTo>
                    <a:pt x="25" y="520"/>
                  </a:lnTo>
                  <a:lnTo>
                    <a:pt x="35" y="514"/>
                  </a:lnTo>
                  <a:lnTo>
                    <a:pt x="45" y="504"/>
                  </a:lnTo>
                  <a:lnTo>
                    <a:pt x="54" y="485"/>
                  </a:lnTo>
                  <a:lnTo>
                    <a:pt x="64" y="460"/>
                  </a:lnTo>
                  <a:lnTo>
                    <a:pt x="70" y="435"/>
                  </a:lnTo>
                  <a:lnTo>
                    <a:pt x="76" y="409"/>
                  </a:lnTo>
                  <a:lnTo>
                    <a:pt x="80" y="416"/>
                  </a:lnTo>
                  <a:lnTo>
                    <a:pt x="86" y="425"/>
                  </a:lnTo>
                  <a:lnTo>
                    <a:pt x="92" y="428"/>
                  </a:lnTo>
                  <a:lnTo>
                    <a:pt x="102" y="431"/>
                  </a:lnTo>
                  <a:lnTo>
                    <a:pt x="108" y="431"/>
                  </a:lnTo>
                  <a:lnTo>
                    <a:pt x="111" y="431"/>
                  </a:lnTo>
                  <a:lnTo>
                    <a:pt x="115" y="428"/>
                  </a:lnTo>
                  <a:lnTo>
                    <a:pt x="115" y="425"/>
                  </a:lnTo>
                  <a:lnTo>
                    <a:pt x="115" y="419"/>
                  </a:lnTo>
                  <a:lnTo>
                    <a:pt x="115" y="416"/>
                  </a:lnTo>
                  <a:lnTo>
                    <a:pt x="111" y="412"/>
                  </a:lnTo>
                  <a:lnTo>
                    <a:pt x="108" y="412"/>
                  </a:lnTo>
                  <a:lnTo>
                    <a:pt x="99" y="409"/>
                  </a:lnTo>
                  <a:lnTo>
                    <a:pt x="89" y="403"/>
                  </a:lnTo>
                  <a:lnTo>
                    <a:pt x="83" y="397"/>
                  </a:lnTo>
                  <a:lnTo>
                    <a:pt x="76" y="390"/>
                  </a:lnTo>
                  <a:lnTo>
                    <a:pt x="76" y="374"/>
                  </a:lnTo>
                  <a:lnTo>
                    <a:pt x="76" y="362"/>
                  </a:lnTo>
                  <a:lnTo>
                    <a:pt x="89" y="358"/>
                  </a:lnTo>
                  <a:lnTo>
                    <a:pt x="99" y="355"/>
                  </a:lnTo>
                  <a:lnTo>
                    <a:pt x="105" y="349"/>
                  </a:lnTo>
                  <a:lnTo>
                    <a:pt x="111" y="339"/>
                  </a:lnTo>
                  <a:lnTo>
                    <a:pt x="124" y="324"/>
                  </a:lnTo>
                  <a:lnTo>
                    <a:pt x="127" y="305"/>
                  </a:lnTo>
                  <a:lnTo>
                    <a:pt x="127" y="282"/>
                  </a:lnTo>
                  <a:lnTo>
                    <a:pt x="118" y="263"/>
                  </a:lnTo>
                  <a:lnTo>
                    <a:pt x="115" y="254"/>
                  </a:lnTo>
                  <a:lnTo>
                    <a:pt x="105" y="244"/>
                  </a:lnTo>
                  <a:lnTo>
                    <a:pt x="95" y="238"/>
                  </a:lnTo>
                  <a:lnTo>
                    <a:pt x="86" y="228"/>
                  </a:lnTo>
                  <a:lnTo>
                    <a:pt x="92" y="241"/>
                  </a:lnTo>
                  <a:lnTo>
                    <a:pt x="95" y="257"/>
                  </a:lnTo>
                  <a:lnTo>
                    <a:pt x="95" y="270"/>
                  </a:lnTo>
                  <a:lnTo>
                    <a:pt x="92" y="282"/>
                  </a:lnTo>
                  <a:lnTo>
                    <a:pt x="99" y="292"/>
                  </a:lnTo>
                  <a:lnTo>
                    <a:pt x="105" y="298"/>
                  </a:lnTo>
                  <a:lnTo>
                    <a:pt x="108" y="311"/>
                  </a:lnTo>
                  <a:lnTo>
                    <a:pt x="105" y="320"/>
                  </a:lnTo>
                  <a:lnTo>
                    <a:pt x="102" y="330"/>
                  </a:lnTo>
                  <a:lnTo>
                    <a:pt x="95" y="339"/>
                  </a:lnTo>
                  <a:lnTo>
                    <a:pt x="89" y="346"/>
                  </a:lnTo>
                  <a:lnTo>
                    <a:pt x="76" y="349"/>
                  </a:lnTo>
                  <a:lnTo>
                    <a:pt x="73" y="317"/>
                  </a:lnTo>
                  <a:lnTo>
                    <a:pt x="64" y="285"/>
                  </a:lnTo>
                  <a:lnTo>
                    <a:pt x="54" y="260"/>
                  </a:lnTo>
                  <a:lnTo>
                    <a:pt x="41" y="235"/>
                  </a:lnTo>
                  <a:lnTo>
                    <a:pt x="51" y="244"/>
                  </a:lnTo>
                  <a:lnTo>
                    <a:pt x="64" y="254"/>
                  </a:lnTo>
                  <a:lnTo>
                    <a:pt x="73" y="263"/>
                  </a:lnTo>
                  <a:lnTo>
                    <a:pt x="83" y="276"/>
                  </a:lnTo>
                  <a:lnTo>
                    <a:pt x="76" y="254"/>
                  </a:lnTo>
                  <a:lnTo>
                    <a:pt x="67" y="235"/>
                  </a:lnTo>
                  <a:lnTo>
                    <a:pt x="51" y="219"/>
                  </a:lnTo>
                  <a:lnTo>
                    <a:pt x="25" y="200"/>
                  </a:lnTo>
                  <a:lnTo>
                    <a:pt x="25" y="187"/>
                  </a:lnTo>
                  <a:lnTo>
                    <a:pt x="29" y="178"/>
                  </a:lnTo>
                  <a:lnTo>
                    <a:pt x="35" y="171"/>
                  </a:lnTo>
                  <a:lnTo>
                    <a:pt x="41" y="168"/>
                  </a:lnTo>
                  <a:lnTo>
                    <a:pt x="51" y="165"/>
                  </a:lnTo>
                  <a:lnTo>
                    <a:pt x="60" y="171"/>
                  </a:lnTo>
                  <a:lnTo>
                    <a:pt x="64" y="178"/>
                  </a:lnTo>
                  <a:lnTo>
                    <a:pt x="64" y="184"/>
                  </a:lnTo>
                  <a:close/>
                  <a:moveTo>
                    <a:pt x="127" y="124"/>
                  </a:moveTo>
                  <a:lnTo>
                    <a:pt x="127" y="127"/>
                  </a:lnTo>
                  <a:lnTo>
                    <a:pt x="137" y="149"/>
                  </a:lnTo>
                  <a:lnTo>
                    <a:pt x="150" y="165"/>
                  </a:lnTo>
                  <a:lnTo>
                    <a:pt x="159" y="178"/>
                  </a:lnTo>
                  <a:lnTo>
                    <a:pt x="169" y="187"/>
                  </a:lnTo>
                  <a:lnTo>
                    <a:pt x="178" y="193"/>
                  </a:lnTo>
                  <a:lnTo>
                    <a:pt x="185" y="197"/>
                  </a:lnTo>
                  <a:lnTo>
                    <a:pt x="191" y="197"/>
                  </a:lnTo>
                  <a:lnTo>
                    <a:pt x="197" y="193"/>
                  </a:lnTo>
                  <a:lnTo>
                    <a:pt x="197" y="190"/>
                  </a:lnTo>
                  <a:lnTo>
                    <a:pt x="197" y="184"/>
                  </a:lnTo>
                  <a:lnTo>
                    <a:pt x="194" y="178"/>
                  </a:lnTo>
                  <a:lnTo>
                    <a:pt x="191" y="168"/>
                  </a:lnTo>
                  <a:lnTo>
                    <a:pt x="181" y="159"/>
                  </a:lnTo>
                  <a:lnTo>
                    <a:pt x="169" y="146"/>
                  </a:lnTo>
                  <a:lnTo>
                    <a:pt x="150" y="136"/>
                  </a:lnTo>
                  <a:lnTo>
                    <a:pt x="127" y="127"/>
                  </a:lnTo>
                  <a:lnTo>
                    <a:pt x="127" y="124"/>
                  </a:lnTo>
                  <a:close/>
                  <a:moveTo>
                    <a:pt x="54" y="35"/>
                  </a:moveTo>
                  <a:lnTo>
                    <a:pt x="60" y="19"/>
                  </a:lnTo>
                  <a:lnTo>
                    <a:pt x="70" y="6"/>
                  </a:lnTo>
                  <a:lnTo>
                    <a:pt x="83" y="0"/>
                  </a:lnTo>
                  <a:lnTo>
                    <a:pt x="102" y="0"/>
                  </a:lnTo>
                  <a:lnTo>
                    <a:pt x="92" y="19"/>
                  </a:lnTo>
                  <a:lnTo>
                    <a:pt x="89" y="38"/>
                  </a:lnTo>
                  <a:lnTo>
                    <a:pt x="89" y="54"/>
                  </a:lnTo>
                  <a:lnTo>
                    <a:pt x="95" y="70"/>
                  </a:lnTo>
                  <a:lnTo>
                    <a:pt x="86" y="73"/>
                  </a:lnTo>
                  <a:lnTo>
                    <a:pt x="80" y="79"/>
                  </a:lnTo>
                  <a:lnTo>
                    <a:pt x="73" y="86"/>
                  </a:lnTo>
                  <a:lnTo>
                    <a:pt x="73" y="95"/>
                  </a:lnTo>
                  <a:lnTo>
                    <a:pt x="54" y="89"/>
                  </a:lnTo>
                  <a:lnTo>
                    <a:pt x="38" y="89"/>
                  </a:lnTo>
                  <a:lnTo>
                    <a:pt x="19" y="92"/>
                  </a:lnTo>
                  <a:lnTo>
                    <a:pt x="0" y="98"/>
                  </a:lnTo>
                  <a:lnTo>
                    <a:pt x="0" y="82"/>
                  </a:lnTo>
                  <a:lnTo>
                    <a:pt x="6" y="70"/>
                  </a:lnTo>
                  <a:lnTo>
                    <a:pt x="19" y="60"/>
                  </a:lnTo>
                  <a:lnTo>
                    <a:pt x="35" y="54"/>
                  </a:lnTo>
                  <a:lnTo>
                    <a:pt x="19" y="44"/>
                  </a:lnTo>
                  <a:lnTo>
                    <a:pt x="6" y="32"/>
                  </a:lnTo>
                  <a:lnTo>
                    <a:pt x="3" y="25"/>
                  </a:lnTo>
                  <a:lnTo>
                    <a:pt x="0" y="16"/>
                  </a:lnTo>
                  <a:lnTo>
                    <a:pt x="0" y="9"/>
                  </a:lnTo>
                  <a:lnTo>
                    <a:pt x="0" y="0"/>
                  </a:lnTo>
                  <a:lnTo>
                    <a:pt x="9" y="0"/>
                  </a:lnTo>
                  <a:lnTo>
                    <a:pt x="16" y="0"/>
                  </a:lnTo>
                  <a:lnTo>
                    <a:pt x="25" y="3"/>
                  </a:lnTo>
                  <a:lnTo>
                    <a:pt x="32" y="6"/>
                  </a:lnTo>
                  <a:lnTo>
                    <a:pt x="45" y="19"/>
                  </a:lnTo>
                  <a:lnTo>
                    <a:pt x="54" y="35"/>
                  </a:lnTo>
                  <a:close/>
                  <a:moveTo>
                    <a:pt x="115" y="130"/>
                  </a:moveTo>
                  <a:lnTo>
                    <a:pt x="124" y="149"/>
                  </a:lnTo>
                  <a:lnTo>
                    <a:pt x="130" y="168"/>
                  </a:lnTo>
                  <a:lnTo>
                    <a:pt x="130" y="181"/>
                  </a:lnTo>
                  <a:lnTo>
                    <a:pt x="127" y="190"/>
                  </a:lnTo>
                  <a:lnTo>
                    <a:pt x="124" y="203"/>
                  </a:lnTo>
                  <a:lnTo>
                    <a:pt x="115" y="209"/>
                  </a:lnTo>
                  <a:lnTo>
                    <a:pt x="108" y="216"/>
                  </a:lnTo>
                  <a:lnTo>
                    <a:pt x="102" y="216"/>
                  </a:lnTo>
                  <a:lnTo>
                    <a:pt x="99" y="212"/>
                  </a:lnTo>
                  <a:lnTo>
                    <a:pt x="92" y="209"/>
                  </a:lnTo>
                  <a:lnTo>
                    <a:pt x="92" y="206"/>
                  </a:lnTo>
                  <a:lnTo>
                    <a:pt x="89" y="200"/>
                  </a:lnTo>
                  <a:lnTo>
                    <a:pt x="92" y="193"/>
                  </a:lnTo>
                  <a:lnTo>
                    <a:pt x="95" y="190"/>
                  </a:lnTo>
                  <a:lnTo>
                    <a:pt x="105" y="178"/>
                  </a:lnTo>
                  <a:lnTo>
                    <a:pt x="111" y="162"/>
                  </a:lnTo>
                  <a:lnTo>
                    <a:pt x="115" y="149"/>
                  </a:lnTo>
                  <a:lnTo>
                    <a:pt x="115" y="130"/>
                  </a:lnTo>
                  <a:close/>
                  <a:moveTo>
                    <a:pt x="134" y="114"/>
                  </a:moveTo>
                  <a:lnTo>
                    <a:pt x="150" y="124"/>
                  </a:lnTo>
                  <a:lnTo>
                    <a:pt x="172" y="130"/>
                  </a:lnTo>
                  <a:lnTo>
                    <a:pt x="181" y="130"/>
                  </a:lnTo>
                  <a:lnTo>
                    <a:pt x="194" y="127"/>
                  </a:lnTo>
                  <a:lnTo>
                    <a:pt x="204" y="124"/>
                  </a:lnTo>
                  <a:lnTo>
                    <a:pt x="213" y="114"/>
                  </a:lnTo>
                  <a:lnTo>
                    <a:pt x="216" y="108"/>
                  </a:lnTo>
                  <a:lnTo>
                    <a:pt x="216" y="101"/>
                  </a:lnTo>
                  <a:lnTo>
                    <a:pt x="216" y="95"/>
                  </a:lnTo>
                  <a:lnTo>
                    <a:pt x="213" y="92"/>
                  </a:lnTo>
                  <a:lnTo>
                    <a:pt x="207" y="89"/>
                  </a:lnTo>
                  <a:lnTo>
                    <a:pt x="201" y="89"/>
                  </a:lnTo>
                  <a:lnTo>
                    <a:pt x="197" y="89"/>
                  </a:lnTo>
                  <a:lnTo>
                    <a:pt x="191" y="95"/>
                  </a:lnTo>
                  <a:lnTo>
                    <a:pt x="178" y="105"/>
                  </a:lnTo>
                  <a:lnTo>
                    <a:pt x="166" y="111"/>
                  </a:lnTo>
                  <a:lnTo>
                    <a:pt x="150" y="111"/>
                  </a:lnTo>
                  <a:lnTo>
                    <a:pt x="134" y="114"/>
                  </a:lnTo>
                  <a:close/>
                  <a:moveTo>
                    <a:pt x="95" y="127"/>
                  </a:moveTo>
                  <a:lnTo>
                    <a:pt x="80" y="114"/>
                  </a:lnTo>
                  <a:lnTo>
                    <a:pt x="60" y="105"/>
                  </a:lnTo>
                  <a:lnTo>
                    <a:pt x="51" y="101"/>
                  </a:lnTo>
                  <a:lnTo>
                    <a:pt x="38" y="101"/>
                  </a:lnTo>
                  <a:lnTo>
                    <a:pt x="25" y="105"/>
                  </a:lnTo>
                  <a:lnTo>
                    <a:pt x="16" y="111"/>
                  </a:lnTo>
                  <a:lnTo>
                    <a:pt x="13" y="117"/>
                  </a:lnTo>
                  <a:lnTo>
                    <a:pt x="9" y="124"/>
                  </a:lnTo>
                  <a:lnTo>
                    <a:pt x="9" y="130"/>
                  </a:lnTo>
                  <a:lnTo>
                    <a:pt x="13" y="133"/>
                  </a:lnTo>
                  <a:lnTo>
                    <a:pt x="19" y="136"/>
                  </a:lnTo>
                  <a:lnTo>
                    <a:pt x="22" y="139"/>
                  </a:lnTo>
                  <a:lnTo>
                    <a:pt x="29" y="139"/>
                  </a:lnTo>
                  <a:lnTo>
                    <a:pt x="35" y="136"/>
                  </a:lnTo>
                  <a:lnTo>
                    <a:pt x="48" y="127"/>
                  </a:lnTo>
                  <a:lnTo>
                    <a:pt x="64" y="124"/>
                  </a:lnTo>
                  <a:lnTo>
                    <a:pt x="80" y="127"/>
                  </a:lnTo>
                  <a:lnTo>
                    <a:pt x="95" y="127"/>
                  </a:lnTo>
                  <a:close/>
                  <a:moveTo>
                    <a:pt x="130" y="95"/>
                  </a:moveTo>
                  <a:lnTo>
                    <a:pt x="115" y="79"/>
                  </a:lnTo>
                  <a:lnTo>
                    <a:pt x="105" y="60"/>
                  </a:lnTo>
                  <a:lnTo>
                    <a:pt x="105" y="47"/>
                  </a:lnTo>
                  <a:lnTo>
                    <a:pt x="105" y="38"/>
                  </a:lnTo>
                  <a:lnTo>
                    <a:pt x="108" y="25"/>
                  </a:lnTo>
                  <a:lnTo>
                    <a:pt x="115" y="16"/>
                  </a:lnTo>
                  <a:lnTo>
                    <a:pt x="121" y="13"/>
                  </a:lnTo>
                  <a:lnTo>
                    <a:pt x="124" y="9"/>
                  </a:lnTo>
                  <a:lnTo>
                    <a:pt x="130" y="9"/>
                  </a:lnTo>
                  <a:lnTo>
                    <a:pt x="137" y="13"/>
                  </a:lnTo>
                  <a:lnTo>
                    <a:pt x="140" y="16"/>
                  </a:lnTo>
                  <a:lnTo>
                    <a:pt x="140" y="22"/>
                  </a:lnTo>
                  <a:lnTo>
                    <a:pt x="140" y="28"/>
                  </a:lnTo>
                  <a:lnTo>
                    <a:pt x="137" y="35"/>
                  </a:lnTo>
                  <a:lnTo>
                    <a:pt x="130" y="47"/>
                  </a:lnTo>
                  <a:lnTo>
                    <a:pt x="127" y="63"/>
                  </a:lnTo>
                  <a:lnTo>
                    <a:pt x="127" y="79"/>
                  </a:lnTo>
                  <a:lnTo>
                    <a:pt x="130" y="95"/>
                  </a:lnTo>
                  <a:close/>
                  <a:moveTo>
                    <a:pt x="92" y="92"/>
                  </a:moveTo>
                  <a:lnTo>
                    <a:pt x="95" y="89"/>
                  </a:lnTo>
                  <a:lnTo>
                    <a:pt x="102" y="86"/>
                  </a:lnTo>
                  <a:lnTo>
                    <a:pt x="105" y="89"/>
                  </a:lnTo>
                  <a:lnTo>
                    <a:pt x="111" y="92"/>
                  </a:lnTo>
                  <a:lnTo>
                    <a:pt x="115" y="95"/>
                  </a:lnTo>
                  <a:lnTo>
                    <a:pt x="115" y="101"/>
                  </a:lnTo>
                  <a:lnTo>
                    <a:pt x="115" y="105"/>
                  </a:lnTo>
                  <a:lnTo>
                    <a:pt x="111" y="111"/>
                  </a:lnTo>
                  <a:lnTo>
                    <a:pt x="105" y="114"/>
                  </a:lnTo>
                  <a:lnTo>
                    <a:pt x="102" y="114"/>
                  </a:lnTo>
                  <a:lnTo>
                    <a:pt x="95" y="114"/>
                  </a:lnTo>
                  <a:lnTo>
                    <a:pt x="92" y="111"/>
                  </a:lnTo>
                  <a:lnTo>
                    <a:pt x="89" y="105"/>
                  </a:lnTo>
                  <a:lnTo>
                    <a:pt x="86" y="101"/>
                  </a:lnTo>
                  <a:lnTo>
                    <a:pt x="89" y="95"/>
                  </a:lnTo>
                  <a:lnTo>
                    <a:pt x="92" y="92"/>
                  </a:lnTo>
                  <a:close/>
                  <a:moveTo>
                    <a:pt x="185" y="63"/>
                  </a:moveTo>
                  <a:lnTo>
                    <a:pt x="188" y="54"/>
                  </a:lnTo>
                  <a:lnTo>
                    <a:pt x="191" y="51"/>
                  </a:lnTo>
                  <a:lnTo>
                    <a:pt x="194" y="47"/>
                  </a:lnTo>
                  <a:lnTo>
                    <a:pt x="201" y="47"/>
                  </a:lnTo>
                  <a:lnTo>
                    <a:pt x="207" y="51"/>
                  </a:lnTo>
                  <a:lnTo>
                    <a:pt x="210" y="57"/>
                  </a:lnTo>
                  <a:lnTo>
                    <a:pt x="210" y="63"/>
                  </a:lnTo>
                  <a:lnTo>
                    <a:pt x="204" y="73"/>
                  </a:lnTo>
                  <a:lnTo>
                    <a:pt x="201" y="79"/>
                  </a:lnTo>
                  <a:lnTo>
                    <a:pt x="194" y="82"/>
                  </a:lnTo>
                  <a:lnTo>
                    <a:pt x="188" y="86"/>
                  </a:lnTo>
                  <a:lnTo>
                    <a:pt x="181" y="86"/>
                  </a:lnTo>
                  <a:lnTo>
                    <a:pt x="175" y="82"/>
                  </a:lnTo>
                  <a:lnTo>
                    <a:pt x="169" y="82"/>
                  </a:lnTo>
                  <a:lnTo>
                    <a:pt x="162" y="76"/>
                  </a:lnTo>
                  <a:lnTo>
                    <a:pt x="156" y="70"/>
                  </a:lnTo>
                  <a:lnTo>
                    <a:pt x="153" y="60"/>
                  </a:lnTo>
                  <a:lnTo>
                    <a:pt x="150" y="51"/>
                  </a:lnTo>
                  <a:lnTo>
                    <a:pt x="150" y="41"/>
                  </a:lnTo>
                  <a:lnTo>
                    <a:pt x="153" y="32"/>
                  </a:lnTo>
                  <a:lnTo>
                    <a:pt x="159" y="22"/>
                  </a:lnTo>
                  <a:lnTo>
                    <a:pt x="166" y="16"/>
                  </a:lnTo>
                  <a:lnTo>
                    <a:pt x="175" y="6"/>
                  </a:lnTo>
                  <a:lnTo>
                    <a:pt x="185" y="3"/>
                  </a:lnTo>
                  <a:lnTo>
                    <a:pt x="204" y="0"/>
                  </a:lnTo>
                  <a:lnTo>
                    <a:pt x="216" y="0"/>
                  </a:lnTo>
                  <a:lnTo>
                    <a:pt x="229" y="3"/>
                  </a:lnTo>
                  <a:lnTo>
                    <a:pt x="242" y="6"/>
                  </a:lnTo>
                  <a:lnTo>
                    <a:pt x="264" y="19"/>
                  </a:lnTo>
                  <a:lnTo>
                    <a:pt x="283" y="32"/>
                  </a:lnTo>
                  <a:lnTo>
                    <a:pt x="318" y="51"/>
                  </a:lnTo>
                  <a:lnTo>
                    <a:pt x="357" y="63"/>
                  </a:lnTo>
                  <a:lnTo>
                    <a:pt x="360" y="51"/>
                  </a:lnTo>
                  <a:lnTo>
                    <a:pt x="353" y="35"/>
                  </a:lnTo>
                  <a:lnTo>
                    <a:pt x="350" y="28"/>
                  </a:lnTo>
                  <a:lnTo>
                    <a:pt x="344" y="22"/>
                  </a:lnTo>
                  <a:lnTo>
                    <a:pt x="337" y="19"/>
                  </a:lnTo>
                  <a:lnTo>
                    <a:pt x="328" y="19"/>
                  </a:lnTo>
                  <a:lnTo>
                    <a:pt x="325" y="28"/>
                  </a:lnTo>
                  <a:lnTo>
                    <a:pt x="318" y="32"/>
                  </a:lnTo>
                  <a:lnTo>
                    <a:pt x="309" y="32"/>
                  </a:lnTo>
                  <a:lnTo>
                    <a:pt x="302" y="25"/>
                  </a:lnTo>
                  <a:lnTo>
                    <a:pt x="302" y="19"/>
                  </a:lnTo>
                  <a:lnTo>
                    <a:pt x="302" y="13"/>
                  </a:lnTo>
                  <a:lnTo>
                    <a:pt x="306" y="6"/>
                  </a:lnTo>
                  <a:lnTo>
                    <a:pt x="315" y="0"/>
                  </a:lnTo>
                  <a:lnTo>
                    <a:pt x="331" y="0"/>
                  </a:lnTo>
                  <a:lnTo>
                    <a:pt x="344" y="0"/>
                  </a:lnTo>
                  <a:lnTo>
                    <a:pt x="353" y="6"/>
                  </a:lnTo>
                  <a:lnTo>
                    <a:pt x="363" y="16"/>
                  </a:lnTo>
                  <a:lnTo>
                    <a:pt x="366" y="28"/>
                  </a:lnTo>
                  <a:lnTo>
                    <a:pt x="369" y="41"/>
                  </a:lnTo>
                  <a:lnTo>
                    <a:pt x="369" y="54"/>
                  </a:lnTo>
                  <a:lnTo>
                    <a:pt x="369" y="67"/>
                  </a:lnTo>
                  <a:lnTo>
                    <a:pt x="373" y="67"/>
                  </a:lnTo>
                  <a:lnTo>
                    <a:pt x="379" y="67"/>
                  </a:lnTo>
                  <a:lnTo>
                    <a:pt x="382" y="57"/>
                  </a:lnTo>
                  <a:lnTo>
                    <a:pt x="388" y="47"/>
                  </a:lnTo>
                  <a:lnTo>
                    <a:pt x="388" y="38"/>
                  </a:lnTo>
                  <a:lnTo>
                    <a:pt x="388" y="25"/>
                  </a:lnTo>
                  <a:lnTo>
                    <a:pt x="385" y="19"/>
                  </a:lnTo>
                  <a:lnTo>
                    <a:pt x="388" y="16"/>
                  </a:lnTo>
                  <a:lnTo>
                    <a:pt x="392" y="13"/>
                  </a:lnTo>
                  <a:lnTo>
                    <a:pt x="395" y="9"/>
                  </a:lnTo>
                  <a:lnTo>
                    <a:pt x="398" y="9"/>
                  </a:lnTo>
                  <a:lnTo>
                    <a:pt x="404" y="13"/>
                  </a:lnTo>
                  <a:lnTo>
                    <a:pt x="408" y="16"/>
                  </a:lnTo>
                  <a:lnTo>
                    <a:pt x="411" y="19"/>
                  </a:lnTo>
                  <a:lnTo>
                    <a:pt x="411" y="35"/>
                  </a:lnTo>
                  <a:lnTo>
                    <a:pt x="408" y="47"/>
                  </a:lnTo>
                  <a:lnTo>
                    <a:pt x="398" y="60"/>
                  </a:lnTo>
                  <a:lnTo>
                    <a:pt x="385" y="67"/>
                  </a:lnTo>
                  <a:lnTo>
                    <a:pt x="398" y="67"/>
                  </a:lnTo>
                  <a:lnTo>
                    <a:pt x="408" y="63"/>
                  </a:lnTo>
                  <a:lnTo>
                    <a:pt x="417" y="60"/>
                  </a:lnTo>
                  <a:lnTo>
                    <a:pt x="430" y="54"/>
                  </a:lnTo>
                  <a:lnTo>
                    <a:pt x="446" y="41"/>
                  </a:lnTo>
                  <a:lnTo>
                    <a:pt x="462" y="25"/>
                  </a:lnTo>
                  <a:lnTo>
                    <a:pt x="478" y="9"/>
                  </a:lnTo>
                  <a:lnTo>
                    <a:pt x="497" y="3"/>
                  </a:lnTo>
                  <a:lnTo>
                    <a:pt x="506" y="0"/>
                  </a:lnTo>
                  <a:lnTo>
                    <a:pt x="516" y="0"/>
                  </a:lnTo>
                  <a:lnTo>
                    <a:pt x="522" y="3"/>
                  </a:lnTo>
                  <a:lnTo>
                    <a:pt x="525" y="9"/>
                  </a:lnTo>
                  <a:lnTo>
                    <a:pt x="525" y="16"/>
                  </a:lnTo>
                  <a:lnTo>
                    <a:pt x="525" y="25"/>
                  </a:lnTo>
                  <a:lnTo>
                    <a:pt x="519" y="35"/>
                  </a:lnTo>
                  <a:lnTo>
                    <a:pt x="509" y="44"/>
                  </a:lnTo>
                  <a:lnTo>
                    <a:pt x="487" y="54"/>
                  </a:lnTo>
                  <a:lnTo>
                    <a:pt x="465" y="63"/>
                  </a:lnTo>
                  <a:lnTo>
                    <a:pt x="439" y="70"/>
                  </a:lnTo>
                  <a:lnTo>
                    <a:pt x="411" y="76"/>
                  </a:lnTo>
                  <a:lnTo>
                    <a:pt x="420" y="79"/>
                  </a:lnTo>
                  <a:lnTo>
                    <a:pt x="427" y="86"/>
                  </a:lnTo>
                  <a:lnTo>
                    <a:pt x="433" y="92"/>
                  </a:lnTo>
                  <a:lnTo>
                    <a:pt x="436" y="101"/>
                  </a:lnTo>
                  <a:lnTo>
                    <a:pt x="436" y="108"/>
                  </a:lnTo>
                  <a:lnTo>
                    <a:pt x="433" y="111"/>
                  </a:lnTo>
                  <a:lnTo>
                    <a:pt x="430" y="114"/>
                  </a:lnTo>
                  <a:lnTo>
                    <a:pt x="427" y="114"/>
                  </a:lnTo>
                  <a:lnTo>
                    <a:pt x="423" y="114"/>
                  </a:lnTo>
                  <a:lnTo>
                    <a:pt x="420" y="114"/>
                  </a:lnTo>
                  <a:lnTo>
                    <a:pt x="417" y="111"/>
                  </a:lnTo>
                  <a:lnTo>
                    <a:pt x="414" y="105"/>
                  </a:lnTo>
                  <a:lnTo>
                    <a:pt x="411" y="95"/>
                  </a:lnTo>
                  <a:lnTo>
                    <a:pt x="408" y="89"/>
                  </a:lnTo>
                  <a:lnTo>
                    <a:pt x="401" y="82"/>
                  </a:lnTo>
                  <a:lnTo>
                    <a:pt x="392" y="76"/>
                  </a:lnTo>
                  <a:lnTo>
                    <a:pt x="379" y="76"/>
                  </a:lnTo>
                  <a:lnTo>
                    <a:pt x="366" y="76"/>
                  </a:lnTo>
                  <a:lnTo>
                    <a:pt x="363" y="89"/>
                  </a:lnTo>
                  <a:lnTo>
                    <a:pt x="357" y="98"/>
                  </a:lnTo>
                  <a:lnTo>
                    <a:pt x="350" y="105"/>
                  </a:lnTo>
                  <a:lnTo>
                    <a:pt x="344" y="111"/>
                  </a:lnTo>
                  <a:lnTo>
                    <a:pt x="325" y="120"/>
                  </a:lnTo>
                  <a:lnTo>
                    <a:pt x="306" y="127"/>
                  </a:lnTo>
                  <a:lnTo>
                    <a:pt x="287" y="124"/>
                  </a:lnTo>
                  <a:lnTo>
                    <a:pt x="264" y="117"/>
                  </a:lnTo>
                  <a:lnTo>
                    <a:pt x="255" y="111"/>
                  </a:lnTo>
                  <a:lnTo>
                    <a:pt x="245" y="105"/>
                  </a:lnTo>
                  <a:lnTo>
                    <a:pt x="239" y="95"/>
                  </a:lnTo>
                  <a:lnTo>
                    <a:pt x="232" y="86"/>
                  </a:lnTo>
                  <a:lnTo>
                    <a:pt x="245" y="92"/>
                  </a:lnTo>
                  <a:lnTo>
                    <a:pt x="258" y="95"/>
                  </a:lnTo>
                  <a:lnTo>
                    <a:pt x="274" y="95"/>
                  </a:lnTo>
                  <a:lnTo>
                    <a:pt x="283" y="92"/>
                  </a:lnTo>
                  <a:lnTo>
                    <a:pt x="293" y="98"/>
                  </a:lnTo>
                  <a:lnTo>
                    <a:pt x="302" y="105"/>
                  </a:lnTo>
                  <a:lnTo>
                    <a:pt x="312" y="108"/>
                  </a:lnTo>
                  <a:lnTo>
                    <a:pt x="322" y="105"/>
                  </a:lnTo>
                  <a:lnTo>
                    <a:pt x="331" y="101"/>
                  </a:lnTo>
                  <a:lnTo>
                    <a:pt x="341" y="95"/>
                  </a:lnTo>
                  <a:lnTo>
                    <a:pt x="347" y="86"/>
                  </a:lnTo>
                  <a:lnTo>
                    <a:pt x="353" y="76"/>
                  </a:lnTo>
                  <a:lnTo>
                    <a:pt x="318" y="73"/>
                  </a:lnTo>
                  <a:lnTo>
                    <a:pt x="290" y="63"/>
                  </a:lnTo>
                  <a:lnTo>
                    <a:pt x="261" y="54"/>
                  </a:lnTo>
                  <a:lnTo>
                    <a:pt x="239" y="38"/>
                  </a:lnTo>
                  <a:lnTo>
                    <a:pt x="245" y="51"/>
                  </a:lnTo>
                  <a:lnTo>
                    <a:pt x="255" y="63"/>
                  </a:lnTo>
                  <a:lnTo>
                    <a:pt x="264" y="73"/>
                  </a:lnTo>
                  <a:lnTo>
                    <a:pt x="277" y="82"/>
                  </a:lnTo>
                  <a:lnTo>
                    <a:pt x="258" y="76"/>
                  </a:lnTo>
                  <a:lnTo>
                    <a:pt x="239" y="67"/>
                  </a:lnTo>
                  <a:lnTo>
                    <a:pt x="220" y="47"/>
                  </a:lnTo>
                  <a:lnTo>
                    <a:pt x="204" y="25"/>
                  </a:lnTo>
                  <a:lnTo>
                    <a:pt x="191" y="25"/>
                  </a:lnTo>
                  <a:lnTo>
                    <a:pt x="181" y="28"/>
                  </a:lnTo>
                  <a:lnTo>
                    <a:pt x="172" y="35"/>
                  </a:lnTo>
                  <a:lnTo>
                    <a:pt x="169" y="41"/>
                  </a:lnTo>
                  <a:lnTo>
                    <a:pt x="169" y="51"/>
                  </a:lnTo>
                  <a:lnTo>
                    <a:pt x="172" y="60"/>
                  </a:lnTo>
                  <a:lnTo>
                    <a:pt x="178" y="63"/>
                  </a:lnTo>
                  <a:lnTo>
                    <a:pt x="185"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56BEABC4-36D4-561B-1A26-F661D5F57130}"/>
                </a:ext>
              </a:extLst>
            </p:cNvPr>
            <p:cNvSpPr>
              <a:spLocks noEditPoints="1"/>
            </p:cNvSpPr>
            <p:nvPr/>
          </p:nvSpPr>
          <p:spPr bwMode="auto">
            <a:xfrm>
              <a:off x="9845" y="594"/>
              <a:ext cx="1626" cy="810"/>
            </a:xfrm>
            <a:custGeom>
              <a:avLst/>
              <a:gdLst>
                <a:gd name="T0" fmla="*/ 461 w 525"/>
                <a:gd name="T1" fmla="*/ 209 h 523"/>
                <a:gd name="T2" fmla="*/ 449 w 525"/>
                <a:gd name="T3" fmla="*/ 162 h 523"/>
                <a:gd name="T4" fmla="*/ 519 w 525"/>
                <a:gd name="T5" fmla="*/ 174 h 523"/>
                <a:gd name="T6" fmla="*/ 474 w 525"/>
                <a:gd name="T7" fmla="*/ 317 h 523"/>
                <a:gd name="T8" fmla="*/ 496 w 525"/>
                <a:gd name="T9" fmla="*/ 324 h 523"/>
                <a:gd name="T10" fmla="*/ 525 w 525"/>
                <a:gd name="T11" fmla="*/ 327 h 523"/>
                <a:gd name="T12" fmla="*/ 458 w 525"/>
                <a:gd name="T13" fmla="*/ 371 h 523"/>
                <a:gd name="T14" fmla="*/ 512 w 525"/>
                <a:gd name="T15" fmla="*/ 387 h 523"/>
                <a:gd name="T16" fmla="*/ 465 w 525"/>
                <a:gd name="T17" fmla="*/ 393 h 523"/>
                <a:gd name="T18" fmla="*/ 512 w 525"/>
                <a:gd name="T19" fmla="*/ 473 h 523"/>
                <a:gd name="T20" fmla="*/ 490 w 525"/>
                <a:gd name="T21" fmla="*/ 514 h 523"/>
                <a:gd name="T22" fmla="*/ 433 w 525"/>
                <a:gd name="T23" fmla="*/ 428 h 523"/>
                <a:gd name="T24" fmla="*/ 414 w 525"/>
                <a:gd name="T25" fmla="*/ 412 h 523"/>
                <a:gd name="T26" fmla="*/ 436 w 525"/>
                <a:gd name="T27" fmla="*/ 358 h 523"/>
                <a:gd name="T28" fmla="*/ 410 w 525"/>
                <a:gd name="T29" fmla="*/ 254 h 523"/>
                <a:gd name="T30" fmla="*/ 426 w 525"/>
                <a:gd name="T31" fmla="*/ 292 h 523"/>
                <a:gd name="T32" fmla="*/ 452 w 525"/>
                <a:gd name="T33" fmla="*/ 317 h 523"/>
                <a:gd name="T34" fmla="*/ 449 w 525"/>
                <a:gd name="T35" fmla="*/ 254 h 523"/>
                <a:gd name="T36" fmla="*/ 474 w 525"/>
                <a:gd name="T37" fmla="*/ 165 h 523"/>
                <a:gd name="T38" fmla="*/ 366 w 525"/>
                <a:gd name="T39" fmla="*/ 178 h 523"/>
                <a:gd name="T40" fmla="*/ 331 w 525"/>
                <a:gd name="T41" fmla="*/ 178 h 523"/>
                <a:gd name="T42" fmla="*/ 465 w 525"/>
                <a:gd name="T43" fmla="*/ 19 h 523"/>
                <a:gd name="T44" fmla="*/ 439 w 525"/>
                <a:gd name="T45" fmla="*/ 73 h 523"/>
                <a:gd name="T46" fmla="*/ 525 w 525"/>
                <a:gd name="T47" fmla="*/ 82 h 523"/>
                <a:gd name="T48" fmla="*/ 525 w 525"/>
                <a:gd name="T49" fmla="*/ 9 h 523"/>
                <a:gd name="T50" fmla="*/ 410 w 525"/>
                <a:gd name="T51" fmla="*/ 130 h 523"/>
                <a:gd name="T52" fmla="*/ 423 w 525"/>
                <a:gd name="T53" fmla="*/ 216 h 523"/>
                <a:gd name="T54" fmla="*/ 414 w 525"/>
                <a:gd name="T55" fmla="*/ 162 h 523"/>
                <a:gd name="T56" fmla="*/ 321 w 525"/>
                <a:gd name="T57" fmla="*/ 124 h 523"/>
                <a:gd name="T58" fmla="*/ 328 w 525"/>
                <a:gd name="T59" fmla="*/ 89 h 523"/>
                <a:gd name="T60" fmla="*/ 465 w 525"/>
                <a:gd name="T61" fmla="*/ 105 h 523"/>
                <a:gd name="T62" fmla="*/ 512 w 525"/>
                <a:gd name="T63" fmla="*/ 133 h 523"/>
                <a:gd name="T64" fmla="*/ 430 w 525"/>
                <a:gd name="T65" fmla="*/ 127 h 523"/>
                <a:gd name="T66" fmla="*/ 404 w 525"/>
                <a:gd name="T67" fmla="*/ 13 h 523"/>
                <a:gd name="T68" fmla="*/ 395 w 525"/>
                <a:gd name="T69" fmla="*/ 47 h 523"/>
                <a:gd name="T70" fmla="*/ 414 w 525"/>
                <a:gd name="T71" fmla="*/ 92 h 523"/>
                <a:gd name="T72" fmla="*/ 433 w 525"/>
                <a:gd name="T73" fmla="*/ 111 h 523"/>
                <a:gd name="T74" fmla="*/ 331 w 525"/>
                <a:gd name="T75" fmla="*/ 47 h 523"/>
                <a:gd name="T76" fmla="*/ 337 w 525"/>
                <a:gd name="T77" fmla="*/ 86 h 523"/>
                <a:gd name="T78" fmla="*/ 375 w 525"/>
                <a:gd name="T79" fmla="*/ 41 h 523"/>
                <a:gd name="T80" fmla="*/ 296 w 525"/>
                <a:gd name="T81" fmla="*/ 3 h 523"/>
                <a:gd name="T82" fmla="*/ 175 w 525"/>
                <a:gd name="T83" fmla="*/ 28 h 523"/>
                <a:gd name="T84" fmla="*/ 223 w 525"/>
                <a:gd name="T85" fmla="*/ 19 h 523"/>
                <a:gd name="T86" fmla="*/ 159 w 525"/>
                <a:gd name="T87" fmla="*/ 28 h 523"/>
                <a:gd name="T88" fmla="*/ 137 w 525"/>
                <a:gd name="T89" fmla="*/ 38 h 523"/>
                <a:gd name="T90" fmla="*/ 117 w 525"/>
                <a:gd name="T91" fmla="*/ 16 h 523"/>
                <a:gd name="T92" fmla="*/ 108 w 525"/>
                <a:gd name="T93" fmla="*/ 60 h 523"/>
                <a:gd name="T94" fmla="*/ 3 w 525"/>
                <a:gd name="T95" fmla="*/ 3 h 523"/>
                <a:gd name="T96" fmla="*/ 86 w 525"/>
                <a:gd name="T97" fmla="*/ 70 h 523"/>
                <a:gd name="T98" fmla="*/ 95 w 525"/>
                <a:gd name="T99" fmla="*/ 114 h 523"/>
                <a:gd name="T100" fmla="*/ 124 w 525"/>
                <a:gd name="T101" fmla="*/ 82 h 523"/>
                <a:gd name="T102" fmla="*/ 200 w 525"/>
                <a:gd name="T103" fmla="*/ 120 h 523"/>
                <a:gd name="T104" fmla="*/ 280 w 525"/>
                <a:gd name="T105" fmla="*/ 92 h 523"/>
                <a:gd name="T106" fmla="*/ 194 w 525"/>
                <a:gd name="T107" fmla="*/ 101 h 523"/>
                <a:gd name="T108" fmla="*/ 280 w 525"/>
                <a:gd name="T109" fmla="*/ 51 h 523"/>
                <a:gd name="T110" fmla="*/ 334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184"/>
                  </a:moveTo>
                  <a:lnTo>
                    <a:pt x="471" y="184"/>
                  </a:lnTo>
                  <a:lnTo>
                    <a:pt x="474" y="187"/>
                  </a:lnTo>
                  <a:lnTo>
                    <a:pt x="477" y="193"/>
                  </a:lnTo>
                  <a:lnTo>
                    <a:pt x="477" y="200"/>
                  </a:lnTo>
                  <a:lnTo>
                    <a:pt x="474" y="206"/>
                  </a:lnTo>
                  <a:lnTo>
                    <a:pt x="468" y="209"/>
                  </a:lnTo>
                  <a:lnTo>
                    <a:pt x="461" y="209"/>
                  </a:lnTo>
                  <a:lnTo>
                    <a:pt x="452" y="203"/>
                  </a:lnTo>
                  <a:lnTo>
                    <a:pt x="445" y="200"/>
                  </a:lnTo>
                  <a:lnTo>
                    <a:pt x="442" y="193"/>
                  </a:lnTo>
                  <a:lnTo>
                    <a:pt x="439" y="187"/>
                  </a:lnTo>
                  <a:lnTo>
                    <a:pt x="439" y="178"/>
                  </a:lnTo>
                  <a:lnTo>
                    <a:pt x="439" y="171"/>
                  </a:lnTo>
                  <a:lnTo>
                    <a:pt x="442" y="165"/>
                  </a:lnTo>
                  <a:lnTo>
                    <a:pt x="449" y="162"/>
                  </a:lnTo>
                  <a:lnTo>
                    <a:pt x="455" y="155"/>
                  </a:lnTo>
                  <a:lnTo>
                    <a:pt x="465" y="152"/>
                  </a:lnTo>
                  <a:lnTo>
                    <a:pt x="474" y="149"/>
                  </a:lnTo>
                  <a:lnTo>
                    <a:pt x="484" y="149"/>
                  </a:lnTo>
                  <a:lnTo>
                    <a:pt x="493" y="152"/>
                  </a:lnTo>
                  <a:lnTo>
                    <a:pt x="503" y="159"/>
                  </a:lnTo>
                  <a:lnTo>
                    <a:pt x="509" y="165"/>
                  </a:lnTo>
                  <a:lnTo>
                    <a:pt x="519" y="174"/>
                  </a:lnTo>
                  <a:lnTo>
                    <a:pt x="522" y="184"/>
                  </a:lnTo>
                  <a:lnTo>
                    <a:pt x="525" y="200"/>
                  </a:lnTo>
                  <a:lnTo>
                    <a:pt x="525" y="216"/>
                  </a:lnTo>
                  <a:lnTo>
                    <a:pt x="522" y="228"/>
                  </a:lnTo>
                  <a:lnTo>
                    <a:pt x="519" y="241"/>
                  </a:lnTo>
                  <a:lnTo>
                    <a:pt x="506" y="260"/>
                  </a:lnTo>
                  <a:lnTo>
                    <a:pt x="493" y="282"/>
                  </a:lnTo>
                  <a:lnTo>
                    <a:pt x="474" y="317"/>
                  </a:lnTo>
                  <a:lnTo>
                    <a:pt x="458" y="352"/>
                  </a:lnTo>
                  <a:lnTo>
                    <a:pt x="474" y="355"/>
                  </a:lnTo>
                  <a:lnTo>
                    <a:pt x="490" y="352"/>
                  </a:lnTo>
                  <a:lnTo>
                    <a:pt x="496" y="349"/>
                  </a:lnTo>
                  <a:lnTo>
                    <a:pt x="503" y="343"/>
                  </a:lnTo>
                  <a:lnTo>
                    <a:pt x="506" y="336"/>
                  </a:lnTo>
                  <a:lnTo>
                    <a:pt x="506" y="327"/>
                  </a:lnTo>
                  <a:lnTo>
                    <a:pt x="496" y="324"/>
                  </a:lnTo>
                  <a:lnTo>
                    <a:pt x="493" y="317"/>
                  </a:lnTo>
                  <a:lnTo>
                    <a:pt x="493" y="308"/>
                  </a:lnTo>
                  <a:lnTo>
                    <a:pt x="500" y="301"/>
                  </a:lnTo>
                  <a:lnTo>
                    <a:pt x="506" y="298"/>
                  </a:lnTo>
                  <a:lnTo>
                    <a:pt x="512" y="298"/>
                  </a:lnTo>
                  <a:lnTo>
                    <a:pt x="519" y="305"/>
                  </a:lnTo>
                  <a:lnTo>
                    <a:pt x="525" y="314"/>
                  </a:lnTo>
                  <a:lnTo>
                    <a:pt x="525" y="327"/>
                  </a:lnTo>
                  <a:lnTo>
                    <a:pt x="525" y="343"/>
                  </a:lnTo>
                  <a:lnTo>
                    <a:pt x="519" y="352"/>
                  </a:lnTo>
                  <a:lnTo>
                    <a:pt x="509" y="358"/>
                  </a:lnTo>
                  <a:lnTo>
                    <a:pt x="496" y="365"/>
                  </a:lnTo>
                  <a:lnTo>
                    <a:pt x="484" y="368"/>
                  </a:lnTo>
                  <a:lnTo>
                    <a:pt x="471" y="368"/>
                  </a:lnTo>
                  <a:lnTo>
                    <a:pt x="458" y="365"/>
                  </a:lnTo>
                  <a:lnTo>
                    <a:pt x="458" y="371"/>
                  </a:lnTo>
                  <a:lnTo>
                    <a:pt x="455" y="374"/>
                  </a:lnTo>
                  <a:lnTo>
                    <a:pt x="468" y="381"/>
                  </a:lnTo>
                  <a:lnTo>
                    <a:pt x="477" y="384"/>
                  </a:lnTo>
                  <a:lnTo>
                    <a:pt x="487" y="387"/>
                  </a:lnTo>
                  <a:lnTo>
                    <a:pt x="500" y="384"/>
                  </a:lnTo>
                  <a:lnTo>
                    <a:pt x="503" y="384"/>
                  </a:lnTo>
                  <a:lnTo>
                    <a:pt x="509" y="384"/>
                  </a:lnTo>
                  <a:lnTo>
                    <a:pt x="512" y="387"/>
                  </a:lnTo>
                  <a:lnTo>
                    <a:pt x="516" y="390"/>
                  </a:lnTo>
                  <a:lnTo>
                    <a:pt x="516" y="397"/>
                  </a:lnTo>
                  <a:lnTo>
                    <a:pt x="512" y="400"/>
                  </a:lnTo>
                  <a:lnTo>
                    <a:pt x="509" y="403"/>
                  </a:lnTo>
                  <a:lnTo>
                    <a:pt x="506" y="406"/>
                  </a:lnTo>
                  <a:lnTo>
                    <a:pt x="490" y="409"/>
                  </a:lnTo>
                  <a:lnTo>
                    <a:pt x="477" y="403"/>
                  </a:lnTo>
                  <a:lnTo>
                    <a:pt x="465" y="393"/>
                  </a:lnTo>
                  <a:lnTo>
                    <a:pt x="455" y="384"/>
                  </a:lnTo>
                  <a:lnTo>
                    <a:pt x="458" y="393"/>
                  </a:lnTo>
                  <a:lnTo>
                    <a:pt x="461" y="406"/>
                  </a:lnTo>
                  <a:lnTo>
                    <a:pt x="465" y="416"/>
                  </a:lnTo>
                  <a:lnTo>
                    <a:pt x="471" y="425"/>
                  </a:lnTo>
                  <a:lnTo>
                    <a:pt x="484" y="441"/>
                  </a:lnTo>
                  <a:lnTo>
                    <a:pt x="500" y="457"/>
                  </a:lnTo>
                  <a:lnTo>
                    <a:pt x="512" y="473"/>
                  </a:lnTo>
                  <a:lnTo>
                    <a:pt x="522" y="492"/>
                  </a:lnTo>
                  <a:lnTo>
                    <a:pt x="525" y="501"/>
                  </a:lnTo>
                  <a:lnTo>
                    <a:pt x="525" y="511"/>
                  </a:lnTo>
                  <a:lnTo>
                    <a:pt x="522" y="517"/>
                  </a:lnTo>
                  <a:lnTo>
                    <a:pt x="516" y="520"/>
                  </a:lnTo>
                  <a:lnTo>
                    <a:pt x="509" y="523"/>
                  </a:lnTo>
                  <a:lnTo>
                    <a:pt x="500" y="520"/>
                  </a:lnTo>
                  <a:lnTo>
                    <a:pt x="490" y="514"/>
                  </a:lnTo>
                  <a:lnTo>
                    <a:pt x="480" y="504"/>
                  </a:lnTo>
                  <a:lnTo>
                    <a:pt x="471" y="485"/>
                  </a:lnTo>
                  <a:lnTo>
                    <a:pt x="461" y="460"/>
                  </a:lnTo>
                  <a:lnTo>
                    <a:pt x="455" y="435"/>
                  </a:lnTo>
                  <a:lnTo>
                    <a:pt x="449" y="409"/>
                  </a:lnTo>
                  <a:lnTo>
                    <a:pt x="445" y="416"/>
                  </a:lnTo>
                  <a:lnTo>
                    <a:pt x="439" y="425"/>
                  </a:lnTo>
                  <a:lnTo>
                    <a:pt x="433" y="428"/>
                  </a:lnTo>
                  <a:lnTo>
                    <a:pt x="423" y="431"/>
                  </a:lnTo>
                  <a:lnTo>
                    <a:pt x="417" y="431"/>
                  </a:lnTo>
                  <a:lnTo>
                    <a:pt x="414" y="431"/>
                  </a:lnTo>
                  <a:lnTo>
                    <a:pt x="410" y="428"/>
                  </a:lnTo>
                  <a:lnTo>
                    <a:pt x="410" y="425"/>
                  </a:lnTo>
                  <a:lnTo>
                    <a:pt x="410" y="419"/>
                  </a:lnTo>
                  <a:lnTo>
                    <a:pt x="410" y="416"/>
                  </a:lnTo>
                  <a:lnTo>
                    <a:pt x="414" y="412"/>
                  </a:lnTo>
                  <a:lnTo>
                    <a:pt x="417" y="412"/>
                  </a:lnTo>
                  <a:lnTo>
                    <a:pt x="426" y="409"/>
                  </a:lnTo>
                  <a:lnTo>
                    <a:pt x="436" y="403"/>
                  </a:lnTo>
                  <a:lnTo>
                    <a:pt x="442" y="397"/>
                  </a:lnTo>
                  <a:lnTo>
                    <a:pt x="449" y="390"/>
                  </a:lnTo>
                  <a:lnTo>
                    <a:pt x="449" y="374"/>
                  </a:lnTo>
                  <a:lnTo>
                    <a:pt x="449" y="362"/>
                  </a:lnTo>
                  <a:lnTo>
                    <a:pt x="436" y="358"/>
                  </a:lnTo>
                  <a:lnTo>
                    <a:pt x="426" y="355"/>
                  </a:lnTo>
                  <a:lnTo>
                    <a:pt x="420" y="349"/>
                  </a:lnTo>
                  <a:lnTo>
                    <a:pt x="414" y="339"/>
                  </a:lnTo>
                  <a:lnTo>
                    <a:pt x="401" y="324"/>
                  </a:lnTo>
                  <a:lnTo>
                    <a:pt x="398" y="305"/>
                  </a:lnTo>
                  <a:lnTo>
                    <a:pt x="398" y="282"/>
                  </a:lnTo>
                  <a:lnTo>
                    <a:pt x="407" y="263"/>
                  </a:lnTo>
                  <a:lnTo>
                    <a:pt x="410" y="254"/>
                  </a:lnTo>
                  <a:lnTo>
                    <a:pt x="420" y="244"/>
                  </a:lnTo>
                  <a:lnTo>
                    <a:pt x="430" y="238"/>
                  </a:lnTo>
                  <a:lnTo>
                    <a:pt x="439" y="228"/>
                  </a:lnTo>
                  <a:lnTo>
                    <a:pt x="433" y="241"/>
                  </a:lnTo>
                  <a:lnTo>
                    <a:pt x="430" y="257"/>
                  </a:lnTo>
                  <a:lnTo>
                    <a:pt x="430" y="270"/>
                  </a:lnTo>
                  <a:lnTo>
                    <a:pt x="433" y="282"/>
                  </a:lnTo>
                  <a:lnTo>
                    <a:pt x="426" y="292"/>
                  </a:lnTo>
                  <a:lnTo>
                    <a:pt x="420" y="298"/>
                  </a:lnTo>
                  <a:lnTo>
                    <a:pt x="417" y="311"/>
                  </a:lnTo>
                  <a:lnTo>
                    <a:pt x="420" y="320"/>
                  </a:lnTo>
                  <a:lnTo>
                    <a:pt x="423" y="330"/>
                  </a:lnTo>
                  <a:lnTo>
                    <a:pt x="430" y="339"/>
                  </a:lnTo>
                  <a:lnTo>
                    <a:pt x="436" y="346"/>
                  </a:lnTo>
                  <a:lnTo>
                    <a:pt x="449" y="349"/>
                  </a:lnTo>
                  <a:lnTo>
                    <a:pt x="452" y="317"/>
                  </a:lnTo>
                  <a:lnTo>
                    <a:pt x="461" y="285"/>
                  </a:lnTo>
                  <a:lnTo>
                    <a:pt x="471" y="260"/>
                  </a:lnTo>
                  <a:lnTo>
                    <a:pt x="484" y="235"/>
                  </a:lnTo>
                  <a:lnTo>
                    <a:pt x="474" y="244"/>
                  </a:lnTo>
                  <a:lnTo>
                    <a:pt x="461" y="254"/>
                  </a:lnTo>
                  <a:lnTo>
                    <a:pt x="452" y="263"/>
                  </a:lnTo>
                  <a:lnTo>
                    <a:pt x="442" y="276"/>
                  </a:lnTo>
                  <a:lnTo>
                    <a:pt x="449" y="254"/>
                  </a:lnTo>
                  <a:lnTo>
                    <a:pt x="458" y="235"/>
                  </a:lnTo>
                  <a:lnTo>
                    <a:pt x="474" y="219"/>
                  </a:lnTo>
                  <a:lnTo>
                    <a:pt x="500" y="200"/>
                  </a:lnTo>
                  <a:lnTo>
                    <a:pt x="500" y="187"/>
                  </a:lnTo>
                  <a:lnTo>
                    <a:pt x="496" y="178"/>
                  </a:lnTo>
                  <a:lnTo>
                    <a:pt x="490" y="171"/>
                  </a:lnTo>
                  <a:lnTo>
                    <a:pt x="484" y="168"/>
                  </a:lnTo>
                  <a:lnTo>
                    <a:pt x="474" y="165"/>
                  </a:lnTo>
                  <a:lnTo>
                    <a:pt x="465" y="171"/>
                  </a:lnTo>
                  <a:lnTo>
                    <a:pt x="461" y="178"/>
                  </a:lnTo>
                  <a:lnTo>
                    <a:pt x="461" y="184"/>
                  </a:lnTo>
                  <a:close/>
                  <a:moveTo>
                    <a:pt x="398" y="124"/>
                  </a:moveTo>
                  <a:lnTo>
                    <a:pt x="398" y="127"/>
                  </a:lnTo>
                  <a:lnTo>
                    <a:pt x="388" y="149"/>
                  </a:lnTo>
                  <a:lnTo>
                    <a:pt x="375" y="165"/>
                  </a:lnTo>
                  <a:lnTo>
                    <a:pt x="366" y="178"/>
                  </a:lnTo>
                  <a:lnTo>
                    <a:pt x="356" y="187"/>
                  </a:lnTo>
                  <a:lnTo>
                    <a:pt x="347" y="193"/>
                  </a:lnTo>
                  <a:lnTo>
                    <a:pt x="340" y="197"/>
                  </a:lnTo>
                  <a:lnTo>
                    <a:pt x="334" y="197"/>
                  </a:lnTo>
                  <a:lnTo>
                    <a:pt x="328" y="193"/>
                  </a:lnTo>
                  <a:lnTo>
                    <a:pt x="328" y="190"/>
                  </a:lnTo>
                  <a:lnTo>
                    <a:pt x="328" y="184"/>
                  </a:lnTo>
                  <a:lnTo>
                    <a:pt x="331" y="178"/>
                  </a:lnTo>
                  <a:lnTo>
                    <a:pt x="334" y="168"/>
                  </a:lnTo>
                  <a:lnTo>
                    <a:pt x="344" y="159"/>
                  </a:lnTo>
                  <a:lnTo>
                    <a:pt x="356" y="146"/>
                  </a:lnTo>
                  <a:lnTo>
                    <a:pt x="375" y="136"/>
                  </a:lnTo>
                  <a:lnTo>
                    <a:pt x="398" y="127"/>
                  </a:lnTo>
                  <a:lnTo>
                    <a:pt x="398" y="124"/>
                  </a:lnTo>
                  <a:close/>
                  <a:moveTo>
                    <a:pt x="471" y="35"/>
                  </a:moveTo>
                  <a:lnTo>
                    <a:pt x="465" y="19"/>
                  </a:lnTo>
                  <a:lnTo>
                    <a:pt x="455" y="6"/>
                  </a:lnTo>
                  <a:lnTo>
                    <a:pt x="442" y="0"/>
                  </a:lnTo>
                  <a:lnTo>
                    <a:pt x="423" y="0"/>
                  </a:lnTo>
                  <a:lnTo>
                    <a:pt x="433" y="19"/>
                  </a:lnTo>
                  <a:lnTo>
                    <a:pt x="436" y="38"/>
                  </a:lnTo>
                  <a:lnTo>
                    <a:pt x="436" y="54"/>
                  </a:lnTo>
                  <a:lnTo>
                    <a:pt x="430" y="70"/>
                  </a:lnTo>
                  <a:lnTo>
                    <a:pt x="439" y="73"/>
                  </a:lnTo>
                  <a:lnTo>
                    <a:pt x="445" y="79"/>
                  </a:lnTo>
                  <a:lnTo>
                    <a:pt x="452" y="86"/>
                  </a:lnTo>
                  <a:lnTo>
                    <a:pt x="452" y="95"/>
                  </a:lnTo>
                  <a:lnTo>
                    <a:pt x="471" y="89"/>
                  </a:lnTo>
                  <a:lnTo>
                    <a:pt x="487" y="89"/>
                  </a:lnTo>
                  <a:lnTo>
                    <a:pt x="506" y="92"/>
                  </a:lnTo>
                  <a:lnTo>
                    <a:pt x="525" y="98"/>
                  </a:lnTo>
                  <a:lnTo>
                    <a:pt x="525" y="82"/>
                  </a:lnTo>
                  <a:lnTo>
                    <a:pt x="519" y="70"/>
                  </a:lnTo>
                  <a:lnTo>
                    <a:pt x="506" y="60"/>
                  </a:lnTo>
                  <a:lnTo>
                    <a:pt x="490" y="54"/>
                  </a:lnTo>
                  <a:lnTo>
                    <a:pt x="506" y="44"/>
                  </a:lnTo>
                  <a:lnTo>
                    <a:pt x="519" y="32"/>
                  </a:lnTo>
                  <a:lnTo>
                    <a:pt x="522" y="25"/>
                  </a:lnTo>
                  <a:lnTo>
                    <a:pt x="525" y="16"/>
                  </a:lnTo>
                  <a:lnTo>
                    <a:pt x="525" y="9"/>
                  </a:lnTo>
                  <a:lnTo>
                    <a:pt x="525" y="0"/>
                  </a:lnTo>
                  <a:lnTo>
                    <a:pt x="516" y="0"/>
                  </a:lnTo>
                  <a:lnTo>
                    <a:pt x="509" y="0"/>
                  </a:lnTo>
                  <a:lnTo>
                    <a:pt x="500" y="3"/>
                  </a:lnTo>
                  <a:lnTo>
                    <a:pt x="493" y="6"/>
                  </a:lnTo>
                  <a:lnTo>
                    <a:pt x="480" y="19"/>
                  </a:lnTo>
                  <a:lnTo>
                    <a:pt x="471" y="35"/>
                  </a:lnTo>
                  <a:close/>
                  <a:moveTo>
                    <a:pt x="410" y="130"/>
                  </a:moveTo>
                  <a:lnTo>
                    <a:pt x="401" y="149"/>
                  </a:lnTo>
                  <a:lnTo>
                    <a:pt x="395" y="168"/>
                  </a:lnTo>
                  <a:lnTo>
                    <a:pt x="395" y="181"/>
                  </a:lnTo>
                  <a:lnTo>
                    <a:pt x="398" y="190"/>
                  </a:lnTo>
                  <a:lnTo>
                    <a:pt x="401" y="203"/>
                  </a:lnTo>
                  <a:lnTo>
                    <a:pt x="410" y="209"/>
                  </a:lnTo>
                  <a:lnTo>
                    <a:pt x="417" y="216"/>
                  </a:lnTo>
                  <a:lnTo>
                    <a:pt x="423" y="216"/>
                  </a:lnTo>
                  <a:lnTo>
                    <a:pt x="426" y="212"/>
                  </a:lnTo>
                  <a:lnTo>
                    <a:pt x="433" y="209"/>
                  </a:lnTo>
                  <a:lnTo>
                    <a:pt x="433" y="206"/>
                  </a:lnTo>
                  <a:lnTo>
                    <a:pt x="436" y="200"/>
                  </a:lnTo>
                  <a:lnTo>
                    <a:pt x="433" y="193"/>
                  </a:lnTo>
                  <a:lnTo>
                    <a:pt x="430" y="190"/>
                  </a:lnTo>
                  <a:lnTo>
                    <a:pt x="420" y="178"/>
                  </a:lnTo>
                  <a:lnTo>
                    <a:pt x="414" y="162"/>
                  </a:lnTo>
                  <a:lnTo>
                    <a:pt x="410" y="149"/>
                  </a:lnTo>
                  <a:lnTo>
                    <a:pt x="410" y="130"/>
                  </a:lnTo>
                  <a:close/>
                  <a:moveTo>
                    <a:pt x="391" y="114"/>
                  </a:moveTo>
                  <a:lnTo>
                    <a:pt x="375" y="124"/>
                  </a:lnTo>
                  <a:lnTo>
                    <a:pt x="353" y="130"/>
                  </a:lnTo>
                  <a:lnTo>
                    <a:pt x="344" y="130"/>
                  </a:lnTo>
                  <a:lnTo>
                    <a:pt x="331" y="127"/>
                  </a:lnTo>
                  <a:lnTo>
                    <a:pt x="321" y="124"/>
                  </a:lnTo>
                  <a:lnTo>
                    <a:pt x="312" y="114"/>
                  </a:lnTo>
                  <a:lnTo>
                    <a:pt x="309" y="108"/>
                  </a:lnTo>
                  <a:lnTo>
                    <a:pt x="309" y="101"/>
                  </a:lnTo>
                  <a:lnTo>
                    <a:pt x="309" y="95"/>
                  </a:lnTo>
                  <a:lnTo>
                    <a:pt x="312" y="92"/>
                  </a:lnTo>
                  <a:lnTo>
                    <a:pt x="318" y="89"/>
                  </a:lnTo>
                  <a:lnTo>
                    <a:pt x="324" y="89"/>
                  </a:lnTo>
                  <a:lnTo>
                    <a:pt x="328" y="89"/>
                  </a:lnTo>
                  <a:lnTo>
                    <a:pt x="334" y="95"/>
                  </a:lnTo>
                  <a:lnTo>
                    <a:pt x="347" y="105"/>
                  </a:lnTo>
                  <a:lnTo>
                    <a:pt x="359" y="111"/>
                  </a:lnTo>
                  <a:lnTo>
                    <a:pt x="375" y="111"/>
                  </a:lnTo>
                  <a:lnTo>
                    <a:pt x="391" y="114"/>
                  </a:lnTo>
                  <a:close/>
                  <a:moveTo>
                    <a:pt x="430" y="127"/>
                  </a:moveTo>
                  <a:lnTo>
                    <a:pt x="445" y="114"/>
                  </a:lnTo>
                  <a:lnTo>
                    <a:pt x="465" y="105"/>
                  </a:lnTo>
                  <a:lnTo>
                    <a:pt x="474" y="101"/>
                  </a:lnTo>
                  <a:lnTo>
                    <a:pt x="487" y="101"/>
                  </a:lnTo>
                  <a:lnTo>
                    <a:pt x="500" y="105"/>
                  </a:lnTo>
                  <a:lnTo>
                    <a:pt x="509" y="111"/>
                  </a:lnTo>
                  <a:lnTo>
                    <a:pt x="512" y="117"/>
                  </a:lnTo>
                  <a:lnTo>
                    <a:pt x="516" y="124"/>
                  </a:lnTo>
                  <a:lnTo>
                    <a:pt x="516" y="130"/>
                  </a:lnTo>
                  <a:lnTo>
                    <a:pt x="512" y="133"/>
                  </a:lnTo>
                  <a:lnTo>
                    <a:pt x="506" y="136"/>
                  </a:lnTo>
                  <a:lnTo>
                    <a:pt x="503" y="139"/>
                  </a:lnTo>
                  <a:lnTo>
                    <a:pt x="496" y="139"/>
                  </a:lnTo>
                  <a:lnTo>
                    <a:pt x="490" y="136"/>
                  </a:lnTo>
                  <a:lnTo>
                    <a:pt x="477" y="127"/>
                  </a:lnTo>
                  <a:lnTo>
                    <a:pt x="461" y="124"/>
                  </a:lnTo>
                  <a:lnTo>
                    <a:pt x="445" y="127"/>
                  </a:lnTo>
                  <a:lnTo>
                    <a:pt x="430" y="127"/>
                  </a:lnTo>
                  <a:close/>
                  <a:moveTo>
                    <a:pt x="395" y="95"/>
                  </a:moveTo>
                  <a:lnTo>
                    <a:pt x="410" y="79"/>
                  </a:lnTo>
                  <a:lnTo>
                    <a:pt x="420" y="60"/>
                  </a:lnTo>
                  <a:lnTo>
                    <a:pt x="420" y="47"/>
                  </a:lnTo>
                  <a:lnTo>
                    <a:pt x="420" y="38"/>
                  </a:lnTo>
                  <a:lnTo>
                    <a:pt x="417" y="25"/>
                  </a:lnTo>
                  <a:lnTo>
                    <a:pt x="410" y="16"/>
                  </a:lnTo>
                  <a:lnTo>
                    <a:pt x="404" y="13"/>
                  </a:lnTo>
                  <a:lnTo>
                    <a:pt x="401" y="9"/>
                  </a:lnTo>
                  <a:lnTo>
                    <a:pt x="395" y="9"/>
                  </a:lnTo>
                  <a:lnTo>
                    <a:pt x="388" y="13"/>
                  </a:lnTo>
                  <a:lnTo>
                    <a:pt x="385" y="16"/>
                  </a:lnTo>
                  <a:lnTo>
                    <a:pt x="385" y="22"/>
                  </a:lnTo>
                  <a:lnTo>
                    <a:pt x="385" y="28"/>
                  </a:lnTo>
                  <a:lnTo>
                    <a:pt x="388" y="35"/>
                  </a:lnTo>
                  <a:lnTo>
                    <a:pt x="395" y="47"/>
                  </a:lnTo>
                  <a:lnTo>
                    <a:pt x="398" y="63"/>
                  </a:lnTo>
                  <a:lnTo>
                    <a:pt x="398" y="79"/>
                  </a:lnTo>
                  <a:lnTo>
                    <a:pt x="395" y="95"/>
                  </a:lnTo>
                  <a:close/>
                  <a:moveTo>
                    <a:pt x="433" y="92"/>
                  </a:moveTo>
                  <a:lnTo>
                    <a:pt x="430" y="89"/>
                  </a:lnTo>
                  <a:lnTo>
                    <a:pt x="423" y="86"/>
                  </a:lnTo>
                  <a:lnTo>
                    <a:pt x="420" y="89"/>
                  </a:lnTo>
                  <a:lnTo>
                    <a:pt x="414" y="92"/>
                  </a:lnTo>
                  <a:lnTo>
                    <a:pt x="410" y="95"/>
                  </a:lnTo>
                  <a:lnTo>
                    <a:pt x="410" y="101"/>
                  </a:lnTo>
                  <a:lnTo>
                    <a:pt x="410" y="105"/>
                  </a:lnTo>
                  <a:lnTo>
                    <a:pt x="414" y="111"/>
                  </a:lnTo>
                  <a:lnTo>
                    <a:pt x="420" y="114"/>
                  </a:lnTo>
                  <a:lnTo>
                    <a:pt x="423" y="114"/>
                  </a:lnTo>
                  <a:lnTo>
                    <a:pt x="430" y="114"/>
                  </a:lnTo>
                  <a:lnTo>
                    <a:pt x="433" y="111"/>
                  </a:lnTo>
                  <a:lnTo>
                    <a:pt x="436" y="105"/>
                  </a:lnTo>
                  <a:lnTo>
                    <a:pt x="439" y="101"/>
                  </a:lnTo>
                  <a:lnTo>
                    <a:pt x="436" y="95"/>
                  </a:lnTo>
                  <a:lnTo>
                    <a:pt x="433" y="92"/>
                  </a:lnTo>
                  <a:close/>
                  <a:moveTo>
                    <a:pt x="340" y="63"/>
                  </a:moveTo>
                  <a:lnTo>
                    <a:pt x="337" y="54"/>
                  </a:lnTo>
                  <a:lnTo>
                    <a:pt x="334" y="51"/>
                  </a:lnTo>
                  <a:lnTo>
                    <a:pt x="331" y="47"/>
                  </a:lnTo>
                  <a:lnTo>
                    <a:pt x="324" y="47"/>
                  </a:lnTo>
                  <a:lnTo>
                    <a:pt x="318" y="51"/>
                  </a:lnTo>
                  <a:lnTo>
                    <a:pt x="315" y="57"/>
                  </a:lnTo>
                  <a:lnTo>
                    <a:pt x="315" y="63"/>
                  </a:lnTo>
                  <a:lnTo>
                    <a:pt x="321" y="73"/>
                  </a:lnTo>
                  <a:lnTo>
                    <a:pt x="324" y="79"/>
                  </a:lnTo>
                  <a:lnTo>
                    <a:pt x="331" y="82"/>
                  </a:lnTo>
                  <a:lnTo>
                    <a:pt x="337" y="86"/>
                  </a:lnTo>
                  <a:lnTo>
                    <a:pt x="344" y="86"/>
                  </a:lnTo>
                  <a:lnTo>
                    <a:pt x="350" y="82"/>
                  </a:lnTo>
                  <a:lnTo>
                    <a:pt x="356" y="82"/>
                  </a:lnTo>
                  <a:lnTo>
                    <a:pt x="363" y="76"/>
                  </a:lnTo>
                  <a:lnTo>
                    <a:pt x="369" y="70"/>
                  </a:lnTo>
                  <a:lnTo>
                    <a:pt x="372" y="60"/>
                  </a:lnTo>
                  <a:lnTo>
                    <a:pt x="375" y="51"/>
                  </a:lnTo>
                  <a:lnTo>
                    <a:pt x="375" y="41"/>
                  </a:lnTo>
                  <a:lnTo>
                    <a:pt x="372" y="32"/>
                  </a:lnTo>
                  <a:lnTo>
                    <a:pt x="366" y="22"/>
                  </a:lnTo>
                  <a:lnTo>
                    <a:pt x="359" y="16"/>
                  </a:lnTo>
                  <a:lnTo>
                    <a:pt x="350" y="6"/>
                  </a:lnTo>
                  <a:lnTo>
                    <a:pt x="340" y="3"/>
                  </a:lnTo>
                  <a:lnTo>
                    <a:pt x="321" y="0"/>
                  </a:lnTo>
                  <a:lnTo>
                    <a:pt x="309" y="0"/>
                  </a:lnTo>
                  <a:lnTo>
                    <a:pt x="296" y="3"/>
                  </a:lnTo>
                  <a:lnTo>
                    <a:pt x="283" y="6"/>
                  </a:lnTo>
                  <a:lnTo>
                    <a:pt x="261" y="19"/>
                  </a:lnTo>
                  <a:lnTo>
                    <a:pt x="242" y="32"/>
                  </a:lnTo>
                  <a:lnTo>
                    <a:pt x="207" y="51"/>
                  </a:lnTo>
                  <a:lnTo>
                    <a:pt x="168" y="63"/>
                  </a:lnTo>
                  <a:lnTo>
                    <a:pt x="165" y="51"/>
                  </a:lnTo>
                  <a:lnTo>
                    <a:pt x="172" y="35"/>
                  </a:lnTo>
                  <a:lnTo>
                    <a:pt x="175" y="28"/>
                  </a:lnTo>
                  <a:lnTo>
                    <a:pt x="181" y="22"/>
                  </a:lnTo>
                  <a:lnTo>
                    <a:pt x="188" y="19"/>
                  </a:lnTo>
                  <a:lnTo>
                    <a:pt x="197" y="19"/>
                  </a:lnTo>
                  <a:lnTo>
                    <a:pt x="200" y="28"/>
                  </a:lnTo>
                  <a:lnTo>
                    <a:pt x="207" y="32"/>
                  </a:lnTo>
                  <a:lnTo>
                    <a:pt x="216" y="32"/>
                  </a:lnTo>
                  <a:lnTo>
                    <a:pt x="223" y="25"/>
                  </a:lnTo>
                  <a:lnTo>
                    <a:pt x="223" y="19"/>
                  </a:lnTo>
                  <a:lnTo>
                    <a:pt x="223" y="13"/>
                  </a:lnTo>
                  <a:lnTo>
                    <a:pt x="219" y="6"/>
                  </a:lnTo>
                  <a:lnTo>
                    <a:pt x="210" y="0"/>
                  </a:lnTo>
                  <a:lnTo>
                    <a:pt x="194" y="0"/>
                  </a:lnTo>
                  <a:lnTo>
                    <a:pt x="181" y="0"/>
                  </a:lnTo>
                  <a:lnTo>
                    <a:pt x="172" y="6"/>
                  </a:lnTo>
                  <a:lnTo>
                    <a:pt x="162" y="16"/>
                  </a:lnTo>
                  <a:lnTo>
                    <a:pt x="159" y="28"/>
                  </a:lnTo>
                  <a:lnTo>
                    <a:pt x="156" y="41"/>
                  </a:lnTo>
                  <a:lnTo>
                    <a:pt x="156" y="54"/>
                  </a:lnTo>
                  <a:lnTo>
                    <a:pt x="156" y="67"/>
                  </a:lnTo>
                  <a:lnTo>
                    <a:pt x="152" y="67"/>
                  </a:lnTo>
                  <a:lnTo>
                    <a:pt x="146" y="67"/>
                  </a:lnTo>
                  <a:lnTo>
                    <a:pt x="143" y="57"/>
                  </a:lnTo>
                  <a:lnTo>
                    <a:pt x="137" y="47"/>
                  </a:lnTo>
                  <a:lnTo>
                    <a:pt x="137" y="38"/>
                  </a:lnTo>
                  <a:lnTo>
                    <a:pt x="137" y="25"/>
                  </a:lnTo>
                  <a:lnTo>
                    <a:pt x="140" y="19"/>
                  </a:lnTo>
                  <a:lnTo>
                    <a:pt x="137" y="16"/>
                  </a:lnTo>
                  <a:lnTo>
                    <a:pt x="133" y="13"/>
                  </a:lnTo>
                  <a:lnTo>
                    <a:pt x="130" y="9"/>
                  </a:lnTo>
                  <a:lnTo>
                    <a:pt x="127" y="9"/>
                  </a:lnTo>
                  <a:lnTo>
                    <a:pt x="121" y="13"/>
                  </a:lnTo>
                  <a:lnTo>
                    <a:pt x="117" y="16"/>
                  </a:lnTo>
                  <a:lnTo>
                    <a:pt x="114" y="19"/>
                  </a:lnTo>
                  <a:lnTo>
                    <a:pt x="114" y="35"/>
                  </a:lnTo>
                  <a:lnTo>
                    <a:pt x="117" y="47"/>
                  </a:lnTo>
                  <a:lnTo>
                    <a:pt x="127" y="60"/>
                  </a:lnTo>
                  <a:lnTo>
                    <a:pt x="140" y="67"/>
                  </a:lnTo>
                  <a:lnTo>
                    <a:pt x="127" y="67"/>
                  </a:lnTo>
                  <a:lnTo>
                    <a:pt x="117" y="63"/>
                  </a:lnTo>
                  <a:lnTo>
                    <a:pt x="108" y="60"/>
                  </a:lnTo>
                  <a:lnTo>
                    <a:pt x="95" y="54"/>
                  </a:lnTo>
                  <a:lnTo>
                    <a:pt x="79" y="41"/>
                  </a:lnTo>
                  <a:lnTo>
                    <a:pt x="63" y="25"/>
                  </a:lnTo>
                  <a:lnTo>
                    <a:pt x="47" y="9"/>
                  </a:lnTo>
                  <a:lnTo>
                    <a:pt x="28" y="3"/>
                  </a:lnTo>
                  <a:lnTo>
                    <a:pt x="19" y="0"/>
                  </a:lnTo>
                  <a:lnTo>
                    <a:pt x="9" y="0"/>
                  </a:lnTo>
                  <a:lnTo>
                    <a:pt x="3" y="3"/>
                  </a:lnTo>
                  <a:lnTo>
                    <a:pt x="0" y="9"/>
                  </a:lnTo>
                  <a:lnTo>
                    <a:pt x="0" y="16"/>
                  </a:lnTo>
                  <a:lnTo>
                    <a:pt x="0" y="25"/>
                  </a:lnTo>
                  <a:lnTo>
                    <a:pt x="6" y="35"/>
                  </a:lnTo>
                  <a:lnTo>
                    <a:pt x="16" y="44"/>
                  </a:lnTo>
                  <a:lnTo>
                    <a:pt x="35" y="54"/>
                  </a:lnTo>
                  <a:lnTo>
                    <a:pt x="60" y="63"/>
                  </a:lnTo>
                  <a:lnTo>
                    <a:pt x="86" y="70"/>
                  </a:lnTo>
                  <a:lnTo>
                    <a:pt x="114" y="76"/>
                  </a:lnTo>
                  <a:lnTo>
                    <a:pt x="105" y="79"/>
                  </a:lnTo>
                  <a:lnTo>
                    <a:pt x="98" y="86"/>
                  </a:lnTo>
                  <a:lnTo>
                    <a:pt x="92" y="92"/>
                  </a:lnTo>
                  <a:lnTo>
                    <a:pt x="89" y="101"/>
                  </a:lnTo>
                  <a:lnTo>
                    <a:pt x="89" y="108"/>
                  </a:lnTo>
                  <a:lnTo>
                    <a:pt x="92" y="111"/>
                  </a:lnTo>
                  <a:lnTo>
                    <a:pt x="95" y="114"/>
                  </a:lnTo>
                  <a:lnTo>
                    <a:pt x="98" y="114"/>
                  </a:lnTo>
                  <a:lnTo>
                    <a:pt x="102" y="114"/>
                  </a:lnTo>
                  <a:lnTo>
                    <a:pt x="105" y="114"/>
                  </a:lnTo>
                  <a:lnTo>
                    <a:pt x="108" y="111"/>
                  </a:lnTo>
                  <a:lnTo>
                    <a:pt x="111" y="105"/>
                  </a:lnTo>
                  <a:lnTo>
                    <a:pt x="114" y="95"/>
                  </a:lnTo>
                  <a:lnTo>
                    <a:pt x="117" y="89"/>
                  </a:lnTo>
                  <a:lnTo>
                    <a:pt x="124" y="82"/>
                  </a:lnTo>
                  <a:lnTo>
                    <a:pt x="133" y="76"/>
                  </a:lnTo>
                  <a:lnTo>
                    <a:pt x="146" y="76"/>
                  </a:lnTo>
                  <a:lnTo>
                    <a:pt x="159" y="76"/>
                  </a:lnTo>
                  <a:lnTo>
                    <a:pt x="162" y="89"/>
                  </a:lnTo>
                  <a:lnTo>
                    <a:pt x="168" y="98"/>
                  </a:lnTo>
                  <a:lnTo>
                    <a:pt x="175" y="105"/>
                  </a:lnTo>
                  <a:lnTo>
                    <a:pt x="181" y="111"/>
                  </a:lnTo>
                  <a:lnTo>
                    <a:pt x="200" y="120"/>
                  </a:lnTo>
                  <a:lnTo>
                    <a:pt x="219" y="127"/>
                  </a:lnTo>
                  <a:lnTo>
                    <a:pt x="238" y="124"/>
                  </a:lnTo>
                  <a:lnTo>
                    <a:pt x="261" y="117"/>
                  </a:lnTo>
                  <a:lnTo>
                    <a:pt x="270" y="111"/>
                  </a:lnTo>
                  <a:lnTo>
                    <a:pt x="280" y="105"/>
                  </a:lnTo>
                  <a:lnTo>
                    <a:pt x="286" y="95"/>
                  </a:lnTo>
                  <a:lnTo>
                    <a:pt x="293" y="86"/>
                  </a:lnTo>
                  <a:lnTo>
                    <a:pt x="280" y="92"/>
                  </a:lnTo>
                  <a:lnTo>
                    <a:pt x="267" y="95"/>
                  </a:lnTo>
                  <a:lnTo>
                    <a:pt x="251" y="95"/>
                  </a:lnTo>
                  <a:lnTo>
                    <a:pt x="242" y="92"/>
                  </a:lnTo>
                  <a:lnTo>
                    <a:pt x="232" y="98"/>
                  </a:lnTo>
                  <a:lnTo>
                    <a:pt x="223" y="105"/>
                  </a:lnTo>
                  <a:lnTo>
                    <a:pt x="213" y="108"/>
                  </a:lnTo>
                  <a:lnTo>
                    <a:pt x="203" y="105"/>
                  </a:lnTo>
                  <a:lnTo>
                    <a:pt x="194" y="101"/>
                  </a:lnTo>
                  <a:lnTo>
                    <a:pt x="184" y="95"/>
                  </a:lnTo>
                  <a:lnTo>
                    <a:pt x="178" y="86"/>
                  </a:lnTo>
                  <a:lnTo>
                    <a:pt x="172" y="76"/>
                  </a:lnTo>
                  <a:lnTo>
                    <a:pt x="207" y="73"/>
                  </a:lnTo>
                  <a:lnTo>
                    <a:pt x="235" y="63"/>
                  </a:lnTo>
                  <a:lnTo>
                    <a:pt x="264" y="54"/>
                  </a:lnTo>
                  <a:lnTo>
                    <a:pt x="286" y="38"/>
                  </a:lnTo>
                  <a:lnTo>
                    <a:pt x="280" y="51"/>
                  </a:lnTo>
                  <a:lnTo>
                    <a:pt x="270" y="63"/>
                  </a:lnTo>
                  <a:lnTo>
                    <a:pt x="261" y="73"/>
                  </a:lnTo>
                  <a:lnTo>
                    <a:pt x="248" y="82"/>
                  </a:lnTo>
                  <a:lnTo>
                    <a:pt x="267" y="76"/>
                  </a:lnTo>
                  <a:lnTo>
                    <a:pt x="286" y="67"/>
                  </a:lnTo>
                  <a:lnTo>
                    <a:pt x="305" y="47"/>
                  </a:lnTo>
                  <a:lnTo>
                    <a:pt x="321" y="25"/>
                  </a:lnTo>
                  <a:lnTo>
                    <a:pt x="334" y="25"/>
                  </a:lnTo>
                  <a:lnTo>
                    <a:pt x="344" y="28"/>
                  </a:lnTo>
                  <a:lnTo>
                    <a:pt x="353" y="35"/>
                  </a:lnTo>
                  <a:lnTo>
                    <a:pt x="356" y="41"/>
                  </a:lnTo>
                  <a:lnTo>
                    <a:pt x="356" y="51"/>
                  </a:lnTo>
                  <a:lnTo>
                    <a:pt x="353" y="60"/>
                  </a:lnTo>
                  <a:lnTo>
                    <a:pt x="347" y="63"/>
                  </a:lnTo>
                  <a:lnTo>
                    <a:pt x="340"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985714B-71EA-A0F0-6DBD-65922F4ECC01}"/>
                </a:ext>
              </a:extLst>
            </p:cNvPr>
            <p:cNvSpPr>
              <a:spLocks noEditPoints="1"/>
            </p:cNvSpPr>
            <p:nvPr/>
          </p:nvSpPr>
          <p:spPr bwMode="auto">
            <a:xfrm flipV="1">
              <a:off x="2651" y="623"/>
              <a:ext cx="7153" cy="51"/>
            </a:xfrm>
            <a:custGeom>
              <a:avLst/>
              <a:gdLst>
                <a:gd name="T0" fmla="*/ 48 w 2309"/>
                <a:gd name="T1" fmla="*/ 0 h 10"/>
                <a:gd name="T2" fmla="*/ 83 w 2309"/>
                <a:gd name="T3" fmla="*/ 0 h 10"/>
                <a:gd name="T4" fmla="*/ 102 w 2309"/>
                <a:gd name="T5" fmla="*/ 0 h 10"/>
                <a:gd name="T6" fmla="*/ 179 w 2309"/>
                <a:gd name="T7" fmla="*/ 0 h 10"/>
                <a:gd name="T8" fmla="*/ 217 w 2309"/>
                <a:gd name="T9" fmla="*/ 0 h 10"/>
                <a:gd name="T10" fmla="*/ 236 w 2309"/>
                <a:gd name="T11" fmla="*/ 0 h 10"/>
                <a:gd name="T12" fmla="*/ 312 w 2309"/>
                <a:gd name="T13" fmla="*/ 0 h 10"/>
                <a:gd name="T14" fmla="*/ 350 w 2309"/>
                <a:gd name="T15" fmla="*/ 0 h 10"/>
                <a:gd name="T16" fmla="*/ 370 w 2309"/>
                <a:gd name="T17" fmla="*/ 0 h 10"/>
                <a:gd name="T18" fmla="*/ 446 w 2309"/>
                <a:gd name="T19" fmla="*/ 0 h 10"/>
                <a:gd name="T20" fmla="*/ 484 w 2309"/>
                <a:gd name="T21" fmla="*/ 0 h 10"/>
                <a:gd name="T22" fmla="*/ 503 w 2309"/>
                <a:gd name="T23" fmla="*/ 0 h 10"/>
                <a:gd name="T24" fmla="*/ 580 w 2309"/>
                <a:gd name="T25" fmla="*/ 0 h 10"/>
                <a:gd name="T26" fmla="*/ 618 w 2309"/>
                <a:gd name="T27" fmla="*/ 0 h 10"/>
                <a:gd name="T28" fmla="*/ 637 w 2309"/>
                <a:gd name="T29" fmla="*/ 0 h 10"/>
                <a:gd name="T30" fmla="*/ 710 w 2309"/>
                <a:gd name="T31" fmla="*/ 0 h 10"/>
                <a:gd name="T32" fmla="*/ 749 w 2309"/>
                <a:gd name="T33" fmla="*/ 0 h 10"/>
                <a:gd name="T34" fmla="*/ 768 w 2309"/>
                <a:gd name="T35" fmla="*/ 0 h 10"/>
                <a:gd name="T36" fmla="*/ 844 w 2309"/>
                <a:gd name="T37" fmla="*/ 0 h 10"/>
                <a:gd name="T38" fmla="*/ 882 w 2309"/>
                <a:gd name="T39" fmla="*/ 0 h 10"/>
                <a:gd name="T40" fmla="*/ 901 w 2309"/>
                <a:gd name="T41" fmla="*/ 0 h 10"/>
                <a:gd name="T42" fmla="*/ 978 w 2309"/>
                <a:gd name="T43" fmla="*/ 0 h 10"/>
                <a:gd name="T44" fmla="*/ 1016 w 2309"/>
                <a:gd name="T45" fmla="*/ 0 h 10"/>
                <a:gd name="T46" fmla="*/ 1035 w 2309"/>
                <a:gd name="T47" fmla="*/ 0 h 10"/>
                <a:gd name="T48" fmla="*/ 1112 w 2309"/>
                <a:gd name="T49" fmla="*/ 0 h 10"/>
                <a:gd name="T50" fmla="*/ 1150 w 2309"/>
                <a:gd name="T51" fmla="*/ 0 h 10"/>
                <a:gd name="T52" fmla="*/ 1169 w 2309"/>
                <a:gd name="T53" fmla="*/ 0 h 10"/>
                <a:gd name="T54" fmla="*/ 1245 w 2309"/>
                <a:gd name="T55" fmla="*/ 0 h 10"/>
                <a:gd name="T56" fmla="*/ 1280 w 2309"/>
                <a:gd name="T57" fmla="*/ 0 h 10"/>
                <a:gd name="T58" fmla="*/ 1299 w 2309"/>
                <a:gd name="T59" fmla="*/ 0 h 10"/>
                <a:gd name="T60" fmla="*/ 1376 w 2309"/>
                <a:gd name="T61" fmla="*/ 0 h 10"/>
                <a:gd name="T62" fmla="*/ 1414 w 2309"/>
                <a:gd name="T63" fmla="*/ 0 h 10"/>
                <a:gd name="T64" fmla="*/ 1433 w 2309"/>
                <a:gd name="T65" fmla="*/ 0 h 10"/>
                <a:gd name="T66" fmla="*/ 1510 w 2309"/>
                <a:gd name="T67" fmla="*/ 0 h 10"/>
                <a:gd name="T68" fmla="*/ 1548 w 2309"/>
                <a:gd name="T69" fmla="*/ 0 h 10"/>
                <a:gd name="T70" fmla="*/ 1567 w 2309"/>
                <a:gd name="T71" fmla="*/ 0 h 10"/>
                <a:gd name="T72" fmla="*/ 1643 w 2309"/>
                <a:gd name="T73" fmla="*/ 0 h 10"/>
                <a:gd name="T74" fmla="*/ 1682 w 2309"/>
                <a:gd name="T75" fmla="*/ 0 h 10"/>
                <a:gd name="T76" fmla="*/ 1701 w 2309"/>
                <a:gd name="T77" fmla="*/ 0 h 10"/>
                <a:gd name="T78" fmla="*/ 1777 w 2309"/>
                <a:gd name="T79" fmla="*/ 0 h 10"/>
                <a:gd name="T80" fmla="*/ 1815 w 2309"/>
                <a:gd name="T81" fmla="*/ 0 h 10"/>
                <a:gd name="T82" fmla="*/ 1834 w 2309"/>
                <a:gd name="T83" fmla="*/ 0 h 10"/>
                <a:gd name="T84" fmla="*/ 1908 w 2309"/>
                <a:gd name="T85" fmla="*/ 0 h 10"/>
                <a:gd name="T86" fmla="*/ 1946 w 2309"/>
                <a:gd name="T87" fmla="*/ 0 h 10"/>
                <a:gd name="T88" fmla="*/ 1965 w 2309"/>
                <a:gd name="T89" fmla="*/ 0 h 10"/>
                <a:gd name="T90" fmla="*/ 2041 w 2309"/>
                <a:gd name="T91" fmla="*/ 0 h 10"/>
                <a:gd name="T92" fmla="*/ 2080 w 2309"/>
                <a:gd name="T93" fmla="*/ 0 h 10"/>
                <a:gd name="T94" fmla="*/ 2099 w 2309"/>
                <a:gd name="T95" fmla="*/ 0 h 10"/>
                <a:gd name="T96" fmla="*/ 2175 w 2309"/>
                <a:gd name="T97" fmla="*/ 0 h 10"/>
                <a:gd name="T98" fmla="*/ 2213 w 2309"/>
                <a:gd name="T99" fmla="*/ 0 h 10"/>
                <a:gd name="T100" fmla="*/ 2232 w 2309"/>
                <a:gd name="T101" fmla="*/ 0 h 10"/>
                <a:gd name="T102" fmla="*/ 2309 w 230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48" y="0"/>
                  </a:moveTo>
                  <a:lnTo>
                    <a:pt x="48" y="10"/>
                  </a:lnTo>
                  <a:lnTo>
                    <a:pt x="0" y="10"/>
                  </a:lnTo>
                  <a:lnTo>
                    <a:pt x="0" y="0"/>
                  </a:lnTo>
                  <a:lnTo>
                    <a:pt x="48" y="0"/>
                  </a:lnTo>
                  <a:close/>
                  <a:moveTo>
                    <a:pt x="83" y="0"/>
                  </a:moveTo>
                  <a:lnTo>
                    <a:pt x="83" y="10"/>
                  </a:lnTo>
                  <a:lnTo>
                    <a:pt x="73" y="10"/>
                  </a:lnTo>
                  <a:lnTo>
                    <a:pt x="73" y="0"/>
                  </a:lnTo>
                  <a:lnTo>
                    <a:pt x="83" y="0"/>
                  </a:lnTo>
                  <a:close/>
                  <a:moveTo>
                    <a:pt x="102" y="0"/>
                  </a:moveTo>
                  <a:lnTo>
                    <a:pt x="102" y="10"/>
                  </a:lnTo>
                  <a:lnTo>
                    <a:pt x="93" y="10"/>
                  </a:lnTo>
                  <a:lnTo>
                    <a:pt x="93" y="0"/>
                  </a:lnTo>
                  <a:lnTo>
                    <a:pt x="102" y="0"/>
                  </a:lnTo>
                  <a:close/>
                  <a:moveTo>
                    <a:pt x="179" y="0"/>
                  </a:moveTo>
                  <a:lnTo>
                    <a:pt x="179" y="10"/>
                  </a:lnTo>
                  <a:lnTo>
                    <a:pt x="131" y="10"/>
                  </a:lnTo>
                  <a:lnTo>
                    <a:pt x="131" y="0"/>
                  </a:lnTo>
                  <a:lnTo>
                    <a:pt x="179" y="0"/>
                  </a:lnTo>
                  <a:close/>
                  <a:moveTo>
                    <a:pt x="217" y="0"/>
                  </a:moveTo>
                  <a:lnTo>
                    <a:pt x="217" y="10"/>
                  </a:lnTo>
                  <a:lnTo>
                    <a:pt x="207" y="10"/>
                  </a:lnTo>
                  <a:lnTo>
                    <a:pt x="207" y="0"/>
                  </a:lnTo>
                  <a:lnTo>
                    <a:pt x="217" y="0"/>
                  </a:lnTo>
                  <a:close/>
                  <a:moveTo>
                    <a:pt x="236" y="0"/>
                  </a:moveTo>
                  <a:lnTo>
                    <a:pt x="236" y="10"/>
                  </a:lnTo>
                  <a:lnTo>
                    <a:pt x="226" y="10"/>
                  </a:lnTo>
                  <a:lnTo>
                    <a:pt x="226" y="0"/>
                  </a:lnTo>
                  <a:lnTo>
                    <a:pt x="236" y="0"/>
                  </a:lnTo>
                  <a:close/>
                  <a:moveTo>
                    <a:pt x="312" y="0"/>
                  </a:moveTo>
                  <a:lnTo>
                    <a:pt x="312" y="10"/>
                  </a:lnTo>
                  <a:lnTo>
                    <a:pt x="264" y="10"/>
                  </a:lnTo>
                  <a:lnTo>
                    <a:pt x="264" y="0"/>
                  </a:lnTo>
                  <a:lnTo>
                    <a:pt x="312" y="0"/>
                  </a:lnTo>
                  <a:close/>
                  <a:moveTo>
                    <a:pt x="350" y="0"/>
                  </a:moveTo>
                  <a:lnTo>
                    <a:pt x="350" y="10"/>
                  </a:lnTo>
                  <a:lnTo>
                    <a:pt x="341" y="10"/>
                  </a:lnTo>
                  <a:lnTo>
                    <a:pt x="341" y="0"/>
                  </a:lnTo>
                  <a:lnTo>
                    <a:pt x="350" y="0"/>
                  </a:lnTo>
                  <a:close/>
                  <a:moveTo>
                    <a:pt x="370" y="0"/>
                  </a:moveTo>
                  <a:lnTo>
                    <a:pt x="370" y="10"/>
                  </a:lnTo>
                  <a:lnTo>
                    <a:pt x="360" y="10"/>
                  </a:lnTo>
                  <a:lnTo>
                    <a:pt x="360" y="0"/>
                  </a:lnTo>
                  <a:lnTo>
                    <a:pt x="370" y="0"/>
                  </a:lnTo>
                  <a:close/>
                  <a:moveTo>
                    <a:pt x="446" y="0"/>
                  </a:moveTo>
                  <a:lnTo>
                    <a:pt x="446" y="10"/>
                  </a:lnTo>
                  <a:lnTo>
                    <a:pt x="398" y="10"/>
                  </a:lnTo>
                  <a:lnTo>
                    <a:pt x="398" y="0"/>
                  </a:lnTo>
                  <a:lnTo>
                    <a:pt x="446" y="0"/>
                  </a:lnTo>
                  <a:close/>
                  <a:moveTo>
                    <a:pt x="484" y="0"/>
                  </a:moveTo>
                  <a:lnTo>
                    <a:pt x="484" y="10"/>
                  </a:lnTo>
                  <a:lnTo>
                    <a:pt x="475" y="10"/>
                  </a:lnTo>
                  <a:lnTo>
                    <a:pt x="475" y="0"/>
                  </a:lnTo>
                  <a:lnTo>
                    <a:pt x="484" y="0"/>
                  </a:lnTo>
                  <a:close/>
                  <a:moveTo>
                    <a:pt x="503" y="0"/>
                  </a:moveTo>
                  <a:lnTo>
                    <a:pt x="503" y="10"/>
                  </a:lnTo>
                  <a:lnTo>
                    <a:pt x="494" y="10"/>
                  </a:lnTo>
                  <a:lnTo>
                    <a:pt x="494" y="0"/>
                  </a:lnTo>
                  <a:lnTo>
                    <a:pt x="503" y="0"/>
                  </a:lnTo>
                  <a:close/>
                  <a:moveTo>
                    <a:pt x="580" y="0"/>
                  </a:moveTo>
                  <a:lnTo>
                    <a:pt x="580" y="10"/>
                  </a:lnTo>
                  <a:lnTo>
                    <a:pt x="532" y="10"/>
                  </a:lnTo>
                  <a:lnTo>
                    <a:pt x="532" y="0"/>
                  </a:lnTo>
                  <a:lnTo>
                    <a:pt x="580" y="0"/>
                  </a:lnTo>
                  <a:close/>
                  <a:moveTo>
                    <a:pt x="618" y="0"/>
                  </a:moveTo>
                  <a:lnTo>
                    <a:pt x="618" y="10"/>
                  </a:lnTo>
                  <a:lnTo>
                    <a:pt x="608" y="10"/>
                  </a:lnTo>
                  <a:lnTo>
                    <a:pt x="608" y="0"/>
                  </a:lnTo>
                  <a:lnTo>
                    <a:pt x="618" y="0"/>
                  </a:lnTo>
                  <a:close/>
                  <a:moveTo>
                    <a:pt x="637" y="0"/>
                  </a:moveTo>
                  <a:lnTo>
                    <a:pt x="637" y="10"/>
                  </a:lnTo>
                  <a:lnTo>
                    <a:pt x="628" y="10"/>
                  </a:lnTo>
                  <a:lnTo>
                    <a:pt x="628" y="0"/>
                  </a:lnTo>
                  <a:lnTo>
                    <a:pt x="637" y="0"/>
                  </a:lnTo>
                  <a:close/>
                  <a:moveTo>
                    <a:pt x="710" y="0"/>
                  </a:moveTo>
                  <a:lnTo>
                    <a:pt x="710" y="10"/>
                  </a:lnTo>
                  <a:lnTo>
                    <a:pt x="666" y="10"/>
                  </a:lnTo>
                  <a:lnTo>
                    <a:pt x="666" y="0"/>
                  </a:lnTo>
                  <a:lnTo>
                    <a:pt x="710" y="0"/>
                  </a:lnTo>
                  <a:close/>
                  <a:moveTo>
                    <a:pt x="749" y="0"/>
                  </a:moveTo>
                  <a:lnTo>
                    <a:pt x="749" y="10"/>
                  </a:lnTo>
                  <a:lnTo>
                    <a:pt x="739" y="10"/>
                  </a:lnTo>
                  <a:lnTo>
                    <a:pt x="739" y="0"/>
                  </a:lnTo>
                  <a:lnTo>
                    <a:pt x="749" y="0"/>
                  </a:lnTo>
                  <a:close/>
                  <a:moveTo>
                    <a:pt x="768" y="0"/>
                  </a:moveTo>
                  <a:lnTo>
                    <a:pt x="768" y="10"/>
                  </a:lnTo>
                  <a:lnTo>
                    <a:pt x="758" y="10"/>
                  </a:lnTo>
                  <a:lnTo>
                    <a:pt x="758" y="0"/>
                  </a:lnTo>
                  <a:lnTo>
                    <a:pt x="768" y="0"/>
                  </a:lnTo>
                  <a:close/>
                  <a:moveTo>
                    <a:pt x="844" y="0"/>
                  </a:moveTo>
                  <a:lnTo>
                    <a:pt x="844" y="10"/>
                  </a:lnTo>
                  <a:lnTo>
                    <a:pt x="796" y="10"/>
                  </a:lnTo>
                  <a:lnTo>
                    <a:pt x="796" y="0"/>
                  </a:lnTo>
                  <a:lnTo>
                    <a:pt x="844" y="0"/>
                  </a:lnTo>
                  <a:close/>
                  <a:moveTo>
                    <a:pt x="882" y="0"/>
                  </a:moveTo>
                  <a:lnTo>
                    <a:pt x="882" y="10"/>
                  </a:lnTo>
                  <a:lnTo>
                    <a:pt x="873" y="10"/>
                  </a:lnTo>
                  <a:lnTo>
                    <a:pt x="873" y="0"/>
                  </a:lnTo>
                  <a:lnTo>
                    <a:pt x="882" y="0"/>
                  </a:lnTo>
                  <a:close/>
                  <a:moveTo>
                    <a:pt x="901" y="0"/>
                  </a:moveTo>
                  <a:lnTo>
                    <a:pt x="901" y="10"/>
                  </a:lnTo>
                  <a:lnTo>
                    <a:pt x="892" y="10"/>
                  </a:lnTo>
                  <a:lnTo>
                    <a:pt x="892" y="0"/>
                  </a:lnTo>
                  <a:lnTo>
                    <a:pt x="901" y="0"/>
                  </a:lnTo>
                  <a:close/>
                  <a:moveTo>
                    <a:pt x="978" y="0"/>
                  </a:moveTo>
                  <a:lnTo>
                    <a:pt x="978" y="10"/>
                  </a:lnTo>
                  <a:lnTo>
                    <a:pt x="930" y="10"/>
                  </a:lnTo>
                  <a:lnTo>
                    <a:pt x="930" y="0"/>
                  </a:lnTo>
                  <a:lnTo>
                    <a:pt x="978" y="0"/>
                  </a:lnTo>
                  <a:close/>
                  <a:moveTo>
                    <a:pt x="1016" y="0"/>
                  </a:moveTo>
                  <a:lnTo>
                    <a:pt x="1016" y="10"/>
                  </a:lnTo>
                  <a:lnTo>
                    <a:pt x="1006" y="10"/>
                  </a:lnTo>
                  <a:lnTo>
                    <a:pt x="1006" y="0"/>
                  </a:lnTo>
                  <a:lnTo>
                    <a:pt x="1016" y="0"/>
                  </a:lnTo>
                  <a:close/>
                  <a:moveTo>
                    <a:pt x="1035" y="0"/>
                  </a:moveTo>
                  <a:lnTo>
                    <a:pt x="1035" y="10"/>
                  </a:lnTo>
                  <a:lnTo>
                    <a:pt x="1026" y="10"/>
                  </a:lnTo>
                  <a:lnTo>
                    <a:pt x="1026" y="0"/>
                  </a:lnTo>
                  <a:lnTo>
                    <a:pt x="1035" y="0"/>
                  </a:lnTo>
                  <a:close/>
                  <a:moveTo>
                    <a:pt x="1112" y="0"/>
                  </a:moveTo>
                  <a:lnTo>
                    <a:pt x="1112" y="10"/>
                  </a:lnTo>
                  <a:lnTo>
                    <a:pt x="1064" y="10"/>
                  </a:lnTo>
                  <a:lnTo>
                    <a:pt x="1064" y="0"/>
                  </a:lnTo>
                  <a:lnTo>
                    <a:pt x="1112" y="0"/>
                  </a:lnTo>
                  <a:close/>
                  <a:moveTo>
                    <a:pt x="1150" y="0"/>
                  </a:moveTo>
                  <a:lnTo>
                    <a:pt x="1150" y="10"/>
                  </a:lnTo>
                  <a:lnTo>
                    <a:pt x="1140" y="10"/>
                  </a:lnTo>
                  <a:lnTo>
                    <a:pt x="1140" y="0"/>
                  </a:lnTo>
                  <a:lnTo>
                    <a:pt x="1150" y="0"/>
                  </a:lnTo>
                  <a:close/>
                  <a:moveTo>
                    <a:pt x="1169" y="0"/>
                  </a:moveTo>
                  <a:lnTo>
                    <a:pt x="1169" y="10"/>
                  </a:lnTo>
                  <a:lnTo>
                    <a:pt x="1159" y="10"/>
                  </a:lnTo>
                  <a:lnTo>
                    <a:pt x="1159" y="0"/>
                  </a:lnTo>
                  <a:lnTo>
                    <a:pt x="1169" y="0"/>
                  </a:lnTo>
                  <a:close/>
                  <a:moveTo>
                    <a:pt x="1245" y="0"/>
                  </a:moveTo>
                  <a:lnTo>
                    <a:pt x="1245" y="10"/>
                  </a:lnTo>
                  <a:lnTo>
                    <a:pt x="1198" y="10"/>
                  </a:lnTo>
                  <a:lnTo>
                    <a:pt x="1198" y="0"/>
                  </a:lnTo>
                  <a:lnTo>
                    <a:pt x="1245" y="0"/>
                  </a:lnTo>
                  <a:close/>
                  <a:moveTo>
                    <a:pt x="1280" y="0"/>
                  </a:moveTo>
                  <a:lnTo>
                    <a:pt x="1280" y="10"/>
                  </a:lnTo>
                  <a:lnTo>
                    <a:pt x="1274" y="10"/>
                  </a:lnTo>
                  <a:lnTo>
                    <a:pt x="1274" y="0"/>
                  </a:lnTo>
                  <a:lnTo>
                    <a:pt x="1280" y="0"/>
                  </a:lnTo>
                  <a:close/>
                  <a:moveTo>
                    <a:pt x="1299" y="0"/>
                  </a:moveTo>
                  <a:lnTo>
                    <a:pt x="1299" y="10"/>
                  </a:lnTo>
                  <a:lnTo>
                    <a:pt x="1290" y="10"/>
                  </a:lnTo>
                  <a:lnTo>
                    <a:pt x="1290" y="0"/>
                  </a:lnTo>
                  <a:lnTo>
                    <a:pt x="1299" y="0"/>
                  </a:lnTo>
                  <a:close/>
                  <a:moveTo>
                    <a:pt x="1376" y="0"/>
                  </a:moveTo>
                  <a:lnTo>
                    <a:pt x="1376" y="10"/>
                  </a:lnTo>
                  <a:lnTo>
                    <a:pt x="1328" y="10"/>
                  </a:lnTo>
                  <a:lnTo>
                    <a:pt x="1328" y="0"/>
                  </a:lnTo>
                  <a:lnTo>
                    <a:pt x="1376" y="0"/>
                  </a:lnTo>
                  <a:close/>
                  <a:moveTo>
                    <a:pt x="1414" y="0"/>
                  </a:moveTo>
                  <a:lnTo>
                    <a:pt x="1414" y="10"/>
                  </a:lnTo>
                  <a:lnTo>
                    <a:pt x="1405" y="10"/>
                  </a:lnTo>
                  <a:lnTo>
                    <a:pt x="1405" y="0"/>
                  </a:lnTo>
                  <a:lnTo>
                    <a:pt x="1414" y="0"/>
                  </a:lnTo>
                  <a:close/>
                  <a:moveTo>
                    <a:pt x="1433" y="0"/>
                  </a:moveTo>
                  <a:lnTo>
                    <a:pt x="1433" y="10"/>
                  </a:lnTo>
                  <a:lnTo>
                    <a:pt x="1424" y="10"/>
                  </a:lnTo>
                  <a:lnTo>
                    <a:pt x="1424" y="0"/>
                  </a:lnTo>
                  <a:lnTo>
                    <a:pt x="1433" y="0"/>
                  </a:lnTo>
                  <a:close/>
                  <a:moveTo>
                    <a:pt x="1510" y="0"/>
                  </a:moveTo>
                  <a:lnTo>
                    <a:pt x="1510" y="10"/>
                  </a:lnTo>
                  <a:lnTo>
                    <a:pt x="1462" y="10"/>
                  </a:lnTo>
                  <a:lnTo>
                    <a:pt x="1462" y="0"/>
                  </a:lnTo>
                  <a:lnTo>
                    <a:pt x="1510" y="0"/>
                  </a:lnTo>
                  <a:close/>
                  <a:moveTo>
                    <a:pt x="1548" y="0"/>
                  </a:moveTo>
                  <a:lnTo>
                    <a:pt x="1548" y="10"/>
                  </a:lnTo>
                  <a:lnTo>
                    <a:pt x="1538" y="10"/>
                  </a:lnTo>
                  <a:lnTo>
                    <a:pt x="1538" y="0"/>
                  </a:lnTo>
                  <a:lnTo>
                    <a:pt x="1548" y="0"/>
                  </a:lnTo>
                  <a:close/>
                  <a:moveTo>
                    <a:pt x="1567" y="0"/>
                  </a:moveTo>
                  <a:lnTo>
                    <a:pt x="1567" y="10"/>
                  </a:lnTo>
                  <a:lnTo>
                    <a:pt x="1557" y="10"/>
                  </a:lnTo>
                  <a:lnTo>
                    <a:pt x="1557" y="0"/>
                  </a:lnTo>
                  <a:lnTo>
                    <a:pt x="1567" y="0"/>
                  </a:lnTo>
                  <a:close/>
                  <a:moveTo>
                    <a:pt x="1643" y="0"/>
                  </a:moveTo>
                  <a:lnTo>
                    <a:pt x="1643" y="10"/>
                  </a:lnTo>
                  <a:lnTo>
                    <a:pt x="1596" y="10"/>
                  </a:lnTo>
                  <a:lnTo>
                    <a:pt x="1596" y="0"/>
                  </a:lnTo>
                  <a:lnTo>
                    <a:pt x="1643" y="0"/>
                  </a:lnTo>
                  <a:close/>
                  <a:moveTo>
                    <a:pt x="1682" y="0"/>
                  </a:moveTo>
                  <a:lnTo>
                    <a:pt x="1682" y="10"/>
                  </a:lnTo>
                  <a:lnTo>
                    <a:pt x="1672" y="10"/>
                  </a:lnTo>
                  <a:lnTo>
                    <a:pt x="1672" y="0"/>
                  </a:lnTo>
                  <a:lnTo>
                    <a:pt x="1682" y="0"/>
                  </a:lnTo>
                  <a:close/>
                  <a:moveTo>
                    <a:pt x="1701" y="0"/>
                  </a:moveTo>
                  <a:lnTo>
                    <a:pt x="1701" y="10"/>
                  </a:lnTo>
                  <a:lnTo>
                    <a:pt x="1691" y="10"/>
                  </a:lnTo>
                  <a:lnTo>
                    <a:pt x="1691" y="0"/>
                  </a:lnTo>
                  <a:lnTo>
                    <a:pt x="1701" y="0"/>
                  </a:lnTo>
                  <a:close/>
                  <a:moveTo>
                    <a:pt x="1777" y="0"/>
                  </a:moveTo>
                  <a:lnTo>
                    <a:pt x="1777" y="10"/>
                  </a:lnTo>
                  <a:lnTo>
                    <a:pt x="1729" y="10"/>
                  </a:lnTo>
                  <a:lnTo>
                    <a:pt x="1729" y="0"/>
                  </a:lnTo>
                  <a:lnTo>
                    <a:pt x="1777" y="0"/>
                  </a:lnTo>
                  <a:close/>
                  <a:moveTo>
                    <a:pt x="1815" y="0"/>
                  </a:moveTo>
                  <a:lnTo>
                    <a:pt x="1815" y="10"/>
                  </a:lnTo>
                  <a:lnTo>
                    <a:pt x="1806" y="10"/>
                  </a:lnTo>
                  <a:lnTo>
                    <a:pt x="1806" y="0"/>
                  </a:lnTo>
                  <a:lnTo>
                    <a:pt x="1815" y="0"/>
                  </a:lnTo>
                  <a:close/>
                  <a:moveTo>
                    <a:pt x="1834" y="0"/>
                  </a:moveTo>
                  <a:lnTo>
                    <a:pt x="1834" y="10"/>
                  </a:lnTo>
                  <a:lnTo>
                    <a:pt x="1825" y="10"/>
                  </a:lnTo>
                  <a:lnTo>
                    <a:pt x="1825" y="0"/>
                  </a:lnTo>
                  <a:lnTo>
                    <a:pt x="1834" y="0"/>
                  </a:lnTo>
                  <a:close/>
                  <a:moveTo>
                    <a:pt x="1908" y="0"/>
                  </a:moveTo>
                  <a:lnTo>
                    <a:pt x="1908" y="10"/>
                  </a:lnTo>
                  <a:lnTo>
                    <a:pt x="1863" y="10"/>
                  </a:lnTo>
                  <a:lnTo>
                    <a:pt x="1863" y="0"/>
                  </a:lnTo>
                  <a:lnTo>
                    <a:pt x="1908" y="0"/>
                  </a:lnTo>
                  <a:close/>
                  <a:moveTo>
                    <a:pt x="1946" y="0"/>
                  </a:moveTo>
                  <a:lnTo>
                    <a:pt x="1946" y="10"/>
                  </a:lnTo>
                  <a:lnTo>
                    <a:pt x="1936" y="10"/>
                  </a:lnTo>
                  <a:lnTo>
                    <a:pt x="1936" y="0"/>
                  </a:lnTo>
                  <a:lnTo>
                    <a:pt x="1946" y="0"/>
                  </a:lnTo>
                  <a:close/>
                  <a:moveTo>
                    <a:pt x="1965" y="0"/>
                  </a:moveTo>
                  <a:lnTo>
                    <a:pt x="1965" y="10"/>
                  </a:lnTo>
                  <a:lnTo>
                    <a:pt x="1955" y="10"/>
                  </a:lnTo>
                  <a:lnTo>
                    <a:pt x="1955" y="0"/>
                  </a:lnTo>
                  <a:lnTo>
                    <a:pt x="1965" y="0"/>
                  </a:lnTo>
                  <a:close/>
                  <a:moveTo>
                    <a:pt x="2041" y="0"/>
                  </a:moveTo>
                  <a:lnTo>
                    <a:pt x="2041" y="10"/>
                  </a:lnTo>
                  <a:lnTo>
                    <a:pt x="1994" y="10"/>
                  </a:lnTo>
                  <a:lnTo>
                    <a:pt x="1994" y="0"/>
                  </a:lnTo>
                  <a:lnTo>
                    <a:pt x="2041" y="0"/>
                  </a:lnTo>
                  <a:close/>
                  <a:moveTo>
                    <a:pt x="2080" y="0"/>
                  </a:moveTo>
                  <a:lnTo>
                    <a:pt x="2080" y="10"/>
                  </a:lnTo>
                  <a:lnTo>
                    <a:pt x="2070" y="10"/>
                  </a:lnTo>
                  <a:lnTo>
                    <a:pt x="2070" y="0"/>
                  </a:lnTo>
                  <a:lnTo>
                    <a:pt x="2080" y="0"/>
                  </a:lnTo>
                  <a:close/>
                  <a:moveTo>
                    <a:pt x="2099" y="0"/>
                  </a:moveTo>
                  <a:lnTo>
                    <a:pt x="2099" y="10"/>
                  </a:lnTo>
                  <a:lnTo>
                    <a:pt x="2089" y="10"/>
                  </a:lnTo>
                  <a:lnTo>
                    <a:pt x="2089" y="0"/>
                  </a:lnTo>
                  <a:lnTo>
                    <a:pt x="2099" y="0"/>
                  </a:lnTo>
                  <a:close/>
                  <a:moveTo>
                    <a:pt x="2175" y="0"/>
                  </a:moveTo>
                  <a:lnTo>
                    <a:pt x="2175" y="10"/>
                  </a:lnTo>
                  <a:lnTo>
                    <a:pt x="2127" y="10"/>
                  </a:lnTo>
                  <a:lnTo>
                    <a:pt x="2127" y="0"/>
                  </a:lnTo>
                  <a:lnTo>
                    <a:pt x="2175" y="0"/>
                  </a:lnTo>
                  <a:close/>
                  <a:moveTo>
                    <a:pt x="2213" y="0"/>
                  </a:moveTo>
                  <a:lnTo>
                    <a:pt x="2213" y="10"/>
                  </a:lnTo>
                  <a:lnTo>
                    <a:pt x="2204" y="10"/>
                  </a:lnTo>
                  <a:lnTo>
                    <a:pt x="2204" y="0"/>
                  </a:lnTo>
                  <a:lnTo>
                    <a:pt x="2213" y="0"/>
                  </a:lnTo>
                  <a:close/>
                  <a:moveTo>
                    <a:pt x="2232" y="0"/>
                  </a:moveTo>
                  <a:lnTo>
                    <a:pt x="2232" y="10"/>
                  </a:lnTo>
                  <a:lnTo>
                    <a:pt x="2223" y="10"/>
                  </a:lnTo>
                  <a:lnTo>
                    <a:pt x="2223" y="0"/>
                  </a:lnTo>
                  <a:lnTo>
                    <a:pt x="2232" y="0"/>
                  </a:lnTo>
                  <a:close/>
                  <a:moveTo>
                    <a:pt x="2309" y="0"/>
                  </a:moveTo>
                  <a:lnTo>
                    <a:pt x="2309" y="10"/>
                  </a:lnTo>
                  <a:lnTo>
                    <a:pt x="2261" y="10"/>
                  </a:lnTo>
                  <a:lnTo>
                    <a:pt x="2261" y="0"/>
                  </a:lnTo>
                  <a:lnTo>
                    <a:pt x="2309" y="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A1435D7F-A195-DD74-D98B-EDD781F669E8}"/>
                </a:ext>
              </a:extLst>
            </p:cNvPr>
            <p:cNvSpPr>
              <a:spLocks noEditPoints="1"/>
            </p:cNvSpPr>
            <p:nvPr/>
          </p:nvSpPr>
          <p:spPr bwMode="auto">
            <a:xfrm>
              <a:off x="9827" y="7416"/>
              <a:ext cx="1628" cy="810"/>
            </a:xfrm>
            <a:custGeom>
              <a:avLst/>
              <a:gdLst>
                <a:gd name="T0" fmla="*/ 461 w 525"/>
                <a:gd name="T1" fmla="*/ 314 h 523"/>
                <a:gd name="T2" fmla="*/ 449 w 525"/>
                <a:gd name="T3" fmla="*/ 361 h 523"/>
                <a:gd name="T4" fmla="*/ 519 w 525"/>
                <a:gd name="T5" fmla="*/ 349 h 523"/>
                <a:gd name="T6" fmla="*/ 474 w 525"/>
                <a:gd name="T7" fmla="*/ 206 h 523"/>
                <a:gd name="T8" fmla="*/ 496 w 525"/>
                <a:gd name="T9" fmla="*/ 199 h 523"/>
                <a:gd name="T10" fmla="*/ 525 w 525"/>
                <a:gd name="T11" fmla="*/ 196 h 523"/>
                <a:gd name="T12" fmla="*/ 458 w 525"/>
                <a:gd name="T13" fmla="*/ 152 h 523"/>
                <a:gd name="T14" fmla="*/ 512 w 525"/>
                <a:gd name="T15" fmla="*/ 136 h 523"/>
                <a:gd name="T16" fmla="*/ 465 w 525"/>
                <a:gd name="T17" fmla="*/ 130 h 523"/>
                <a:gd name="T18" fmla="*/ 512 w 525"/>
                <a:gd name="T19" fmla="*/ 50 h 523"/>
                <a:gd name="T20" fmla="*/ 490 w 525"/>
                <a:gd name="T21" fmla="*/ 9 h 523"/>
                <a:gd name="T22" fmla="*/ 433 w 525"/>
                <a:gd name="T23" fmla="*/ 95 h 523"/>
                <a:gd name="T24" fmla="*/ 414 w 525"/>
                <a:gd name="T25" fmla="*/ 111 h 523"/>
                <a:gd name="T26" fmla="*/ 436 w 525"/>
                <a:gd name="T27" fmla="*/ 165 h 523"/>
                <a:gd name="T28" fmla="*/ 410 w 525"/>
                <a:gd name="T29" fmla="*/ 269 h 523"/>
                <a:gd name="T30" fmla="*/ 426 w 525"/>
                <a:gd name="T31" fmla="*/ 231 h 523"/>
                <a:gd name="T32" fmla="*/ 452 w 525"/>
                <a:gd name="T33" fmla="*/ 206 h 523"/>
                <a:gd name="T34" fmla="*/ 449 w 525"/>
                <a:gd name="T35" fmla="*/ 269 h 523"/>
                <a:gd name="T36" fmla="*/ 474 w 525"/>
                <a:gd name="T37" fmla="*/ 358 h 523"/>
                <a:gd name="T38" fmla="*/ 366 w 525"/>
                <a:gd name="T39" fmla="*/ 345 h 523"/>
                <a:gd name="T40" fmla="*/ 331 w 525"/>
                <a:gd name="T41" fmla="*/ 345 h 523"/>
                <a:gd name="T42" fmla="*/ 465 w 525"/>
                <a:gd name="T43" fmla="*/ 504 h 523"/>
                <a:gd name="T44" fmla="*/ 439 w 525"/>
                <a:gd name="T45" fmla="*/ 450 h 523"/>
                <a:gd name="T46" fmla="*/ 525 w 525"/>
                <a:gd name="T47" fmla="*/ 441 h 523"/>
                <a:gd name="T48" fmla="*/ 525 w 525"/>
                <a:gd name="T49" fmla="*/ 514 h 523"/>
                <a:gd name="T50" fmla="*/ 410 w 525"/>
                <a:gd name="T51" fmla="*/ 393 h 523"/>
                <a:gd name="T52" fmla="*/ 423 w 525"/>
                <a:gd name="T53" fmla="*/ 307 h 523"/>
                <a:gd name="T54" fmla="*/ 414 w 525"/>
                <a:gd name="T55" fmla="*/ 361 h 523"/>
                <a:gd name="T56" fmla="*/ 321 w 525"/>
                <a:gd name="T57" fmla="*/ 399 h 523"/>
                <a:gd name="T58" fmla="*/ 328 w 525"/>
                <a:gd name="T59" fmla="*/ 434 h 523"/>
                <a:gd name="T60" fmla="*/ 465 w 525"/>
                <a:gd name="T61" fmla="*/ 418 h 523"/>
                <a:gd name="T62" fmla="*/ 512 w 525"/>
                <a:gd name="T63" fmla="*/ 390 h 523"/>
                <a:gd name="T64" fmla="*/ 430 w 525"/>
                <a:gd name="T65" fmla="*/ 396 h 523"/>
                <a:gd name="T66" fmla="*/ 404 w 525"/>
                <a:gd name="T67" fmla="*/ 510 h 523"/>
                <a:gd name="T68" fmla="*/ 395 w 525"/>
                <a:gd name="T69" fmla="*/ 476 h 523"/>
                <a:gd name="T70" fmla="*/ 414 w 525"/>
                <a:gd name="T71" fmla="*/ 431 h 523"/>
                <a:gd name="T72" fmla="*/ 433 w 525"/>
                <a:gd name="T73" fmla="*/ 412 h 523"/>
                <a:gd name="T74" fmla="*/ 331 w 525"/>
                <a:gd name="T75" fmla="*/ 476 h 523"/>
                <a:gd name="T76" fmla="*/ 337 w 525"/>
                <a:gd name="T77" fmla="*/ 437 h 523"/>
                <a:gd name="T78" fmla="*/ 375 w 525"/>
                <a:gd name="T79" fmla="*/ 482 h 523"/>
                <a:gd name="T80" fmla="*/ 296 w 525"/>
                <a:gd name="T81" fmla="*/ 520 h 523"/>
                <a:gd name="T82" fmla="*/ 175 w 525"/>
                <a:gd name="T83" fmla="*/ 495 h 523"/>
                <a:gd name="T84" fmla="*/ 223 w 525"/>
                <a:gd name="T85" fmla="*/ 504 h 523"/>
                <a:gd name="T86" fmla="*/ 159 w 525"/>
                <a:gd name="T87" fmla="*/ 495 h 523"/>
                <a:gd name="T88" fmla="*/ 137 w 525"/>
                <a:gd name="T89" fmla="*/ 485 h 523"/>
                <a:gd name="T90" fmla="*/ 117 w 525"/>
                <a:gd name="T91" fmla="*/ 507 h 523"/>
                <a:gd name="T92" fmla="*/ 108 w 525"/>
                <a:gd name="T93" fmla="*/ 463 h 523"/>
                <a:gd name="T94" fmla="*/ 3 w 525"/>
                <a:gd name="T95" fmla="*/ 520 h 523"/>
                <a:gd name="T96" fmla="*/ 86 w 525"/>
                <a:gd name="T97" fmla="*/ 453 h 523"/>
                <a:gd name="T98" fmla="*/ 95 w 525"/>
                <a:gd name="T99" fmla="*/ 409 h 523"/>
                <a:gd name="T100" fmla="*/ 124 w 525"/>
                <a:gd name="T101" fmla="*/ 441 h 523"/>
                <a:gd name="T102" fmla="*/ 200 w 525"/>
                <a:gd name="T103" fmla="*/ 403 h 523"/>
                <a:gd name="T104" fmla="*/ 280 w 525"/>
                <a:gd name="T105" fmla="*/ 431 h 523"/>
                <a:gd name="T106" fmla="*/ 194 w 525"/>
                <a:gd name="T107" fmla="*/ 422 h 523"/>
                <a:gd name="T108" fmla="*/ 280 w 525"/>
                <a:gd name="T109" fmla="*/ 472 h 523"/>
                <a:gd name="T110" fmla="*/ 334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339"/>
                  </a:moveTo>
                  <a:lnTo>
                    <a:pt x="471" y="339"/>
                  </a:lnTo>
                  <a:lnTo>
                    <a:pt x="474" y="336"/>
                  </a:lnTo>
                  <a:lnTo>
                    <a:pt x="477" y="330"/>
                  </a:lnTo>
                  <a:lnTo>
                    <a:pt x="477" y="323"/>
                  </a:lnTo>
                  <a:lnTo>
                    <a:pt x="474" y="317"/>
                  </a:lnTo>
                  <a:lnTo>
                    <a:pt x="468" y="314"/>
                  </a:lnTo>
                  <a:lnTo>
                    <a:pt x="461" y="314"/>
                  </a:lnTo>
                  <a:lnTo>
                    <a:pt x="452" y="320"/>
                  </a:lnTo>
                  <a:lnTo>
                    <a:pt x="445" y="326"/>
                  </a:lnTo>
                  <a:lnTo>
                    <a:pt x="442" y="330"/>
                  </a:lnTo>
                  <a:lnTo>
                    <a:pt x="439" y="336"/>
                  </a:lnTo>
                  <a:lnTo>
                    <a:pt x="439" y="345"/>
                  </a:lnTo>
                  <a:lnTo>
                    <a:pt x="439" y="352"/>
                  </a:lnTo>
                  <a:lnTo>
                    <a:pt x="442" y="358"/>
                  </a:lnTo>
                  <a:lnTo>
                    <a:pt x="449" y="361"/>
                  </a:lnTo>
                  <a:lnTo>
                    <a:pt x="455" y="368"/>
                  </a:lnTo>
                  <a:lnTo>
                    <a:pt x="465" y="371"/>
                  </a:lnTo>
                  <a:lnTo>
                    <a:pt x="474" y="374"/>
                  </a:lnTo>
                  <a:lnTo>
                    <a:pt x="484" y="374"/>
                  </a:lnTo>
                  <a:lnTo>
                    <a:pt x="493" y="371"/>
                  </a:lnTo>
                  <a:lnTo>
                    <a:pt x="503" y="364"/>
                  </a:lnTo>
                  <a:lnTo>
                    <a:pt x="509" y="358"/>
                  </a:lnTo>
                  <a:lnTo>
                    <a:pt x="519" y="349"/>
                  </a:lnTo>
                  <a:lnTo>
                    <a:pt x="522" y="339"/>
                  </a:lnTo>
                  <a:lnTo>
                    <a:pt x="525" y="323"/>
                  </a:lnTo>
                  <a:lnTo>
                    <a:pt x="525" y="307"/>
                  </a:lnTo>
                  <a:lnTo>
                    <a:pt x="522" y="295"/>
                  </a:lnTo>
                  <a:lnTo>
                    <a:pt x="519" y="282"/>
                  </a:lnTo>
                  <a:lnTo>
                    <a:pt x="506" y="263"/>
                  </a:lnTo>
                  <a:lnTo>
                    <a:pt x="493" y="241"/>
                  </a:lnTo>
                  <a:lnTo>
                    <a:pt x="474" y="206"/>
                  </a:lnTo>
                  <a:lnTo>
                    <a:pt x="458" y="171"/>
                  </a:lnTo>
                  <a:lnTo>
                    <a:pt x="474" y="168"/>
                  </a:lnTo>
                  <a:lnTo>
                    <a:pt x="490" y="171"/>
                  </a:lnTo>
                  <a:lnTo>
                    <a:pt x="496" y="174"/>
                  </a:lnTo>
                  <a:lnTo>
                    <a:pt x="503" y="180"/>
                  </a:lnTo>
                  <a:lnTo>
                    <a:pt x="506" y="187"/>
                  </a:lnTo>
                  <a:lnTo>
                    <a:pt x="506" y="196"/>
                  </a:lnTo>
                  <a:lnTo>
                    <a:pt x="496" y="199"/>
                  </a:lnTo>
                  <a:lnTo>
                    <a:pt x="493" y="206"/>
                  </a:lnTo>
                  <a:lnTo>
                    <a:pt x="493" y="215"/>
                  </a:lnTo>
                  <a:lnTo>
                    <a:pt x="500" y="222"/>
                  </a:lnTo>
                  <a:lnTo>
                    <a:pt x="506" y="225"/>
                  </a:lnTo>
                  <a:lnTo>
                    <a:pt x="512" y="225"/>
                  </a:lnTo>
                  <a:lnTo>
                    <a:pt x="519" y="218"/>
                  </a:lnTo>
                  <a:lnTo>
                    <a:pt x="525" y="209"/>
                  </a:lnTo>
                  <a:lnTo>
                    <a:pt x="525" y="196"/>
                  </a:lnTo>
                  <a:lnTo>
                    <a:pt x="525" y="180"/>
                  </a:lnTo>
                  <a:lnTo>
                    <a:pt x="519" y="171"/>
                  </a:lnTo>
                  <a:lnTo>
                    <a:pt x="509" y="165"/>
                  </a:lnTo>
                  <a:lnTo>
                    <a:pt x="496" y="158"/>
                  </a:lnTo>
                  <a:lnTo>
                    <a:pt x="484" y="155"/>
                  </a:lnTo>
                  <a:lnTo>
                    <a:pt x="471" y="155"/>
                  </a:lnTo>
                  <a:lnTo>
                    <a:pt x="458" y="158"/>
                  </a:lnTo>
                  <a:lnTo>
                    <a:pt x="458" y="152"/>
                  </a:lnTo>
                  <a:lnTo>
                    <a:pt x="455" y="149"/>
                  </a:lnTo>
                  <a:lnTo>
                    <a:pt x="468" y="142"/>
                  </a:lnTo>
                  <a:lnTo>
                    <a:pt x="477" y="139"/>
                  </a:lnTo>
                  <a:lnTo>
                    <a:pt x="487" y="136"/>
                  </a:lnTo>
                  <a:lnTo>
                    <a:pt x="500" y="139"/>
                  </a:lnTo>
                  <a:lnTo>
                    <a:pt x="503" y="139"/>
                  </a:lnTo>
                  <a:lnTo>
                    <a:pt x="509" y="139"/>
                  </a:lnTo>
                  <a:lnTo>
                    <a:pt x="512" y="136"/>
                  </a:lnTo>
                  <a:lnTo>
                    <a:pt x="516" y="133"/>
                  </a:lnTo>
                  <a:lnTo>
                    <a:pt x="516" y="126"/>
                  </a:lnTo>
                  <a:lnTo>
                    <a:pt x="512" y="123"/>
                  </a:lnTo>
                  <a:lnTo>
                    <a:pt x="509" y="120"/>
                  </a:lnTo>
                  <a:lnTo>
                    <a:pt x="506" y="117"/>
                  </a:lnTo>
                  <a:lnTo>
                    <a:pt x="490" y="114"/>
                  </a:lnTo>
                  <a:lnTo>
                    <a:pt x="477" y="120"/>
                  </a:lnTo>
                  <a:lnTo>
                    <a:pt x="465" y="130"/>
                  </a:lnTo>
                  <a:lnTo>
                    <a:pt x="455" y="139"/>
                  </a:lnTo>
                  <a:lnTo>
                    <a:pt x="458" y="130"/>
                  </a:lnTo>
                  <a:lnTo>
                    <a:pt x="461" y="117"/>
                  </a:lnTo>
                  <a:lnTo>
                    <a:pt x="465" y="107"/>
                  </a:lnTo>
                  <a:lnTo>
                    <a:pt x="471" y="98"/>
                  </a:lnTo>
                  <a:lnTo>
                    <a:pt x="484" y="82"/>
                  </a:lnTo>
                  <a:lnTo>
                    <a:pt x="500" y="66"/>
                  </a:lnTo>
                  <a:lnTo>
                    <a:pt x="512" y="50"/>
                  </a:lnTo>
                  <a:lnTo>
                    <a:pt x="522" y="31"/>
                  </a:lnTo>
                  <a:lnTo>
                    <a:pt x="525" y="22"/>
                  </a:lnTo>
                  <a:lnTo>
                    <a:pt x="525" y="12"/>
                  </a:lnTo>
                  <a:lnTo>
                    <a:pt x="522" y="6"/>
                  </a:lnTo>
                  <a:lnTo>
                    <a:pt x="516" y="3"/>
                  </a:lnTo>
                  <a:lnTo>
                    <a:pt x="509" y="0"/>
                  </a:lnTo>
                  <a:lnTo>
                    <a:pt x="500" y="3"/>
                  </a:lnTo>
                  <a:lnTo>
                    <a:pt x="490" y="9"/>
                  </a:lnTo>
                  <a:lnTo>
                    <a:pt x="480" y="19"/>
                  </a:lnTo>
                  <a:lnTo>
                    <a:pt x="471" y="38"/>
                  </a:lnTo>
                  <a:lnTo>
                    <a:pt x="461" y="63"/>
                  </a:lnTo>
                  <a:lnTo>
                    <a:pt x="455" y="88"/>
                  </a:lnTo>
                  <a:lnTo>
                    <a:pt x="449" y="114"/>
                  </a:lnTo>
                  <a:lnTo>
                    <a:pt x="445" y="107"/>
                  </a:lnTo>
                  <a:lnTo>
                    <a:pt x="439" y="98"/>
                  </a:lnTo>
                  <a:lnTo>
                    <a:pt x="433" y="95"/>
                  </a:lnTo>
                  <a:lnTo>
                    <a:pt x="423" y="92"/>
                  </a:lnTo>
                  <a:lnTo>
                    <a:pt x="417" y="92"/>
                  </a:lnTo>
                  <a:lnTo>
                    <a:pt x="414" y="92"/>
                  </a:lnTo>
                  <a:lnTo>
                    <a:pt x="410" y="95"/>
                  </a:lnTo>
                  <a:lnTo>
                    <a:pt x="410" y="98"/>
                  </a:lnTo>
                  <a:lnTo>
                    <a:pt x="410" y="104"/>
                  </a:lnTo>
                  <a:lnTo>
                    <a:pt x="410" y="107"/>
                  </a:lnTo>
                  <a:lnTo>
                    <a:pt x="414" y="111"/>
                  </a:lnTo>
                  <a:lnTo>
                    <a:pt x="417" y="111"/>
                  </a:lnTo>
                  <a:lnTo>
                    <a:pt x="426" y="114"/>
                  </a:lnTo>
                  <a:lnTo>
                    <a:pt x="436" y="120"/>
                  </a:lnTo>
                  <a:lnTo>
                    <a:pt x="442" y="126"/>
                  </a:lnTo>
                  <a:lnTo>
                    <a:pt x="449" y="133"/>
                  </a:lnTo>
                  <a:lnTo>
                    <a:pt x="449" y="149"/>
                  </a:lnTo>
                  <a:lnTo>
                    <a:pt x="449" y="161"/>
                  </a:lnTo>
                  <a:lnTo>
                    <a:pt x="436" y="165"/>
                  </a:lnTo>
                  <a:lnTo>
                    <a:pt x="426" y="168"/>
                  </a:lnTo>
                  <a:lnTo>
                    <a:pt x="420" y="174"/>
                  </a:lnTo>
                  <a:lnTo>
                    <a:pt x="414" y="184"/>
                  </a:lnTo>
                  <a:lnTo>
                    <a:pt x="401" y="199"/>
                  </a:lnTo>
                  <a:lnTo>
                    <a:pt x="398" y="218"/>
                  </a:lnTo>
                  <a:lnTo>
                    <a:pt x="398" y="241"/>
                  </a:lnTo>
                  <a:lnTo>
                    <a:pt x="407" y="260"/>
                  </a:lnTo>
                  <a:lnTo>
                    <a:pt x="410" y="269"/>
                  </a:lnTo>
                  <a:lnTo>
                    <a:pt x="420" y="279"/>
                  </a:lnTo>
                  <a:lnTo>
                    <a:pt x="430" y="285"/>
                  </a:lnTo>
                  <a:lnTo>
                    <a:pt x="439" y="295"/>
                  </a:lnTo>
                  <a:lnTo>
                    <a:pt x="433" y="282"/>
                  </a:lnTo>
                  <a:lnTo>
                    <a:pt x="430" y="266"/>
                  </a:lnTo>
                  <a:lnTo>
                    <a:pt x="430" y="253"/>
                  </a:lnTo>
                  <a:lnTo>
                    <a:pt x="433" y="241"/>
                  </a:lnTo>
                  <a:lnTo>
                    <a:pt x="426" y="231"/>
                  </a:lnTo>
                  <a:lnTo>
                    <a:pt x="420" y="225"/>
                  </a:lnTo>
                  <a:lnTo>
                    <a:pt x="417" y="212"/>
                  </a:lnTo>
                  <a:lnTo>
                    <a:pt x="420" y="203"/>
                  </a:lnTo>
                  <a:lnTo>
                    <a:pt x="423" y="193"/>
                  </a:lnTo>
                  <a:lnTo>
                    <a:pt x="430" y="184"/>
                  </a:lnTo>
                  <a:lnTo>
                    <a:pt x="436" y="177"/>
                  </a:lnTo>
                  <a:lnTo>
                    <a:pt x="449" y="174"/>
                  </a:lnTo>
                  <a:lnTo>
                    <a:pt x="452" y="206"/>
                  </a:lnTo>
                  <a:lnTo>
                    <a:pt x="461" y="238"/>
                  </a:lnTo>
                  <a:lnTo>
                    <a:pt x="471" y="263"/>
                  </a:lnTo>
                  <a:lnTo>
                    <a:pt x="484" y="288"/>
                  </a:lnTo>
                  <a:lnTo>
                    <a:pt x="474" y="279"/>
                  </a:lnTo>
                  <a:lnTo>
                    <a:pt x="461" y="269"/>
                  </a:lnTo>
                  <a:lnTo>
                    <a:pt x="452" y="260"/>
                  </a:lnTo>
                  <a:lnTo>
                    <a:pt x="442" y="247"/>
                  </a:lnTo>
                  <a:lnTo>
                    <a:pt x="449" y="269"/>
                  </a:lnTo>
                  <a:lnTo>
                    <a:pt x="458" y="288"/>
                  </a:lnTo>
                  <a:lnTo>
                    <a:pt x="474" y="304"/>
                  </a:lnTo>
                  <a:lnTo>
                    <a:pt x="500" y="323"/>
                  </a:lnTo>
                  <a:lnTo>
                    <a:pt x="500" y="336"/>
                  </a:lnTo>
                  <a:lnTo>
                    <a:pt x="496" y="345"/>
                  </a:lnTo>
                  <a:lnTo>
                    <a:pt x="490" y="352"/>
                  </a:lnTo>
                  <a:lnTo>
                    <a:pt x="484" y="355"/>
                  </a:lnTo>
                  <a:lnTo>
                    <a:pt x="474" y="358"/>
                  </a:lnTo>
                  <a:lnTo>
                    <a:pt x="465" y="352"/>
                  </a:lnTo>
                  <a:lnTo>
                    <a:pt x="461" y="345"/>
                  </a:lnTo>
                  <a:lnTo>
                    <a:pt x="461" y="339"/>
                  </a:lnTo>
                  <a:close/>
                  <a:moveTo>
                    <a:pt x="398" y="399"/>
                  </a:moveTo>
                  <a:lnTo>
                    <a:pt x="398" y="396"/>
                  </a:lnTo>
                  <a:lnTo>
                    <a:pt x="388" y="374"/>
                  </a:lnTo>
                  <a:lnTo>
                    <a:pt x="375" y="358"/>
                  </a:lnTo>
                  <a:lnTo>
                    <a:pt x="366" y="345"/>
                  </a:lnTo>
                  <a:lnTo>
                    <a:pt x="356" y="336"/>
                  </a:lnTo>
                  <a:lnTo>
                    <a:pt x="347" y="330"/>
                  </a:lnTo>
                  <a:lnTo>
                    <a:pt x="340" y="326"/>
                  </a:lnTo>
                  <a:lnTo>
                    <a:pt x="334" y="326"/>
                  </a:lnTo>
                  <a:lnTo>
                    <a:pt x="328" y="330"/>
                  </a:lnTo>
                  <a:lnTo>
                    <a:pt x="328" y="333"/>
                  </a:lnTo>
                  <a:lnTo>
                    <a:pt x="328" y="339"/>
                  </a:lnTo>
                  <a:lnTo>
                    <a:pt x="331" y="345"/>
                  </a:lnTo>
                  <a:lnTo>
                    <a:pt x="334" y="355"/>
                  </a:lnTo>
                  <a:lnTo>
                    <a:pt x="344" y="364"/>
                  </a:lnTo>
                  <a:lnTo>
                    <a:pt x="356" y="377"/>
                  </a:lnTo>
                  <a:lnTo>
                    <a:pt x="375" y="387"/>
                  </a:lnTo>
                  <a:lnTo>
                    <a:pt x="398" y="396"/>
                  </a:lnTo>
                  <a:lnTo>
                    <a:pt x="398" y="399"/>
                  </a:lnTo>
                  <a:close/>
                  <a:moveTo>
                    <a:pt x="471" y="488"/>
                  </a:moveTo>
                  <a:lnTo>
                    <a:pt x="465" y="504"/>
                  </a:lnTo>
                  <a:lnTo>
                    <a:pt x="455" y="517"/>
                  </a:lnTo>
                  <a:lnTo>
                    <a:pt x="442" y="523"/>
                  </a:lnTo>
                  <a:lnTo>
                    <a:pt x="423" y="523"/>
                  </a:lnTo>
                  <a:lnTo>
                    <a:pt x="433" y="504"/>
                  </a:lnTo>
                  <a:lnTo>
                    <a:pt x="436" y="485"/>
                  </a:lnTo>
                  <a:lnTo>
                    <a:pt x="436" y="469"/>
                  </a:lnTo>
                  <a:lnTo>
                    <a:pt x="430" y="453"/>
                  </a:lnTo>
                  <a:lnTo>
                    <a:pt x="439" y="450"/>
                  </a:lnTo>
                  <a:lnTo>
                    <a:pt x="445" y="444"/>
                  </a:lnTo>
                  <a:lnTo>
                    <a:pt x="452" y="437"/>
                  </a:lnTo>
                  <a:lnTo>
                    <a:pt x="452" y="428"/>
                  </a:lnTo>
                  <a:lnTo>
                    <a:pt x="471" y="434"/>
                  </a:lnTo>
                  <a:lnTo>
                    <a:pt x="487" y="434"/>
                  </a:lnTo>
                  <a:lnTo>
                    <a:pt x="506" y="431"/>
                  </a:lnTo>
                  <a:lnTo>
                    <a:pt x="525" y="425"/>
                  </a:lnTo>
                  <a:lnTo>
                    <a:pt x="525" y="441"/>
                  </a:lnTo>
                  <a:lnTo>
                    <a:pt x="519" y="453"/>
                  </a:lnTo>
                  <a:lnTo>
                    <a:pt x="506" y="463"/>
                  </a:lnTo>
                  <a:lnTo>
                    <a:pt x="490" y="469"/>
                  </a:lnTo>
                  <a:lnTo>
                    <a:pt x="506" y="479"/>
                  </a:lnTo>
                  <a:lnTo>
                    <a:pt x="519" y="491"/>
                  </a:lnTo>
                  <a:lnTo>
                    <a:pt x="522" y="498"/>
                  </a:lnTo>
                  <a:lnTo>
                    <a:pt x="525" y="507"/>
                  </a:lnTo>
                  <a:lnTo>
                    <a:pt x="525" y="514"/>
                  </a:lnTo>
                  <a:lnTo>
                    <a:pt x="525" y="523"/>
                  </a:lnTo>
                  <a:lnTo>
                    <a:pt x="516" y="523"/>
                  </a:lnTo>
                  <a:lnTo>
                    <a:pt x="509" y="523"/>
                  </a:lnTo>
                  <a:lnTo>
                    <a:pt x="500" y="520"/>
                  </a:lnTo>
                  <a:lnTo>
                    <a:pt x="493" y="517"/>
                  </a:lnTo>
                  <a:lnTo>
                    <a:pt x="480" y="504"/>
                  </a:lnTo>
                  <a:lnTo>
                    <a:pt x="471" y="488"/>
                  </a:lnTo>
                  <a:close/>
                  <a:moveTo>
                    <a:pt x="410" y="393"/>
                  </a:moveTo>
                  <a:lnTo>
                    <a:pt x="401" y="374"/>
                  </a:lnTo>
                  <a:lnTo>
                    <a:pt x="395" y="355"/>
                  </a:lnTo>
                  <a:lnTo>
                    <a:pt x="395" y="342"/>
                  </a:lnTo>
                  <a:lnTo>
                    <a:pt x="398" y="333"/>
                  </a:lnTo>
                  <a:lnTo>
                    <a:pt x="401" y="320"/>
                  </a:lnTo>
                  <a:lnTo>
                    <a:pt x="410" y="314"/>
                  </a:lnTo>
                  <a:lnTo>
                    <a:pt x="417" y="307"/>
                  </a:lnTo>
                  <a:lnTo>
                    <a:pt x="423" y="307"/>
                  </a:lnTo>
                  <a:lnTo>
                    <a:pt x="426" y="311"/>
                  </a:lnTo>
                  <a:lnTo>
                    <a:pt x="433" y="314"/>
                  </a:lnTo>
                  <a:lnTo>
                    <a:pt x="433" y="317"/>
                  </a:lnTo>
                  <a:lnTo>
                    <a:pt x="436" y="323"/>
                  </a:lnTo>
                  <a:lnTo>
                    <a:pt x="433" y="330"/>
                  </a:lnTo>
                  <a:lnTo>
                    <a:pt x="430" y="333"/>
                  </a:lnTo>
                  <a:lnTo>
                    <a:pt x="420" y="345"/>
                  </a:lnTo>
                  <a:lnTo>
                    <a:pt x="414" y="361"/>
                  </a:lnTo>
                  <a:lnTo>
                    <a:pt x="410" y="374"/>
                  </a:lnTo>
                  <a:lnTo>
                    <a:pt x="410" y="393"/>
                  </a:lnTo>
                  <a:close/>
                  <a:moveTo>
                    <a:pt x="391" y="409"/>
                  </a:moveTo>
                  <a:lnTo>
                    <a:pt x="375" y="399"/>
                  </a:lnTo>
                  <a:lnTo>
                    <a:pt x="353" y="393"/>
                  </a:lnTo>
                  <a:lnTo>
                    <a:pt x="344" y="393"/>
                  </a:lnTo>
                  <a:lnTo>
                    <a:pt x="331" y="396"/>
                  </a:lnTo>
                  <a:lnTo>
                    <a:pt x="321" y="399"/>
                  </a:lnTo>
                  <a:lnTo>
                    <a:pt x="312" y="409"/>
                  </a:lnTo>
                  <a:lnTo>
                    <a:pt x="309" y="415"/>
                  </a:lnTo>
                  <a:lnTo>
                    <a:pt x="309" y="422"/>
                  </a:lnTo>
                  <a:lnTo>
                    <a:pt x="309" y="428"/>
                  </a:lnTo>
                  <a:lnTo>
                    <a:pt x="312" y="431"/>
                  </a:lnTo>
                  <a:lnTo>
                    <a:pt x="318" y="434"/>
                  </a:lnTo>
                  <a:lnTo>
                    <a:pt x="324" y="434"/>
                  </a:lnTo>
                  <a:lnTo>
                    <a:pt x="328" y="434"/>
                  </a:lnTo>
                  <a:lnTo>
                    <a:pt x="334" y="428"/>
                  </a:lnTo>
                  <a:lnTo>
                    <a:pt x="347" y="418"/>
                  </a:lnTo>
                  <a:lnTo>
                    <a:pt x="359" y="412"/>
                  </a:lnTo>
                  <a:lnTo>
                    <a:pt x="375" y="412"/>
                  </a:lnTo>
                  <a:lnTo>
                    <a:pt x="391" y="409"/>
                  </a:lnTo>
                  <a:close/>
                  <a:moveTo>
                    <a:pt x="430" y="396"/>
                  </a:moveTo>
                  <a:lnTo>
                    <a:pt x="445" y="409"/>
                  </a:lnTo>
                  <a:lnTo>
                    <a:pt x="465" y="418"/>
                  </a:lnTo>
                  <a:lnTo>
                    <a:pt x="474" y="422"/>
                  </a:lnTo>
                  <a:lnTo>
                    <a:pt x="487" y="422"/>
                  </a:lnTo>
                  <a:lnTo>
                    <a:pt x="500" y="418"/>
                  </a:lnTo>
                  <a:lnTo>
                    <a:pt x="509" y="412"/>
                  </a:lnTo>
                  <a:lnTo>
                    <a:pt x="512" y="406"/>
                  </a:lnTo>
                  <a:lnTo>
                    <a:pt x="516" y="399"/>
                  </a:lnTo>
                  <a:lnTo>
                    <a:pt x="516" y="393"/>
                  </a:lnTo>
                  <a:lnTo>
                    <a:pt x="512" y="390"/>
                  </a:lnTo>
                  <a:lnTo>
                    <a:pt x="506" y="387"/>
                  </a:lnTo>
                  <a:lnTo>
                    <a:pt x="503" y="384"/>
                  </a:lnTo>
                  <a:lnTo>
                    <a:pt x="496" y="384"/>
                  </a:lnTo>
                  <a:lnTo>
                    <a:pt x="490" y="387"/>
                  </a:lnTo>
                  <a:lnTo>
                    <a:pt x="477" y="396"/>
                  </a:lnTo>
                  <a:lnTo>
                    <a:pt x="461" y="399"/>
                  </a:lnTo>
                  <a:lnTo>
                    <a:pt x="445" y="396"/>
                  </a:lnTo>
                  <a:lnTo>
                    <a:pt x="430" y="396"/>
                  </a:lnTo>
                  <a:close/>
                  <a:moveTo>
                    <a:pt x="395" y="428"/>
                  </a:moveTo>
                  <a:lnTo>
                    <a:pt x="410" y="444"/>
                  </a:lnTo>
                  <a:lnTo>
                    <a:pt x="420" y="463"/>
                  </a:lnTo>
                  <a:lnTo>
                    <a:pt x="420" y="476"/>
                  </a:lnTo>
                  <a:lnTo>
                    <a:pt x="420" y="485"/>
                  </a:lnTo>
                  <a:lnTo>
                    <a:pt x="417" y="498"/>
                  </a:lnTo>
                  <a:lnTo>
                    <a:pt x="410" y="507"/>
                  </a:lnTo>
                  <a:lnTo>
                    <a:pt x="404" y="510"/>
                  </a:lnTo>
                  <a:lnTo>
                    <a:pt x="401" y="514"/>
                  </a:lnTo>
                  <a:lnTo>
                    <a:pt x="395" y="514"/>
                  </a:lnTo>
                  <a:lnTo>
                    <a:pt x="388" y="510"/>
                  </a:lnTo>
                  <a:lnTo>
                    <a:pt x="385" y="507"/>
                  </a:lnTo>
                  <a:lnTo>
                    <a:pt x="385" y="501"/>
                  </a:lnTo>
                  <a:lnTo>
                    <a:pt x="385" y="495"/>
                  </a:lnTo>
                  <a:lnTo>
                    <a:pt x="388" y="488"/>
                  </a:lnTo>
                  <a:lnTo>
                    <a:pt x="395" y="476"/>
                  </a:lnTo>
                  <a:lnTo>
                    <a:pt x="398" y="460"/>
                  </a:lnTo>
                  <a:lnTo>
                    <a:pt x="398" y="444"/>
                  </a:lnTo>
                  <a:lnTo>
                    <a:pt x="395" y="428"/>
                  </a:lnTo>
                  <a:close/>
                  <a:moveTo>
                    <a:pt x="433" y="431"/>
                  </a:moveTo>
                  <a:lnTo>
                    <a:pt x="430" y="434"/>
                  </a:lnTo>
                  <a:lnTo>
                    <a:pt x="423" y="437"/>
                  </a:lnTo>
                  <a:lnTo>
                    <a:pt x="420" y="434"/>
                  </a:lnTo>
                  <a:lnTo>
                    <a:pt x="414" y="431"/>
                  </a:lnTo>
                  <a:lnTo>
                    <a:pt x="410" y="428"/>
                  </a:lnTo>
                  <a:lnTo>
                    <a:pt x="410" y="422"/>
                  </a:lnTo>
                  <a:lnTo>
                    <a:pt x="410" y="418"/>
                  </a:lnTo>
                  <a:lnTo>
                    <a:pt x="414" y="412"/>
                  </a:lnTo>
                  <a:lnTo>
                    <a:pt x="420" y="409"/>
                  </a:lnTo>
                  <a:lnTo>
                    <a:pt x="423" y="409"/>
                  </a:lnTo>
                  <a:lnTo>
                    <a:pt x="430" y="409"/>
                  </a:lnTo>
                  <a:lnTo>
                    <a:pt x="433" y="412"/>
                  </a:lnTo>
                  <a:lnTo>
                    <a:pt x="436" y="418"/>
                  </a:lnTo>
                  <a:lnTo>
                    <a:pt x="439" y="422"/>
                  </a:lnTo>
                  <a:lnTo>
                    <a:pt x="436" y="428"/>
                  </a:lnTo>
                  <a:lnTo>
                    <a:pt x="433" y="431"/>
                  </a:lnTo>
                  <a:close/>
                  <a:moveTo>
                    <a:pt x="340" y="460"/>
                  </a:moveTo>
                  <a:lnTo>
                    <a:pt x="337" y="469"/>
                  </a:lnTo>
                  <a:lnTo>
                    <a:pt x="334" y="472"/>
                  </a:lnTo>
                  <a:lnTo>
                    <a:pt x="331" y="476"/>
                  </a:lnTo>
                  <a:lnTo>
                    <a:pt x="324" y="476"/>
                  </a:lnTo>
                  <a:lnTo>
                    <a:pt x="318" y="472"/>
                  </a:lnTo>
                  <a:lnTo>
                    <a:pt x="315" y="466"/>
                  </a:lnTo>
                  <a:lnTo>
                    <a:pt x="315" y="460"/>
                  </a:lnTo>
                  <a:lnTo>
                    <a:pt x="321" y="450"/>
                  </a:lnTo>
                  <a:lnTo>
                    <a:pt x="324" y="444"/>
                  </a:lnTo>
                  <a:lnTo>
                    <a:pt x="331" y="441"/>
                  </a:lnTo>
                  <a:lnTo>
                    <a:pt x="337" y="437"/>
                  </a:lnTo>
                  <a:lnTo>
                    <a:pt x="344" y="437"/>
                  </a:lnTo>
                  <a:lnTo>
                    <a:pt x="350" y="441"/>
                  </a:lnTo>
                  <a:lnTo>
                    <a:pt x="356" y="441"/>
                  </a:lnTo>
                  <a:lnTo>
                    <a:pt x="363" y="447"/>
                  </a:lnTo>
                  <a:lnTo>
                    <a:pt x="369" y="453"/>
                  </a:lnTo>
                  <a:lnTo>
                    <a:pt x="372" y="463"/>
                  </a:lnTo>
                  <a:lnTo>
                    <a:pt x="375" y="472"/>
                  </a:lnTo>
                  <a:lnTo>
                    <a:pt x="375" y="482"/>
                  </a:lnTo>
                  <a:lnTo>
                    <a:pt x="372" y="491"/>
                  </a:lnTo>
                  <a:lnTo>
                    <a:pt x="366" y="501"/>
                  </a:lnTo>
                  <a:lnTo>
                    <a:pt x="359" y="507"/>
                  </a:lnTo>
                  <a:lnTo>
                    <a:pt x="350" y="517"/>
                  </a:lnTo>
                  <a:lnTo>
                    <a:pt x="340" y="520"/>
                  </a:lnTo>
                  <a:lnTo>
                    <a:pt x="321" y="523"/>
                  </a:lnTo>
                  <a:lnTo>
                    <a:pt x="309" y="523"/>
                  </a:lnTo>
                  <a:lnTo>
                    <a:pt x="296" y="520"/>
                  </a:lnTo>
                  <a:lnTo>
                    <a:pt x="283" y="517"/>
                  </a:lnTo>
                  <a:lnTo>
                    <a:pt x="261" y="504"/>
                  </a:lnTo>
                  <a:lnTo>
                    <a:pt x="242" y="491"/>
                  </a:lnTo>
                  <a:lnTo>
                    <a:pt x="207" y="472"/>
                  </a:lnTo>
                  <a:lnTo>
                    <a:pt x="168" y="460"/>
                  </a:lnTo>
                  <a:lnTo>
                    <a:pt x="165" y="472"/>
                  </a:lnTo>
                  <a:lnTo>
                    <a:pt x="172" y="488"/>
                  </a:lnTo>
                  <a:lnTo>
                    <a:pt x="175" y="495"/>
                  </a:lnTo>
                  <a:lnTo>
                    <a:pt x="181" y="501"/>
                  </a:lnTo>
                  <a:lnTo>
                    <a:pt x="188" y="504"/>
                  </a:lnTo>
                  <a:lnTo>
                    <a:pt x="197" y="504"/>
                  </a:lnTo>
                  <a:lnTo>
                    <a:pt x="200" y="495"/>
                  </a:lnTo>
                  <a:lnTo>
                    <a:pt x="207" y="491"/>
                  </a:lnTo>
                  <a:lnTo>
                    <a:pt x="216" y="491"/>
                  </a:lnTo>
                  <a:lnTo>
                    <a:pt x="223" y="498"/>
                  </a:lnTo>
                  <a:lnTo>
                    <a:pt x="223" y="504"/>
                  </a:lnTo>
                  <a:lnTo>
                    <a:pt x="223" y="510"/>
                  </a:lnTo>
                  <a:lnTo>
                    <a:pt x="219" y="517"/>
                  </a:lnTo>
                  <a:lnTo>
                    <a:pt x="210" y="523"/>
                  </a:lnTo>
                  <a:lnTo>
                    <a:pt x="194" y="523"/>
                  </a:lnTo>
                  <a:lnTo>
                    <a:pt x="181" y="523"/>
                  </a:lnTo>
                  <a:lnTo>
                    <a:pt x="172" y="517"/>
                  </a:lnTo>
                  <a:lnTo>
                    <a:pt x="162" y="507"/>
                  </a:lnTo>
                  <a:lnTo>
                    <a:pt x="159" y="495"/>
                  </a:lnTo>
                  <a:lnTo>
                    <a:pt x="156" y="482"/>
                  </a:lnTo>
                  <a:lnTo>
                    <a:pt x="156" y="469"/>
                  </a:lnTo>
                  <a:lnTo>
                    <a:pt x="156" y="456"/>
                  </a:lnTo>
                  <a:lnTo>
                    <a:pt x="152" y="456"/>
                  </a:lnTo>
                  <a:lnTo>
                    <a:pt x="146" y="456"/>
                  </a:lnTo>
                  <a:lnTo>
                    <a:pt x="143" y="466"/>
                  </a:lnTo>
                  <a:lnTo>
                    <a:pt x="137" y="476"/>
                  </a:lnTo>
                  <a:lnTo>
                    <a:pt x="137" y="485"/>
                  </a:lnTo>
                  <a:lnTo>
                    <a:pt x="137" y="498"/>
                  </a:lnTo>
                  <a:lnTo>
                    <a:pt x="140" y="504"/>
                  </a:lnTo>
                  <a:lnTo>
                    <a:pt x="137" y="507"/>
                  </a:lnTo>
                  <a:lnTo>
                    <a:pt x="133" y="510"/>
                  </a:lnTo>
                  <a:lnTo>
                    <a:pt x="130" y="514"/>
                  </a:lnTo>
                  <a:lnTo>
                    <a:pt x="127" y="514"/>
                  </a:lnTo>
                  <a:lnTo>
                    <a:pt x="121" y="510"/>
                  </a:lnTo>
                  <a:lnTo>
                    <a:pt x="117" y="507"/>
                  </a:lnTo>
                  <a:lnTo>
                    <a:pt x="114" y="504"/>
                  </a:lnTo>
                  <a:lnTo>
                    <a:pt x="114" y="488"/>
                  </a:lnTo>
                  <a:lnTo>
                    <a:pt x="117" y="476"/>
                  </a:lnTo>
                  <a:lnTo>
                    <a:pt x="127" y="463"/>
                  </a:lnTo>
                  <a:lnTo>
                    <a:pt x="140" y="456"/>
                  </a:lnTo>
                  <a:lnTo>
                    <a:pt x="127" y="456"/>
                  </a:lnTo>
                  <a:lnTo>
                    <a:pt x="117" y="460"/>
                  </a:lnTo>
                  <a:lnTo>
                    <a:pt x="108" y="463"/>
                  </a:lnTo>
                  <a:lnTo>
                    <a:pt x="95" y="469"/>
                  </a:lnTo>
                  <a:lnTo>
                    <a:pt x="79" y="482"/>
                  </a:lnTo>
                  <a:lnTo>
                    <a:pt x="63" y="498"/>
                  </a:lnTo>
                  <a:lnTo>
                    <a:pt x="47" y="514"/>
                  </a:lnTo>
                  <a:lnTo>
                    <a:pt x="28" y="520"/>
                  </a:lnTo>
                  <a:lnTo>
                    <a:pt x="19" y="523"/>
                  </a:lnTo>
                  <a:lnTo>
                    <a:pt x="9" y="523"/>
                  </a:lnTo>
                  <a:lnTo>
                    <a:pt x="3" y="520"/>
                  </a:lnTo>
                  <a:lnTo>
                    <a:pt x="0" y="514"/>
                  </a:lnTo>
                  <a:lnTo>
                    <a:pt x="0" y="507"/>
                  </a:lnTo>
                  <a:lnTo>
                    <a:pt x="0" y="498"/>
                  </a:lnTo>
                  <a:lnTo>
                    <a:pt x="6" y="488"/>
                  </a:lnTo>
                  <a:lnTo>
                    <a:pt x="16" y="479"/>
                  </a:lnTo>
                  <a:lnTo>
                    <a:pt x="35" y="469"/>
                  </a:lnTo>
                  <a:lnTo>
                    <a:pt x="60" y="460"/>
                  </a:lnTo>
                  <a:lnTo>
                    <a:pt x="86" y="453"/>
                  </a:lnTo>
                  <a:lnTo>
                    <a:pt x="114" y="447"/>
                  </a:lnTo>
                  <a:lnTo>
                    <a:pt x="105" y="444"/>
                  </a:lnTo>
                  <a:lnTo>
                    <a:pt x="98" y="437"/>
                  </a:lnTo>
                  <a:lnTo>
                    <a:pt x="92" y="431"/>
                  </a:lnTo>
                  <a:lnTo>
                    <a:pt x="89" y="422"/>
                  </a:lnTo>
                  <a:lnTo>
                    <a:pt x="89" y="415"/>
                  </a:lnTo>
                  <a:lnTo>
                    <a:pt x="92" y="412"/>
                  </a:lnTo>
                  <a:lnTo>
                    <a:pt x="95" y="409"/>
                  </a:lnTo>
                  <a:lnTo>
                    <a:pt x="98" y="409"/>
                  </a:lnTo>
                  <a:lnTo>
                    <a:pt x="102" y="409"/>
                  </a:lnTo>
                  <a:lnTo>
                    <a:pt x="105" y="409"/>
                  </a:lnTo>
                  <a:lnTo>
                    <a:pt x="108" y="412"/>
                  </a:lnTo>
                  <a:lnTo>
                    <a:pt x="111" y="418"/>
                  </a:lnTo>
                  <a:lnTo>
                    <a:pt x="114" y="428"/>
                  </a:lnTo>
                  <a:lnTo>
                    <a:pt x="117" y="434"/>
                  </a:lnTo>
                  <a:lnTo>
                    <a:pt x="124" y="441"/>
                  </a:lnTo>
                  <a:lnTo>
                    <a:pt x="133" y="447"/>
                  </a:lnTo>
                  <a:lnTo>
                    <a:pt x="146" y="447"/>
                  </a:lnTo>
                  <a:lnTo>
                    <a:pt x="159" y="447"/>
                  </a:lnTo>
                  <a:lnTo>
                    <a:pt x="162" y="434"/>
                  </a:lnTo>
                  <a:lnTo>
                    <a:pt x="168" y="425"/>
                  </a:lnTo>
                  <a:lnTo>
                    <a:pt x="175" y="418"/>
                  </a:lnTo>
                  <a:lnTo>
                    <a:pt x="181" y="412"/>
                  </a:lnTo>
                  <a:lnTo>
                    <a:pt x="200" y="403"/>
                  </a:lnTo>
                  <a:lnTo>
                    <a:pt x="219" y="396"/>
                  </a:lnTo>
                  <a:lnTo>
                    <a:pt x="238" y="399"/>
                  </a:lnTo>
                  <a:lnTo>
                    <a:pt x="261" y="406"/>
                  </a:lnTo>
                  <a:lnTo>
                    <a:pt x="270" y="412"/>
                  </a:lnTo>
                  <a:lnTo>
                    <a:pt x="280" y="418"/>
                  </a:lnTo>
                  <a:lnTo>
                    <a:pt x="286" y="428"/>
                  </a:lnTo>
                  <a:lnTo>
                    <a:pt x="293" y="437"/>
                  </a:lnTo>
                  <a:lnTo>
                    <a:pt x="280" y="431"/>
                  </a:lnTo>
                  <a:lnTo>
                    <a:pt x="267" y="428"/>
                  </a:lnTo>
                  <a:lnTo>
                    <a:pt x="251" y="428"/>
                  </a:lnTo>
                  <a:lnTo>
                    <a:pt x="242" y="431"/>
                  </a:lnTo>
                  <a:lnTo>
                    <a:pt x="232" y="425"/>
                  </a:lnTo>
                  <a:lnTo>
                    <a:pt x="223" y="418"/>
                  </a:lnTo>
                  <a:lnTo>
                    <a:pt x="213" y="415"/>
                  </a:lnTo>
                  <a:lnTo>
                    <a:pt x="203" y="418"/>
                  </a:lnTo>
                  <a:lnTo>
                    <a:pt x="194" y="422"/>
                  </a:lnTo>
                  <a:lnTo>
                    <a:pt x="184" y="428"/>
                  </a:lnTo>
                  <a:lnTo>
                    <a:pt x="178" y="437"/>
                  </a:lnTo>
                  <a:lnTo>
                    <a:pt x="172" y="447"/>
                  </a:lnTo>
                  <a:lnTo>
                    <a:pt x="207" y="450"/>
                  </a:lnTo>
                  <a:lnTo>
                    <a:pt x="235" y="460"/>
                  </a:lnTo>
                  <a:lnTo>
                    <a:pt x="264" y="469"/>
                  </a:lnTo>
                  <a:lnTo>
                    <a:pt x="286" y="485"/>
                  </a:lnTo>
                  <a:lnTo>
                    <a:pt x="280" y="472"/>
                  </a:lnTo>
                  <a:lnTo>
                    <a:pt x="270" y="460"/>
                  </a:lnTo>
                  <a:lnTo>
                    <a:pt x="261" y="450"/>
                  </a:lnTo>
                  <a:lnTo>
                    <a:pt x="248" y="441"/>
                  </a:lnTo>
                  <a:lnTo>
                    <a:pt x="267" y="447"/>
                  </a:lnTo>
                  <a:lnTo>
                    <a:pt x="286" y="456"/>
                  </a:lnTo>
                  <a:lnTo>
                    <a:pt x="305" y="476"/>
                  </a:lnTo>
                  <a:lnTo>
                    <a:pt x="321" y="498"/>
                  </a:lnTo>
                  <a:lnTo>
                    <a:pt x="334" y="498"/>
                  </a:lnTo>
                  <a:lnTo>
                    <a:pt x="344" y="495"/>
                  </a:lnTo>
                  <a:lnTo>
                    <a:pt x="353" y="488"/>
                  </a:lnTo>
                  <a:lnTo>
                    <a:pt x="356" y="482"/>
                  </a:lnTo>
                  <a:lnTo>
                    <a:pt x="356" y="472"/>
                  </a:lnTo>
                  <a:lnTo>
                    <a:pt x="353" y="463"/>
                  </a:lnTo>
                  <a:lnTo>
                    <a:pt x="347" y="460"/>
                  </a:lnTo>
                  <a:lnTo>
                    <a:pt x="340"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133C01EA-E55B-1353-F1DC-F57235C6FA21}"/>
                </a:ext>
              </a:extLst>
            </p:cNvPr>
            <p:cNvSpPr>
              <a:spLocks noEditPoints="1"/>
            </p:cNvSpPr>
            <p:nvPr/>
          </p:nvSpPr>
          <p:spPr bwMode="auto">
            <a:xfrm>
              <a:off x="1033" y="7386"/>
              <a:ext cx="1626" cy="810"/>
            </a:xfrm>
            <a:custGeom>
              <a:avLst/>
              <a:gdLst>
                <a:gd name="T0" fmla="*/ 64 w 525"/>
                <a:gd name="T1" fmla="*/ 314 h 523"/>
                <a:gd name="T2" fmla="*/ 76 w 525"/>
                <a:gd name="T3" fmla="*/ 361 h 523"/>
                <a:gd name="T4" fmla="*/ 6 w 525"/>
                <a:gd name="T5" fmla="*/ 349 h 523"/>
                <a:gd name="T6" fmla="*/ 51 w 525"/>
                <a:gd name="T7" fmla="*/ 206 h 523"/>
                <a:gd name="T8" fmla="*/ 29 w 525"/>
                <a:gd name="T9" fmla="*/ 199 h 523"/>
                <a:gd name="T10" fmla="*/ 0 w 525"/>
                <a:gd name="T11" fmla="*/ 196 h 523"/>
                <a:gd name="T12" fmla="*/ 67 w 525"/>
                <a:gd name="T13" fmla="*/ 152 h 523"/>
                <a:gd name="T14" fmla="*/ 13 w 525"/>
                <a:gd name="T15" fmla="*/ 136 h 523"/>
                <a:gd name="T16" fmla="*/ 60 w 525"/>
                <a:gd name="T17" fmla="*/ 130 h 523"/>
                <a:gd name="T18" fmla="*/ 13 w 525"/>
                <a:gd name="T19" fmla="*/ 50 h 523"/>
                <a:gd name="T20" fmla="*/ 35 w 525"/>
                <a:gd name="T21" fmla="*/ 9 h 523"/>
                <a:gd name="T22" fmla="*/ 92 w 525"/>
                <a:gd name="T23" fmla="*/ 95 h 523"/>
                <a:gd name="T24" fmla="*/ 111 w 525"/>
                <a:gd name="T25" fmla="*/ 111 h 523"/>
                <a:gd name="T26" fmla="*/ 89 w 525"/>
                <a:gd name="T27" fmla="*/ 165 h 523"/>
                <a:gd name="T28" fmla="*/ 115 w 525"/>
                <a:gd name="T29" fmla="*/ 269 h 523"/>
                <a:gd name="T30" fmla="*/ 99 w 525"/>
                <a:gd name="T31" fmla="*/ 231 h 523"/>
                <a:gd name="T32" fmla="*/ 73 w 525"/>
                <a:gd name="T33" fmla="*/ 206 h 523"/>
                <a:gd name="T34" fmla="*/ 76 w 525"/>
                <a:gd name="T35" fmla="*/ 269 h 523"/>
                <a:gd name="T36" fmla="*/ 51 w 525"/>
                <a:gd name="T37" fmla="*/ 358 h 523"/>
                <a:gd name="T38" fmla="*/ 159 w 525"/>
                <a:gd name="T39" fmla="*/ 345 h 523"/>
                <a:gd name="T40" fmla="*/ 194 w 525"/>
                <a:gd name="T41" fmla="*/ 345 h 523"/>
                <a:gd name="T42" fmla="*/ 60 w 525"/>
                <a:gd name="T43" fmla="*/ 504 h 523"/>
                <a:gd name="T44" fmla="*/ 86 w 525"/>
                <a:gd name="T45" fmla="*/ 450 h 523"/>
                <a:gd name="T46" fmla="*/ 0 w 525"/>
                <a:gd name="T47" fmla="*/ 441 h 523"/>
                <a:gd name="T48" fmla="*/ 0 w 525"/>
                <a:gd name="T49" fmla="*/ 514 h 523"/>
                <a:gd name="T50" fmla="*/ 115 w 525"/>
                <a:gd name="T51" fmla="*/ 393 h 523"/>
                <a:gd name="T52" fmla="*/ 102 w 525"/>
                <a:gd name="T53" fmla="*/ 307 h 523"/>
                <a:gd name="T54" fmla="*/ 111 w 525"/>
                <a:gd name="T55" fmla="*/ 361 h 523"/>
                <a:gd name="T56" fmla="*/ 204 w 525"/>
                <a:gd name="T57" fmla="*/ 399 h 523"/>
                <a:gd name="T58" fmla="*/ 197 w 525"/>
                <a:gd name="T59" fmla="*/ 434 h 523"/>
                <a:gd name="T60" fmla="*/ 60 w 525"/>
                <a:gd name="T61" fmla="*/ 418 h 523"/>
                <a:gd name="T62" fmla="*/ 13 w 525"/>
                <a:gd name="T63" fmla="*/ 390 h 523"/>
                <a:gd name="T64" fmla="*/ 95 w 525"/>
                <a:gd name="T65" fmla="*/ 396 h 523"/>
                <a:gd name="T66" fmla="*/ 121 w 525"/>
                <a:gd name="T67" fmla="*/ 510 h 523"/>
                <a:gd name="T68" fmla="*/ 130 w 525"/>
                <a:gd name="T69" fmla="*/ 476 h 523"/>
                <a:gd name="T70" fmla="*/ 111 w 525"/>
                <a:gd name="T71" fmla="*/ 431 h 523"/>
                <a:gd name="T72" fmla="*/ 92 w 525"/>
                <a:gd name="T73" fmla="*/ 412 h 523"/>
                <a:gd name="T74" fmla="*/ 194 w 525"/>
                <a:gd name="T75" fmla="*/ 476 h 523"/>
                <a:gd name="T76" fmla="*/ 188 w 525"/>
                <a:gd name="T77" fmla="*/ 437 h 523"/>
                <a:gd name="T78" fmla="*/ 150 w 525"/>
                <a:gd name="T79" fmla="*/ 482 h 523"/>
                <a:gd name="T80" fmla="*/ 229 w 525"/>
                <a:gd name="T81" fmla="*/ 520 h 523"/>
                <a:gd name="T82" fmla="*/ 350 w 525"/>
                <a:gd name="T83" fmla="*/ 495 h 523"/>
                <a:gd name="T84" fmla="*/ 302 w 525"/>
                <a:gd name="T85" fmla="*/ 504 h 523"/>
                <a:gd name="T86" fmla="*/ 366 w 525"/>
                <a:gd name="T87" fmla="*/ 495 h 523"/>
                <a:gd name="T88" fmla="*/ 388 w 525"/>
                <a:gd name="T89" fmla="*/ 485 h 523"/>
                <a:gd name="T90" fmla="*/ 408 w 525"/>
                <a:gd name="T91" fmla="*/ 507 h 523"/>
                <a:gd name="T92" fmla="*/ 417 w 525"/>
                <a:gd name="T93" fmla="*/ 463 h 523"/>
                <a:gd name="T94" fmla="*/ 522 w 525"/>
                <a:gd name="T95" fmla="*/ 520 h 523"/>
                <a:gd name="T96" fmla="*/ 439 w 525"/>
                <a:gd name="T97" fmla="*/ 453 h 523"/>
                <a:gd name="T98" fmla="*/ 430 w 525"/>
                <a:gd name="T99" fmla="*/ 409 h 523"/>
                <a:gd name="T100" fmla="*/ 401 w 525"/>
                <a:gd name="T101" fmla="*/ 441 h 523"/>
                <a:gd name="T102" fmla="*/ 325 w 525"/>
                <a:gd name="T103" fmla="*/ 403 h 523"/>
                <a:gd name="T104" fmla="*/ 245 w 525"/>
                <a:gd name="T105" fmla="*/ 431 h 523"/>
                <a:gd name="T106" fmla="*/ 331 w 525"/>
                <a:gd name="T107" fmla="*/ 422 h 523"/>
                <a:gd name="T108" fmla="*/ 245 w 525"/>
                <a:gd name="T109" fmla="*/ 472 h 523"/>
                <a:gd name="T110" fmla="*/ 191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339"/>
                  </a:moveTo>
                  <a:lnTo>
                    <a:pt x="54" y="339"/>
                  </a:lnTo>
                  <a:lnTo>
                    <a:pt x="51" y="336"/>
                  </a:lnTo>
                  <a:lnTo>
                    <a:pt x="48" y="330"/>
                  </a:lnTo>
                  <a:lnTo>
                    <a:pt x="48" y="323"/>
                  </a:lnTo>
                  <a:lnTo>
                    <a:pt x="51" y="317"/>
                  </a:lnTo>
                  <a:lnTo>
                    <a:pt x="57" y="314"/>
                  </a:lnTo>
                  <a:lnTo>
                    <a:pt x="64" y="314"/>
                  </a:lnTo>
                  <a:lnTo>
                    <a:pt x="73" y="320"/>
                  </a:lnTo>
                  <a:lnTo>
                    <a:pt x="80" y="326"/>
                  </a:lnTo>
                  <a:lnTo>
                    <a:pt x="83" y="330"/>
                  </a:lnTo>
                  <a:lnTo>
                    <a:pt x="86" y="336"/>
                  </a:lnTo>
                  <a:lnTo>
                    <a:pt x="86" y="345"/>
                  </a:lnTo>
                  <a:lnTo>
                    <a:pt x="86" y="352"/>
                  </a:lnTo>
                  <a:lnTo>
                    <a:pt x="83" y="358"/>
                  </a:lnTo>
                  <a:lnTo>
                    <a:pt x="76" y="361"/>
                  </a:lnTo>
                  <a:lnTo>
                    <a:pt x="70" y="368"/>
                  </a:lnTo>
                  <a:lnTo>
                    <a:pt x="60" y="371"/>
                  </a:lnTo>
                  <a:lnTo>
                    <a:pt x="51" y="374"/>
                  </a:lnTo>
                  <a:lnTo>
                    <a:pt x="41" y="374"/>
                  </a:lnTo>
                  <a:lnTo>
                    <a:pt x="32" y="371"/>
                  </a:lnTo>
                  <a:lnTo>
                    <a:pt x="22" y="364"/>
                  </a:lnTo>
                  <a:lnTo>
                    <a:pt x="16" y="358"/>
                  </a:lnTo>
                  <a:lnTo>
                    <a:pt x="6" y="349"/>
                  </a:lnTo>
                  <a:lnTo>
                    <a:pt x="3" y="339"/>
                  </a:lnTo>
                  <a:lnTo>
                    <a:pt x="0" y="323"/>
                  </a:lnTo>
                  <a:lnTo>
                    <a:pt x="0" y="307"/>
                  </a:lnTo>
                  <a:lnTo>
                    <a:pt x="3" y="295"/>
                  </a:lnTo>
                  <a:lnTo>
                    <a:pt x="6" y="282"/>
                  </a:lnTo>
                  <a:lnTo>
                    <a:pt x="19" y="263"/>
                  </a:lnTo>
                  <a:lnTo>
                    <a:pt x="32" y="241"/>
                  </a:lnTo>
                  <a:lnTo>
                    <a:pt x="51" y="206"/>
                  </a:lnTo>
                  <a:lnTo>
                    <a:pt x="67" y="171"/>
                  </a:lnTo>
                  <a:lnTo>
                    <a:pt x="51" y="168"/>
                  </a:lnTo>
                  <a:lnTo>
                    <a:pt x="35" y="171"/>
                  </a:lnTo>
                  <a:lnTo>
                    <a:pt x="29" y="174"/>
                  </a:lnTo>
                  <a:lnTo>
                    <a:pt x="22" y="180"/>
                  </a:lnTo>
                  <a:lnTo>
                    <a:pt x="19" y="187"/>
                  </a:lnTo>
                  <a:lnTo>
                    <a:pt x="19" y="196"/>
                  </a:lnTo>
                  <a:lnTo>
                    <a:pt x="29" y="199"/>
                  </a:lnTo>
                  <a:lnTo>
                    <a:pt x="32" y="206"/>
                  </a:lnTo>
                  <a:lnTo>
                    <a:pt x="32" y="215"/>
                  </a:lnTo>
                  <a:lnTo>
                    <a:pt x="25" y="222"/>
                  </a:lnTo>
                  <a:lnTo>
                    <a:pt x="19" y="225"/>
                  </a:lnTo>
                  <a:lnTo>
                    <a:pt x="13" y="225"/>
                  </a:lnTo>
                  <a:lnTo>
                    <a:pt x="6" y="218"/>
                  </a:lnTo>
                  <a:lnTo>
                    <a:pt x="0" y="209"/>
                  </a:lnTo>
                  <a:lnTo>
                    <a:pt x="0" y="196"/>
                  </a:lnTo>
                  <a:lnTo>
                    <a:pt x="0" y="180"/>
                  </a:lnTo>
                  <a:lnTo>
                    <a:pt x="6" y="171"/>
                  </a:lnTo>
                  <a:lnTo>
                    <a:pt x="16" y="165"/>
                  </a:lnTo>
                  <a:lnTo>
                    <a:pt x="29" y="158"/>
                  </a:lnTo>
                  <a:lnTo>
                    <a:pt x="41" y="155"/>
                  </a:lnTo>
                  <a:lnTo>
                    <a:pt x="54" y="155"/>
                  </a:lnTo>
                  <a:lnTo>
                    <a:pt x="67" y="158"/>
                  </a:lnTo>
                  <a:lnTo>
                    <a:pt x="67" y="152"/>
                  </a:lnTo>
                  <a:lnTo>
                    <a:pt x="70" y="149"/>
                  </a:lnTo>
                  <a:lnTo>
                    <a:pt x="57" y="142"/>
                  </a:lnTo>
                  <a:lnTo>
                    <a:pt x="48" y="139"/>
                  </a:lnTo>
                  <a:lnTo>
                    <a:pt x="38" y="136"/>
                  </a:lnTo>
                  <a:lnTo>
                    <a:pt x="25" y="139"/>
                  </a:lnTo>
                  <a:lnTo>
                    <a:pt x="22" y="139"/>
                  </a:lnTo>
                  <a:lnTo>
                    <a:pt x="16" y="139"/>
                  </a:lnTo>
                  <a:lnTo>
                    <a:pt x="13" y="136"/>
                  </a:lnTo>
                  <a:lnTo>
                    <a:pt x="9" y="133"/>
                  </a:lnTo>
                  <a:lnTo>
                    <a:pt x="9" y="126"/>
                  </a:lnTo>
                  <a:lnTo>
                    <a:pt x="13" y="123"/>
                  </a:lnTo>
                  <a:lnTo>
                    <a:pt x="16" y="120"/>
                  </a:lnTo>
                  <a:lnTo>
                    <a:pt x="19" y="117"/>
                  </a:lnTo>
                  <a:lnTo>
                    <a:pt x="35" y="114"/>
                  </a:lnTo>
                  <a:lnTo>
                    <a:pt x="48" y="120"/>
                  </a:lnTo>
                  <a:lnTo>
                    <a:pt x="60" y="130"/>
                  </a:lnTo>
                  <a:lnTo>
                    <a:pt x="70" y="139"/>
                  </a:lnTo>
                  <a:lnTo>
                    <a:pt x="67" y="130"/>
                  </a:lnTo>
                  <a:lnTo>
                    <a:pt x="64" y="117"/>
                  </a:lnTo>
                  <a:lnTo>
                    <a:pt x="60" y="107"/>
                  </a:lnTo>
                  <a:lnTo>
                    <a:pt x="54" y="98"/>
                  </a:lnTo>
                  <a:lnTo>
                    <a:pt x="41" y="82"/>
                  </a:lnTo>
                  <a:lnTo>
                    <a:pt x="25" y="66"/>
                  </a:lnTo>
                  <a:lnTo>
                    <a:pt x="13" y="50"/>
                  </a:lnTo>
                  <a:lnTo>
                    <a:pt x="3" y="31"/>
                  </a:lnTo>
                  <a:lnTo>
                    <a:pt x="0" y="22"/>
                  </a:lnTo>
                  <a:lnTo>
                    <a:pt x="0" y="12"/>
                  </a:lnTo>
                  <a:lnTo>
                    <a:pt x="3" y="6"/>
                  </a:lnTo>
                  <a:lnTo>
                    <a:pt x="9" y="3"/>
                  </a:lnTo>
                  <a:lnTo>
                    <a:pt x="16" y="0"/>
                  </a:lnTo>
                  <a:lnTo>
                    <a:pt x="25" y="3"/>
                  </a:lnTo>
                  <a:lnTo>
                    <a:pt x="35" y="9"/>
                  </a:lnTo>
                  <a:lnTo>
                    <a:pt x="45" y="19"/>
                  </a:lnTo>
                  <a:lnTo>
                    <a:pt x="54" y="38"/>
                  </a:lnTo>
                  <a:lnTo>
                    <a:pt x="64" y="63"/>
                  </a:lnTo>
                  <a:lnTo>
                    <a:pt x="70" y="88"/>
                  </a:lnTo>
                  <a:lnTo>
                    <a:pt x="76" y="114"/>
                  </a:lnTo>
                  <a:lnTo>
                    <a:pt x="80" y="107"/>
                  </a:lnTo>
                  <a:lnTo>
                    <a:pt x="86" y="98"/>
                  </a:lnTo>
                  <a:lnTo>
                    <a:pt x="92" y="95"/>
                  </a:lnTo>
                  <a:lnTo>
                    <a:pt x="102" y="92"/>
                  </a:lnTo>
                  <a:lnTo>
                    <a:pt x="108" y="92"/>
                  </a:lnTo>
                  <a:lnTo>
                    <a:pt x="111" y="92"/>
                  </a:lnTo>
                  <a:lnTo>
                    <a:pt x="115" y="95"/>
                  </a:lnTo>
                  <a:lnTo>
                    <a:pt x="115" y="98"/>
                  </a:lnTo>
                  <a:lnTo>
                    <a:pt x="115" y="104"/>
                  </a:lnTo>
                  <a:lnTo>
                    <a:pt x="115" y="107"/>
                  </a:lnTo>
                  <a:lnTo>
                    <a:pt x="111" y="111"/>
                  </a:lnTo>
                  <a:lnTo>
                    <a:pt x="108" y="111"/>
                  </a:lnTo>
                  <a:lnTo>
                    <a:pt x="99" y="114"/>
                  </a:lnTo>
                  <a:lnTo>
                    <a:pt x="89" y="120"/>
                  </a:lnTo>
                  <a:lnTo>
                    <a:pt x="83" y="126"/>
                  </a:lnTo>
                  <a:lnTo>
                    <a:pt x="76" y="133"/>
                  </a:lnTo>
                  <a:lnTo>
                    <a:pt x="76" y="149"/>
                  </a:lnTo>
                  <a:lnTo>
                    <a:pt x="76" y="161"/>
                  </a:lnTo>
                  <a:lnTo>
                    <a:pt x="89" y="165"/>
                  </a:lnTo>
                  <a:lnTo>
                    <a:pt x="99" y="168"/>
                  </a:lnTo>
                  <a:lnTo>
                    <a:pt x="105" y="174"/>
                  </a:lnTo>
                  <a:lnTo>
                    <a:pt x="111" y="184"/>
                  </a:lnTo>
                  <a:lnTo>
                    <a:pt x="124" y="199"/>
                  </a:lnTo>
                  <a:lnTo>
                    <a:pt x="127" y="218"/>
                  </a:lnTo>
                  <a:lnTo>
                    <a:pt x="127" y="241"/>
                  </a:lnTo>
                  <a:lnTo>
                    <a:pt x="118" y="260"/>
                  </a:lnTo>
                  <a:lnTo>
                    <a:pt x="115" y="269"/>
                  </a:lnTo>
                  <a:lnTo>
                    <a:pt x="105" y="279"/>
                  </a:lnTo>
                  <a:lnTo>
                    <a:pt x="95" y="285"/>
                  </a:lnTo>
                  <a:lnTo>
                    <a:pt x="86" y="295"/>
                  </a:lnTo>
                  <a:lnTo>
                    <a:pt x="92" y="282"/>
                  </a:lnTo>
                  <a:lnTo>
                    <a:pt x="95" y="266"/>
                  </a:lnTo>
                  <a:lnTo>
                    <a:pt x="95" y="253"/>
                  </a:lnTo>
                  <a:lnTo>
                    <a:pt x="92" y="241"/>
                  </a:lnTo>
                  <a:lnTo>
                    <a:pt x="99" y="231"/>
                  </a:lnTo>
                  <a:lnTo>
                    <a:pt x="105" y="225"/>
                  </a:lnTo>
                  <a:lnTo>
                    <a:pt x="108" y="212"/>
                  </a:lnTo>
                  <a:lnTo>
                    <a:pt x="105" y="203"/>
                  </a:lnTo>
                  <a:lnTo>
                    <a:pt x="102" y="193"/>
                  </a:lnTo>
                  <a:lnTo>
                    <a:pt x="95" y="184"/>
                  </a:lnTo>
                  <a:lnTo>
                    <a:pt x="89" y="177"/>
                  </a:lnTo>
                  <a:lnTo>
                    <a:pt x="76" y="174"/>
                  </a:lnTo>
                  <a:lnTo>
                    <a:pt x="73" y="206"/>
                  </a:lnTo>
                  <a:lnTo>
                    <a:pt x="64" y="238"/>
                  </a:lnTo>
                  <a:lnTo>
                    <a:pt x="54" y="263"/>
                  </a:lnTo>
                  <a:lnTo>
                    <a:pt x="41" y="288"/>
                  </a:lnTo>
                  <a:lnTo>
                    <a:pt x="51" y="279"/>
                  </a:lnTo>
                  <a:lnTo>
                    <a:pt x="64" y="269"/>
                  </a:lnTo>
                  <a:lnTo>
                    <a:pt x="73" y="260"/>
                  </a:lnTo>
                  <a:lnTo>
                    <a:pt x="83" y="247"/>
                  </a:lnTo>
                  <a:lnTo>
                    <a:pt x="76" y="269"/>
                  </a:lnTo>
                  <a:lnTo>
                    <a:pt x="67" y="288"/>
                  </a:lnTo>
                  <a:lnTo>
                    <a:pt x="51" y="304"/>
                  </a:lnTo>
                  <a:lnTo>
                    <a:pt x="25" y="323"/>
                  </a:lnTo>
                  <a:lnTo>
                    <a:pt x="25" y="336"/>
                  </a:lnTo>
                  <a:lnTo>
                    <a:pt x="29" y="345"/>
                  </a:lnTo>
                  <a:lnTo>
                    <a:pt x="35" y="352"/>
                  </a:lnTo>
                  <a:lnTo>
                    <a:pt x="41" y="355"/>
                  </a:lnTo>
                  <a:lnTo>
                    <a:pt x="51" y="358"/>
                  </a:lnTo>
                  <a:lnTo>
                    <a:pt x="60" y="352"/>
                  </a:lnTo>
                  <a:lnTo>
                    <a:pt x="64" y="345"/>
                  </a:lnTo>
                  <a:lnTo>
                    <a:pt x="64" y="339"/>
                  </a:lnTo>
                  <a:close/>
                  <a:moveTo>
                    <a:pt x="127" y="399"/>
                  </a:moveTo>
                  <a:lnTo>
                    <a:pt x="127" y="396"/>
                  </a:lnTo>
                  <a:lnTo>
                    <a:pt x="137" y="374"/>
                  </a:lnTo>
                  <a:lnTo>
                    <a:pt x="150" y="358"/>
                  </a:lnTo>
                  <a:lnTo>
                    <a:pt x="159" y="345"/>
                  </a:lnTo>
                  <a:lnTo>
                    <a:pt x="169" y="336"/>
                  </a:lnTo>
                  <a:lnTo>
                    <a:pt x="178" y="330"/>
                  </a:lnTo>
                  <a:lnTo>
                    <a:pt x="185" y="326"/>
                  </a:lnTo>
                  <a:lnTo>
                    <a:pt x="191" y="326"/>
                  </a:lnTo>
                  <a:lnTo>
                    <a:pt x="197" y="330"/>
                  </a:lnTo>
                  <a:lnTo>
                    <a:pt x="197" y="333"/>
                  </a:lnTo>
                  <a:lnTo>
                    <a:pt x="197" y="339"/>
                  </a:lnTo>
                  <a:lnTo>
                    <a:pt x="194" y="345"/>
                  </a:lnTo>
                  <a:lnTo>
                    <a:pt x="191" y="355"/>
                  </a:lnTo>
                  <a:lnTo>
                    <a:pt x="181" y="364"/>
                  </a:lnTo>
                  <a:lnTo>
                    <a:pt x="169" y="377"/>
                  </a:lnTo>
                  <a:lnTo>
                    <a:pt x="150" y="387"/>
                  </a:lnTo>
                  <a:lnTo>
                    <a:pt x="127" y="396"/>
                  </a:lnTo>
                  <a:lnTo>
                    <a:pt x="127" y="399"/>
                  </a:lnTo>
                  <a:close/>
                  <a:moveTo>
                    <a:pt x="54" y="488"/>
                  </a:moveTo>
                  <a:lnTo>
                    <a:pt x="60" y="504"/>
                  </a:lnTo>
                  <a:lnTo>
                    <a:pt x="70" y="517"/>
                  </a:lnTo>
                  <a:lnTo>
                    <a:pt x="83" y="523"/>
                  </a:lnTo>
                  <a:lnTo>
                    <a:pt x="102" y="523"/>
                  </a:lnTo>
                  <a:lnTo>
                    <a:pt x="92" y="504"/>
                  </a:lnTo>
                  <a:lnTo>
                    <a:pt x="89" y="485"/>
                  </a:lnTo>
                  <a:lnTo>
                    <a:pt x="89" y="469"/>
                  </a:lnTo>
                  <a:lnTo>
                    <a:pt x="95" y="453"/>
                  </a:lnTo>
                  <a:lnTo>
                    <a:pt x="86" y="450"/>
                  </a:lnTo>
                  <a:lnTo>
                    <a:pt x="80" y="444"/>
                  </a:lnTo>
                  <a:lnTo>
                    <a:pt x="73" y="437"/>
                  </a:lnTo>
                  <a:lnTo>
                    <a:pt x="73" y="428"/>
                  </a:lnTo>
                  <a:lnTo>
                    <a:pt x="54" y="434"/>
                  </a:lnTo>
                  <a:lnTo>
                    <a:pt x="38" y="434"/>
                  </a:lnTo>
                  <a:lnTo>
                    <a:pt x="19" y="431"/>
                  </a:lnTo>
                  <a:lnTo>
                    <a:pt x="0" y="425"/>
                  </a:lnTo>
                  <a:lnTo>
                    <a:pt x="0" y="441"/>
                  </a:lnTo>
                  <a:lnTo>
                    <a:pt x="6" y="453"/>
                  </a:lnTo>
                  <a:lnTo>
                    <a:pt x="19" y="463"/>
                  </a:lnTo>
                  <a:lnTo>
                    <a:pt x="35" y="469"/>
                  </a:lnTo>
                  <a:lnTo>
                    <a:pt x="19" y="479"/>
                  </a:lnTo>
                  <a:lnTo>
                    <a:pt x="6" y="491"/>
                  </a:lnTo>
                  <a:lnTo>
                    <a:pt x="3" y="498"/>
                  </a:lnTo>
                  <a:lnTo>
                    <a:pt x="0" y="507"/>
                  </a:lnTo>
                  <a:lnTo>
                    <a:pt x="0" y="514"/>
                  </a:lnTo>
                  <a:lnTo>
                    <a:pt x="0" y="523"/>
                  </a:lnTo>
                  <a:lnTo>
                    <a:pt x="9" y="523"/>
                  </a:lnTo>
                  <a:lnTo>
                    <a:pt x="16" y="523"/>
                  </a:lnTo>
                  <a:lnTo>
                    <a:pt x="25" y="520"/>
                  </a:lnTo>
                  <a:lnTo>
                    <a:pt x="32" y="517"/>
                  </a:lnTo>
                  <a:lnTo>
                    <a:pt x="45" y="504"/>
                  </a:lnTo>
                  <a:lnTo>
                    <a:pt x="54" y="488"/>
                  </a:lnTo>
                  <a:close/>
                  <a:moveTo>
                    <a:pt x="115" y="393"/>
                  </a:moveTo>
                  <a:lnTo>
                    <a:pt x="124" y="374"/>
                  </a:lnTo>
                  <a:lnTo>
                    <a:pt x="130" y="355"/>
                  </a:lnTo>
                  <a:lnTo>
                    <a:pt x="130" y="342"/>
                  </a:lnTo>
                  <a:lnTo>
                    <a:pt x="127" y="333"/>
                  </a:lnTo>
                  <a:lnTo>
                    <a:pt x="124" y="320"/>
                  </a:lnTo>
                  <a:lnTo>
                    <a:pt x="115" y="314"/>
                  </a:lnTo>
                  <a:lnTo>
                    <a:pt x="108" y="307"/>
                  </a:lnTo>
                  <a:lnTo>
                    <a:pt x="102" y="307"/>
                  </a:lnTo>
                  <a:lnTo>
                    <a:pt x="99" y="311"/>
                  </a:lnTo>
                  <a:lnTo>
                    <a:pt x="92" y="314"/>
                  </a:lnTo>
                  <a:lnTo>
                    <a:pt x="92" y="317"/>
                  </a:lnTo>
                  <a:lnTo>
                    <a:pt x="89" y="323"/>
                  </a:lnTo>
                  <a:lnTo>
                    <a:pt x="92" y="330"/>
                  </a:lnTo>
                  <a:lnTo>
                    <a:pt x="95" y="333"/>
                  </a:lnTo>
                  <a:lnTo>
                    <a:pt x="105" y="345"/>
                  </a:lnTo>
                  <a:lnTo>
                    <a:pt x="111" y="361"/>
                  </a:lnTo>
                  <a:lnTo>
                    <a:pt x="115" y="374"/>
                  </a:lnTo>
                  <a:lnTo>
                    <a:pt x="115" y="393"/>
                  </a:lnTo>
                  <a:close/>
                  <a:moveTo>
                    <a:pt x="134" y="409"/>
                  </a:moveTo>
                  <a:lnTo>
                    <a:pt x="150" y="399"/>
                  </a:lnTo>
                  <a:lnTo>
                    <a:pt x="172" y="393"/>
                  </a:lnTo>
                  <a:lnTo>
                    <a:pt x="181" y="393"/>
                  </a:lnTo>
                  <a:lnTo>
                    <a:pt x="194" y="396"/>
                  </a:lnTo>
                  <a:lnTo>
                    <a:pt x="204" y="399"/>
                  </a:lnTo>
                  <a:lnTo>
                    <a:pt x="213" y="409"/>
                  </a:lnTo>
                  <a:lnTo>
                    <a:pt x="216" y="415"/>
                  </a:lnTo>
                  <a:lnTo>
                    <a:pt x="216" y="422"/>
                  </a:lnTo>
                  <a:lnTo>
                    <a:pt x="216" y="428"/>
                  </a:lnTo>
                  <a:lnTo>
                    <a:pt x="213" y="431"/>
                  </a:lnTo>
                  <a:lnTo>
                    <a:pt x="207" y="434"/>
                  </a:lnTo>
                  <a:lnTo>
                    <a:pt x="201" y="434"/>
                  </a:lnTo>
                  <a:lnTo>
                    <a:pt x="197" y="434"/>
                  </a:lnTo>
                  <a:lnTo>
                    <a:pt x="191" y="428"/>
                  </a:lnTo>
                  <a:lnTo>
                    <a:pt x="178" y="418"/>
                  </a:lnTo>
                  <a:lnTo>
                    <a:pt x="166" y="412"/>
                  </a:lnTo>
                  <a:lnTo>
                    <a:pt x="150" y="412"/>
                  </a:lnTo>
                  <a:lnTo>
                    <a:pt x="134" y="409"/>
                  </a:lnTo>
                  <a:close/>
                  <a:moveTo>
                    <a:pt x="95" y="396"/>
                  </a:moveTo>
                  <a:lnTo>
                    <a:pt x="80" y="409"/>
                  </a:lnTo>
                  <a:lnTo>
                    <a:pt x="60" y="418"/>
                  </a:lnTo>
                  <a:lnTo>
                    <a:pt x="51" y="422"/>
                  </a:lnTo>
                  <a:lnTo>
                    <a:pt x="38" y="422"/>
                  </a:lnTo>
                  <a:lnTo>
                    <a:pt x="25" y="418"/>
                  </a:lnTo>
                  <a:lnTo>
                    <a:pt x="16" y="412"/>
                  </a:lnTo>
                  <a:lnTo>
                    <a:pt x="13" y="406"/>
                  </a:lnTo>
                  <a:lnTo>
                    <a:pt x="9" y="399"/>
                  </a:lnTo>
                  <a:lnTo>
                    <a:pt x="9" y="393"/>
                  </a:lnTo>
                  <a:lnTo>
                    <a:pt x="13" y="390"/>
                  </a:lnTo>
                  <a:lnTo>
                    <a:pt x="19" y="387"/>
                  </a:lnTo>
                  <a:lnTo>
                    <a:pt x="22" y="384"/>
                  </a:lnTo>
                  <a:lnTo>
                    <a:pt x="29" y="384"/>
                  </a:lnTo>
                  <a:lnTo>
                    <a:pt x="35" y="387"/>
                  </a:lnTo>
                  <a:lnTo>
                    <a:pt x="48" y="396"/>
                  </a:lnTo>
                  <a:lnTo>
                    <a:pt x="64" y="399"/>
                  </a:lnTo>
                  <a:lnTo>
                    <a:pt x="80" y="396"/>
                  </a:lnTo>
                  <a:lnTo>
                    <a:pt x="95" y="396"/>
                  </a:lnTo>
                  <a:close/>
                  <a:moveTo>
                    <a:pt x="130" y="428"/>
                  </a:moveTo>
                  <a:lnTo>
                    <a:pt x="115" y="444"/>
                  </a:lnTo>
                  <a:lnTo>
                    <a:pt x="105" y="463"/>
                  </a:lnTo>
                  <a:lnTo>
                    <a:pt x="105" y="476"/>
                  </a:lnTo>
                  <a:lnTo>
                    <a:pt x="105" y="485"/>
                  </a:lnTo>
                  <a:lnTo>
                    <a:pt x="108" y="498"/>
                  </a:lnTo>
                  <a:lnTo>
                    <a:pt x="115" y="507"/>
                  </a:lnTo>
                  <a:lnTo>
                    <a:pt x="121" y="510"/>
                  </a:lnTo>
                  <a:lnTo>
                    <a:pt x="124" y="514"/>
                  </a:lnTo>
                  <a:lnTo>
                    <a:pt x="130" y="514"/>
                  </a:lnTo>
                  <a:lnTo>
                    <a:pt x="137" y="510"/>
                  </a:lnTo>
                  <a:lnTo>
                    <a:pt x="140" y="507"/>
                  </a:lnTo>
                  <a:lnTo>
                    <a:pt x="140" y="501"/>
                  </a:lnTo>
                  <a:lnTo>
                    <a:pt x="140" y="495"/>
                  </a:lnTo>
                  <a:lnTo>
                    <a:pt x="137" y="488"/>
                  </a:lnTo>
                  <a:lnTo>
                    <a:pt x="130" y="476"/>
                  </a:lnTo>
                  <a:lnTo>
                    <a:pt x="127" y="460"/>
                  </a:lnTo>
                  <a:lnTo>
                    <a:pt x="127" y="444"/>
                  </a:lnTo>
                  <a:lnTo>
                    <a:pt x="130" y="428"/>
                  </a:lnTo>
                  <a:close/>
                  <a:moveTo>
                    <a:pt x="92" y="431"/>
                  </a:moveTo>
                  <a:lnTo>
                    <a:pt x="95" y="434"/>
                  </a:lnTo>
                  <a:lnTo>
                    <a:pt x="102" y="437"/>
                  </a:lnTo>
                  <a:lnTo>
                    <a:pt x="105" y="434"/>
                  </a:lnTo>
                  <a:lnTo>
                    <a:pt x="111" y="431"/>
                  </a:lnTo>
                  <a:lnTo>
                    <a:pt x="115" y="428"/>
                  </a:lnTo>
                  <a:lnTo>
                    <a:pt x="115" y="422"/>
                  </a:lnTo>
                  <a:lnTo>
                    <a:pt x="115" y="418"/>
                  </a:lnTo>
                  <a:lnTo>
                    <a:pt x="111" y="412"/>
                  </a:lnTo>
                  <a:lnTo>
                    <a:pt x="105" y="409"/>
                  </a:lnTo>
                  <a:lnTo>
                    <a:pt x="102" y="409"/>
                  </a:lnTo>
                  <a:lnTo>
                    <a:pt x="95" y="409"/>
                  </a:lnTo>
                  <a:lnTo>
                    <a:pt x="92" y="412"/>
                  </a:lnTo>
                  <a:lnTo>
                    <a:pt x="89" y="418"/>
                  </a:lnTo>
                  <a:lnTo>
                    <a:pt x="86" y="422"/>
                  </a:lnTo>
                  <a:lnTo>
                    <a:pt x="89" y="428"/>
                  </a:lnTo>
                  <a:lnTo>
                    <a:pt x="92" y="431"/>
                  </a:lnTo>
                  <a:close/>
                  <a:moveTo>
                    <a:pt x="185" y="460"/>
                  </a:moveTo>
                  <a:lnTo>
                    <a:pt x="188" y="469"/>
                  </a:lnTo>
                  <a:lnTo>
                    <a:pt x="191" y="472"/>
                  </a:lnTo>
                  <a:lnTo>
                    <a:pt x="194" y="476"/>
                  </a:lnTo>
                  <a:lnTo>
                    <a:pt x="201" y="476"/>
                  </a:lnTo>
                  <a:lnTo>
                    <a:pt x="207" y="472"/>
                  </a:lnTo>
                  <a:lnTo>
                    <a:pt x="210" y="466"/>
                  </a:lnTo>
                  <a:lnTo>
                    <a:pt x="210" y="460"/>
                  </a:lnTo>
                  <a:lnTo>
                    <a:pt x="204" y="450"/>
                  </a:lnTo>
                  <a:lnTo>
                    <a:pt x="201" y="444"/>
                  </a:lnTo>
                  <a:lnTo>
                    <a:pt x="194" y="441"/>
                  </a:lnTo>
                  <a:lnTo>
                    <a:pt x="188" y="437"/>
                  </a:lnTo>
                  <a:lnTo>
                    <a:pt x="181" y="437"/>
                  </a:lnTo>
                  <a:lnTo>
                    <a:pt x="175" y="441"/>
                  </a:lnTo>
                  <a:lnTo>
                    <a:pt x="169" y="441"/>
                  </a:lnTo>
                  <a:lnTo>
                    <a:pt x="162" y="447"/>
                  </a:lnTo>
                  <a:lnTo>
                    <a:pt x="156" y="453"/>
                  </a:lnTo>
                  <a:lnTo>
                    <a:pt x="153" y="463"/>
                  </a:lnTo>
                  <a:lnTo>
                    <a:pt x="150" y="472"/>
                  </a:lnTo>
                  <a:lnTo>
                    <a:pt x="150" y="482"/>
                  </a:lnTo>
                  <a:lnTo>
                    <a:pt x="153" y="491"/>
                  </a:lnTo>
                  <a:lnTo>
                    <a:pt x="159" y="501"/>
                  </a:lnTo>
                  <a:lnTo>
                    <a:pt x="166" y="507"/>
                  </a:lnTo>
                  <a:lnTo>
                    <a:pt x="175" y="517"/>
                  </a:lnTo>
                  <a:lnTo>
                    <a:pt x="185" y="520"/>
                  </a:lnTo>
                  <a:lnTo>
                    <a:pt x="204" y="523"/>
                  </a:lnTo>
                  <a:lnTo>
                    <a:pt x="216" y="523"/>
                  </a:lnTo>
                  <a:lnTo>
                    <a:pt x="229" y="520"/>
                  </a:lnTo>
                  <a:lnTo>
                    <a:pt x="242" y="517"/>
                  </a:lnTo>
                  <a:lnTo>
                    <a:pt x="264" y="504"/>
                  </a:lnTo>
                  <a:lnTo>
                    <a:pt x="283" y="491"/>
                  </a:lnTo>
                  <a:lnTo>
                    <a:pt x="318" y="472"/>
                  </a:lnTo>
                  <a:lnTo>
                    <a:pt x="357" y="460"/>
                  </a:lnTo>
                  <a:lnTo>
                    <a:pt x="360" y="472"/>
                  </a:lnTo>
                  <a:lnTo>
                    <a:pt x="353" y="488"/>
                  </a:lnTo>
                  <a:lnTo>
                    <a:pt x="350" y="495"/>
                  </a:lnTo>
                  <a:lnTo>
                    <a:pt x="344" y="501"/>
                  </a:lnTo>
                  <a:lnTo>
                    <a:pt x="337" y="504"/>
                  </a:lnTo>
                  <a:lnTo>
                    <a:pt x="328" y="504"/>
                  </a:lnTo>
                  <a:lnTo>
                    <a:pt x="325" y="495"/>
                  </a:lnTo>
                  <a:lnTo>
                    <a:pt x="318" y="491"/>
                  </a:lnTo>
                  <a:lnTo>
                    <a:pt x="309" y="491"/>
                  </a:lnTo>
                  <a:lnTo>
                    <a:pt x="302" y="498"/>
                  </a:lnTo>
                  <a:lnTo>
                    <a:pt x="302" y="504"/>
                  </a:lnTo>
                  <a:lnTo>
                    <a:pt x="302" y="510"/>
                  </a:lnTo>
                  <a:lnTo>
                    <a:pt x="306" y="517"/>
                  </a:lnTo>
                  <a:lnTo>
                    <a:pt x="315" y="523"/>
                  </a:lnTo>
                  <a:lnTo>
                    <a:pt x="331" y="523"/>
                  </a:lnTo>
                  <a:lnTo>
                    <a:pt x="344" y="523"/>
                  </a:lnTo>
                  <a:lnTo>
                    <a:pt x="353" y="517"/>
                  </a:lnTo>
                  <a:lnTo>
                    <a:pt x="363" y="507"/>
                  </a:lnTo>
                  <a:lnTo>
                    <a:pt x="366" y="495"/>
                  </a:lnTo>
                  <a:lnTo>
                    <a:pt x="369" y="482"/>
                  </a:lnTo>
                  <a:lnTo>
                    <a:pt x="369" y="469"/>
                  </a:lnTo>
                  <a:lnTo>
                    <a:pt x="369" y="456"/>
                  </a:lnTo>
                  <a:lnTo>
                    <a:pt x="373" y="456"/>
                  </a:lnTo>
                  <a:lnTo>
                    <a:pt x="379" y="456"/>
                  </a:lnTo>
                  <a:lnTo>
                    <a:pt x="382" y="466"/>
                  </a:lnTo>
                  <a:lnTo>
                    <a:pt x="388" y="476"/>
                  </a:lnTo>
                  <a:lnTo>
                    <a:pt x="388" y="485"/>
                  </a:lnTo>
                  <a:lnTo>
                    <a:pt x="388" y="498"/>
                  </a:lnTo>
                  <a:lnTo>
                    <a:pt x="385" y="504"/>
                  </a:lnTo>
                  <a:lnTo>
                    <a:pt x="388" y="507"/>
                  </a:lnTo>
                  <a:lnTo>
                    <a:pt x="392" y="510"/>
                  </a:lnTo>
                  <a:lnTo>
                    <a:pt x="395" y="514"/>
                  </a:lnTo>
                  <a:lnTo>
                    <a:pt x="398" y="514"/>
                  </a:lnTo>
                  <a:lnTo>
                    <a:pt x="404" y="510"/>
                  </a:lnTo>
                  <a:lnTo>
                    <a:pt x="408" y="507"/>
                  </a:lnTo>
                  <a:lnTo>
                    <a:pt x="411" y="504"/>
                  </a:lnTo>
                  <a:lnTo>
                    <a:pt x="411" y="488"/>
                  </a:lnTo>
                  <a:lnTo>
                    <a:pt x="408" y="476"/>
                  </a:lnTo>
                  <a:lnTo>
                    <a:pt x="398" y="463"/>
                  </a:lnTo>
                  <a:lnTo>
                    <a:pt x="385" y="456"/>
                  </a:lnTo>
                  <a:lnTo>
                    <a:pt x="398" y="456"/>
                  </a:lnTo>
                  <a:lnTo>
                    <a:pt x="408" y="460"/>
                  </a:lnTo>
                  <a:lnTo>
                    <a:pt x="417" y="463"/>
                  </a:lnTo>
                  <a:lnTo>
                    <a:pt x="430" y="469"/>
                  </a:lnTo>
                  <a:lnTo>
                    <a:pt x="446" y="482"/>
                  </a:lnTo>
                  <a:lnTo>
                    <a:pt x="462" y="498"/>
                  </a:lnTo>
                  <a:lnTo>
                    <a:pt x="478" y="514"/>
                  </a:lnTo>
                  <a:lnTo>
                    <a:pt x="497" y="520"/>
                  </a:lnTo>
                  <a:lnTo>
                    <a:pt x="506" y="523"/>
                  </a:lnTo>
                  <a:lnTo>
                    <a:pt x="516" y="523"/>
                  </a:lnTo>
                  <a:lnTo>
                    <a:pt x="522" y="520"/>
                  </a:lnTo>
                  <a:lnTo>
                    <a:pt x="525" y="514"/>
                  </a:lnTo>
                  <a:lnTo>
                    <a:pt x="525" y="507"/>
                  </a:lnTo>
                  <a:lnTo>
                    <a:pt x="525" y="498"/>
                  </a:lnTo>
                  <a:lnTo>
                    <a:pt x="519" y="488"/>
                  </a:lnTo>
                  <a:lnTo>
                    <a:pt x="509" y="479"/>
                  </a:lnTo>
                  <a:lnTo>
                    <a:pt x="487" y="469"/>
                  </a:lnTo>
                  <a:lnTo>
                    <a:pt x="465" y="460"/>
                  </a:lnTo>
                  <a:lnTo>
                    <a:pt x="439" y="453"/>
                  </a:lnTo>
                  <a:lnTo>
                    <a:pt x="411" y="447"/>
                  </a:lnTo>
                  <a:lnTo>
                    <a:pt x="420" y="444"/>
                  </a:lnTo>
                  <a:lnTo>
                    <a:pt x="427" y="437"/>
                  </a:lnTo>
                  <a:lnTo>
                    <a:pt x="433" y="431"/>
                  </a:lnTo>
                  <a:lnTo>
                    <a:pt x="436" y="422"/>
                  </a:lnTo>
                  <a:lnTo>
                    <a:pt x="436" y="415"/>
                  </a:lnTo>
                  <a:lnTo>
                    <a:pt x="433" y="412"/>
                  </a:lnTo>
                  <a:lnTo>
                    <a:pt x="430" y="409"/>
                  </a:lnTo>
                  <a:lnTo>
                    <a:pt x="427" y="409"/>
                  </a:lnTo>
                  <a:lnTo>
                    <a:pt x="423" y="409"/>
                  </a:lnTo>
                  <a:lnTo>
                    <a:pt x="420" y="409"/>
                  </a:lnTo>
                  <a:lnTo>
                    <a:pt x="417" y="412"/>
                  </a:lnTo>
                  <a:lnTo>
                    <a:pt x="414" y="418"/>
                  </a:lnTo>
                  <a:lnTo>
                    <a:pt x="411" y="428"/>
                  </a:lnTo>
                  <a:lnTo>
                    <a:pt x="408" y="434"/>
                  </a:lnTo>
                  <a:lnTo>
                    <a:pt x="401" y="441"/>
                  </a:lnTo>
                  <a:lnTo>
                    <a:pt x="392" y="447"/>
                  </a:lnTo>
                  <a:lnTo>
                    <a:pt x="379" y="447"/>
                  </a:lnTo>
                  <a:lnTo>
                    <a:pt x="366" y="447"/>
                  </a:lnTo>
                  <a:lnTo>
                    <a:pt x="363" y="434"/>
                  </a:lnTo>
                  <a:lnTo>
                    <a:pt x="357" y="425"/>
                  </a:lnTo>
                  <a:lnTo>
                    <a:pt x="350" y="418"/>
                  </a:lnTo>
                  <a:lnTo>
                    <a:pt x="344" y="412"/>
                  </a:lnTo>
                  <a:lnTo>
                    <a:pt x="325" y="403"/>
                  </a:lnTo>
                  <a:lnTo>
                    <a:pt x="306" y="396"/>
                  </a:lnTo>
                  <a:lnTo>
                    <a:pt x="287" y="399"/>
                  </a:lnTo>
                  <a:lnTo>
                    <a:pt x="264" y="406"/>
                  </a:lnTo>
                  <a:lnTo>
                    <a:pt x="255" y="412"/>
                  </a:lnTo>
                  <a:lnTo>
                    <a:pt x="245" y="418"/>
                  </a:lnTo>
                  <a:lnTo>
                    <a:pt x="239" y="428"/>
                  </a:lnTo>
                  <a:lnTo>
                    <a:pt x="232" y="437"/>
                  </a:lnTo>
                  <a:lnTo>
                    <a:pt x="245" y="431"/>
                  </a:lnTo>
                  <a:lnTo>
                    <a:pt x="258" y="428"/>
                  </a:lnTo>
                  <a:lnTo>
                    <a:pt x="274" y="428"/>
                  </a:lnTo>
                  <a:lnTo>
                    <a:pt x="283" y="431"/>
                  </a:lnTo>
                  <a:lnTo>
                    <a:pt x="293" y="425"/>
                  </a:lnTo>
                  <a:lnTo>
                    <a:pt x="302" y="418"/>
                  </a:lnTo>
                  <a:lnTo>
                    <a:pt x="312" y="415"/>
                  </a:lnTo>
                  <a:lnTo>
                    <a:pt x="322" y="418"/>
                  </a:lnTo>
                  <a:lnTo>
                    <a:pt x="331" y="422"/>
                  </a:lnTo>
                  <a:lnTo>
                    <a:pt x="341" y="428"/>
                  </a:lnTo>
                  <a:lnTo>
                    <a:pt x="347" y="437"/>
                  </a:lnTo>
                  <a:lnTo>
                    <a:pt x="353" y="447"/>
                  </a:lnTo>
                  <a:lnTo>
                    <a:pt x="318" y="450"/>
                  </a:lnTo>
                  <a:lnTo>
                    <a:pt x="290" y="460"/>
                  </a:lnTo>
                  <a:lnTo>
                    <a:pt x="261" y="469"/>
                  </a:lnTo>
                  <a:lnTo>
                    <a:pt x="239" y="485"/>
                  </a:lnTo>
                  <a:lnTo>
                    <a:pt x="245" y="472"/>
                  </a:lnTo>
                  <a:lnTo>
                    <a:pt x="255" y="460"/>
                  </a:lnTo>
                  <a:lnTo>
                    <a:pt x="264" y="450"/>
                  </a:lnTo>
                  <a:lnTo>
                    <a:pt x="277" y="441"/>
                  </a:lnTo>
                  <a:lnTo>
                    <a:pt x="258" y="447"/>
                  </a:lnTo>
                  <a:lnTo>
                    <a:pt x="239" y="456"/>
                  </a:lnTo>
                  <a:lnTo>
                    <a:pt x="220" y="476"/>
                  </a:lnTo>
                  <a:lnTo>
                    <a:pt x="204" y="498"/>
                  </a:lnTo>
                  <a:lnTo>
                    <a:pt x="191" y="498"/>
                  </a:lnTo>
                  <a:lnTo>
                    <a:pt x="181" y="495"/>
                  </a:lnTo>
                  <a:lnTo>
                    <a:pt x="172" y="488"/>
                  </a:lnTo>
                  <a:lnTo>
                    <a:pt x="169" y="482"/>
                  </a:lnTo>
                  <a:lnTo>
                    <a:pt x="169" y="472"/>
                  </a:lnTo>
                  <a:lnTo>
                    <a:pt x="172" y="463"/>
                  </a:lnTo>
                  <a:lnTo>
                    <a:pt x="178" y="460"/>
                  </a:lnTo>
                  <a:lnTo>
                    <a:pt x="185"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964B1A57-E6F7-72E8-437B-59CDA8BE6A19}"/>
                </a:ext>
              </a:extLst>
            </p:cNvPr>
            <p:cNvSpPr>
              <a:spLocks noEditPoints="1"/>
            </p:cNvSpPr>
            <p:nvPr/>
          </p:nvSpPr>
          <p:spPr bwMode="auto">
            <a:xfrm>
              <a:off x="2700" y="8167"/>
              <a:ext cx="7153" cy="15"/>
            </a:xfrm>
            <a:custGeom>
              <a:avLst/>
              <a:gdLst>
                <a:gd name="T0" fmla="*/ 2261 w 2309"/>
                <a:gd name="T1" fmla="*/ 10 h 10"/>
                <a:gd name="T2" fmla="*/ 2226 w 2309"/>
                <a:gd name="T3" fmla="*/ 10 h 10"/>
                <a:gd name="T4" fmla="*/ 2207 w 2309"/>
                <a:gd name="T5" fmla="*/ 10 h 10"/>
                <a:gd name="T6" fmla="*/ 2130 w 2309"/>
                <a:gd name="T7" fmla="*/ 10 h 10"/>
                <a:gd name="T8" fmla="*/ 2092 w 2309"/>
                <a:gd name="T9" fmla="*/ 10 h 10"/>
                <a:gd name="T10" fmla="*/ 2073 w 2309"/>
                <a:gd name="T11" fmla="*/ 10 h 10"/>
                <a:gd name="T12" fmla="*/ 1997 w 2309"/>
                <a:gd name="T13" fmla="*/ 10 h 10"/>
                <a:gd name="T14" fmla="*/ 1959 w 2309"/>
                <a:gd name="T15" fmla="*/ 10 h 10"/>
                <a:gd name="T16" fmla="*/ 1939 w 2309"/>
                <a:gd name="T17" fmla="*/ 10 h 10"/>
                <a:gd name="T18" fmla="*/ 1863 w 2309"/>
                <a:gd name="T19" fmla="*/ 10 h 10"/>
                <a:gd name="T20" fmla="*/ 1825 w 2309"/>
                <a:gd name="T21" fmla="*/ 10 h 10"/>
                <a:gd name="T22" fmla="*/ 1806 w 2309"/>
                <a:gd name="T23" fmla="*/ 10 h 10"/>
                <a:gd name="T24" fmla="*/ 1729 w 2309"/>
                <a:gd name="T25" fmla="*/ 10 h 10"/>
                <a:gd name="T26" fmla="*/ 1691 w 2309"/>
                <a:gd name="T27" fmla="*/ 10 h 10"/>
                <a:gd name="T28" fmla="*/ 1672 w 2309"/>
                <a:gd name="T29" fmla="*/ 10 h 10"/>
                <a:gd name="T30" fmla="*/ 1599 w 2309"/>
                <a:gd name="T31" fmla="*/ 10 h 10"/>
                <a:gd name="T32" fmla="*/ 1560 w 2309"/>
                <a:gd name="T33" fmla="*/ 10 h 10"/>
                <a:gd name="T34" fmla="*/ 1541 w 2309"/>
                <a:gd name="T35" fmla="*/ 10 h 10"/>
                <a:gd name="T36" fmla="*/ 1465 w 2309"/>
                <a:gd name="T37" fmla="*/ 10 h 10"/>
                <a:gd name="T38" fmla="*/ 1427 w 2309"/>
                <a:gd name="T39" fmla="*/ 10 h 10"/>
                <a:gd name="T40" fmla="*/ 1408 w 2309"/>
                <a:gd name="T41" fmla="*/ 10 h 10"/>
                <a:gd name="T42" fmla="*/ 1331 w 2309"/>
                <a:gd name="T43" fmla="*/ 10 h 10"/>
                <a:gd name="T44" fmla="*/ 1293 w 2309"/>
                <a:gd name="T45" fmla="*/ 10 h 10"/>
                <a:gd name="T46" fmla="*/ 1274 w 2309"/>
                <a:gd name="T47" fmla="*/ 10 h 10"/>
                <a:gd name="T48" fmla="*/ 1197 w 2309"/>
                <a:gd name="T49" fmla="*/ 10 h 10"/>
                <a:gd name="T50" fmla="*/ 1159 w 2309"/>
                <a:gd name="T51" fmla="*/ 10 h 10"/>
                <a:gd name="T52" fmla="*/ 1140 w 2309"/>
                <a:gd name="T53" fmla="*/ 10 h 10"/>
                <a:gd name="T54" fmla="*/ 1064 w 2309"/>
                <a:gd name="T55" fmla="*/ 10 h 10"/>
                <a:gd name="T56" fmla="*/ 1029 w 2309"/>
                <a:gd name="T57" fmla="*/ 10 h 10"/>
                <a:gd name="T58" fmla="*/ 1010 w 2309"/>
                <a:gd name="T59" fmla="*/ 10 h 10"/>
                <a:gd name="T60" fmla="*/ 933 w 2309"/>
                <a:gd name="T61" fmla="*/ 10 h 10"/>
                <a:gd name="T62" fmla="*/ 895 w 2309"/>
                <a:gd name="T63" fmla="*/ 10 h 10"/>
                <a:gd name="T64" fmla="*/ 876 w 2309"/>
                <a:gd name="T65" fmla="*/ 10 h 10"/>
                <a:gd name="T66" fmla="*/ 799 w 2309"/>
                <a:gd name="T67" fmla="*/ 10 h 10"/>
                <a:gd name="T68" fmla="*/ 761 w 2309"/>
                <a:gd name="T69" fmla="*/ 10 h 10"/>
                <a:gd name="T70" fmla="*/ 742 w 2309"/>
                <a:gd name="T71" fmla="*/ 10 h 10"/>
                <a:gd name="T72" fmla="*/ 666 w 2309"/>
                <a:gd name="T73" fmla="*/ 10 h 10"/>
                <a:gd name="T74" fmla="*/ 627 w 2309"/>
                <a:gd name="T75" fmla="*/ 10 h 10"/>
                <a:gd name="T76" fmla="*/ 608 w 2309"/>
                <a:gd name="T77" fmla="*/ 10 h 10"/>
                <a:gd name="T78" fmla="*/ 532 w 2309"/>
                <a:gd name="T79" fmla="*/ 10 h 10"/>
                <a:gd name="T80" fmla="*/ 494 w 2309"/>
                <a:gd name="T81" fmla="*/ 10 h 10"/>
                <a:gd name="T82" fmla="*/ 475 w 2309"/>
                <a:gd name="T83" fmla="*/ 10 h 10"/>
                <a:gd name="T84" fmla="*/ 401 w 2309"/>
                <a:gd name="T85" fmla="*/ 10 h 10"/>
                <a:gd name="T86" fmla="*/ 363 w 2309"/>
                <a:gd name="T87" fmla="*/ 10 h 10"/>
                <a:gd name="T88" fmla="*/ 344 w 2309"/>
                <a:gd name="T89" fmla="*/ 10 h 10"/>
                <a:gd name="T90" fmla="*/ 268 w 2309"/>
                <a:gd name="T91" fmla="*/ 10 h 10"/>
                <a:gd name="T92" fmla="*/ 229 w 2309"/>
                <a:gd name="T93" fmla="*/ 10 h 10"/>
                <a:gd name="T94" fmla="*/ 210 w 2309"/>
                <a:gd name="T95" fmla="*/ 10 h 10"/>
                <a:gd name="T96" fmla="*/ 134 w 2309"/>
                <a:gd name="T97" fmla="*/ 10 h 10"/>
                <a:gd name="T98" fmla="*/ 96 w 2309"/>
                <a:gd name="T99" fmla="*/ 10 h 10"/>
                <a:gd name="T100" fmla="*/ 77 w 2309"/>
                <a:gd name="T101" fmla="*/ 10 h 10"/>
                <a:gd name="T102" fmla="*/ 0 w 2309"/>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2261" y="10"/>
                  </a:moveTo>
                  <a:lnTo>
                    <a:pt x="2261" y="0"/>
                  </a:lnTo>
                  <a:lnTo>
                    <a:pt x="2309" y="0"/>
                  </a:lnTo>
                  <a:lnTo>
                    <a:pt x="2309" y="10"/>
                  </a:lnTo>
                  <a:lnTo>
                    <a:pt x="2261" y="10"/>
                  </a:lnTo>
                  <a:close/>
                  <a:moveTo>
                    <a:pt x="2226" y="10"/>
                  </a:moveTo>
                  <a:lnTo>
                    <a:pt x="2226" y="0"/>
                  </a:lnTo>
                  <a:lnTo>
                    <a:pt x="2236" y="0"/>
                  </a:lnTo>
                  <a:lnTo>
                    <a:pt x="2236" y="10"/>
                  </a:lnTo>
                  <a:lnTo>
                    <a:pt x="2226" y="10"/>
                  </a:lnTo>
                  <a:close/>
                  <a:moveTo>
                    <a:pt x="2207" y="10"/>
                  </a:moveTo>
                  <a:lnTo>
                    <a:pt x="2207" y="0"/>
                  </a:lnTo>
                  <a:lnTo>
                    <a:pt x="2216" y="0"/>
                  </a:lnTo>
                  <a:lnTo>
                    <a:pt x="2216" y="10"/>
                  </a:lnTo>
                  <a:lnTo>
                    <a:pt x="2207" y="10"/>
                  </a:lnTo>
                  <a:close/>
                  <a:moveTo>
                    <a:pt x="2130" y="10"/>
                  </a:moveTo>
                  <a:lnTo>
                    <a:pt x="2130" y="0"/>
                  </a:lnTo>
                  <a:lnTo>
                    <a:pt x="2178" y="0"/>
                  </a:lnTo>
                  <a:lnTo>
                    <a:pt x="2178" y="10"/>
                  </a:lnTo>
                  <a:lnTo>
                    <a:pt x="2130" y="10"/>
                  </a:lnTo>
                  <a:close/>
                  <a:moveTo>
                    <a:pt x="2092" y="10"/>
                  </a:moveTo>
                  <a:lnTo>
                    <a:pt x="2092" y="0"/>
                  </a:lnTo>
                  <a:lnTo>
                    <a:pt x="2102" y="0"/>
                  </a:lnTo>
                  <a:lnTo>
                    <a:pt x="2102" y="10"/>
                  </a:lnTo>
                  <a:lnTo>
                    <a:pt x="2092" y="10"/>
                  </a:lnTo>
                  <a:close/>
                  <a:moveTo>
                    <a:pt x="2073" y="10"/>
                  </a:moveTo>
                  <a:lnTo>
                    <a:pt x="2073" y="0"/>
                  </a:lnTo>
                  <a:lnTo>
                    <a:pt x="2083" y="0"/>
                  </a:lnTo>
                  <a:lnTo>
                    <a:pt x="2083" y="10"/>
                  </a:lnTo>
                  <a:lnTo>
                    <a:pt x="2073" y="10"/>
                  </a:lnTo>
                  <a:close/>
                  <a:moveTo>
                    <a:pt x="1997" y="10"/>
                  </a:moveTo>
                  <a:lnTo>
                    <a:pt x="1997" y="0"/>
                  </a:lnTo>
                  <a:lnTo>
                    <a:pt x="2045" y="0"/>
                  </a:lnTo>
                  <a:lnTo>
                    <a:pt x="2045" y="10"/>
                  </a:lnTo>
                  <a:lnTo>
                    <a:pt x="1997" y="10"/>
                  </a:lnTo>
                  <a:close/>
                  <a:moveTo>
                    <a:pt x="1959" y="10"/>
                  </a:moveTo>
                  <a:lnTo>
                    <a:pt x="1959" y="0"/>
                  </a:lnTo>
                  <a:lnTo>
                    <a:pt x="1968" y="0"/>
                  </a:lnTo>
                  <a:lnTo>
                    <a:pt x="1968" y="10"/>
                  </a:lnTo>
                  <a:lnTo>
                    <a:pt x="1959" y="10"/>
                  </a:lnTo>
                  <a:close/>
                  <a:moveTo>
                    <a:pt x="1939" y="10"/>
                  </a:moveTo>
                  <a:lnTo>
                    <a:pt x="1939" y="0"/>
                  </a:lnTo>
                  <a:lnTo>
                    <a:pt x="1949" y="0"/>
                  </a:lnTo>
                  <a:lnTo>
                    <a:pt x="1949" y="10"/>
                  </a:lnTo>
                  <a:lnTo>
                    <a:pt x="1939" y="10"/>
                  </a:lnTo>
                  <a:close/>
                  <a:moveTo>
                    <a:pt x="1863" y="10"/>
                  </a:moveTo>
                  <a:lnTo>
                    <a:pt x="1863" y="0"/>
                  </a:lnTo>
                  <a:lnTo>
                    <a:pt x="1911" y="0"/>
                  </a:lnTo>
                  <a:lnTo>
                    <a:pt x="1911" y="10"/>
                  </a:lnTo>
                  <a:lnTo>
                    <a:pt x="1863" y="10"/>
                  </a:lnTo>
                  <a:close/>
                  <a:moveTo>
                    <a:pt x="1825" y="10"/>
                  </a:moveTo>
                  <a:lnTo>
                    <a:pt x="1825" y="0"/>
                  </a:lnTo>
                  <a:lnTo>
                    <a:pt x="1834" y="0"/>
                  </a:lnTo>
                  <a:lnTo>
                    <a:pt x="1834" y="10"/>
                  </a:lnTo>
                  <a:lnTo>
                    <a:pt x="1825" y="10"/>
                  </a:lnTo>
                  <a:close/>
                  <a:moveTo>
                    <a:pt x="1806" y="10"/>
                  </a:moveTo>
                  <a:lnTo>
                    <a:pt x="1806" y="0"/>
                  </a:lnTo>
                  <a:lnTo>
                    <a:pt x="1815" y="0"/>
                  </a:lnTo>
                  <a:lnTo>
                    <a:pt x="1815" y="10"/>
                  </a:lnTo>
                  <a:lnTo>
                    <a:pt x="1806" y="10"/>
                  </a:lnTo>
                  <a:close/>
                  <a:moveTo>
                    <a:pt x="1729" y="10"/>
                  </a:moveTo>
                  <a:lnTo>
                    <a:pt x="1729" y="0"/>
                  </a:lnTo>
                  <a:lnTo>
                    <a:pt x="1777" y="0"/>
                  </a:lnTo>
                  <a:lnTo>
                    <a:pt x="1777" y="10"/>
                  </a:lnTo>
                  <a:lnTo>
                    <a:pt x="1729" y="10"/>
                  </a:lnTo>
                  <a:close/>
                  <a:moveTo>
                    <a:pt x="1691" y="10"/>
                  </a:moveTo>
                  <a:lnTo>
                    <a:pt x="1691" y="0"/>
                  </a:lnTo>
                  <a:lnTo>
                    <a:pt x="1701" y="0"/>
                  </a:lnTo>
                  <a:lnTo>
                    <a:pt x="1701" y="10"/>
                  </a:lnTo>
                  <a:lnTo>
                    <a:pt x="1691" y="10"/>
                  </a:lnTo>
                  <a:close/>
                  <a:moveTo>
                    <a:pt x="1672" y="10"/>
                  </a:moveTo>
                  <a:lnTo>
                    <a:pt x="1672" y="0"/>
                  </a:lnTo>
                  <a:lnTo>
                    <a:pt x="1681" y="0"/>
                  </a:lnTo>
                  <a:lnTo>
                    <a:pt x="1681" y="10"/>
                  </a:lnTo>
                  <a:lnTo>
                    <a:pt x="1672" y="10"/>
                  </a:lnTo>
                  <a:close/>
                  <a:moveTo>
                    <a:pt x="1599" y="10"/>
                  </a:moveTo>
                  <a:lnTo>
                    <a:pt x="1599" y="0"/>
                  </a:lnTo>
                  <a:lnTo>
                    <a:pt x="1643" y="0"/>
                  </a:lnTo>
                  <a:lnTo>
                    <a:pt x="1643" y="10"/>
                  </a:lnTo>
                  <a:lnTo>
                    <a:pt x="1599" y="10"/>
                  </a:lnTo>
                  <a:close/>
                  <a:moveTo>
                    <a:pt x="1560" y="10"/>
                  </a:moveTo>
                  <a:lnTo>
                    <a:pt x="1560" y="0"/>
                  </a:lnTo>
                  <a:lnTo>
                    <a:pt x="1570" y="0"/>
                  </a:lnTo>
                  <a:lnTo>
                    <a:pt x="1570" y="10"/>
                  </a:lnTo>
                  <a:lnTo>
                    <a:pt x="1560" y="10"/>
                  </a:lnTo>
                  <a:close/>
                  <a:moveTo>
                    <a:pt x="1541" y="10"/>
                  </a:moveTo>
                  <a:lnTo>
                    <a:pt x="1541" y="0"/>
                  </a:lnTo>
                  <a:lnTo>
                    <a:pt x="1551" y="0"/>
                  </a:lnTo>
                  <a:lnTo>
                    <a:pt x="1551" y="10"/>
                  </a:lnTo>
                  <a:lnTo>
                    <a:pt x="1541" y="10"/>
                  </a:lnTo>
                  <a:close/>
                  <a:moveTo>
                    <a:pt x="1465" y="10"/>
                  </a:moveTo>
                  <a:lnTo>
                    <a:pt x="1465" y="0"/>
                  </a:lnTo>
                  <a:lnTo>
                    <a:pt x="1513" y="0"/>
                  </a:lnTo>
                  <a:lnTo>
                    <a:pt x="1513" y="10"/>
                  </a:lnTo>
                  <a:lnTo>
                    <a:pt x="1465" y="10"/>
                  </a:lnTo>
                  <a:close/>
                  <a:moveTo>
                    <a:pt x="1427" y="10"/>
                  </a:moveTo>
                  <a:lnTo>
                    <a:pt x="1427" y="0"/>
                  </a:lnTo>
                  <a:lnTo>
                    <a:pt x="1436" y="0"/>
                  </a:lnTo>
                  <a:lnTo>
                    <a:pt x="1436" y="10"/>
                  </a:lnTo>
                  <a:lnTo>
                    <a:pt x="1427" y="10"/>
                  </a:lnTo>
                  <a:close/>
                  <a:moveTo>
                    <a:pt x="1408" y="10"/>
                  </a:moveTo>
                  <a:lnTo>
                    <a:pt x="1408" y="0"/>
                  </a:lnTo>
                  <a:lnTo>
                    <a:pt x="1417" y="0"/>
                  </a:lnTo>
                  <a:lnTo>
                    <a:pt x="1417" y="10"/>
                  </a:lnTo>
                  <a:lnTo>
                    <a:pt x="1408" y="10"/>
                  </a:lnTo>
                  <a:close/>
                  <a:moveTo>
                    <a:pt x="1331" y="10"/>
                  </a:moveTo>
                  <a:lnTo>
                    <a:pt x="1331" y="0"/>
                  </a:lnTo>
                  <a:lnTo>
                    <a:pt x="1379" y="0"/>
                  </a:lnTo>
                  <a:lnTo>
                    <a:pt x="1379" y="10"/>
                  </a:lnTo>
                  <a:lnTo>
                    <a:pt x="1331" y="10"/>
                  </a:lnTo>
                  <a:close/>
                  <a:moveTo>
                    <a:pt x="1293" y="10"/>
                  </a:moveTo>
                  <a:lnTo>
                    <a:pt x="1293" y="0"/>
                  </a:lnTo>
                  <a:lnTo>
                    <a:pt x="1303" y="0"/>
                  </a:lnTo>
                  <a:lnTo>
                    <a:pt x="1303" y="10"/>
                  </a:lnTo>
                  <a:lnTo>
                    <a:pt x="1293" y="10"/>
                  </a:lnTo>
                  <a:close/>
                  <a:moveTo>
                    <a:pt x="1274" y="10"/>
                  </a:moveTo>
                  <a:lnTo>
                    <a:pt x="1274" y="0"/>
                  </a:lnTo>
                  <a:lnTo>
                    <a:pt x="1283" y="0"/>
                  </a:lnTo>
                  <a:lnTo>
                    <a:pt x="1283" y="10"/>
                  </a:lnTo>
                  <a:lnTo>
                    <a:pt x="1274" y="10"/>
                  </a:lnTo>
                  <a:close/>
                  <a:moveTo>
                    <a:pt x="1197" y="10"/>
                  </a:moveTo>
                  <a:lnTo>
                    <a:pt x="1197" y="0"/>
                  </a:lnTo>
                  <a:lnTo>
                    <a:pt x="1245" y="0"/>
                  </a:lnTo>
                  <a:lnTo>
                    <a:pt x="1245" y="10"/>
                  </a:lnTo>
                  <a:lnTo>
                    <a:pt x="1197" y="10"/>
                  </a:lnTo>
                  <a:close/>
                  <a:moveTo>
                    <a:pt x="1159" y="10"/>
                  </a:moveTo>
                  <a:lnTo>
                    <a:pt x="1159" y="0"/>
                  </a:lnTo>
                  <a:lnTo>
                    <a:pt x="1169" y="0"/>
                  </a:lnTo>
                  <a:lnTo>
                    <a:pt x="1169" y="10"/>
                  </a:lnTo>
                  <a:lnTo>
                    <a:pt x="1159" y="10"/>
                  </a:lnTo>
                  <a:close/>
                  <a:moveTo>
                    <a:pt x="1140" y="10"/>
                  </a:moveTo>
                  <a:lnTo>
                    <a:pt x="1140" y="0"/>
                  </a:lnTo>
                  <a:lnTo>
                    <a:pt x="1150" y="0"/>
                  </a:lnTo>
                  <a:lnTo>
                    <a:pt x="1150" y="10"/>
                  </a:lnTo>
                  <a:lnTo>
                    <a:pt x="1140" y="10"/>
                  </a:lnTo>
                  <a:close/>
                  <a:moveTo>
                    <a:pt x="1064" y="10"/>
                  </a:moveTo>
                  <a:lnTo>
                    <a:pt x="1064" y="0"/>
                  </a:lnTo>
                  <a:lnTo>
                    <a:pt x="1111" y="0"/>
                  </a:lnTo>
                  <a:lnTo>
                    <a:pt x="1111" y="10"/>
                  </a:lnTo>
                  <a:lnTo>
                    <a:pt x="1064" y="10"/>
                  </a:lnTo>
                  <a:close/>
                  <a:moveTo>
                    <a:pt x="1029" y="10"/>
                  </a:moveTo>
                  <a:lnTo>
                    <a:pt x="1029" y="0"/>
                  </a:lnTo>
                  <a:lnTo>
                    <a:pt x="1035" y="0"/>
                  </a:lnTo>
                  <a:lnTo>
                    <a:pt x="1035" y="10"/>
                  </a:lnTo>
                  <a:lnTo>
                    <a:pt x="1029" y="10"/>
                  </a:lnTo>
                  <a:close/>
                  <a:moveTo>
                    <a:pt x="1010" y="10"/>
                  </a:moveTo>
                  <a:lnTo>
                    <a:pt x="1010" y="0"/>
                  </a:lnTo>
                  <a:lnTo>
                    <a:pt x="1019" y="0"/>
                  </a:lnTo>
                  <a:lnTo>
                    <a:pt x="1019" y="10"/>
                  </a:lnTo>
                  <a:lnTo>
                    <a:pt x="1010" y="10"/>
                  </a:lnTo>
                  <a:close/>
                  <a:moveTo>
                    <a:pt x="933" y="10"/>
                  </a:moveTo>
                  <a:lnTo>
                    <a:pt x="933" y="0"/>
                  </a:lnTo>
                  <a:lnTo>
                    <a:pt x="981" y="0"/>
                  </a:lnTo>
                  <a:lnTo>
                    <a:pt x="981" y="10"/>
                  </a:lnTo>
                  <a:lnTo>
                    <a:pt x="933" y="10"/>
                  </a:lnTo>
                  <a:close/>
                  <a:moveTo>
                    <a:pt x="895" y="10"/>
                  </a:moveTo>
                  <a:lnTo>
                    <a:pt x="895" y="0"/>
                  </a:lnTo>
                  <a:lnTo>
                    <a:pt x="904" y="0"/>
                  </a:lnTo>
                  <a:lnTo>
                    <a:pt x="904" y="10"/>
                  </a:lnTo>
                  <a:lnTo>
                    <a:pt x="895" y="10"/>
                  </a:lnTo>
                  <a:close/>
                  <a:moveTo>
                    <a:pt x="876" y="10"/>
                  </a:moveTo>
                  <a:lnTo>
                    <a:pt x="876" y="0"/>
                  </a:lnTo>
                  <a:lnTo>
                    <a:pt x="885" y="0"/>
                  </a:lnTo>
                  <a:lnTo>
                    <a:pt x="885" y="10"/>
                  </a:lnTo>
                  <a:lnTo>
                    <a:pt x="876" y="10"/>
                  </a:lnTo>
                  <a:close/>
                  <a:moveTo>
                    <a:pt x="799" y="10"/>
                  </a:moveTo>
                  <a:lnTo>
                    <a:pt x="799" y="0"/>
                  </a:lnTo>
                  <a:lnTo>
                    <a:pt x="847" y="0"/>
                  </a:lnTo>
                  <a:lnTo>
                    <a:pt x="847" y="10"/>
                  </a:lnTo>
                  <a:lnTo>
                    <a:pt x="799" y="10"/>
                  </a:lnTo>
                  <a:close/>
                  <a:moveTo>
                    <a:pt x="761" y="10"/>
                  </a:moveTo>
                  <a:lnTo>
                    <a:pt x="761" y="0"/>
                  </a:lnTo>
                  <a:lnTo>
                    <a:pt x="771" y="0"/>
                  </a:lnTo>
                  <a:lnTo>
                    <a:pt x="771" y="10"/>
                  </a:lnTo>
                  <a:lnTo>
                    <a:pt x="761" y="10"/>
                  </a:lnTo>
                  <a:close/>
                  <a:moveTo>
                    <a:pt x="742" y="10"/>
                  </a:moveTo>
                  <a:lnTo>
                    <a:pt x="742" y="0"/>
                  </a:lnTo>
                  <a:lnTo>
                    <a:pt x="752" y="0"/>
                  </a:lnTo>
                  <a:lnTo>
                    <a:pt x="752" y="10"/>
                  </a:lnTo>
                  <a:lnTo>
                    <a:pt x="742" y="10"/>
                  </a:lnTo>
                  <a:close/>
                  <a:moveTo>
                    <a:pt x="666" y="10"/>
                  </a:moveTo>
                  <a:lnTo>
                    <a:pt x="666" y="0"/>
                  </a:lnTo>
                  <a:lnTo>
                    <a:pt x="713" y="0"/>
                  </a:lnTo>
                  <a:lnTo>
                    <a:pt x="713" y="10"/>
                  </a:lnTo>
                  <a:lnTo>
                    <a:pt x="666" y="10"/>
                  </a:lnTo>
                  <a:close/>
                  <a:moveTo>
                    <a:pt x="627" y="10"/>
                  </a:moveTo>
                  <a:lnTo>
                    <a:pt x="627" y="0"/>
                  </a:lnTo>
                  <a:lnTo>
                    <a:pt x="637" y="0"/>
                  </a:lnTo>
                  <a:lnTo>
                    <a:pt x="637" y="10"/>
                  </a:lnTo>
                  <a:lnTo>
                    <a:pt x="627" y="10"/>
                  </a:lnTo>
                  <a:close/>
                  <a:moveTo>
                    <a:pt x="608" y="10"/>
                  </a:moveTo>
                  <a:lnTo>
                    <a:pt x="608" y="0"/>
                  </a:lnTo>
                  <a:lnTo>
                    <a:pt x="618" y="0"/>
                  </a:lnTo>
                  <a:lnTo>
                    <a:pt x="618" y="10"/>
                  </a:lnTo>
                  <a:lnTo>
                    <a:pt x="608" y="10"/>
                  </a:lnTo>
                  <a:close/>
                  <a:moveTo>
                    <a:pt x="532" y="10"/>
                  </a:moveTo>
                  <a:lnTo>
                    <a:pt x="532" y="0"/>
                  </a:lnTo>
                  <a:lnTo>
                    <a:pt x="580" y="0"/>
                  </a:lnTo>
                  <a:lnTo>
                    <a:pt x="580" y="10"/>
                  </a:lnTo>
                  <a:lnTo>
                    <a:pt x="532" y="10"/>
                  </a:lnTo>
                  <a:close/>
                  <a:moveTo>
                    <a:pt x="494" y="10"/>
                  </a:moveTo>
                  <a:lnTo>
                    <a:pt x="494" y="0"/>
                  </a:lnTo>
                  <a:lnTo>
                    <a:pt x="503" y="0"/>
                  </a:lnTo>
                  <a:lnTo>
                    <a:pt x="503" y="10"/>
                  </a:lnTo>
                  <a:lnTo>
                    <a:pt x="494" y="10"/>
                  </a:lnTo>
                  <a:close/>
                  <a:moveTo>
                    <a:pt x="475" y="10"/>
                  </a:moveTo>
                  <a:lnTo>
                    <a:pt x="475" y="0"/>
                  </a:lnTo>
                  <a:lnTo>
                    <a:pt x="484" y="0"/>
                  </a:lnTo>
                  <a:lnTo>
                    <a:pt x="484" y="10"/>
                  </a:lnTo>
                  <a:lnTo>
                    <a:pt x="475" y="10"/>
                  </a:lnTo>
                  <a:close/>
                  <a:moveTo>
                    <a:pt x="401" y="10"/>
                  </a:moveTo>
                  <a:lnTo>
                    <a:pt x="401" y="0"/>
                  </a:lnTo>
                  <a:lnTo>
                    <a:pt x="446" y="0"/>
                  </a:lnTo>
                  <a:lnTo>
                    <a:pt x="446" y="10"/>
                  </a:lnTo>
                  <a:lnTo>
                    <a:pt x="401" y="10"/>
                  </a:lnTo>
                  <a:close/>
                  <a:moveTo>
                    <a:pt x="363" y="10"/>
                  </a:moveTo>
                  <a:lnTo>
                    <a:pt x="363" y="0"/>
                  </a:lnTo>
                  <a:lnTo>
                    <a:pt x="373" y="0"/>
                  </a:lnTo>
                  <a:lnTo>
                    <a:pt x="373" y="10"/>
                  </a:lnTo>
                  <a:lnTo>
                    <a:pt x="363" y="10"/>
                  </a:lnTo>
                  <a:close/>
                  <a:moveTo>
                    <a:pt x="344" y="10"/>
                  </a:moveTo>
                  <a:lnTo>
                    <a:pt x="344" y="0"/>
                  </a:lnTo>
                  <a:lnTo>
                    <a:pt x="354" y="0"/>
                  </a:lnTo>
                  <a:lnTo>
                    <a:pt x="354" y="10"/>
                  </a:lnTo>
                  <a:lnTo>
                    <a:pt x="344" y="10"/>
                  </a:lnTo>
                  <a:close/>
                  <a:moveTo>
                    <a:pt x="268" y="10"/>
                  </a:moveTo>
                  <a:lnTo>
                    <a:pt x="268" y="0"/>
                  </a:lnTo>
                  <a:lnTo>
                    <a:pt x="315" y="0"/>
                  </a:lnTo>
                  <a:lnTo>
                    <a:pt x="315" y="10"/>
                  </a:lnTo>
                  <a:lnTo>
                    <a:pt x="268" y="10"/>
                  </a:lnTo>
                  <a:close/>
                  <a:moveTo>
                    <a:pt x="229" y="10"/>
                  </a:moveTo>
                  <a:lnTo>
                    <a:pt x="229" y="0"/>
                  </a:lnTo>
                  <a:lnTo>
                    <a:pt x="239" y="0"/>
                  </a:lnTo>
                  <a:lnTo>
                    <a:pt x="239" y="10"/>
                  </a:lnTo>
                  <a:lnTo>
                    <a:pt x="229" y="10"/>
                  </a:lnTo>
                  <a:close/>
                  <a:moveTo>
                    <a:pt x="210" y="10"/>
                  </a:moveTo>
                  <a:lnTo>
                    <a:pt x="210" y="0"/>
                  </a:lnTo>
                  <a:lnTo>
                    <a:pt x="220" y="0"/>
                  </a:lnTo>
                  <a:lnTo>
                    <a:pt x="220" y="10"/>
                  </a:lnTo>
                  <a:lnTo>
                    <a:pt x="210" y="10"/>
                  </a:lnTo>
                  <a:close/>
                  <a:moveTo>
                    <a:pt x="134" y="10"/>
                  </a:moveTo>
                  <a:lnTo>
                    <a:pt x="134" y="0"/>
                  </a:lnTo>
                  <a:lnTo>
                    <a:pt x="182" y="0"/>
                  </a:lnTo>
                  <a:lnTo>
                    <a:pt x="182" y="10"/>
                  </a:lnTo>
                  <a:lnTo>
                    <a:pt x="134" y="10"/>
                  </a:lnTo>
                  <a:close/>
                  <a:moveTo>
                    <a:pt x="96" y="10"/>
                  </a:moveTo>
                  <a:lnTo>
                    <a:pt x="96" y="0"/>
                  </a:lnTo>
                  <a:lnTo>
                    <a:pt x="105" y="0"/>
                  </a:lnTo>
                  <a:lnTo>
                    <a:pt x="105" y="10"/>
                  </a:lnTo>
                  <a:lnTo>
                    <a:pt x="96" y="10"/>
                  </a:lnTo>
                  <a:close/>
                  <a:moveTo>
                    <a:pt x="77" y="10"/>
                  </a:moveTo>
                  <a:lnTo>
                    <a:pt x="77" y="0"/>
                  </a:lnTo>
                  <a:lnTo>
                    <a:pt x="86" y="0"/>
                  </a:lnTo>
                  <a:lnTo>
                    <a:pt x="86" y="10"/>
                  </a:lnTo>
                  <a:lnTo>
                    <a:pt x="77" y="10"/>
                  </a:lnTo>
                  <a:close/>
                  <a:moveTo>
                    <a:pt x="0" y="10"/>
                  </a:moveTo>
                  <a:lnTo>
                    <a:pt x="0" y="0"/>
                  </a:lnTo>
                  <a:lnTo>
                    <a:pt x="48" y="0"/>
                  </a:lnTo>
                  <a:lnTo>
                    <a:pt x="48" y="10"/>
                  </a:lnTo>
                  <a:lnTo>
                    <a:pt x="0" y="1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31F4C7CA-1C7B-B7CE-3331-903FF004B4CA}"/>
                </a:ext>
              </a:extLst>
            </p:cNvPr>
            <p:cNvSpPr>
              <a:spLocks noEditPoints="1"/>
            </p:cNvSpPr>
            <p:nvPr/>
          </p:nvSpPr>
          <p:spPr bwMode="auto">
            <a:xfrm>
              <a:off x="1061" y="1381"/>
              <a:ext cx="32" cy="6024"/>
            </a:xfrm>
            <a:custGeom>
              <a:avLst/>
              <a:gdLst>
                <a:gd name="T0" fmla="*/ 0 w 10"/>
                <a:gd name="T1" fmla="*/ 82 h 3890"/>
                <a:gd name="T2" fmla="*/ 10 w 10"/>
                <a:gd name="T3" fmla="*/ 92 h 3890"/>
                <a:gd name="T4" fmla="*/ 10 w 10"/>
                <a:gd name="T5" fmla="*/ 215 h 3890"/>
                <a:gd name="T6" fmla="*/ 0 w 10"/>
                <a:gd name="T7" fmla="*/ 225 h 3890"/>
                <a:gd name="T8" fmla="*/ 10 w 10"/>
                <a:gd name="T9" fmla="*/ 311 h 3890"/>
                <a:gd name="T10" fmla="*/ 0 w 10"/>
                <a:gd name="T11" fmla="*/ 368 h 3890"/>
                <a:gd name="T12" fmla="*/ 10 w 10"/>
                <a:gd name="T13" fmla="*/ 396 h 3890"/>
                <a:gd name="T14" fmla="*/ 10 w 10"/>
                <a:gd name="T15" fmla="*/ 501 h 3890"/>
                <a:gd name="T16" fmla="*/ 0 w 10"/>
                <a:gd name="T17" fmla="*/ 530 h 3890"/>
                <a:gd name="T18" fmla="*/ 10 w 10"/>
                <a:gd name="T19" fmla="*/ 615 h 3890"/>
                <a:gd name="T20" fmla="*/ 0 w 10"/>
                <a:gd name="T21" fmla="*/ 707 h 3890"/>
                <a:gd name="T22" fmla="*/ 10 w 10"/>
                <a:gd name="T23" fmla="*/ 736 h 3890"/>
                <a:gd name="T24" fmla="*/ 10 w 10"/>
                <a:gd name="T25" fmla="*/ 841 h 3890"/>
                <a:gd name="T26" fmla="*/ 0 w 10"/>
                <a:gd name="T27" fmla="*/ 869 h 3890"/>
                <a:gd name="T28" fmla="*/ 10 w 10"/>
                <a:gd name="T29" fmla="*/ 898 h 3890"/>
                <a:gd name="T30" fmla="*/ 0 w 10"/>
                <a:gd name="T31" fmla="*/ 1012 h 3890"/>
                <a:gd name="T32" fmla="*/ 10 w 10"/>
                <a:gd name="T33" fmla="*/ 1021 h 3890"/>
                <a:gd name="T34" fmla="*/ 10 w 10"/>
                <a:gd name="T35" fmla="*/ 1145 h 3890"/>
                <a:gd name="T36" fmla="*/ 0 w 10"/>
                <a:gd name="T37" fmla="*/ 1155 h 3890"/>
                <a:gd name="T38" fmla="*/ 10 w 10"/>
                <a:gd name="T39" fmla="*/ 1240 h 3890"/>
                <a:gd name="T40" fmla="*/ 0 w 10"/>
                <a:gd name="T41" fmla="*/ 1294 h 3890"/>
                <a:gd name="T42" fmla="*/ 10 w 10"/>
                <a:gd name="T43" fmla="*/ 1323 h 3890"/>
                <a:gd name="T44" fmla="*/ 10 w 10"/>
                <a:gd name="T45" fmla="*/ 1428 h 3890"/>
                <a:gd name="T46" fmla="*/ 0 w 10"/>
                <a:gd name="T47" fmla="*/ 1456 h 3890"/>
                <a:gd name="T48" fmla="*/ 10 w 10"/>
                <a:gd name="T49" fmla="*/ 1542 h 3890"/>
                <a:gd name="T50" fmla="*/ 0 w 10"/>
                <a:gd name="T51" fmla="*/ 1637 h 3890"/>
                <a:gd name="T52" fmla="*/ 10 w 10"/>
                <a:gd name="T53" fmla="*/ 1666 h 3890"/>
                <a:gd name="T54" fmla="*/ 10 w 10"/>
                <a:gd name="T55" fmla="*/ 1770 h 3890"/>
                <a:gd name="T56" fmla="*/ 0 w 10"/>
                <a:gd name="T57" fmla="*/ 1799 h 3890"/>
                <a:gd name="T58" fmla="*/ 10 w 10"/>
                <a:gd name="T59" fmla="*/ 1827 h 3890"/>
                <a:gd name="T60" fmla="*/ 0 w 10"/>
                <a:gd name="T61" fmla="*/ 1939 h 3890"/>
                <a:gd name="T62" fmla="*/ 10 w 10"/>
                <a:gd name="T63" fmla="*/ 1948 h 3890"/>
                <a:gd name="T64" fmla="*/ 10 w 10"/>
                <a:gd name="T65" fmla="*/ 2072 h 3890"/>
                <a:gd name="T66" fmla="*/ 0 w 10"/>
                <a:gd name="T67" fmla="*/ 2081 h 3890"/>
                <a:gd name="T68" fmla="*/ 10 w 10"/>
                <a:gd name="T69" fmla="*/ 2167 h 3890"/>
                <a:gd name="T70" fmla="*/ 0 w 10"/>
                <a:gd name="T71" fmla="*/ 2224 h 3890"/>
                <a:gd name="T72" fmla="*/ 10 w 10"/>
                <a:gd name="T73" fmla="*/ 2253 h 3890"/>
                <a:gd name="T74" fmla="*/ 10 w 10"/>
                <a:gd name="T75" fmla="*/ 2357 h 3890"/>
                <a:gd name="T76" fmla="*/ 0 w 10"/>
                <a:gd name="T77" fmla="*/ 2386 h 3890"/>
                <a:gd name="T78" fmla="*/ 10 w 10"/>
                <a:gd name="T79" fmla="*/ 2472 h 3890"/>
                <a:gd name="T80" fmla="*/ 0 w 10"/>
                <a:gd name="T81" fmla="*/ 2564 h 3890"/>
                <a:gd name="T82" fmla="*/ 10 w 10"/>
                <a:gd name="T83" fmla="*/ 2592 h 3890"/>
                <a:gd name="T84" fmla="*/ 10 w 10"/>
                <a:gd name="T85" fmla="*/ 2697 h 3890"/>
                <a:gd name="T86" fmla="*/ 0 w 10"/>
                <a:gd name="T87" fmla="*/ 2726 h 3890"/>
                <a:gd name="T88" fmla="*/ 10 w 10"/>
                <a:gd name="T89" fmla="*/ 2754 h 3890"/>
                <a:gd name="T90" fmla="*/ 0 w 10"/>
                <a:gd name="T91" fmla="*/ 2868 h 3890"/>
                <a:gd name="T92" fmla="*/ 10 w 10"/>
                <a:gd name="T93" fmla="*/ 2878 h 3890"/>
                <a:gd name="T94" fmla="*/ 10 w 10"/>
                <a:gd name="T95" fmla="*/ 3002 h 3890"/>
                <a:gd name="T96" fmla="*/ 0 w 10"/>
                <a:gd name="T97" fmla="*/ 3011 h 3890"/>
                <a:gd name="T98" fmla="*/ 10 w 10"/>
                <a:gd name="T99" fmla="*/ 3097 h 3890"/>
                <a:gd name="T100" fmla="*/ 0 w 10"/>
                <a:gd name="T101" fmla="*/ 3154 h 3890"/>
                <a:gd name="T102" fmla="*/ 10 w 10"/>
                <a:gd name="T103" fmla="*/ 3179 h 3890"/>
                <a:gd name="T104" fmla="*/ 10 w 10"/>
                <a:gd name="T105" fmla="*/ 3284 h 3890"/>
                <a:gd name="T106" fmla="*/ 0 w 10"/>
                <a:gd name="T107" fmla="*/ 3313 h 3890"/>
                <a:gd name="T108" fmla="*/ 10 w 10"/>
                <a:gd name="T109" fmla="*/ 3398 h 3890"/>
                <a:gd name="T110" fmla="*/ 0 w 10"/>
                <a:gd name="T111" fmla="*/ 3494 h 3890"/>
                <a:gd name="T112" fmla="*/ 10 w 10"/>
                <a:gd name="T113" fmla="*/ 3522 h 3890"/>
                <a:gd name="T114" fmla="*/ 10 w 10"/>
                <a:gd name="T115" fmla="*/ 3627 h 3890"/>
                <a:gd name="T116" fmla="*/ 0 w 10"/>
                <a:gd name="T117" fmla="*/ 3655 h 3890"/>
                <a:gd name="T118" fmla="*/ 10 w 10"/>
                <a:gd name="T119" fmla="*/ 3684 h 3890"/>
                <a:gd name="T120" fmla="*/ 0 w 10"/>
                <a:gd name="T121" fmla="*/ 3795 h 3890"/>
                <a:gd name="T122" fmla="*/ 10 w 10"/>
                <a:gd name="T123" fmla="*/ 3805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3890">
                  <a:moveTo>
                    <a:pt x="10" y="44"/>
                  </a:moveTo>
                  <a:lnTo>
                    <a:pt x="0" y="44"/>
                  </a:lnTo>
                  <a:lnTo>
                    <a:pt x="0" y="0"/>
                  </a:lnTo>
                  <a:lnTo>
                    <a:pt x="10" y="0"/>
                  </a:lnTo>
                  <a:lnTo>
                    <a:pt x="10" y="44"/>
                  </a:lnTo>
                  <a:close/>
                  <a:moveTo>
                    <a:pt x="10" y="82"/>
                  </a:moveTo>
                  <a:lnTo>
                    <a:pt x="0" y="82"/>
                  </a:lnTo>
                  <a:lnTo>
                    <a:pt x="0" y="73"/>
                  </a:lnTo>
                  <a:lnTo>
                    <a:pt x="10" y="73"/>
                  </a:lnTo>
                  <a:lnTo>
                    <a:pt x="10" y="82"/>
                  </a:lnTo>
                  <a:close/>
                  <a:moveTo>
                    <a:pt x="10" y="101"/>
                  </a:moveTo>
                  <a:lnTo>
                    <a:pt x="0" y="101"/>
                  </a:lnTo>
                  <a:lnTo>
                    <a:pt x="0" y="92"/>
                  </a:lnTo>
                  <a:lnTo>
                    <a:pt x="10" y="92"/>
                  </a:lnTo>
                  <a:lnTo>
                    <a:pt x="10" y="101"/>
                  </a:lnTo>
                  <a:close/>
                  <a:moveTo>
                    <a:pt x="10" y="177"/>
                  </a:moveTo>
                  <a:lnTo>
                    <a:pt x="0" y="177"/>
                  </a:lnTo>
                  <a:lnTo>
                    <a:pt x="0" y="130"/>
                  </a:lnTo>
                  <a:lnTo>
                    <a:pt x="10" y="130"/>
                  </a:lnTo>
                  <a:lnTo>
                    <a:pt x="10" y="177"/>
                  </a:lnTo>
                  <a:close/>
                  <a:moveTo>
                    <a:pt x="10" y="215"/>
                  </a:moveTo>
                  <a:lnTo>
                    <a:pt x="0" y="215"/>
                  </a:lnTo>
                  <a:lnTo>
                    <a:pt x="0" y="206"/>
                  </a:lnTo>
                  <a:lnTo>
                    <a:pt x="10" y="206"/>
                  </a:lnTo>
                  <a:lnTo>
                    <a:pt x="10" y="215"/>
                  </a:lnTo>
                  <a:close/>
                  <a:moveTo>
                    <a:pt x="10" y="234"/>
                  </a:moveTo>
                  <a:lnTo>
                    <a:pt x="0" y="234"/>
                  </a:lnTo>
                  <a:lnTo>
                    <a:pt x="0" y="225"/>
                  </a:lnTo>
                  <a:lnTo>
                    <a:pt x="10" y="225"/>
                  </a:lnTo>
                  <a:lnTo>
                    <a:pt x="10" y="234"/>
                  </a:lnTo>
                  <a:close/>
                  <a:moveTo>
                    <a:pt x="10" y="311"/>
                  </a:moveTo>
                  <a:lnTo>
                    <a:pt x="0" y="311"/>
                  </a:lnTo>
                  <a:lnTo>
                    <a:pt x="0" y="263"/>
                  </a:lnTo>
                  <a:lnTo>
                    <a:pt x="10" y="263"/>
                  </a:lnTo>
                  <a:lnTo>
                    <a:pt x="10" y="311"/>
                  </a:lnTo>
                  <a:close/>
                  <a:moveTo>
                    <a:pt x="10" y="349"/>
                  </a:moveTo>
                  <a:lnTo>
                    <a:pt x="0" y="349"/>
                  </a:lnTo>
                  <a:lnTo>
                    <a:pt x="0" y="339"/>
                  </a:lnTo>
                  <a:lnTo>
                    <a:pt x="10" y="339"/>
                  </a:lnTo>
                  <a:lnTo>
                    <a:pt x="10" y="349"/>
                  </a:lnTo>
                  <a:close/>
                  <a:moveTo>
                    <a:pt x="10" y="368"/>
                  </a:moveTo>
                  <a:lnTo>
                    <a:pt x="0" y="368"/>
                  </a:lnTo>
                  <a:lnTo>
                    <a:pt x="0" y="358"/>
                  </a:lnTo>
                  <a:lnTo>
                    <a:pt x="10" y="358"/>
                  </a:lnTo>
                  <a:lnTo>
                    <a:pt x="10" y="368"/>
                  </a:lnTo>
                  <a:close/>
                  <a:moveTo>
                    <a:pt x="10" y="444"/>
                  </a:moveTo>
                  <a:lnTo>
                    <a:pt x="0" y="444"/>
                  </a:lnTo>
                  <a:lnTo>
                    <a:pt x="0" y="396"/>
                  </a:lnTo>
                  <a:lnTo>
                    <a:pt x="10" y="396"/>
                  </a:lnTo>
                  <a:lnTo>
                    <a:pt x="10" y="444"/>
                  </a:lnTo>
                  <a:close/>
                  <a:moveTo>
                    <a:pt x="10" y="482"/>
                  </a:moveTo>
                  <a:lnTo>
                    <a:pt x="0" y="482"/>
                  </a:lnTo>
                  <a:lnTo>
                    <a:pt x="0" y="472"/>
                  </a:lnTo>
                  <a:lnTo>
                    <a:pt x="10" y="472"/>
                  </a:lnTo>
                  <a:lnTo>
                    <a:pt x="10" y="482"/>
                  </a:lnTo>
                  <a:close/>
                  <a:moveTo>
                    <a:pt x="10" y="501"/>
                  </a:moveTo>
                  <a:lnTo>
                    <a:pt x="0" y="501"/>
                  </a:lnTo>
                  <a:lnTo>
                    <a:pt x="0" y="491"/>
                  </a:lnTo>
                  <a:lnTo>
                    <a:pt x="10" y="491"/>
                  </a:lnTo>
                  <a:lnTo>
                    <a:pt x="10" y="501"/>
                  </a:lnTo>
                  <a:close/>
                  <a:moveTo>
                    <a:pt x="10" y="577"/>
                  </a:moveTo>
                  <a:lnTo>
                    <a:pt x="0" y="577"/>
                  </a:lnTo>
                  <a:lnTo>
                    <a:pt x="0" y="530"/>
                  </a:lnTo>
                  <a:lnTo>
                    <a:pt x="10" y="530"/>
                  </a:lnTo>
                  <a:lnTo>
                    <a:pt x="10" y="577"/>
                  </a:lnTo>
                  <a:close/>
                  <a:moveTo>
                    <a:pt x="10" y="615"/>
                  </a:moveTo>
                  <a:lnTo>
                    <a:pt x="0" y="615"/>
                  </a:lnTo>
                  <a:lnTo>
                    <a:pt x="0" y="606"/>
                  </a:lnTo>
                  <a:lnTo>
                    <a:pt x="10" y="606"/>
                  </a:lnTo>
                  <a:lnTo>
                    <a:pt x="10" y="615"/>
                  </a:lnTo>
                  <a:close/>
                  <a:moveTo>
                    <a:pt x="10" y="634"/>
                  </a:moveTo>
                  <a:lnTo>
                    <a:pt x="0" y="634"/>
                  </a:lnTo>
                  <a:lnTo>
                    <a:pt x="0" y="625"/>
                  </a:lnTo>
                  <a:lnTo>
                    <a:pt x="10" y="625"/>
                  </a:lnTo>
                  <a:lnTo>
                    <a:pt x="10" y="634"/>
                  </a:lnTo>
                  <a:close/>
                  <a:moveTo>
                    <a:pt x="10" y="707"/>
                  </a:moveTo>
                  <a:lnTo>
                    <a:pt x="0" y="707"/>
                  </a:lnTo>
                  <a:lnTo>
                    <a:pt x="0" y="660"/>
                  </a:lnTo>
                  <a:lnTo>
                    <a:pt x="10" y="660"/>
                  </a:lnTo>
                  <a:lnTo>
                    <a:pt x="10" y="707"/>
                  </a:lnTo>
                  <a:close/>
                  <a:moveTo>
                    <a:pt x="10" y="745"/>
                  </a:moveTo>
                  <a:lnTo>
                    <a:pt x="0" y="745"/>
                  </a:lnTo>
                  <a:lnTo>
                    <a:pt x="0" y="736"/>
                  </a:lnTo>
                  <a:lnTo>
                    <a:pt x="10" y="736"/>
                  </a:lnTo>
                  <a:lnTo>
                    <a:pt x="10" y="745"/>
                  </a:lnTo>
                  <a:close/>
                  <a:moveTo>
                    <a:pt x="10" y="764"/>
                  </a:moveTo>
                  <a:lnTo>
                    <a:pt x="0" y="764"/>
                  </a:lnTo>
                  <a:lnTo>
                    <a:pt x="0" y="755"/>
                  </a:lnTo>
                  <a:lnTo>
                    <a:pt x="10" y="755"/>
                  </a:lnTo>
                  <a:lnTo>
                    <a:pt x="10" y="764"/>
                  </a:lnTo>
                  <a:close/>
                  <a:moveTo>
                    <a:pt x="10" y="841"/>
                  </a:moveTo>
                  <a:lnTo>
                    <a:pt x="0" y="841"/>
                  </a:lnTo>
                  <a:lnTo>
                    <a:pt x="0" y="793"/>
                  </a:lnTo>
                  <a:lnTo>
                    <a:pt x="10" y="793"/>
                  </a:lnTo>
                  <a:lnTo>
                    <a:pt x="10" y="841"/>
                  </a:lnTo>
                  <a:close/>
                  <a:moveTo>
                    <a:pt x="10" y="879"/>
                  </a:moveTo>
                  <a:lnTo>
                    <a:pt x="0" y="879"/>
                  </a:lnTo>
                  <a:lnTo>
                    <a:pt x="0" y="869"/>
                  </a:lnTo>
                  <a:lnTo>
                    <a:pt x="10" y="869"/>
                  </a:lnTo>
                  <a:lnTo>
                    <a:pt x="10" y="879"/>
                  </a:lnTo>
                  <a:close/>
                  <a:moveTo>
                    <a:pt x="10" y="898"/>
                  </a:moveTo>
                  <a:lnTo>
                    <a:pt x="0" y="898"/>
                  </a:lnTo>
                  <a:lnTo>
                    <a:pt x="0" y="888"/>
                  </a:lnTo>
                  <a:lnTo>
                    <a:pt x="10" y="888"/>
                  </a:lnTo>
                  <a:lnTo>
                    <a:pt x="10" y="898"/>
                  </a:lnTo>
                  <a:close/>
                  <a:moveTo>
                    <a:pt x="10" y="974"/>
                  </a:moveTo>
                  <a:lnTo>
                    <a:pt x="0" y="974"/>
                  </a:lnTo>
                  <a:lnTo>
                    <a:pt x="0" y="926"/>
                  </a:lnTo>
                  <a:lnTo>
                    <a:pt x="10" y="926"/>
                  </a:lnTo>
                  <a:lnTo>
                    <a:pt x="10" y="974"/>
                  </a:lnTo>
                  <a:close/>
                  <a:moveTo>
                    <a:pt x="10" y="1012"/>
                  </a:moveTo>
                  <a:lnTo>
                    <a:pt x="0" y="1012"/>
                  </a:lnTo>
                  <a:lnTo>
                    <a:pt x="0" y="1002"/>
                  </a:lnTo>
                  <a:lnTo>
                    <a:pt x="10" y="1002"/>
                  </a:lnTo>
                  <a:lnTo>
                    <a:pt x="10" y="1012"/>
                  </a:lnTo>
                  <a:close/>
                  <a:moveTo>
                    <a:pt x="10" y="1031"/>
                  </a:moveTo>
                  <a:lnTo>
                    <a:pt x="0" y="1031"/>
                  </a:lnTo>
                  <a:lnTo>
                    <a:pt x="0" y="1021"/>
                  </a:lnTo>
                  <a:lnTo>
                    <a:pt x="10" y="1021"/>
                  </a:lnTo>
                  <a:lnTo>
                    <a:pt x="10" y="1031"/>
                  </a:lnTo>
                  <a:close/>
                  <a:moveTo>
                    <a:pt x="10" y="1107"/>
                  </a:moveTo>
                  <a:lnTo>
                    <a:pt x="0" y="1107"/>
                  </a:lnTo>
                  <a:lnTo>
                    <a:pt x="0" y="1060"/>
                  </a:lnTo>
                  <a:lnTo>
                    <a:pt x="10" y="1060"/>
                  </a:lnTo>
                  <a:lnTo>
                    <a:pt x="10" y="1107"/>
                  </a:lnTo>
                  <a:close/>
                  <a:moveTo>
                    <a:pt x="10" y="1145"/>
                  </a:moveTo>
                  <a:lnTo>
                    <a:pt x="0" y="1145"/>
                  </a:lnTo>
                  <a:lnTo>
                    <a:pt x="0" y="1136"/>
                  </a:lnTo>
                  <a:lnTo>
                    <a:pt x="10" y="1136"/>
                  </a:lnTo>
                  <a:lnTo>
                    <a:pt x="10" y="1145"/>
                  </a:lnTo>
                  <a:close/>
                  <a:moveTo>
                    <a:pt x="10" y="1164"/>
                  </a:moveTo>
                  <a:lnTo>
                    <a:pt x="0" y="1164"/>
                  </a:lnTo>
                  <a:lnTo>
                    <a:pt x="0" y="1155"/>
                  </a:lnTo>
                  <a:lnTo>
                    <a:pt x="10" y="1155"/>
                  </a:lnTo>
                  <a:lnTo>
                    <a:pt x="10" y="1164"/>
                  </a:lnTo>
                  <a:close/>
                  <a:moveTo>
                    <a:pt x="10" y="1240"/>
                  </a:moveTo>
                  <a:lnTo>
                    <a:pt x="0" y="1240"/>
                  </a:lnTo>
                  <a:lnTo>
                    <a:pt x="0" y="1193"/>
                  </a:lnTo>
                  <a:lnTo>
                    <a:pt x="10" y="1193"/>
                  </a:lnTo>
                  <a:lnTo>
                    <a:pt x="10" y="1240"/>
                  </a:lnTo>
                  <a:close/>
                  <a:moveTo>
                    <a:pt x="10" y="1278"/>
                  </a:moveTo>
                  <a:lnTo>
                    <a:pt x="0" y="1278"/>
                  </a:lnTo>
                  <a:lnTo>
                    <a:pt x="0" y="1269"/>
                  </a:lnTo>
                  <a:lnTo>
                    <a:pt x="10" y="1269"/>
                  </a:lnTo>
                  <a:lnTo>
                    <a:pt x="10" y="1278"/>
                  </a:lnTo>
                  <a:close/>
                  <a:moveTo>
                    <a:pt x="10" y="1294"/>
                  </a:moveTo>
                  <a:lnTo>
                    <a:pt x="0" y="1294"/>
                  </a:lnTo>
                  <a:lnTo>
                    <a:pt x="0" y="1285"/>
                  </a:lnTo>
                  <a:lnTo>
                    <a:pt x="10" y="1285"/>
                  </a:lnTo>
                  <a:lnTo>
                    <a:pt x="10" y="1294"/>
                  </a:lnTo>
                  <a:close/>
                  <a:moveTo>
                    <a:pt x="10" y="1371"/>
                  </a:moveTo>
                  <a:lnTo>
                    <a:pt x="0" y="1371"/>
                  </a:lnTo>
                  <a:lnTo>
                    <a:pt x="0" y="1323"/>
                  </a:lnTo>
                  <a:lnTo>
                    <a:pt x="10" y="1323"/>
                  </a:lnTo>
                  <a:lnTo>
                    <a:pt x="10" y="1371"/>
                  </a:lnTo>
                  <a:close/>
                  <a:moveTo>
                    <a:pt x="10" y="1409"/>
                  </a:moveTo>
                  <a:lnTo>
                    <a:pt x="0" y="1409"/>
                  </a:lnTo>
                  <a:lnTo>
                    <a:pt x="0" y="1399"/>
                  </a:lnTo>
                  <a:lnTo>
                    <a:pt x="10" y="1399"/>
                  </a:lnTo>
                  <a:lnTo>
                    <a:pt x="10" y="1409"/>
                  </a:lnTo>
                  <a:close/>
                  <a:moveTo>
                    <a:pt x="10" y="1428"/>
                  </a:moveTo>
                  <a:lnTo>
                    <a:pt x="0" y="1428"/>
                  </a:lnTo>
                  <a:lnTo>
                    <a:pt x="0" y="1418"/>
                  </a:lnTo>
                  <a:lnTo>
                    <a:pt x="10" y="1418"/>
                  </a:lnTo>
                  <a:lnTo>
                    <a:pt x="10" y="1428"/>
                  </a:lnTo>
                  <a:close/>
                  <a:moveTo>
                    <a:pt x="10" y="1504"/>
                  </a:moveTo>
                  <a:lnTo>
                    <a:pt x="0" y="1504"/>
                  </a:lnTo>
                  <a:lnTo>
                    <a:pt x="0" y="1456"/>
                  </a:lnTo>
                  <a:lnTo>
                    <a:pt x="10" y="1456"/>
                  </a:lnTo>
                  <a:lnTo>
                    <a:pt x="10" y="1504"/>
                  </a:lnTo>
                  <a:close/>
                  <a:moveTo>
                    <a:pt x="10" y="1542"/>
                  </a:moveTo>
                  <a:lnTo>
                    <a:pt x="0" y="1542"/>
                  </a:lnTo>
                  <a:lnTo>
                    <a:pt x="0" y="1532"/>
                  </a:lnTo>
                  <a:lnTo>
                    <a:pt x="10" y="1532"/>
                  </a:lnTo>
                  <a:lnTo>
                    <a:pt x="10" y="1542"/>
                  </a:lnTo>
                  <a:close/>
                  <a:moveTo>
                    <a:pt x="10" y="1561"/>
                  </a:moveTo>
                  <a:lnTo>
                    <a:pt x="0" y="1561"/>
                  </a:lnTo>
                  <a:lnTo>
                    <a:pt x="0" y="1551"/>
                  </a:lnTo>
                  <a:lnTo>
                    <a:pt x="10" y="1551"/>
                  </a:lnTo>
                  <a:lnTo>
                    <a:pt x="10" y="1561"/>
                  </a:lnTo>
                  <a:close/>
                  <a:moveTo>
                    <a:pt x="10" y="1637"/>
                  </a:moveTo>
                  <a:lnTo>
                    <a:pt x="0" y="1637"/>
                  </a:lnTo>
                  <a:lnTo>
                    <a:pt x="0" y="1589"/>
                  </a:lnTo>
                  <a:lnTo>
                    <a:pt x="10" y="1589"/>
                  </a:lnTo>
                  <a:lnTo>
                    <a:pt x="10" y="1637"/>
                  </a:lnTo>
                  <a:close/>
                  <a:moveTo>
                    <a:pt x="10" y="1675"/>
                  </a:moveTo>
                  <a:lnTo>
                    <a:pt x="0" y="1675"/>
                  </a:lnTo>
                  <a:lnTo>
                    <a:pt x="0" y="1666"/>
                  </a:lnTo>
                  <a:lnTo>
                    <a:pt x="10" y="1666"/>
                  </a:lnTo>
                  <a:lnTo>
                    <a:pt x="10" y="1675"/>
                  </a:lnTo>
                  <a:close/>
                  <a:moveTo>
                    <a:pt x="10" y="1694"/>
                  </a:moveTo>
                  <a:lnTo>
                    <a:pt x="0" y="1694"/>
                  </a:lnTo>
                  <a:lnTo>
                    <a:pt x="0" y="1685"/>
                  </a:lnTo>
                  <a:lnTo>
                    <a:pt x="10" y="1685"/>
                  </a:lnTo>
                  <a:lnTo>
                    <a:pt x="10" y="1694"/>
                  </a:lnTo>
                  <a:close/>
                  <a:moveTo>
                    <a:pt x="10" y="1770"/>
                  </a:moveTo>
                  <a:lnTo>
                    <a:pt x="0" y="1770"/>
                  </a:lnTo>
                  <a:lnTo>
                    <a:pt x="0" y="1723"/>
                  </a:lnTo>
                  <a:lnTo>
                    <a:pt x="10" y="1723"/>
                  </a:lnTo>
                  <a:lnTo>
                    <a:pt x="10" y="1770"/>
                  </a:lnTo>
                  <a:close/>
                  <a:moveTo>
                    <a:pt x="10" y="1808"/>
                  </a:moveTo>
                  <a:lnTo>
                    <a:pt x="0" y="1808"/>
                  </a:lnTo>
                  <a:lnTo>
                    <a:pt x="0" y="1799"/>
                  </a:lnTo>
                  <a:lnTo>
                    <a:pt x="10" y="1799"/>
                  </a:lnTo>
                  <a:lnTo>
                    <a:pt x="10" y="1808"/>
                  </a:lnTo>
                  <a:close/>
                  <a:moveTo>
                    <a:pt x="10" y="1827"/>
                  </a:moveTo>
                  <a:lnTo>
                    <a:pt x="0" y="1827"/>
                  </a:lnTo>
                  <a:lnTo>
                    <a:pt x="0" y="1818"/>
                  </a:lnTo>
                  <a:lnTo>
                    <a:pt x="10" y="1818"/>
                  </a:lnTo>
                  <a:lnTo>
                    <a:pt x="10" y="1827"/>
                  </a:lnTo>
                  <a:close/>
                  <a:moveTo>
                    <a:pt x="10" y="1904"/>
                  </a:moveTo>
                  <a:lnTo>
                    <a:pt x="0" y="1904"/>
                  </a:lnTo>
                  <a:lnTo>
                    <a:pt x="0" y="1856"/>
                  </a:lnTo>
                  <a:lnTo>
                    <a:pt x="10" y="1856"/>
                  </a:lnTo>
                  <a:lnTo>
                    <a:pt x="10" y="1904"/>
                  </a:lnTo>
                  <a:close/>
                  <a:moveTo>
                    <a:pt x="10" y="1939"/>
                  </a:moveTo>
                  <a:lnTo>
                    <a:pt x="0" y="1939"/>
                  </a:lnTo>
                  <a:lnTo>
                    <a:pt x="0" y="1929"/>
                  </a:lnTo>
                  <a:lnTo>
                    <a:pt x="10" y="1929"/>
                  </a:lnTo>
                  <a:lnTo>
                    <a:pt x="10" y="1939"/>
                  </a:lnTo>
                  <a:close/>
                  <a:moveTo>
                    <a:pt x="10" y="1958"/>
                  </a:moveTo>
                  <a:lnTo>
                    <a:pt x="0" y="1958"/>
                  </a:lnTo>
                  <a:lnTo>
                    <a:pt x="0" y="1948"/>
                  </a:lnTo>
                  <a:lnTo>
                    <a:pt x="10" y="1948"/>
                  </a:lnTo>
                  <a:lnTo>
                    <a:pt x="10" y="1958"/>
                  </a:lnTo>
                  <a:close/>
                  <a:moveTo>
                    <a:pt x="10" y="2034"/>
                  </a:moveTo>
                  <a:lnTo>
                    <a:pt x="0" y="2034"/>
                  </a:lnTo>
                  <a:lnTo>
                    <a:pt x="0" y="1986"/>
                  </a:lnTo>
                  <a:lnTo>
                    <a:pt x="10" y="1986"/>
                  </a:lnTo>
                  <a:lnTo>
                    <a:pt x="10" y="2034"/>
                  </a:lnTo>
                  <a:close/>
                  <a:moveTo>
                    <a:pt x="10" y="2072"/>
                  </a:moveTo>
                  <a:lnTo>
                    <a:pt x="0" y="2072"/>
                  </a:lnTo>
                  <a:lnTo>
                    <a:pt x="0" y="2062"/>
                  </a:lnTo>
                  <a:lnTo>
                    <a:pt x="10" y="2062"/>
                  </a:lnTo>
                  <a:lnTo>
                    <a:pt x="10" y="2072"/>
                  </a:lnTo>
                  <a:close/>
                  <a:moveTo>
                    <a:pt x="10" y="2091"/>
                  </a:moveTo>
                  <a:lnTo>
                    <a:pt x="0" y="2091"/>
                  </a:lnTo>
                  <a:lnTo>
                    <a:pt x="0" y="2081"/>
                  </a:lnTo>
                  <a:lnTo>
                    <a:pt x="10" y="2081"/>
                  </a:lnTo>
                  <a:lnTo>
                    <a:pt x="10" y="2091"/>
                  </a:lnTo>
                  <a:close/>
                  <a:moveTo>
                    <a:pt x="10" y="2167"/>
                  </a:moveTo>
                  <a:lnTo>
                    <a:pt x="0" y="2167"/>
                  </a:lnTo>
                  <a:lnTo>
                    <a:pt x="0" y="2119"/>
                  </a:lnTo>
                  <a:lnTo>
                    <a:pt x="10" y="2119"/>
                  </a:lnTo>
                  <a:lnTo>
                    <a:pt x="10" y="2167"/>
                  </a:lnTo>
                  <a:close/>
                  <a:moveTo>
                    <a:pt x="10" y="2205"/>
                  </a:moveTo>
                  <a:lnTo>
                    <a:pt x="0" y="2205"/>
                  </a:lnTo>
                  <a:lnTo>
                    <a:pt x="0" y="2196"/>
                  </a:lnTo>
                  <a:lnTo>
                    <a:pt x="10" y="2196"/>
                  </a:lnTo>
                  <a:lnTo>
                    <a:pt x="10" y="2205"/>
                  </a:lnTo>
                  <a:close/>
                  <a:moveTo>
                    <a:pt x="10" y="2224"/>
                  </a:moveTo>
                  <a:lnTo>
                    <a:pt x="0" y="2224"/>
                  </a:lnTo>
                  <a:lnTo>
                    <a:pt x="0" y="2215"/>
                  </a:lnTo>
                  <a:lnTo>
                    <a:pt x="10" y="2215"/>
                  </a:lnTo>
                  <a:lnTo>
                    <a:pt x="10" y="2224"/>
                  </a:lnTo>
                  <a:close/>
                  <a:moveTo>
                    <a:pt x="10" y="2300"/>
                  </a:moveTo>
                  <a:lnTo>
                    <a:pt x="0" y="2300"/>
                  </a:lnTo>
                  <a:lnTo>
                    <a:pt x="0" y="2253"/>
                  </a:lnTo>
                  <a:lnTo>
                    <a:pt x="10" y="2253"/>
                  </a:lnTo>
                  <a:lnTo>
                    <a:pt x="10" y="2300"/>
                  </a:lnTo>
                  <a:close/>
                  <a:moveTo>
                    <a:pt x="10" y="2338"/>
                  </a:moveTo>
                  <a:lnTo>
                    <a:pt x="0" y="2338"/>
                  </a:lnTo>
                  <a:lnTo>
                    <a:pt x="0" y="2329"/>
                  </a:lnTo>
                  <a:lnTo>
                    <a:pt x="10" y="2329"/>
                  </a:lnTo>
                  <a:lnTo>
                    <a:pt x="10" y="2338"/>
                  </a:lnTo>
                  <a:close/>
                  <a:moveTo>
                    <a:pt x="10" y="2357"/>
                  </a:moveTo>
                  <a:lnTo>
                    <a:pt x="0" y="2357"/>
                  </a:lnTo>
                  <a:lnTo>
                    <a:pt x="0" y="2348"/>
                  </a:lnTo>
                  <a:lnTo>
                    <a:pt x="10" y="2348"/>
                  </a:lnTo>
                  <a:lnTo>
                    <a:pt x="10" y="2357"/>
                  </a:lnTo>
                  <a:close/>
                  <a:moveTo>
                    <a:pt x="10" y="2434"/>
                  </a:moveTo>
                  <a:lnTo>
                    <a:pt x="0" y="2434"/>
                  </a:lnTo>
                  <a:lnTo>
                    <a:pt x="0" y="2386"/>
                  </a:lnTo>
                  <a:lnTo>
                    <a:pt x="10" y="2386"/>
                  </a:lnTo>
                  <a:lnTo>
                    <a:pt x="10" y="2434"/>
                  </a:lnTo>
                  <a:close/>
                  <a:moveTo>
                    <a:pt x="10" y="2472"/>
                  </a:moveTo>
                  <a:lnTo>
                    <a:pt x="0" y="2472"/>
                  </a:lnTo>
                  <a:lnTo>
                    <a:pt x="0" y="2462"/>
                  </a:lnTo>
                  <a:lnTo>
                    <a:pt x="10" y="2462"/>
                  </a:lnTo>
                  <a:lnTo>
                    <a:pt x="10" y="2472"/>
                  </a:lnTo>
                  <a:close/>
                  <a:moveTo>
                    <a:pt x="10" y="2491"/>
                  </a:moveTo>
                  <a:lnTo>
                    <a:pt x="0" y="2491"/>
                  </a:lnTo>
                  <a:lnTo>
                    <a:pt x="0" y="2481"/>
                  </a:lnTo>
                  <a:lnTo>
                    <a:pt x="10" y="2481"/>
                  </a:lnTo>
                  <a:lnTo>
                    <a:pt x="10" y="2491"/>
                  </a:lnTo>
                  <a:close/>
                  <a:moveTo>
                    <a:pt x="10" y="2564"/>
                  </a:moveTo>
                  <a:lnTo>
                    <a:pt x="0" y="2564"/>
                  </a:lnTo>
                  <a:lnTo>
                    <a:pt x="0" y="2519"/>
                  </a:lnTo>
                  <a:lnTo>
                    <a:pt x="10" y="2519"/>
                  </a:lnTo>
                  <a:lnTo>
                    <a:pt x="10" y="2564"/>
                  </a:lnTo>
                  <a:close/>
                  <a:moveTo>
                    <a:pt x="10" y="2602"/>
                  </a:moveTo>
                  <a:lnTo>
                    <a:pt x="0" y="2602"/>
                  </a:lnTo>
                  <a:lnTo>
                    <a:pt x="0" y="2592"/>
                  </a:lnTo>
                  <a:lnTo>
                    <a:pt x="10" y="2592"/>
                  </a:lnTo>
                  <a:lnTo>
                    <a:pt x="10" y="2602"/>
                  </a:lnTo>
                  <a:close/>
                  <a:moveTo>
                    <a:pt x="10" y="2621"/>
                  </a:moveTo>
                  <a:lnTo>
                    <a:pt x="0" y="2621"/>
                  </a:lnTo>
                  <a:lnTo>
                    <a:pt x="0" y="2611"/>
                  </a:lnTo>
                  <a:lnTo>
                    <a:pt x="10" y="2611"/>
                  </a:lnTo>
                  <a:lnTo>
                    <a:pt x="10" y="2621"/>
                  </a:lnTo>
                  <a:close/>
                  <a:moveTo>
                    <a:pt x="10" y="2697"/>
                  </a:moveTo>
                  <a:lnTo>
                    <a:pt x="0" y="2697"/>
                  </a:lnTo>
                  <a:lnTo>
                    <a:pt x="0" y="2649"/>
                  </a:lnTo>
                  <a:lnTo>
                    <a:pt x="10" y="2649"/>
                  </a:lnTo>
                  <a:lnTo>
                    <a:pt x="10" y="2697"/>
                  </a:lnTo>
                  <a:close/>
                  <a:moveTo>
                    <a:pt x="10" y="2735"/>
                  </a:moveTo>
                  <a:lnTo>
                    <a:pt x="0" y="2735"/>
                  </a:lnTo>
                  <a:lnTo>
                    <a:pt x="0" y="2726"/>
                  </a:lnTo>
                  <a:lnTo>
                    <a:pt x="10" y="2726"/>
                  </a:lnTo>
                  <a:lnTo>
                    <a:pt x="10" y="2735"/>
                  </a:lnTo>
                  <a:close/>
                  <a:moveTo>
                    <a:pt x="10" y="2754"/>
                  </a:moveTo>
                  <a:lnTo>
                    <a:pt x="0" y="2754"/>
                  </a:lnTo>
                  <a:lnTo>
                    <a:pt x="0" y="2745"/>
                  </a:lnTo>
                  <a:lnTo>
                    <a:pt x="10" y="2745"/>
                  </a:lnTo>
                  <a:lnTo>
                    <a:pt x="10" y="2754"/>
                  </a:lnTo>
                  <a:close/>
                  <a:moveTo>
                    <a:pt x="10" y="2830"/>
                  </a:moveTo>
                  <a:lnTo>
                    <a:pt x="0" y="2830"/>
                  </a:lnTo>
                  <a:lnTo>
                    <a:pt x="0" y="2783"/>
                  </a:lnTo>
                  <a:lnTo>
                    <a:pt x="10" y="2783"/>
                  </a:lnTo>
                  <a:lnTo>
                    <a:pt x="10" y="2830"/>
                  </a:lnTo>
                  <a:close/>
                  <a:moveTo>
                    <a:pt x="10" y="2868"/>
                  </a:moveTo>
                  <a:lnTo>
                    <a:pt x="0" y="2868"/>
                  </a:lnTo>
                  <a:lnTo>
                    <a:pt x="0" y="2859"/>
                  </a:lnTo>
                  <a:lnTo>
                    <a:pt x="10" y="2859"/>
                  </a:lnTo>
                  <a:lnTo>
                    <a:pt x="10" y="2868"/>
                  </a:lnTo>
                  <a:close/>
                  <a:moveTo>
                    <a:pt x="10" y="2887"/>
                  </a:moveTo>
                  <a:lnTo>
                    <a:pt x="0" y="2887"/>
                  </a:lnTo>
                  <a:lnTo>
                    <a:pt x="0" y="2878"/>
                  </a:lnTo>
                  <a:lnTo>
                    <a:pt x="10" y="2878"/>
                  </a:lnTo>
                  <a:lnTo>
                    <a:pt x="10" y="2887"/>
                  </a:lnTo>
                  <a:close/>
                  <a:moveTo>
                    <a:pt x="10" y="2964"/>
                  </a:moveTo>
                  <a:lnTo>
                    <a:pt x="0" y="2964"/>
                  </a:lnTo>
                  <a:lnTo>
                    <a:pt x="0" y="2916"/>
                  </a:lnTo>
                  <a:lnTo>
                    <a:pt x="10" y="2916"/>
                  </a:lnTo>
                  <a:lnTo>
                    <a:pt x="10" y="2964"/>
                  </a:lnTo>
                  <a:close/>
                  <a:moveTo>
                    <a:pt x="10" y="3002"/>
                  </a:moveTo>
                  <a:lnTo>
                    <a:pt x="0" y="3002"/>
                  </a:lnTo>
                  <a:lnTo>
                    <a:pt x="0" y="2992"/>
                  </a:lnTo>
                  <a:lnTo>
                    <a:pt x="10" y="2992"/>
                  </a:lnTo>
                  <a:lnTo>
                    <a:pt x="10" y="3002"/>
                  </a:lnTo>
                  <a:close/>
                  <a:moveTo>
                    <a:pt x="10" y="3021"/>
                  </a:moveTo>
                  <a:lnTo>
                    <a:pt x="0" y="3021"/>
                  </a:lnTo>
                  <a:lnTo>
                    <a:pt x="0" y="3011"/>
                  </a:lnTo>
                  <a:lnTo>
                    <a:pt x="10" y="3011"/>
                  </a:lnTo>
                  <a:lnTo>
                    <a:pt x="10" y="3021"/>
                  </a:lnTo>
                  <a:close/>
                  <a:moveTo>
                    <a:pt x="10" y="3097"/>
                  </a:moveTo>
                  <a:lnTo>
                    <a:pt x="0" y="3097"/>
                  </a:lnTo>
                  <a:lnTo>
                    <a:pt x="0" y="3049"/>
                  </a:lnTo>
                  <a:lnTo>
                    <a:pt x="10" y="3049"/>
                  </a:lnTo>
                  <a:lnTo>
                    <a:pt x="10" y="3097"/>
                  </a:lnTo>
                  <a:close/>
                  <a:moveTo>
                    <a:pt x="10" y="3135"/>
                  </a:moveTo>
                  <a:lnTo>
                    <a:pt x="0" y="3135"/>
                  </a:lnTo>
                  <a:lnTo>
                    <a:pt x="0" y="3125"/>
                  </a:lnTo>
                  <a:lnTo>
                    <a:pt x="10" y="3125"/>
                  </a:lnTo>
                  <a:lnTo>
                    <a:pt x="10" y="3135"/>
                  </a:lnTo>
                  <a:close/>
                  <a:moveTo>
                    <a:pt x="10" y="3154"/>
                  </a:moveTo>
                  <a:lnTo>
                    <a:pt x="0" y="3154"/>
                  </a:lnTo>
                  <a:lnTo>
                    <a:pt x="0" y="3144"/>
                  </a:lnTo>
                  <a:lnTo>
                    <a:pt x="10" y="3144"/>
                  </a:lnTo>
                  <a:lnTo>
                    <a:pt x="10" y="3154"/>
                  </a:lnTo>
                  <a:close/>
                  <a:moveTo>
                    <a:pt x="10" y="3227"/>
                  </a:moveTo>
                  <a:lnTo>
                    <a:pt x="0" y="3227"/>
                  </a:lnTo>
                  <a:lnTo>
                    <a:pt x="0" y="3179"/>
                  </a:lnTo>
                  <a:lnTo>
                    <a:pt x="10" y="3179"/>
                  </a:lnTo>
                  <a:lnTo>
                    <a:pt x="10" y="3227"/>
                  </a:lnTo>
                  <a:close/>
                  <a:moveTo>
                    <a:pt x="10" y="3265"/>
                  </a:moveTo>
                  <a:lnTo>
                    <a:pt x="0" y="3265"/>
                  </a:lnTo>
                  <a:lnTo>
                    <a:pt x="0" y="3256"/>
                  </a:lnTo>
                  <a:lnTo>
                    <a:pt x="10" y="3256"/>
                  </a:lnTo>
                  <a:lnTo>
                    <a:pt x="10" y="3265"/>
                  </a:lnTo>
                  <a:close/>
                  <a:moveTo>
                    <a:pt x="10" y="3284"/>
                  </a:moveTo>
                  <a:lnTo>
                    <a:pt x="0" y="3284"/>
                  </a:lnTo>
                  <a:lnTo>
                    <a:pt x="0" y="3275"/>
                  </a:lnTo>
                  <a:lnTo>
                    <a:pt x="10" y="3275"/>
                  </a:lnTo>
                  <a:lnTo>
                    <a:pt x="10" y="3284"/>
                  </a:lnTo>
                  <a:close/>
                  <a:moveTo>
                    <a:pt x="10" y="3360"/>
                  </a:moveTo>
                  <a:lnTo>
                    <a:pt x="0" y="3360"/>
                  </a:lnTo>
                  <a:lnTo>
                    <a:pt x="0" y="3313"/>
                  </a:lnTo>
                  <a:lnTo>
                    <a:pt x="10" y="3313"/>
                  </a:lnTo>
                  <a:lnTo>
                    <a:pt x="10" y="3360"/>
                  </a:lnTo>
                  <a:close/>
                  <a:moveTo>
                    <a:pt x="10" y="3398"/>
                  </a:moveTo>
                  <a:lnTo>
                    <a:pt x="0" y="3398"/>
                  </a:lnTo>
                  <a:lnTo>
                    <a:pt x="0" y="3389"/>
                  </a:lnTo>
                  <a:lnTo>
                    <a:pt x="10" y="3389"/>
                  </a:lnTo>
                  <a:lnTo>
                    <a:pt x="10" y="3398"/>
                  </a:lnTo>
                  <a:close/>
                  <a:moveTo>
                    <a:pt x="10" y="3417"/>
                  </a:moveTo>
                  <a:lnTo>
                    <a:pt x="0" y="3417"/>
                  </a:lnTo>
                  <a:lnTo>
                    <a:pt x="0" y="3408"/>
                  </a:lnTo>
                  <a:lnTo>
                    <a:pt x="10" y="3408"/>
                  </a:lnTo>
                  <a:lnTo>
                    <a:pt x="10" y="3417"/>
                  </a:lnTo>
                  <a:close/>
                  <a:moveTo>
                    <a:pt x="10" y="3494"/>
                  </a:moveTo>
                  <a:lnTo>
                    <a:pt x="0" y="3494"/>
                  </a:lnTo>
                  <a:lnTo>
                    <a:pt x="0" y="3446"/>
                  </a:lnTo>
                  <a:lnTo>
                    <a:pt x="10" y="3446"/>
                  </a:lnTo>
                  <a:lnTo>
                    <a:pt x="10" y="3494"/>
                  </a:lnTo>
                  <a:close/>
                  <a:moveTo>
                    <a:pt x="10" y="3532"/>
                  </a:moveTo>
                  <a:lnTo>
                    <a:pt x="0" y="3532"/>
                  </a:lnTo>
                  <a:lnTo>
                    <a:pt x="0" y="3522"/>
                  </a:lnTo>
                  <a:lnTo>
                    <a:pt x="10" y="3522"/>
                  </a:lnTo>
                  <a:lnTo>
                    <a:pt x="10" y="3532"/>
                  </a:lnTo>
                  <a:close/>
                  <a:moveTo>
                    <a:pt x="10" y="3551"/>
                  </a:moveTo>
                  <a:lnTo>
                    <a:pt x="0" y="3551"/>
                  </a:lnTo>
                  <a:lnTo>
                    <a:pt x="0" y="3541"/>
                  </a:lnTo>
                  <a:lnTo>
                    <a:pt x="10" y="3541"/>
                  </a:lnTo>
                  <a:lnTo>
                    <a:pt x="10" y="3551"/>
                  </a:lnTo>
                  <a:close/>
                  <a:moveTo>
                    <a:pt x="10" y="3627"/>
                  </a:moveTo>
                  <a:lnTo>
                    <a:pt x="0" y="3627"/>
                  </a:lnTo>
                  <a:lnTo>
                    <a:pt x="0" y="3579"/>
                  </a:lnTo>
                  <a:lnTo>
                    <a:pt x="10" y="3579"/>
                  </a:lnTo>
                  <a:lnTo>
                    <a:pt x="10" y="3627"/>
                  </a:lnTo>
                  <a:close/>
                  <a:moveTo>
                    <a:pt x="10" y="3665"/>
                  </a:moveTo>
                  <a:lnTo>
                    <a:pt x="0" y="3665"/>
                  </a:lnTo>
                  <a:lnTo>
                    <a:pt x="0" y="3655"/>
                  </a:lnTo>
                  <a:lnTo>
                    <a:pt x="10" y="3655"/>
                  </a:lnTo>
                  <a:lnTo>
                    <a:pt x="10" y="3665"/>
                  </a:lnTo>
                  <a:close/>
                  <a:moveTo>
                    <a:pt x="10" y="3684"/>
                  </a:moveTo>
                  <a:lnTo>
                    <a:pt x="0" y="3684"/>
                  </a:lnTo>
                  <a:lnTo>
                    <a:pt x="0" y="3674"/>
                  </a:lnTo>
                  <a:lnTo>
                    <a:pt x="10" y="3674"/>
                  </a:lnTo>
                  <a:lnTo>
                    <a:pt x="10" y="3684"/>
                  </a:lnTo>
                  <a:close/>
                  <a:moveTo>
                    <a:pt x="10" y="3760"/>
                  </a:moveTo>
                  <a:lnTo>
                    <a:pt x="0" y="3760"/>
                  </a:lnTo>
                  <a:lnTo>
                    <a:pt x="0" y="3713"/>
                  </a:lnTo>
                  <a:lnTo>
                    <a:pt x="10" y="3713"/>
                  </a:lnTo>
                  <a:lnTo>
                    <a:pt x="10" y="3760"/>
                  </a:lnTo>
                  <a:close/>
                  <a:moveTo>
                    <a:pt x="10" y="3795"/>
                  </a:moveTo>
                  <a:lnTo>
                    <a:pt x="0" y="3795"/>
                  </a:lnTo>
                  <a:lnTo>
                    <a:pt x="0" y="3789"/>
                  </a:lnTo>
                  <a:lnTo>
                    <a:pt x="10" y="3789"/>
                  </a:lnTo>
                  <a:lnTo>
                    <a:pt x="10" y="3795"/>
                  </a:lnTo>
                  <a:close/>
                  <a:moveTo>
                    <a:pt x="10" y="3814"/>
                  </a:moveTo>
                  <a:lnTo>
                    <a:pt x="0" y="3814"/>
                  </a:lnTo>
                  <a:lnTo>
                    <a:pt x="0" y="3805"/>
                  </a:lnTo>
                  <a:lnTo>
                    <a:pt x="10" y="3805"/>
                  </a:lnTo>
                  <a:lnTo>
                    <a:pt x="10" y="3814"/>
                  </a:lnTo>
                  <a:close/>
                  <a:moveTo>
                    <a:pt x="10" y="3890"/>
                  </a:moveTo>
                  <a:lnTo>
                    <a:pt x="0" y="3890"/>
                  </a:lnTo>
                  <a:lnTo>
                    <a:pt x="0" y="3843"/>
                  </a:lnTo>
                  <a:lnTo>
                    <a:pt x="10" y="3843"/>
                  </a:lnTo>
                  <a:lnTo>
                    <a:pt x="10" y="389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D1915BAD-3A74-2EDD-7F76-18D7440FE4DD}"/>
                </a:ext>
              </a:extLst>
            </p:cNvPr>
            <p:cNvSpPr>
              <a:spLocks noEditPoints="1"/>
            </p:cNvSpPr>
            <p:nvPr/>
          </p:nvSpPr>
          <p:spPr bwMode="auto">
            <a:xfrm>
              <a:off x="11393" y="1381"/>
              <a:ext cx="38" cy="6015"/>
            </a:xfrm>
            <a:custGeom>
              <a:avLst/>
              <a:gdLst>
                <a:gd name="T0" fmla="*/ 0 w 12"/>
                <a:gd name="T1" fmla="*/ 85 h 3884"/>
                <a:gd name="T2" fmla="*/ 9 w 12"/>
                <a:gd name="T3" fmla="*/ 95 h 3884"/>
                <a:gd name="T4" fmla="*/ 9 w 12"/>
                <a:gd name="T5" fmla="*/ 219 h 3884"/>
                <a:gd name="T6" fmla="*/ 0 w 12"/>
                <a:gd name="T7" fmla="*/ 228 h 3884"/>
                <a:gd name="T8" fmla="*/ 9 w 12"/>
                <a:gd name="T9" fmla="*/ 314 h 3884"/>
                <a:gd name="T10" fmla="*/ 0 w 12"/>
                <a:gd name="T11" fmla="*/ 371 h 3884"/>
                <a:gd name="T12" fmla="*/ 9 w 12"/>
                <a:gd name="T13" fmla="*/ 396 h 3884"/>
                <a:gd name="T14" fmla="*/ 9 w 12"/>
                <a:gd name="T15" fmla="*/ 501 h 3884"/>
                <a:gd name="T16" fmla="*/ 0 w 12"/>
                <a:gd name="T17" fmla="*/ 530 h 3884"/>
                <a:gd name="T18" fmla="*/ 9 w 12"/>
                <a:gd name="T19" fmla="*/ 615 h 3884"/>
                <a:gd name="T20" fmla="*/ 3 w 12"/>
                <a:gd name="T21" fmla="*/ 710 h 3884"/>
                <a:gd name="T22" fmla="*/ 9 w 12"/>
                <a:gd name="T23" fmla="*/ 739 h 3884"/>
                <a:gd name="T24" fmla="*/ 12 w 12"/>
                <a:gd name="T25" fmla="*/ 844 h 3884"/>
                <a:gd name="T26" fmla="*/ 3 w 12"/>
                <a:gd name="T27" fmla="*/ 872 h 3884"/>
                <a:gd name="T28" fmla="*/ 12 w 12"/>
                <a:gd name="T29" fmla="*/ 901 h 3884"/>
                <a:gd name="T30" fmla="*/ 3 w 12"/>
                <a:gd name="T31" fmla="*/ 1015 h 3884"/>
                <a:gd name="T32" fmla="*/ 12 w 12"/>
                <a:gd name="T33" fmla="*/ 1025 h 3884"/>
                <a:gd name="T34" fmla="*/ 12 w 12"/>
                <a:gd name="T35" fmla="*/ 1145 h 3884"/>
                <a:gd name="T36" fmla="*/ 3 w 12"/>
                <a:gd name="T37" fmla="*/ 1155 h 3884"/>
                <a:gd name="T38" fmla="*/ 12 w 12"/>
                <a:gd name="T39" fmla="*/ 1240 h 3884"/>
                <a:gd name="T40" fmla="*/ 3 w 12"/>
                <a:gd name="T41" fmla="*/ 1298 h 3884"/>
                <a:gd name="T42" fmla="*/ 12 w 12"/>
                <a:gd name="T43" fmla="*/ 1326 h 3884"/>
                <a:gd name="T44" fmla="*/ 12 w 12"/>
                <a:gd name="T45" fmla="*/ 1431 h 3884"/>
                <a:gd name="T46" fmla="*/ 3 w 12"/>
                <a:gd name="T47" fmla="*/ 1459 h 3884"/>
                <a:gd name="T48" fmla="*/ 12 w 12"/>
                <a:gd name="T49" fmla="*/ 1545 h 3884"/>
                <a:gd name="T50" fmla="*/ 3 w 12"/>
                <a:gd name="T51" fmla="*/ 1640 h 3884"/>
                <a:gd name="T52" fmla="*/ 12 w 12"/>
                <a:gd name="T53" fmla="*/ 1666 h 3884"/>
                <a:gd name="T54" fmla="*/ 12 w 12"/>
                <a:gd name="T55" fmla="*/ 1770 h 3884"/>
                <a:gd name="T56" fmla="*/ 3 w 12"/>
                <a:gd name="T57" fmla="*/ 1799 h 3884"/>
                <a:gd name="T58" fmla="*/ 12 w 12"/>
                <a:gd name="T59" fmla="*/ 1827 h 3884"/>
                <a:gd name="T60" fmla="*/ 3 w 12"/>
                <a:gd name="T61" fmla="*/ 1942 h 3884"/>
                <a:gd name="T62" fmla="*/ 12 w 12"/>
                <a:gd name="T63" fmla="*/ 1951 h 3884"/>
                <a:gd name="T64" fmla="*/ 12 w 12"/>
                <a:gd name="T65" fmla="*/ 2075 h 3884"/>
                <a:gd name="T66" fmla="*/ 3 w 12"/>
                <a:gd name="T67" fmla="*/ 2085 h 3884"/>
                <a:gd name="T68" fmla="*/ 12 w 12"/>
                <a:gd name="T69" fmla="*/ 2170 h 3884"/>
                <a:gd name="T70" fmla="*/ 3 w 12"/>
                <a:gd name="T71" fmla="*/ 2227 h 3884"/>
                <a:gd name="T72" fmla="*/ 12 w 12"/>
                <a:gd name="T73" fmla="*/ 2256 h 3884"/>
                <a:gd name="T74" fmla="*/ 12 w 12"/>
                <a:gd name="T75" fmla="*/ 2357 h 3884"/>
                <a:gd name="T76" fmla="*/ 3 w 12"/>
                <a:gd name="T77" fmla="*/ 2386 h 3884"/>
                <a:gd name="T78" fmla="*/ 12 w 12"/>
                <a:gd name="T79" fmla="*/ 2472 h 3884"/>
                <a:gd name="T80" fmla="*/ 3 w 12"/>
                <a:gd name="T81" fmla="*/ 2567 h 3884"/>
                <a:gd name="T82" fmla="*/ 12 w 12"/>
                <a:gd name="T83" fmla="*/ 2595 h 3884"/>
                <a:gd name="T84" fmla="*/ 12 w 12"/>
                <a:gd name="T85" fmla="*/ 2700 h 3884"/>
                <a:gd name="T86" fmla="*/ 3 w 12"/>
                <a:gd name="T87" fmla="*/ 2729 h 3884"/>
                <a:gd name="T88" fmla="*/ 12 w 12"/>
                <a:gd name="T89" fmla="*/ 2757 h 3884"/>
                <a:gd name="T90" fmla="*/ 3 w 12"/>
                <a:gd name="T91" fmla="*/ 2872 h 3884"/>
                <a:gd name="T92" fmla="*/ 12 w 12"/>
                <a:gd name="T93" fmla="*/ 2881 h 3884"/>
                <a:gd name="T94" fmla="*/ 12 w 12"/>
                <a:gd name="T95" fmla="*/ 3002 h 3884"/>
                <a:gd name="T96" fmla="*/ 3 w 12"/>
                <a:gd name="T97" fmla="*/ 3011 h 3884"/>
                <a:gd name="T98" fmla="*/ 12 w 12"/>
                <a:gd name="T99" fmla="*/ 3097 h 3884"/>
                <a:gd name="T100" fmla="*/ 3 w 12"/>
                <a:gd name="T101" fmla="*/ 3154 h 3884"/>
                <a:gd name="T102" fmla="*/ 12 w 12"/>
                <a:gd name="T103" fmla="*/ 3183 h 3884"/>
                <a:gd name="T104" fmla="*/ 12 w 12"/>
                <a:gd name="T105" fmla="*/ 3287 h 3884"/>
                <a:gd name="T106" fmla="*/ 3 w 12"/>
                <a:gd name="T107" fmla="*/ 3316 h 3884"/>
                <a:gd name="T108" fmla="*/ 12 w 12"/>
                <a:gd name="T109" fmla="*/ 3402 h 3884"/>
                <a:gd name="T110" fmla="*/ 3 w 12"/>
                <a:gd name="T111" fmla="*/ 3497 h 3884"/>
                <a:gd name="T112" fmla="*/ 12 w 12"/>
                <a:gd name="T113" fmla="*/ 3525 h 3884"/>
                <a:gd name="T114" fmla="*/ 12 w 12"/>
                <a:gd name="T115" fmla="*/ 3627 h 3884"/>
                <a:gd name="T116" fmla="*/ 3 w 12"/>
                <a:gd name="T117" fmla="*/ 3655 h 3884"/>
                <a:gd name="T118" fmla="*/ 12 w 12"/>
                <a:gd name="T119" fmla="*/ 3684 h 3884"/>
                <a:gd name="T120" fmla="*/ 3 w 12"/>
                <a:gd name="T121" fmla="*/ 3798 h 3884"/>
                <a:gd name="T122" fmla="*/ 12 w 12"/>
                <a:gd name="T123" fmla="*/ 380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3884">
                  <a:moveTo>
                    <a:pt x="9" y="47"/>
                  </a:moveTo>
                  <a:lnTo>
                    <a:pt x="0" y="47"/>
                  </a:lnTo>
                  <a:lnTo>
                    <a:pt x="0" y="0"/>
                  </a:lnTo>
                  <a:lnTo>
                    <a:pt x="9" y="0"/>
                  </a:lnTo>
                  <a:lnTo>
                    <a:pt x="9" y="47"/>
                  </a:lnTo>
                  <a:close/>
                  <a:moveTo>
                    <a:pt x="9" y="85"/>
                  </a:moveTo>
                  <a:lnTo>
                    <a:pt x="0" y="85"/>
                  </a:lnTo>
                  <a:lnTo>
                    <a:pt x="0" y="76"/>
                  </a:lnTo>
                  <a:lnTo>
                    <a:pt x="9" y="76"/>
                  </a:lnTo>
                  <a:lnTo>
                    <a:pt x="9" y="85"/>
                  </a:lnTo>
                  <a:close/>
                  <a:moveTo>
                    <a:pt x="9" y="104"/>
                  </a:moveTo>
                  <a:lnTo>
                    <a:pt x="0" y="104"/>
                  </a:lnTo>
                  <a:lnTo>
                    <a:pt x="0" y="95"/>
                  </a:lnTo>
                  <a:lnTo>
                    <a:pt x="9" y="95"/>
                  </a:lnTo>
                  <a:lnTo>
                    <a:pt x="9" y="104"/>
                  </a:lnTo>
                  <a:close/>
                  <a:moveTo>
                    <a:pt x="9" y="180"/>
                  </a:moveTo>
                  <a:lnTo>
                    <a:pt x="0" y="180"/>
                  </a:lnTo>
                  <a:lnTo>
                    <a:pt x="0" y="133"/>
                  </a:lnTo>
                  <a:lnTo>
                    <a:pt x="9" y="133"/>
                  </a:lnTo>
                  <a:lnTo>
                    <a:pt x="9" y="180"/>
                  </a:lnTo>
                  <a:close/>
                  <a:moveTo>
                    <a:pt x="9" y="219"/>
                  </a:moveTo>
                  <a:lnTo>
                    <a:pt x="0" y="219"/>
                  </a:lnTo>
                  <a:lnTo>
                    <a:pt x="0" y="209"/>
                  </a:lnTo>
                  <a:lnTo>
                    <a:pt x="9" y="209"/>
                  </a:lnTo>
                  <a:lnTo>
                    <a:pt x="9" y="219"/>
                  </a:lnTo>
                  <a:close/>
                  <a:moveTo>
                    <a:pt x="9" y="238"/>
                  </a:moveTo>
                  <a:lnTo>
                    <a:pt x="0" y="238"/>
                  </a:lnTo>
                  <a:lnTo>
                    <a:pt x="0" y="228"/>
                  </a:lnTo>
                  <a:lnTo>
                    <a:pt x="9" y="228"/>
                  </a:lnTo>
                  <a:lnTo>
                    <a:pt x="9" y="238"/>
                  </a:lnTo>
                  <a:close/>
                  <a:moveTo>
                    <a:pt x="9" y="314"/>
                  </a:moveTo>
                  <a:lnTo>
                    <a:pt x="0" y="314"/>
                  </a:lnTo>
                  <a:lnTo>
                    <a:pt x="0" y="266"/>
                  </a:lnTo>
                  <a:lnTo>
                    <a:pt x="9" y="266"/>
                  </a:lnTo>
                  <a:lnTo>
                    <a:pt x="9" y="314"/>
                  </a:lnTo>
                  <a:close/>
                  <a:moveTo>
                    <a:pt x="9" y="352"/>
                  </a:moveTo>
                  <a:lnTo>
                    <a:pt x="0" y="352"/>
                  </a:lnTo>
                  <a:lnTo>
                    <a:pt x="0" y="342"/>
                  </a:lnTo>
                  <a:lnTo>
                    <a:pt x="9" y="342"/>
                  </a:lnTo>
                  <a:lnTo>
                    <a:pt x="9" y="352"/>
                  </a:lnTo>
                  <a:close/>
                  <a:moveTo>
                    <a:pt x="9" y="371"/>
                  </a:moveTo>
                  <a:lnTo>
                    <a:pt x="0" y="371"/>
                  </a:lnTo>
                  <a:lnTo>
                    <a:pt x="0" y="361"/>
                  </a:lnTo>
                  <a:lnTo>
                    <a:pt x="9" y="361"/>
                  </a:lnTo>
                  <a:lnTo>
                    <a:pt x="9" y="371"/>
                  </a:lnTo>
                  <a:close/>
                  <a:moveTo>
                    <a:pt x="9" y="444"/>
                  </a:moveTo>
                  <a:lnTo>
                    <a:pt x="0" y="444"/>
                  </a:lnTo>
                  <a:lnTo>
                    <a:pt x="0" y="396"/>
                  </a:lnTo>
                  <a:lnTo>
                    <a:pt x="9" y="396"/>
                  </a:lnTo>
                  <a:lnTo>
                    <a:pt x="9" y="444"/>
                  </a:lnTo>
                  <a:close/>
                  <a:moveTo>
                    <a:pt x="9" y="482"/>
                  </a:moveTo>
                  <a:lnTo>
                    <a:pt x="0" y="482"/>
                  </a:lnTo>
                  <a:lnTo>
                    <a:pt x="0" y="472"/>
                  </a:lnTo>
                  <a:lnTo>
                    <a:pt x="9" y="472"/>
                  </a:lnTo>
                  <a:lnTo>
                    <a:pt x="9" y="482"/>
                  </a:lnTo>
                  <a:close/>
                  <a:moveTo>
                    <a:pt x="9" y="501"/>
                  </a:moveTo>
                  <a:lnTo>
                    <a:pt x="0" y="501"/>
                  </a:lnTo>
                  <a:lnTo>
                    <a:pt x="0" y="491"/>
                  </a:lnTo>
                  <a:lnTo>
                    <a:pt x="9" y="491"/>
                  </a:lnTo>
                  <a:lnTo>
                    <a:pt x="9" y="501"/>
                  </a:lnTo>
                  <a:close/>
                  <a:moveTo>
                    <a:pt x="9" y="577"/>
                  </a:moveTo>
                  <a:lnTo>
                    <a:pt x="0" y="577"/>
                  </a:lnTo>
                  <a:lnTo>
                    <a:pt x="0" y="530"/>
                  </a:lnTo>
                  <a:lnTo>
                    <a:pt x="9" y="530"/>
                  </a:lnTo>
                  <a:lnTo>
                    <a:pt x="9" y="577"/>
                  </a:lnTo>
                  <a:close/>
                  <a:moveTo>
                    <a:pt x="9" y="615"/>
                  </a:moveTo>
                  <a:lnTo>
                    <a:pt x="3" y="615"/>
                  </a:lnTo>
                  <a:lnTo>
                    <a:pt x="3" y="606"/>
                  </a:lnTo>
                  <a:lnTo>
                    <a:pt x="9" y="606"/>
                  </a:lnTo>
                  <a:lnTo>
                    <a:pt x="9" y="615"/>
                  </a:lnTo>
                  <a:close/>
                  <a:moveTo>
                    <a:pt x="9" y="634"/>
                  </a:moveTo>
                  <a:lnTo>
                    <a:pt x="3" y="634"/>
                  </a:lnTo>
                  <a:lnTo>
                    <a:pt x="3" y="625"/>
                  </a:lnTo>
                  <a:lnTo>
                    <a:pt x="9" y="625"/>
                  </a:lnTo>
                  <a:lnTo>
                    <a:pt x="9" y="634"/>
                  </a:lnTo>
                  <a:close/>
                  <a:moveTo>
                    <a:pt x="9" y="710"/>
                  </a:moveTo>
                  <a:lnTo>
                    <a:pt x="3" y="710"/>
                  </a:lnTo>
                  <a:lnTo>
                    <a:pt x="3" y="663"/>
                  </a:lnTo>
                  <a:lnTo>
                    <a:pt x="9" y="663"/>
                  </a:lnTo>
                  <a:lnTo>
                    <a:pt x="9" y="710"/>
                  </a:lnTo>
                  <a:close/>
                  <a:moveTo>
                    <a:pt x="9" y="749"/>
                  </a:moveTo>
                  <a:lnTo>
                    <a:pt x="3" y="749"/>
                  </a:lnTo>
                  <a:lnTo>
                    <a:pt x="3" y="739"/>
                  </a:lnTo>
                  <a:lnTo>
                    <a:pt x="9" y="739"/>
                  </a:lnTo>
                  <a:lnTo>
                    <a:pt x="9" y="749"/>
                  </a:lnTo>
                  <a:close/>
                  <a:moveTo>
                    <a:pt x="9" y="768"/>
                  </a:moveTo>
                  <a:lnTo>
                    <a:pt x="3" y="768"/>
                  </a:lnTo>
                  <a:lnTo>
                    <a:pt x="3" y="758"/>
                  </a:lnTo>
                  <a:lnTo>
                    <a:pt x="9" y="758"/>
                  </a:lnTo>
                  <a:lnTo>
                    <a:pt x="9" y="768"/>
                  </a:lnTo>
                  <a:close/>
                  <a:moveTo>
                    <a:pt x="12" y="844"/>
                  </a:moveTo>
                  <a:lnTo>
                    <a:pt x="3" y="844"/>
                  </a:lnTo>
                  <a:lnTo>
                    <a:pt x="3" y="796"/>
                  </a:lnTo>
                  <a:lnTo>
                    <a:pt x="9" y="796"/>
                  </a:lnTo>
                  <a:lnTo>
                    <a:pt x="12" y="844"/>
                  </a:lnTo>
                  <a:close/>
                  <a:moveTo>
                    <a:pt x="12" y="882"/>
                  </a:moveTo>
                  <a:lnTo>
                    <a:pt x="3" y="882"/>
                  </a:lnTo>
                  <a:lnTo>
                    <a:pt x="3" y="872"/>
                  </a:lnTo>
                  <a:lnTo>
                    <a:pt x="12" y="872"/>
                  </a:lnTo>
                  <a:lnTo>
                    <a:pt x="12" y="882"/>
                  </a:lnTo>
                  <a:close/>
                  <a:moveTo>
                    <a:pt x="12" y="901"/>
                  </a:moveTo>
                  <a:lnTo>
                    <a:pt x="3" y="901"/>
                  </a:lnTo>
                  <a:lnTo>
                    <a:pt x="3" y="891"/>
                  </a:lnTo>
                  <a:lnTo>
                    <a:pt x="12" y="891"/>
                  </a:lnTo>
                  <a:lnTo>
                    <a:pt x="12" y="901"/>
                  </a:lnTo>
                  <a:close/>
                  <a:moveTo>
                    <a:pt x="12" y="977"/>
                  </a:moveTo>
                  <a:lnTo>
                    <a:pt x="3" y="977"/>
                  </a:lnTo>
                  <a:lnTo>
                    <a:pt x="3" y="929"/>
                  </a:lnTo>
                  <a:lnTo>
                    <a:pt x="12" y="929"/>
                  </a:lnTo>
                  <a:lnTo>
                    <a:pt x="12" y="977"/>
                  </a:lnTo>
                  <a:close/>
                  <a:moveTo>
                    <a:pt x="12" y="1015"/>
                  </a:moveTo>
                  <a:lnTo>
                    <a:pt x="3" y="1015"/>
                  </a:lnTo>
                  <a:lnTo>
                    <a:pt x="3" y="1006"/>
                  </a:lnTo>
                  <a:lnTo>
                    <a:pt x="12" y="1006"/>
                  </a:lnTo>
                  <a:lnTo>
                    <a:pt x="12" y="1015"/>
                  </a:lnTo>
                  <a:close/>
                  <a:moveTo>
                    <a:pt x="12" y="1031"/>
                  </a:moveTo>
                  <a:lnTo>
                    <a:pt x="3" y="1031"/>
                  </a:lnTo>
                  <a:lnTo>
                    <a:pt x="3" y="1025"/>
                  </a:lnTo>
                  <a:lnTo>
                    <a:pt x="12" y="1025"/>
                  </a:lnTo>
                  <a:lnTo>
                    <a:pt x="12" y="1031"/>
                  </a:lnTo>
                  <a:close/>
                  <a:moveTo>
                    <a:pt x="12" y="1107"/>
                  </a:moveTo>
                  <a:lnTo>
                    <a:pt x="3" y="1107"/>
                  </a:lnTo>
                  <a:lnTo>
                    <a:pt x="3" y="1060"/>
                  </a:lnTo>
                  <a:lnTo>
                    <a:pt x="12" y="1060"/>
                  </a:lnTo>
                  <a:lnTo>
                    <a:pt x="12" y="1107"/>
                  </a:lnTo>
                  <a:close/>
                  <a:moveTo>
                    <a:pt x="12" y="1145"/>
                  </a:moveTo>
                  <a:lnTo>
                    <a:pt x="3" y="1145"/>
                  </a:lnTo>
                  <a:lnTo>
                    <a:pt x="3" y="1136"/>
                  </a:lnTo>
                  <a:lnTo>
                    <a:pt x="12" y="1136"/>
                  </a:lnTo>
                  <a:lnTo>
                    <a:pt x="12" y="1145"/>
                  </a:lnTo>
                  <a:close/>
                  <a:moveTo>
                    <a:pt x="12" y="1164"/>
                  </a:moveTo>
                  <a:lnTo>
                    <a:pt x="3" y="1164"/>
                  </a:lnTo>
                  <a:lnTo>
                    <a:pt x="3" y="1155"/>
                  </a:lnTo>
                  <a:lnTo>
                    <a:pt x="12" y="1155"/>
                  </a:lnTo>
                  <a:lnTo>
                    <a:pt x="12" y="1164"/>
                  </a:lnTo>
                  <a:close/>
                  <a:moveTo>
                    <a:pt x="12" y="1240"/>
                  </a:moveTo>
                  <a:lnTo>
                    <a:pt x="3" y="1240"/>
                  </a:lnTo>
                  <a:lnTo>
                    <a:pt x="3" y="1193"/>
                  </a:lnTo>
                  <a:lnTo>
                    <a:pt x="12" y="1193"/>
                  </a:lnTo>
                  <a:lnTo>
                    <a:pt x="12" y="1240"/>
                  </a:lnTo>
                  <a:close/>
                  <a:moveTo>
                    <a:pt x="12" y="1278"/>
                  </a:moveTo>
                  <a:lnTo>
                    <a:pt x="3" y="1278"/>
                  </a:lnTo>
                  <a:lnTo>
                    <a:pt x="3" y="1269"/>
                  </a:lnTo>
                  <a:lnTo>
                    <a:pt x="12" y="1269"/>
                  </a:lnTo>
                  <a:lnTo>
                    <a:pt x="12" y="1278"/>
                  </a:lnTo>
                  <a:close/>
                  <a:moveTo>
                    <a:pt x="12" y="1298"/>
                  </a:moveTo>
                  <a:lnTo>
                    <a:pt x="3" y="1298"/>
                  </a:lnTo>
                  <a:lnTo>
                    <a:pt x="3" y="1288"/>
                  </a:lnTo>
                  <a:lnTo>
                    <a:pt x="12" y="1288"/>
                  </a:lnTo>
                  <a:lnTo>
                    <a:pt x="12" y="1298"/>
                  </a:lnTo>
                  <a:close/>
                  <a:moveTo>
                    <a:pt x="12" y="1374"/>
                  </a:moveTo>
                  <a:lnTo>
                    <a:pt x="3" y="1374"/>
                  </a:lnTo>
                  <a:lnTo>
                    <a:pt x="3" y="1326"/>
                  </a:lnTo>
                  <a:lnTo>
                    <a:pt x="12" y="1326"/>
                  </a:lnTo>
                  <a:lnTo>
                    <a:pt x="12" y="1374"/>
                  </a:lnTo>
                  <a:close/>
                  <a:moveTo>
                    <a:pt x="12" y="1412"/>
                  </a:moveTo>
                  <a:lnTo>
                    <a:pt x="3" y="1412"/>
                  </a:lnTo>
                  <a:lnTo>
                    <a:pt x="3" y="1402"/>
                  </a:lnTo>
                  <a:lnTo>
                    <a:pt x="12" y="1402"/>
                  </a:lnTo>
                  <a:lnTo>
                    <a:pt x="12" y="1412"/>
                  </a:lnTo>
                  <a:close/>
                  <a:moveTo>
                    <a:pt x="12" y="1431"/>
                  </a:moveTo>
                  <a:lnTo>
                    <a:pt x="3" y="1431"/>
                  </a:lnTo>
                  <a:lnTo>
                    <a:pt x="3" y="1421"/>
                  </a:lnTo>
                  <a:lnTo>
                    <a:pt x="12" y="1421"/>
                  </a:lnTo>
                  <a:lnTo>
                    <a:pt x="12" y="1431"/>
                  </a:lnTo>
                  <a:close/>
                  <a:moveTo>
                    <a:pt x="12" y="1507"/>
                  </a:moveTo>
                  <a:lnTo>
                    <a:pt x="3" y="1507"/>
                  </a:lnTo>
                  <a:lnTo>
                    <a:pt x="3" y="1459"/>
                  </a:lnTo>
                  <a:lnTo>
                    <a:pt x="12" y="1459"/>
                  </a:lnTo>
                  <a:lnTo>
                    <a:pt x="12" y="1507"/>
                  </a:lnTo>
                  <a:close/>
                  <a:moveTo>
                    <a:pt x="12" y="1545"/>
                  </a:moveTo>
                  <a:lnTo>
                    <a:pt x="3" y="1545"/>
                  </a:lnTo>
                  <a:lnTo>
                    <a:pt x="3" y="1536"/>
                  </a:lnTo>
                  <a:lnTo>
                    <a:pt x="12" y="1536"/>
                  </a:lnTo>
                  <a:lnTo>
                    <a:pt x="12" y="1545"/>
                  </a:lnTo>
                  <a:close/>
                  <a:moveTo>
                    <a:pt x="12" y="1564"/>
                  </a:moveTo>
                  <a:lnTo>
                    <a:pt x="3" y="1564"/>
                  </a:lnTo>
                  <a:lnTo>
                    <a:pt x="3" y="1555"/>
                  </a:lnTo>
                  <a:lnTo>
                    <a:pt x="12" y="1555"/>
                  </a:lnTo>
                  <a:lnTo>
                    <a:pt x="12" y="1564"/>
                  </a:lnTo>
                  <a:close/>
                  <a:moveTo>
                    <a:pt x="12" y="1640"/>
                  </a:moveTo>
                  <a:lnTo>
                    <a:pt x="3" y="1640"/>
                  </a:lnTo>
                  <a:lnTo>
                    <a:pt x="3" y="1593"/>
                  </a:lnTo>
                  <a:lnTo>
                    <a:pt x="12" y="1593"/>
                  </a:lnTo>
                  <a:lnTo>
                    <a:pt x="12" y="1640"/>
                  </a:lnTo>
                  <a:close/>
                  <a:moveTo>
                    <a:pt x="12" y="1675"/>
                  </a:moveTo>
                  <a:lnTo>
                    <a:pt x="3" y="1675"/>
                  </a:lnTo>
                  <a:lnTo>
                    <a:pt x="3" y="1666"/>
                  </a:lnTo>
                  <a:lnTo>
                    <a:pt x="12" y="1666"/>
                  </a:lnTo>
                  <a:lnTo>
                    <a:pt x="12" y="1675"/>
                  </a:lnTo>
                  <a:close/>
                  <a:moveTo>
                    <a:pt x="12" y="1694"/>
                  </a:moveTo>
                  <a:lnTo>
                    <a:pt x="3" y="1694"/>
                  </a:lnTo>
                  <a:lnTo>
                    <a:pt x="3" y="1685"/>
                  </a:lnTo>
                  <a:lnTo>
                    <a:pt x="12" y="1685"/>
                  </a:lnTo>
                  <a:lnTo>
                    <a:pt x="12" y="1694"/>
                  </a:lnTo>
                  <a:close/>
                  <a:moveTo>
                    <a:pt x="12" y="1770"/>
                  </a:moveTo>
                  <a:lnTo>
                    <a:pt x="3" y="1770"/>
                  </a:lnTo>
                  <a:lnTo>
                    <a:pt x="3" y="1723"/>
                  </a:lnTo>
                  <a:lnTo>
                    <a:pt x="12" y="1723"/>
                  </a:lnTo>
                  <a:lnTo>
                    <a:pt x="12" y="1770"/>
                  </a:lnTo>
                  <a:close/>
                  <a:moveTo>
                    <a:pt x="12" y="1808"/>
                  </a:moveTo>
                  <a:lnTo>
                    <a:pt x="3" y="1808"/>
                  </a:lnTo>
                  <a:lnTo>
                    <a:pt x="3" y="1799"/>
                  </a:lnTo>
                  <a:lnTo>
                    <a:pt x="12" y="1799"/>
                  </a:lnTo>
                  <a:lnTo>
                    <a:pt x="12" y="1808"/>
                  </a:lnTo>
                  <a:close/>
                  <a:moveTo>
                    <a:pt x="12" y="1827"/>
                  </a:moveTo>
                  <a:lnTo>
                    <a:pt x="3" y="1827"/>
                  </a:lnTo>
                  <a:lnTo>
                    <a:pt x="3" y="1818"/>
                  </a:lnTo>
                  <a:lnTo>
                    <a:pt x="12" y="1818"/>
                  </a:lnTo>
                  <a:lnTo>
                    <a:pt x="12" y="1827"/>
                  </a:lnTo>
                  <a:close/>
                  <a:moveTo>
                    <a:pt x="12" y="1904"/>
                  </a:moveTo>
                  <a:lnTo>
                    <a:pt x="3" y="1904"/>
                  </a:lnTo>
                  <a:lnTo>
                    <a:pt x="3" y="1856"/>
                  </a:lnTo>
                  <a:lnTo>
                    <a:pt x="12" y="1856"/>
                  </a:lnTo>
                  <a:lnTo>
                    <a:pt x="12" y="1904"/>
                  </a:lnTo>
                  <a:close/>
                  <a:moveTo>
                    <a:pt x="12" y="1942"/>
                  </a:moveTo>
                  <a:lnTo>
                    <a:pt x="3" y="1942"/>
                  </a:lnTo>
                  <a:lnTo>
                    <a:pt x="3" y="1932"/>
                  </a:lnTo>
                  <a:lnTo>
                    <a:pt x="12" y="1932"/>
                  </a:lnTo>
                  <a:lnTo>
                    <a:pt x="12" y="1942"/>
                  </a:lnTo>
                  <a:close/>
                  <a:moveTo>
                    <a:pt x="12" y="1961"/>
                  </a:moveTo>
                  <a:lnTo>
                    <a:pt x="3" y="1961"/>
                  </a:lnTo>
                  <a:lnTo>
                    <a:pt x="3" y="1951"/>
                  </a:lnTo>
                  <a:lnTo>
                    <a:pt x="12" y="1951"/>
                  </a:lnTo>
                  <a:lnTo>
                    <a:pt x="12" y="1961"/>
                  </a:lnTo>
                  <a:close/>
                  <a:moveTo>
                    <a:pt x="12" y="2037"/>
                  </a:moveTo>
                  <a:lnTo>
                    <a:pt x="3" y="2037"/>
                  </a:lnTo>
                  <a:lnTo>
                    <a:pt x="3" y="1989"/>
                  </a:lnTo>
                  <a:lnTo>
                    <a:pt x="12" y="1989"/>
                  </a:lnTo>
                  <a:lnTo>
                    <a:pt x="12" y="2037"/>
                  </a:lnTo>
                  <a:close/>
                  <a:moveTo>
                    <a:pt x="12" y="2075"/>
                  </a:moveTo>
                  <a:lnTo>
                    <a:pt x="3" y="2075"/>
                  </a:lnTo>
                  <a:lnTo>
                    <a:pt x="3" y="2066"/>
                  </a:lnTo>
                  <a:lnTo>
                    <a:pt x="12" y="2066"/>
                  </a:lnTo>
                  <a:lnTo>
                    <a:pt x="12" y="2075"/>
                  </a:lnTo>
                  <a:close/>
                  <a:moveTo>
                    <a:pt x="12" y="2094"/>
                  </a:moveTo>
                  <a:lnTo>
                    <a:pt x="3" y="2094"/>
                  </a:lnTo>
                  <a:lnTo>
                    <a:pt x="3" y="2085"/>
                  </a:lnTo>
                  <a:lnTo>
                    <a:pt x="12" y="2085"/>
                  </a:lnTo>
                  <a:lnTo>
                    <a:pt x="12" y="2094"/>
                  </a:lnTo>
                  <a:close/>
                  <a:moveTo>
                    <a:pt x="12" y="2170"/>
                  </a:moveTo>
                  <a:lnTo>
                    <a:pt x="3" y="2170"/>
                  </a:lnTo>
                  <a:lnTo>
                    <a:pt x="3" y="2123"/>
                  </a:lnTo>
                  <a:lnTo>
                    <a:pt x="12" y="2123"/>
                  </a:lnTo>
                  <a:lnTo>
                    <a:pt x="12" y="2170"/>
                  </a:lnTo>
                  <a:close/>
                  <a:moveTo>
                    <a:pt x="12" y="2208"/>
                  </a:moveTo>
                  <a:lnTo>
                    <a:pt x="3" y="2208"/>
                  </a:lnTo>
                  <a:lnTo>
                    <a:pt x="3" y="2199"/>
                  </a:lnTo>
                  <a:lnTo>
                    <a:pt x="12" y="2199"/>
                  </a:lnTo>
                  <a:lnTo>
                    <a:pt x="12" y="2208"/>
                  </a:lnTo>
                  <a:close/>
                  <a:moveTo>
                    <a:pt x="12" y="2227"/>
                  </a:moveTo>
                  <a:lnTo>
                    <a:pt x="3" y="2227"/>
                  </a:lnTo>
                  <a:lnTo>
                    <a:pt x="3" y="2218"/>
                  </a:lnTo>
                  <a:lnTo>
                    <a:pt x="12" y="2218"/>
                  </a:lnTo>
                  <a:lnTo>
                    <a:pt x="12" y="2227"/>
                  </a:lnTo>
                  <a:close/>
                  <a:moveTo>
                    <a:pt x="12" y="2300"/>
                  </a:moveTo>
                  <a:lnTo>
                    <a:pt x="3" y="2300"/>
                  </a:lnTo>
                  <a:lnTo>
                    <a:pt x="3" y="2256"/>
                  </a:lnTo>
                  <a:lnTo>
                    <a:pt x="12" y="2256"/>
                  </a:lnTo>
                  <a:lnTo>
                    <a:pt x="12" y="2300"/>
                  </a:lnTo>
                  <a:close/>
                  <a:moveTo>
                    <a:pt x="12" y="2338"/>
                  </a:moveTo>
                  <a:lnTo>
                    <a:pt x="3" y="2338"/>
                  </a:lnTo>
                  <a:lnTo>
                    <a:pt x="3" y="2329"/>
                  </a:lnTo>
                  <a:lnTo>
                    <a:pt x="12" y="2329"/>
                  </a:lnTo>
                  <a:lnTo>
                    <a:pt x="12" y="2338"/>
                  </a:lnTo>
                  <a:close/>
                  <a:moveTo>
                    <a:pt x="12" y="2357"/>
                  </a:moveTo>
                  <a:lnTo>
                    <a:pt x="3" y="2357"/>
                  </a:lnTo>
                  <a:lnTo>
                    <a:pt x="3" y="2348"/>
                  </a:lnTo>
                  <a:lnTo>
                    <a:pt x="12" y="2348"/>
                  </a:lnTo>
                  <a:lnTo>
                    <a:pt x="12" y="2357"/>
                  </a:lnTo>
                  <a:close/>
                  <a:moveTo>
                    <a:pt x="12" y="2434"/>
                  </a:moveTo>
                  <a:lnTo>
                    <a:pt x="3" y="2434"/>
                  </a:lnTo>
                  <a:lnTo>
                    <a:pt x="3" y="2386"/>
                  </a:lnTo>
                  <a:lnTo>
                    <a:pt x="12" y="2386"/>
                  </a:lnTo>
                  <a:lnTo>
                    <a:pt x="12" y="2434"/>
                  </a:lnTo>
                  <a:close/>
                  <a:moveTo>
                    <a:pt x="12" y="2472"/>
                  </a:moveTo>
                  <a:lnTo>
                    <a:pt x="3" y="2472"/>
                  </a:lnTo>
                  <a:lnTo>
                    <a:pt x="3" y="2462"/>
                  </a:lnTo>
                  <a:lnTo>
                    <a:pt x="12" y="2462"/>
                  </a:lnTo>
                  <a:lnTo>
                    <a:pt x="12" y="2472"/>
                  </a:lnTo>
                  <a:close/>
                  <a:moveTo>
                    <a:pt x="12" y="2491"/>
                  </a:moveTo>
                  <a:lnTo>
                    <a:pt x="3" y="2491"/>
                  </a:lnTo>
                  <a:lnTo>
                    <a:pt x="3" y="2481"/>
                  </a:lnTo>
                  <a:lnTo>
                    <a:pt x="12" y="2481"/>
                  </a:lnTo>
                  <a:lnTo>
                    <a:pt x="12" y="2491"/>
                  </a:lnTo>
                  <a:close/>
                  <a:moveTo>
                    <a:pt x="12" y="2567"/>
                  </a:moveTo>
                  <a:lnTo>
                    <a:pt x="3" y="2567"/>
                  </a:lnTo>
                  <a:lnTo>
                    <a:pt x="3" y="2519"/>
                  </a:lnTo>
                  <a:lnTo>
                    <a:pt x="12" y="2519"/>
                  </a:lnTo>
                  <a:lnTo>
                    <a:pt x="12" y="2567"/>
                  </a:lnTo>
                  <a:close/>
                  <a:moveTo>
                    <a:pt x="12" y="2605"/>
                  </a:moveTo>
                  <a:lnTo>
                    <a:pt x="3" y="2605"/>
                  </a:lnTo>
                  <a:lnTo>
                    <a:pt x="3" y="2595"/>
                  </a:lnTo>
                  <a:lnTo>
                    <a:pt x="12" y="2595"/>
                  </a:lnTo>
                  <a:lnTo>
                    <a:pt x="12" y="2605"/>
                  </a:lnTo>
                  <a:close/>
                  <a:moveTo>
                    <a:pt x="12" y="2624"/>
                  </a:moveTo>
                  <a:lnTo>
                    <a:pt x="3" y="2624"/>
                  </a:lnTo>
                  <a:lnTo>
                    <a:pt x="3" y="2615"/>
                  </a:lnTo>
                  <a:lnTo>
                    <a:pt x="12" y="2615"/>
                  </a:lnTo>
                  <a:lnTo>
                    <a:pt x="12" y="2624"/>
                  </a:lnTo>
                  <a:close/>
                  <a:moveTo>
                    <a:pt x="12" y="2700"/>
                  </a:moveTo>
                  <a:lnTo>
                    <a:pt x="3" y="2700"/>
                  </a:lnTo>
                  <a:lnTo>
                    <a:pt x="3" y="2653"/>
                  </a:lnTo>
                  <a:lnTo>
                    <a:pt x="12" y="2653"/>
                  </a:lnTo>
                  <a:lnTo>
                    <a:pt x="12" y="2700"/>
                  </a:lnTo>
                  <a:close/>
                  <a:moveTo>
                    <a:pt x="12" y="2738"/>
                  </a:moveTo>
                  <a:lnTo>
                    <a:pt x="3" y="2738"/>
                  </a:lnTo>
                  <a:lnTo>
                    <a:pt x="3" y="2729"/>
                  </a:lnTo>
                  <a:lnTo>
                    <a:pt x="12" y="2729"/>
                  </a:lnTo>
                  <a:lnTo>
                    <a:pt x="12" y="2738"/>
                  </a:lnTo>
                  <a:close/>
                  <a:moveTo>
                    <a:pt x="12" y="2757"/>
                  </a:moveTo>
                  <a:lnTo>
                    <a:pt x="3" y="2757"/>
                  </a:lnTo>
                  <a:lnTo>
                    <a:pt x="3" y="2748"/>
                  </a:lnTo>
                  <a:lnTo>
                    <a:pt x="12" y="2748"/>
                  </a:lnTo>
                  <a:lnTo>
                    <a:pt x="12" y="2757"/>
                  </a:lnTo>
                  <a:close/>
                  <a:moveTo>
                    <a:pt x="12" y="2833"/>
                  </a:moveTo>
                  <a:lnTo>
                    <a:pt x="3" y="2833"/>
                  </a:lnTo>
                  <a:lnTo>
                    <a:pt x="3" y="2786"/>
                  </a:lnTo>
                  <a:lnTo>
                    <a:pt x="12" y="2786"/>
                  </a:lnTo>
                  <a:lnTo>
                    <a:pt x="12" y="2833"/>
                  </a:lnTo>
                  <a:close/>
                  <a:moveTo>
                    <a:pt x="12" y="2872"/>
                  </a:moveTo>
                  <a:lnTo>
                    <a:pt x="3" y="2872"/>
                  </a:lnTo>
                  <a:lnTo>
                    <a:pt x="3" y="2862"/>
                  </a:lnTo>
                  <a:lnTo>
                    <a:pt x="12" y="2862"/>
                  </a:lnTo>
                  <a:lnTo>
                    <a:pt x="12" y="2872"/>
                  </a:lnTo>
                  <a:close/>
                  <a:moveTo>
                    <a:pt x="12" y="2891"/>
                  </a:moveTo>
                  <a:lnTo>
                    <a:pt x="3" y="2891"/>
                  </a:lnTo>
                  <a:lnTo>
                    <a:pt x="3" y="2881"/>
                  </a:lnTo>
                  <a:lnTo>
                    <a:pt x="12" y="2881"/>
                  </a:lnTo>
                  <a:lnTo>
                    <a:pt x="12" y="2891"/>
                  </a:lnTo>
                  <a:close/>
                  <a:moveTo>
                    <a:pt x="12" y="2964"/>
                  </a:moveTo>
                  <a:lnTo>
                    <a:pt x="3" y="2964"/>
                  </a:lnTo>
                  <a:lnTo>
                    <a:pt x="3" y="2916"/>
                  </a:lnTo>
                  <a:lnTo>
                    <a:pt x="12" y="2916"/>
                  </a:lnTo>
                  <a:lnTo>
                    <a:pt x="12" y="2964"/>
                  </a:lnTo>
                  <a:close/>
                  <a:moveTo>
                    <a:pt x="12" y="3002"/>
                  </a:moveTo>
                  <a:lnTo>
                    <a:pt x="3" y="3002"/>
                  </a:lnTo>
                  <a:lnTo>
                    <a:pt x="3" y="2992"/>
                  </a:lnTo>
                  <a:lnTo>
                    <a:pt x="12" y="2992"/>
                  </a:lnTo>
                  <a:lnTo>
                    <a:pt x="12" y="3002"/>
                  </a:lnTo>
                  <a:close/>
                  <a:moveTo>
                    <a:pt x="12" y="3021"/>
                  </a:moveTo>
                  <a:lnTo>
                    <a:pt x="3" y="3021"/>
                  </a:lnTo>
                  <a:lnTo>
                    <a:pt x="3" y="3011"/>
                  </a:lnTo>
                  <a:lnTo>
                    <a:pt x="12" y="3011"/>
                  </a:lnTo>
                  <a:lnTo>
                    <a:pt x="12" y="3021"/>
                  </a:lnTo>
                  <a:close/>
                  <a:moveTo>
                    <a:pt x="12" y="3097"/>
                  </a:moveTo>
                  <a:lnTo>
                    <a:pt x="3" y="3097"/>
                  </a:lnTo>
                  <a:lnTo>
                    <a:pt x="3" y="3049"/>
                  </a:lnTo>
                  <a:lnTo>
                    <a:pt x="12" y="3049"/>
                  </a:lnTo>
                  <a:lnTo>
                    <a:pt x="12" y="3097"/>
                  </a:lnTo>
                  <a:close/>
                  <a:moveTo>
                    <a:pt x="12" y="3135"/>
                  </a:moveTo>
                  <a:lnTo>
                    <a:pt x="3" y="3135"/>
                  </a:lnTo>
                  <a:lnTo>
                    <a:pt x="3" y="3125"/>
                  </a:lnTo>
                  <a:lnTo>
                    <a:pt x="12" y="3125"/>
                  </a:lnTo>
                  <a:lnTo>
                    <a:pt x="12" y="3135"/>
                  </a:lnTo>
                  <a:close/>
                  <a:moveTo>
                    <a:pt x="12" y="3154"/>
                  </a:moveTo>
                  <a:lnTo>
                    <a:pt x="3" y="3154"/>
                  </a:lnTo>
                  <a:lnTo>
                    <a:pt x="3" y="3144"/>
                  </a:lnTo>
                  <a:lnTo>
                    <a:pt x="12" y="3144"/>
                  </a:lnTo>
                  <a:lnTo>
                    <a:pt x="12" y="3154"/>
                  </a:lnTo>
                  <a:close/>
                  <a:moveTo>
                    <a:pt x="12" y="3230"/>
                  </a:moveTo>
                  <a:lnTo>
                    <a:pt x="3" y="3230"/>
                  </a:lnTo>
                  <a:lnTo>
                    <a:pt x="3" y="3183"/>
                  </a:lnTo>
                  <a:lnTo>
                    <a:pt x="12" y="3183"/>
                  </a:lnTo>
                  <a:lnTo>
                    <a:pt x="12" y="3230"/>
                  </a:lnTo>
                  <a:close/>
                  <a:moveTo>
                    <a:pt x="12" y="3268"/>
                  </a:moveTo>
                  <a:lnTo>
                    <a:pt x="3" y="3268"/>
                  </a:lnTo>
                  <a:lnTo>
                    <a:pt x="3" y="3259"/>
                  </a:lnTo>
                  <a:lnTo>
                    <a:pt x="12" y="3259"/>
                  </a:lnTo>
                  <a:lnTo>
                    <a:pt x="12" y="3268"/>
                  </a:lnTo>
                  <a:close/>
                  <a:moveTo>
                    <a:pt x="12" y="3287"/>
                  </a:moveTo>
                  <a:lnTo>
                    <a:pt x="3" y="3287"/>
                  </a:lnTo>
                  <a:lnTo>
                    <a:pt x="3" y="3278"/>
                  </a:lnTo>
                  <a:lnTo>
                    <a:pt x="12" y="3278"/>
                  </a:lnTo>
                  <a:lnTo>
                    <a:pt x="12" y="3287"/>
                  </a:lnTo>
                  <a:close/>
                  <a:moveTo>
                    <a:pt x="12" y="3363"/>
                  </a:moveTo>
                  <a:lnTo>
                    <a:pt x="3" y="3363"/>
                  </a:lnTo>
                  <a:lnTo>
                    <a:pt x="3" y="3316"/>
                  </a:lnTo>
                  <a:lnTo>
                    <a:pt x="12" y="3316"/>
                  </a:lnTo>
                  <a:lnTo>
                    <a:pt x="12" y="3363"/>
                  </a:lnTo>
                  <a:close/>
                  <a:moveTo>
                    <a:pt x="12" y="3402"/>
                  </a:moveTo>
                  <a:lnTo>
                    <a:pt x="3" y="3402"/>
                  </a:lnTo>
                  <a:lnTo>
                    <a:pt x="3" y="3392"/>
                  </a:lnTo>
                  <a:lnTo>
                    <a:pt x="12" y="3392"/>
                  </a:lnTo>
                  <a:lnTo>
                    <a:pt x="12" y="3402"/>
                  </a:lnTo>
                  <a:close/>
                  <a:moveTo>
                    <a:pt x="12" y="3421"/>
                  </a:moveTo>
                  <a:lnTo>
                    <a:pt x="3" y="3421"/>
                  </a:lnTo>
                  <a:lnTo>
                    <a:pt x="3" y="3411"/>
                  </a:lnTo>
                  <a:lnTo>
                    <a:pt x="12" y="3411"/>
                  </a:lnTo>
                  <a:lnTo>
                    <a:pt x="12" y="3421"/>
                  </a:lnTo>
                  <a:close/>
                  <a:moveTo>
                    <a:pt x="12" y="3497"/>
                  </a:moveTo>
                  <a:lnTo>
                    <a:pt x="3" y="3497"/>
                  </a:lnTo>
                  <a:lnTo>
                    <a:pt x="3" y="3449"/>
                  </a:lnTo>
                  <a:lnTo>
                    <a:pt x="12" y="3449"/>
                  </a:lnTo>
                  <a:lnTo>
                    <a:pt x="12" y="3497"/>
                  </a:lnTo>
                  <a:close/>
                  <a:moveTo>
                    <a:pt x="12" y="3535"/>
                  </a:moveTo>
                  <a:lnTo>
                    <a:pt x="3" y="3535"/>
                  </a:lnTo>
                  <a:lnTo>
                    <a:pt x="3" y="3525"/>
                  </a:lnTo>
                  <a:lnTo>
                    <a:pt x="12" y="3525"/>
                  </a:lnTo>
                  <a:lnTo>
                    <a:pt x="12" y="3535"/>
                  </a:lnTo>
                  <a:close/>
                  <a:moveTo>
                    <a:pt x="12" y="3551"/>
                  </a:moveTo>
                  <a:lnTo>
                    <a:pt x="3" y="3551"/>
                  </a:lnTo>
                  <a:lnTo>
                    <a:pt x="3" y="3541"/>
                  </a:lnTo>
                  <a:lnTo>
                    <a:pt x="12" y="3541"/>
                  </a:lnTo>
                  <a:lnTo>
                    <a:pt x="12" y="3551"/>
                  </a:lnTo>
                  <a:close/>
                  <a:moveTo>
                    <a:pt x="12" y="3627"/>
                  </a:moveTo>
                  <a:lnTo>
                    <a:pt x="3" y="3627"/>
                  </a:lnTo>
                  <a:lnTo>
                    <a:pt x="3" y="3579"/>
                  </a:lnTo>
                  <a:lnTo>
                    <a:pt x="12" y="3579"/>
                  </a:lnTo>
                  <a:lnTo>
                    <a:pt x="12" y="3627"/>
                  </a:lnTo>
                  <a:close/>
                  <a:moveTo>
                    <a:pt x="12" y="3665"/>
                  </a:moveTo>
                  <a:lnTo>
                    <a:pt x="3" y="3665"/>
                  </a:lnTo>
                  <a:lnTo>
                    <a:pt x="3" y="3655"/>
                  </a:lnTo>
                  <a:lnTo>
                    <a:pt x="12" y="3655"/>
                  </a:lnTo>
                  <a:lnTo>
                    <a:pt x="12" y="3665"/>
                  </a:lnTo>
                  <a:close/>
                  <a:moveTo>
                    <a:pt x="12" y="3684"/>
                  </a:moveTo>
                  <a:lnTo>
                    <a:pt x="3" y="3684"/>
                  </a:lnTo>
                  <a:lnTo>
                    <a:pt x="3" y="3674"/>
                  </a:lnTo>
                  <a:lnTo>
                    <a:pt x="12" y="3674"/>
                  </a:lnTo>
                  <a:lnTo>
                    <a:pt x="12" y="3684"/>
                  </a:lnTo>
                  <a:close/>
                  <a:moveTo>
                    <a:pt x="12" y="3760"/>
                  </a:moveTo>
                  <a:lnTo>
                    <a:pt x="3" y="3760"/>
                  </a:lnTo>
                  <a:lnTo>
                    <a:pt x="3" y="3713"/>
                  </a:lnTo>
                  <a:lnTo>
                    <a:pt x="12" y="3713"/>
                  </a:lnTo>
                  <a:lnTo>
                    <a:pt x="12" y="3760"/>
                  </a:lnTo>
                  <a:close/>
                  <a:moveTo>
                    <a:pt x="12" y="3798"/>
                  </a:moveTo>
                  <a:lnTo>
                    <a:pt x="3" y="3798"/>
                  </a:lnTo>
                  <a:lnTo>
                    <a:pt x="3" y="3789"/>
                  </a:lnTo>
                  <a:lnTo>
                    <a:pt x="12" y="3789"/>
                  </a:lnTo>
                  <a:lnTo>
                    <a:pt x="12" y="3798"/>
                  </a:lnTo>
                  <a:close/>
                  <a:moveTo>
                    <a:pt x="12" y="3817"/>
                  </a:moveTo>
                  <a:lnTo>
                    <a:pt x="3" y="3817"/>
                  </a:lnTo>
                  <a:lnTo>
                    <a:pt x="3" y="3808"/>
                  </a:lnTo>
                  <a:lnTo>
                    <a:pt x="12" y="3808"/>
                  </a:lnTo>
                  <a:lnTo>
                    <a:pt x="12" y="3817"/>
                  </a:lnTo>
                  <a:close/>
                  <a:moveTo>
                    <a:pt x="3" y="3884"/>
                  </a:moveTo>
                  <a:lnTo>
                    <a:pt x="3" y="3846"/>
                  </a:lnTo>
                  <a:lnTo>
                    <a:pt x="12" y="3846"/>
                  </a:lnTo>
                  <a:lnTo>
                    <a:pt x="12" y="3884"/>
                  </a:lnTo>
                  <a:lnTo>
                    <a:pt x="3" y="3884"/>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201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45781" y="1894392"/>
            <a:ext cx="6264696" cy="1427635"/>
          </a:xfrm>
          <a:prstGeom prst="ellipse">
            <a:avLst/>
          </a:prstGeom>
        </p:spPr>
        <p:style>
          <a:lnRef idx="1">
            <a:schemeClr val="accent2"/>
          </a:lnRef>
          <a:fillRef idx="2">
            <a:schemeClr val="accent2"/>
          </a:fillRef>
          <a:effectRef idx="1">
            <a:schemeClr val="accent2"/>
          </a:effectRef>
          <a:fontRef idx="minor">
            <a:schemeClr val="dk1"/>
          </a:fontRef>
        </p:style>
        <p:txBody>
          <a:bodyPr lIns="91328" tIns="45664" rIns="91328" bIns="45664" rtlCol="0" anchor="ctr"/>
          <a:lstStyle/>
          <a:p>
            <a:pPr algn="ctr"/>
            <a:r>
              <a:rPr lang="en-US" sz="3200" dirty="0">
                <a:latin typeface="Times New Roman" pitchFamily="18" charset="0"/>
                <a:cs typeface="Times New Roman" pitchFamily="18" charset="0"/>
              </a:rPr>
              <a:t>TÔN TRỌNG SỰ THẬT</a:t>
            </a:r>
          </a:p>
        </p:txBody>
      </p:sp>
      <p:cxnSp>
        <p:nvCxnSpPr>
          <p:cNvPr id="9" name="Curved Connector 8"/>
          <p:cNvCxnSpPr>
            <a:cxnSpLocks/>
          </p:cNvCxnSpPr>
          <p:nvPr/>
        </p:nvCxnSpPr>
        <p:spPr>
          <a:xfrm rot="16200000" flipV="1">
            <a:off x="3775608" y="1533694"/>
            <a:ext cx="560298" cy="20440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cxnSpLocks/>
            <a:endCxn id="27" idx="4"/>
          </p:cNvCxnSpPr>
          <p:nvPr/>
        </p:nvCxnSpPr>
        <p:spPr>
          <a:xfrm rot="16200000" flipV="1">
            <a:off x="1404834" y="1848296"/>
            <a:ext cx="436717" cy="32240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203848" y="3635632"/>
            <a:ext cx="3253544" cy="1089352"/>
          </a:xfrm>
          <a:prstGeom prst="ellipse">
            <a:avLst/>
          </a:prstGeom>
        </p:spPr>
        <p:style>
          <a:lnRef idx="1">
            <a:schemeClr val="accent6"/>
          </a:lnRef>
          <a:fillRef idx="3">
            <a:schemeClr val="accent6"/>
          </a:fillRef>
          <a:effectRef idx="2">
            <a:schemeClr val="accent6"/>
          </a:effectRef>
          <a:fontRef idx="minor">
            <a:schemeClr val="lt1"/>
          </a:fontRef>
        </p:style>
        <p:txBody>
          <a:bodyPr lIns="91328" tIns="45664" rIns="91328" bIns="45664" rtlCol="0" anchor="ctr"/>
          <a:lstStyle/>
          <a:p>
            <a:pPr algn="ct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thật</a:t>
            </a:r>
            <a:endParaRPr lang="en-US" sz="2800" dirty="0">
              <a:solidFill>
                <a:schemeClr val="tx1"/>
              </a:solidFill>
              <a:latin typeface="Times New Roman" pitchFamily="18" charset="0"/>
              <a:cs typeface="Times New Roman" pitchFamily="18" charset="0"/>
            </a:endParaRPr>
          </a:p>
        </p:txBody>
      </p:sp>
      <p:sp>
        <p:nvSpPr>
          <p:cNvPr id="27" name="Oval 26"/>
          <p:cNvSpPr/>
          <p:nvPr/>
        </p:nvSpPr>
        <p:spPr>
          <a:xfrm>
            <a:off x="216209" y="457731"/>
            <a:ext cx="2491563" cy="1333407"/>
          </a:xfrm>
          <a:prstGeom prst="ellipse">
            <a:avLst/>
          </a:prstGeom>
        </p:spPr>
        <p:style>
          <a:lnRef idx="3">
            <a:schemeClr val="lt1"/>
          </a:lnRef>
          <a:fillRef idx="1">
            <a:schemeClr val="accent3"/>
          </a:fillRef>
          <a:effectRef idx="1">
            <a:schemeClr val="accent3"/>
          </a:effectRef>
          <a:fontRef idx="minor">
            <a:schemeClr val="lt1"/>
          </a:fontRef>
        </p:style>
        <p:txBody>
          <a:bodyPr lIns="91328" tIns="45664" rIns="91328" bIns="45664" rtlCol="0" anchor="ctr"/>
          <a:lstStyle/>
          <a:p>
            <a:pPr algn="ct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thật</a:t>
            </a:r>
            <a:endParaRPr lang="en-US" sz="2800" dirty="0">
              <a:solidFill>
                <a:schemeClr val="tx1"/>
              </a:solidFill>
              <a:latin typeface="Times New Roman" pitchFamily="18" charset="0"/>
              <a:cs typeface="Times New Roman" pitchFamily="18" charset="0"/>
            </a:endParaRPr>
          </a:p>
        </p:txBody>
      </p:sp>
      <p:sp>
        <p:nvSpPr>
          <p:cNvPr id="30" name="Oval 29"/>
          <p:cNvSpPr/>
          <p:nvPr/>
        </p:nvSpPr>
        <p:spPr>
          <a:xfrm>
            <a:off x="2761595" y="204345"/>
            <a:ext cx="2792723" cy="1166917"/>
          </a:xfrm>
          <a:prstGeom prst="ellipse">
            <a:avLst/>
          </a:prstGeom>
        </p:spPr>
        <p:style>
          <a:lnRef idx="3">
            <a:schemeClr val="lt1"/>
          </a:lnRef>
          <a:fillRef idx="1">
            <a:schemeClr val="accent1"/>
          </a:fillRef>
          <a:effectRef idx="1">
            <a:schemeClr val="accent1"/>
          </a:effectRef>
          <a:fontRef idx="minor">
            <a:schemeClr val="lt1"/>
          </a:fontRef>
        </p:style>
        <p:txBody>
          <a:bodyPr lIns="91328" tIns="45664" rIns="91328" bIns="45664" rtlCol="0" anchor="ctr"/>
          <a:lstStyle/>
          <a:p>
            <a:pPr algn="ctr"/>
            <a:r>
              <a:rPr lang="en-US" sz="3200" dirty="0" err="1">
                <a:solidFill>
                  <a:schemeClr val="bg1"/>
                </a:solidFill>
                <a:latin typeface="Times New Roman" pitchFamily="18" charset="0"/>
                <a:cs typeface="Times New Roman" pitchFamily="18" charset="0"/>
              </a:rPr>
              <a:t>Nói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đúng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sự</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thật</a:t>
            </a:r>
            <a:endParaRPr lang="en-US" sz="3200" dirty="0">
              <a:solidFill>
                <a:schemeClr val="bg1"/>
              </a:solidFill>
              <a:latin typeface="Times New Roman" pitchFamily="18" charset="0"/>
              <a:cs typeface="Times New Roman" pitchFamily="18" charset="0"/>
            </a:endParaRPr>
          </a:p>
        </p:txBody>
      </p:sp>
      <p:sp>
        <p:nvSpPr>
          <p:cNvPr id="31" name="Oval 30"/>
          <p:cNvSpPr/>
          <p:nvPr/>
        </p:nvSpPr>
        <p:spPr>
          <a:xfrm>
            <a:off x="6067163" y="244674"/>
            <a:ext cx="2304256" cy="1427227"/>
          </a:xfrm>
          <a:prstGeom prst="ellipse">
            <a:avLst/>
          </a:prstGeom>
        </p:spPr>
        <p:style>
          <a:lnRef idx="3">
            <a:schemeClr val="lt1"/>
          </a:lnRef>
          <a:fillRef idx="1">
            <a:schemeClr val="accent4"/>
          </a:fillRef>
          <a:effectRef idx="1">
            <a:schemeClr val="accent4"/>
          </a:effectRef>
          <a:fontRef idx="minor">
            <a:schemeClr val="lt1"/>
          </a:fontRef>
        </p:style>
        <p:txBody>
          <a:bodyPr lIns="91328" tIns="45664" rIns="91328" bIns="45664" rtlCol="0" anchor="ctr"/>
          <a:lstStyle/>
          <a:p>
            <a:pPr algn="ct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thật</a:t>
            </a:r>
            <a:endParaRPr lang="en-US" sz="2800" dirty="0">
              <a:solidFill>
                <a:schemeClr val="tx1"/>
              </a:solidFill>
              <a:latin typeface="Times New Roman" pitchFamily="18" charset="0"/>
              <a:cs typeface="Times New Roman" pitchFamily="18" charset="0"/>
            </a:endParaRPr>
          </a:p>
        </p:txBody>
      </p:sp>
      <p:cxnSp>
        <p:nvCxnSpPr>
          <p:cNvPr id="10" name="Curved Connector 9"/>
          <p:cNvCxnSpPr>
            <a:cxnSpLocks/>
            <a:endCxn id="31" idx="3"/>
          </p:cNvCxnSpPr>
          <p:nvPr/>
        </p:nvCxnSpPr>
        <p:spPr>
          <a:xfrm flipV="1">
            <a:off x="5490679" y="1462888"/>
            <a:ext cx="913934" cy="48635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8">
            <a:extLst>
              <a:ext uri="{FF2B5EF4-FFF2-40B4-BE49-F238E27FC236}">
                <a16:creationId xmlns:a16="http://schemas.microsoft.com/office/drawing/2014/main" id="{A6790805-3942-2F6D-78A0-AB7A800BD23B}"/>
              </a:ext>
            </a:extLst>
          </p:cNvPr>
          <p:cNvCxnSpPr>
            <a:cxnSpLocks/>
            <a:endCxn id="25" idx="0"/>
          </p:cNvCxnSpPr>
          <p:nvPr/>
        </p:nvCxnSpPr>
        <p:spPr>
          <a:xfrm rot="16200000" flipH="1">
            <a:off x="4425858" y="3230870"/>
            <a:ext cx="425452" cy="38407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2">
            <a:extLst>
              <a:ext uri="{FF2B5EF4-FFF2-40B4-BE49-F238E27FC236}">
                <a16:creationId xmlns:a16="http://schemas.microsoft.com/office/drawing/2014/main" id="{5B056E37-F89E-DFEE-C6B0-01A6AD718B8B}"/>
              </a:ext>
            </a:extLst>
          </p:cNvPr>
          <p:cNvGrpSpPr>
            <a:grpSpLocks/>
          </p:cNvGrpSpPr>
          <p:nvPr/>
        </p:nvGrpSpPr>
        <p:grpSpPr bwMode="auto">
          <a:xfrm>
            <a:off x="164798" y="123477"/>
            <a:ext cx="8943706" cy="4896545"/>
            <a:chOff x="1033" y="594"/>
            <a:chExt cx="10438" cy="7632"/>
          </a:xfrm>
        </p:grpSpPr>
        <p:sp>
          <p:nvSpPr>
            <p:cNvPr id="6" name="Freeform 3">
              <a:extLst>
                <a:ext uri="{FF2B5EF4-FFF2-40B4-BE49-F238E27FC236}">
                  <a16:creationId xmlns:a16="http://schemas.microsoft.com/office/drawing/2014/main" id="{AAFE4952-AB04-4F5C-761D-09223B29D7BF}"/>
                </a:ext>
              </a:extLst>
            </p:cNvPr>
            <p:cNvSpPr>
              <a:spLocks/>
            </p:cNvSpPr>
            <p:nvPr/>
          </p:nvSpPr>
          <p:spPr bwMode="auto">
            <a:xfrm>
              <a:off x="11205" y="1159"/>
              <a:ext cx="226" cy="163"/>
            </a:xfrm>
            <a:custGeom>
              <a:avLst/>
              <a:gdLst>
                <a:gd name="T0" fmla="*/ 32 w 73"/>
                <a:gd name="T1" fmla="*/ 105 h 105"/>
                <a:gd name="T2" fmla="*/ 32 w 73"/>
                <a:gd name="T3" fmla="*/ 13 h 105"/>
                <a:gd name="T4" fmla="*/ 0 w 73"/>
                <a:gd name="T5" fmla="*/ 13 h 105"/>
                <a:gd name="T6" fmla="*/ 0 w 73"/>
                <a:gd name="T7" fmla="*/ 0 h 105"/>
                <a:gd name="T8" fmla="*/ 73 w 73"/>
                <a:gd name="T9" fmla="*/ 0 h 105"/>
                <a:gd name="T10" fmla="*/ 73 w 73"/>
                <a:gd name="T11" fmla="*/ 13 h 105"/>
                <a:gd name="T12" fmla="*/ 45 w 73"/>
                <a:gd name="T13" fmla="*/ 13 h 105"/>
                <a:gd name="T14" fmla="*/ 45 w 73"/>
                <a:gd name="T15" fmla="*/ 105 h 105"/>
                <a:gd name="T16" fmla="*/ 32 w 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5">
                  <a:moveTo>
                    <a:pt x="32" y="105"/>
                  </a:moveTo>
                  <a:lnTo>
                    <a:pt x="32" y="13"/>
                  </a:lnTo>
                  <a:lnTo>
                    <a:pt x="0" y="13"/>
                  </a:lnTo>
                  <a:lnTo>
                    <a:pt x="0" y="0"/>
                  </a:lnTo>
                  <a:lnTo>
                    <a:pt x="73" y="0"/>
                  </a:lnTo>
                  <a:lnTo>
                    <a:pt x="73" y="13"/>
                  </a:lnTo>
                  <a:lnTo>
                    <a:pt x="45" y="13"/>
                  </a:lnTo>
                  <a:lnTo>
                    <a:pt x="45" y="105"/>
                  </a:lnTo>
                  <a:lnTo>
                    <a:pt x="32" y="105"/>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4">
              <a:extLst>
                <a:ext uri="{FF2B5EF4-FFF2-40B4-BE49-F238E27FC236}">
                  <a16:creationId xmlns:a16="http://schemas.microsoft.com/office/drawing/2014/main" id="{59650212-7452-E03F-B303-B3C0BFDB5DAA}"/>
                </a:ext>
              </a:extLst>
            </p:cNvPr>
            <p:cNvSpPr>
              <a:spLocks noEditPoints="1"/>
            </p:cNvSpPr>
            <p:nvPr/>
          </p:nvSpPr>
          <p:spPr bwMode="auto">
            <a:xfrm>
              <a:off x="1033" y="594"/>
              <a:ext cx="1626" cy="810"/>
            </a:xfrm>
            <a:custGeom>
              <a:avLst/>
              <a:gdLst>
                <a:gd name="T0" fmla="*/ 64 w 525"/>
                <a:gd name="T1" fmla="*/ 209 h 523"/>
                <a:gd name="T2" fmla="*/ 76 w 525"/>
                <a:gd name="T3" fmla="*/ 162 h 523"/>
                <a:gd name="T4" fmla="*/ 6 w 525"/>
                <a:gd name="T5" fmla="*/ 174 h 523"/>
                <a:gd name="T6" fmla="*/ 51 w 525"/>
                <a:gd name="T7" fmla="*/ 317 h 523"/>
                <a:gd name="T8" fmla="*/ 29 w 525"/>
                <a:gd name="T9" fmla="*/ 324 h 523"/>
                <a:gd name="T10" fmla="*/ 0 w 525"/>
                <a:gd name="T11" fmla="*/ 327 h 523"/>
                <a:gd name="T12" fmla="*/ 67 w 525"/>
                <a:gd name="T13" fmla="*/ 371 h 523"/>
                <a:gd name="T14" fmla="*/ 13 w 525"/>
                <a:gd name="T15" fmla="*/ 387 h 523"/>
                <a:gd name="T16" fmla="*/ 60 w 525"/>
                <a:gd name="T17" fmla="*/ 393 h 523"/>
                <a:gd name="T18" fmla="*/ 13 w 525"/>
                <a:gd name="T19" fmla="*/ 473 h 523"/>
                <a:gd name="T20" fmla="*/ 35 w 525"/>
                <a:gd name="T21" fmla="*/ 514 h 523"/>
                <a:gd name="T22" fmla="*/ 92 w 525"/>
                <a:gd name="T23" fmla="*/ 428 h 523"/>
                <a:gd name="T24" fmla="*/ 111 w 525"/>
                <a:gd name="T25" fmla="*/ 412 h 523"/>
                <a:gd name="T26" fmla="*/ 89 w 525"/>
                <a:gd name="T27" fmla="*/ 358 h 523"/>
                <a:gd name="T28" fmla="*/ 115 w 525"/>
                <a:gd name="T29" fmla="*/ 254 h 523"/>
                <a:gd name="T30" fmla="*/ 99 w 525"/>
                <a:gd name="T31" fmla="*/ 292 h 523"/>
                <a:gd name="T32" fmla="*/ 73 w 525"/>
                <a:gd name="T33" fmla="*/ 317 h 523"/>
                <a:gd name="T34" fmla="*/ 76 w 525"/>
                <a:gd name="T35" fmla="*/ 254 h 523"/>
                <a:gd name="T36" fmla="*/ 51 w 525"/>
                <a:gd name="T37" fmla="*/ 165 h 523"/>
                <a:gd name="T38" fmla="*/ 159 w 525"/>
                <a:gd name="T39" fmla="*/ 178 h 523"/>
                <a:gd name="T40" fmla="*/ 194 w 525"/>
                <a:gd name="T41" fmla="*/ 178 h 523"/>
                <a:gd name="T42" fmla="*/ 60 w 525"/>
                <a:gd name="T43" fmla="*/ 19 h 523"/>
                <a:gd name="T44" fmla="*/ 86 w 525"/>
                <a:gd name="T45" fmla="*/ 73 h 523"/>
                <a:gd name="T46" fmla="*/ 0 w 525"/>
                <a:gd name="T47" fmla="*/ 82 h 523"/>
                <a:gd name="T48" fmla="*/ 0 w 525"/>
                <a:gd name="T49" fmla="*/ 9 h 523"/>
                <a:gd name="T50" fmla="*/ 115 w 525"/>
                <a:gd name="T51" fmla="*/ 130 h 523"/>
                <a:gd name="T52" fmla="*/ 102 w 525"/>
                <a:gd name="T53" fmla="*/ 216 h 523"/>
                <a:gd name="T54" fmla="*/ 111 w 525"/>
                <a:gd name="T55" fmla="*/ 162 h 523"/>
                <a:gd name="T56" fmla="*/ 204 w 525"/>
                <a:gd name="T57" fmla="*/ 124 h 523"/>
                <a:gd name="T58" fmla="*/ 197 w 525"/>
                <a:gd name="T59" fmla="*/ 89 h 523"/>
                <a:gd name="T60" fmla="*/ 60 w 525"/>
                <a:gd name="T61" fmla="*/ 105 h 523"/>
                <a:gd name="T62" fmla="*/ 13 w 525"/>
                <a:gd name="T63" fmla="*/ 133 h 523"/>
                <a:gd name="T64" fmla="*/ 95 w 525"/>
                <a:gd name="T65" fmla="*/ 127 h 523"/>
                <a:gd name="T66" fmla="*/ 121 w 525"/>
                <a:gd name="T67" fmla="*/ 13 h 523"/>
                <a:gd name="T68" fmla="*/ 130 w 525"/>
                <a:gd name="T69" fmla="*/ 47 h 523"/>
                <a:gd name="T70" fmla="*/ 111 w 525"/>
                <a:gd name="T71" fmla="*/ 92 h 523"/>
                <a:gd name="T72" fmla="*/ 92 w 525"/>
                <a:gd name="T73" fmla="*/ 111 h 523"/>
                <a:gd name="T74" fmla="*/ 194 w 525"/>
                <a:gd name="T75" fmla="*/ 47 h 523"/>
                <a:gd name="T76" fmla="*/ 188 w 525"/>
                <a:gd name="T77" fmla="*/ 86 h 523"/>
                <a:gd name="T78" fmla="*/ 150 w 525"/>
                <a:gd name="T79" fmla="*/ 41 h 523"/>
                <a:gd name="T80" fmla="*/ 229 w 525"/>
                <a:gd name="T81" fmla="*/ 3 h 523"/>
                <a:gd name="T82" fmla="*/ 350 w 525"/>
                <a:gd name="T83" fmla="*/ 28 h 523"/>
                <a:gd name="T84" fmla="*/ 302 w 525"/>
                <a:gd name="T85" fmla="*/ 19 h 523"/>
                <a:gd name="T86" fmla="*/ 366 w 525"/>
                <a:gd name="T87" fmla="*/ 28 h 523"/>
                <a:gd name="T88" fmla="*/ 388 w 525"/>
                <a:gd name="T89" fmla="*/ 38 h 523"/>
                <a:gd name="T90" fmla="*/ 408 w 525"/>
                <a:gd name="T91" fmla="*/ 16 h 523"/>
                <a:gd name="T92" fmla="*/ 417 w 525"/>
                <a:gd name="T93" fmla="*/ 60 h 523"/>
                <a:gd name="T94" fmla="*/ 522 w 525"/>
                <a:gd name="T95" fmla="*/ 3 h 523"/>
                <a:gd name="T96" fmla="*/ 439 w 525"/>
                <a:gd name="T97" fmla="*/ 70 h 523"/>
                <a:gd name="T98" fmla="*/ 430 w 525"/>
                <a:gd name="T99" fmla="*/ 114 h 523"/>
                <a:gd name="T100" fmla="*/ 401 w 525"/>
                <a:gd name="T101" fmla="*/ 82 h 523"/>
                <a:gd name="T102" fmla="*/ 325 w 525"/>
                <a:gd name="T103" fmla="*/ 120 h 523"/>
                <a:gd name="T104" fmla="*/ 245 w 525"/>
                <a:gd name="T105" fmla="*/ 92 h 523"/>
                <a:gd name="T106" fmla="*/ 331 w 525"/>
                <a:gd name="T107" fmla="*/ 101 h 523"/>
                <a:gd name="T108" fmla="*/ 245 w 525"/>
                <a:gd name="T109" fmla="*/ 51 h 523"/>
                <a:gd name="T110" fmla="*/ 191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184"/>
                  </a:moveTo>
                  <a:lnTo>
                    <a:pt x="54" y="184"/>
                  </a:lnTo>
                  <a:lnTo>
                    <a:pt x="51" y="187"/>
                  </a:lnTo>
                  <a:lnTo>
                    <a:pt x="48" y="193"/>
                  </a:lnTo>
                  <a:lnTo>
                    <a:pt x="48" y="200"/>
                  </a:lnTo>
                  <a:lnTo>
                    <a:pt x="51" y="206"/>
                  </a:lnTo>
                  <a:lnTo>
                    <a:pt x="57" y="209"/>
                  </a:lnTo>
                  <a:lnTo>
                    <a:pt x="64" y="209"/>
                  </a:lnTo>
                  <a:lnTo>
                    <a:pt x="73" y="203"/>
                  </a:lnTo>
                  <a:lnTo>
                    <a:pt x="80" y="200"/>
                  </a:lnTo>
                  <a:lnTo>
                    <a:pt x="83" y="193"/>
                  </a:lnTo>
                  <a:lnTo>
                    <a:pt x="86" y="187"/>
                  </a:lnTo>
                  <a:lnTo>
                    <a:pt x="86" y="178"/>
                  </a:lnTo>
                  <a:lnTo>
                    <a:pt x="86" y="171"/>
                  </a:lnTo>
                  <a:lnTo>
                    <a:pt x="83" y="165"/>
                  </a:lnTo>
                  <a:lnTo>
                    <a:pt x="76" y="162"/>
                  </a:lnTo>
                  <a:lnTo>
                    <a:pt x="70" y="155"/>
                  </a:lnTo>
                  <a:lnTo>
                    <a:pt x="60" y="152"/>
                  </a:lnTo>
                  <a:lnTo>
                    <a:pt x="51" y="149"/>
                  </a:lnTo>
                  <a:lnTo>
                    <a:pt x="41" y="149"/>
                  </a:lnTo>
                  <a:lnTo>
                    <a:pt x="32" y="152"/>
                  </a:lnTo>
                  <a:lnTo>
                    <a:pt x="22" y="159"/>
                  </a:lnTo>
                  <a:lnTo>
                    <a:pt x="16" y="165"/>
                  </a:lnTo>
                  <a:lnTo>
                    <a:pt x="6" y="174"/>
                  </a:lnTo>
                  <a:lnTo>
                    <a:pt x="3" y="184"/>
                  </a:lnTo>
                  <a:lnTo>
                    <a:pt x="0" y="200"/>
                  </a:lnTo>
                  <a:lnTo>
                    <a:pt x="0" y="216"/>
                  </a:lnTo>
                  <a:lnTo>
                    <a:pt x="3" y="228"/>
                  </a:lnTo>
                  <a:lnTo>
                    <a:pt x="6" y="241"/>
                  </a:lnTo>
                  <a:lnTo>
                    <a:pt x="19" y="260"/>
                  </a:lnTo>
                  <a:lnTo>
                    <a:pt x="32" y="282"/>
                  </a:lnTo>
                  <a:lnTo>
                    <a:pt x="51" y="317"/>
                  </a:lnTo>
                  <a:lnTo>
                    <a:pt x="67" y="352"/>
                  </a:lnTo>
                  <a:lnTo>
                    <a:pt x="51" y="355"/>
                  </a:lnTo>
                  <a:lnTo>
                    <a:pt x="35" y="352"/>
                  </a:lnTo>
                  <a:lnTo>
                    <a:pt x="29" y="349"/>
                  </a:lnTo>
                  <a:lnTo>
                    <a:pt x="22" y="343"/>
                  </a:lnTo>
                  <a:lnTo>
                    <a:pt x="19" y="336"/>
                  </a:lnTo>
                  <a:lnTo>
                    <a:pt x="19" y="327"/>
                  </a:lnTo>
                  <a:lnTo>
                    <a:pt x="29" y="324"/>
                  </a:lnTo>
                  <a:lnTo>
                    <a:pt x="32" y="317"/>
                  </a:lnTo>
                  <a:lnTo>
                    <a:pt x="32" y="308"/>
                  </a:lnTo>
                  <a:lnTo>
                    <a:pt x="25" y="301"/>
                  </a:lnTo>
                  <a:lnTo>
                    <a:pt x="19" y="298"/>
                  </a:lnTo>
                  <a:lnTo>
                    <a:pt x="13" y="298"/>
                  </a:lnTo>
                  <a:lnTo>
                    <a:pt x="6" y="305"/>
                  </a:lnTo>
                  <a:lnTo>
                    <a:pt x="0" y="314"/>
                  </a:lnTo>
                  <a:lnTo>
                    <a:pt x="0" y="327"/>
                  </a:lnTo>
                  <a:lnTo>
                    <a:pt x="0" y="343"/>
                  </a:lnTo>
                  <a:lnTo>
                    <a:pt x="6" y="352"/>
                  </a:lnTo>
                  <a:lnTo>
                    <a:pt x="16" y="358"/>
                  </a:lnTo>
                  <a:lnTo>
                    <a:pt x="29" y="365"/>
                  </a:lnTo>
                  <a:lnTo>
                    <a:pt x="41" y="368"/>
                  </a:lnTo>
                  <a:lnTo>
                    <a:pt x="54" y="368"/>
                  </a:lnTo>
                  <a:lnTo>
                    <a:pt x="67" y="365"/>
                  </a:lnTo>
                  <a:lnTo>
                    <a:pt x="67" y="371"/>
                  </a:lnTo>
                  <a:lnTo>
                    <a:pt x="70" y="374"/>
                  </a:lnTo>
                  <a:lnTo>
                    <a:pt x="57" y="381"/>
                  </a:lnTo>
                  <a:lnTo>
                    <a:pt x="48" y="384"/>
                  </a:lnTo>
                  <a:lnTo>
                    <a:pt x="38" y="387"/>
                  </a:lnTo>
                  <a:lnTo>
                    <a:pt x="25" y="384"/>
                  </a:lnTo>
                  <a:lnTo>
                    <a:pt x="22" y="384"/>
                  </a:lnTo>
                  <a:lnTo>
                    <a:pt x="16" y="384"/>
                  </a:lnTo>
                  <a:lnTo>
                    <a:pt x="13" y="387"/>
                  </a:lnTo>
                  <a:lnTo>
                    <a:pt x="9" y="390"/>
                  </a:lnTo>
                  <a:lnTo>
                    <a:pt x="9" y="397"/>
                  </a:lnTo>
                  <a:lnTo>
                    <a:pt x="13" y="400"/>
                  </a:lnTo>
                  <a:lnTo>
                    <a:pt x="16" y="403"/>
                  </a:lnTo>
                  <a:lnTo>
                    <a:pt x="19" y="406"/>
                  </a:lnTo>
                  <a:lnTo>
                    <a:pt x="35" y="409"/>
                  </a:lnTo>
                  <a:lnTo>
                    <a:pt x="48" y="403"/>
                  </a:lnTo>
                  <a:lnTo>
                    <a:pt x="60" y="393"/>
                  </a:lnTo>
                  <a:lnTo>
                    <a:pt x="70" y="384"/>
                  </a:lnTo>
                  <a:lnTo>
                    <a:pt x="67" y="393"/>
                  </a:lnTo>
                  <a:lnTo>
                    <a:pt x="64" y="406"/>
                  </a:lnTo>
                  <a:lnTo>
                    <a:pt x="60" y="416"/>
                  </a:lnTo>
                  <a:lnTo>
                    <a:pt x="54" y="425"/>
                  </a:lnTo>
                  <a:lnTo>
                    <a:pt x="41" y="441"/>
                  </a:lnTo>
                  <a:lnTo>
                    <a:pt x="25" y="457"/>
                  </a:lnTo>
                  <a:lnTo>
                    <a:pt x="13" y="473"/>
                  </a:lnTo>
                  <a:lnTo>
                    <a:pt x="3" y="492"/>
                  </a:lnTo>
                  <a:lnTo>
                    <a:pt x="0" y="501"/>
                  </a:lnTo>
                  <a:lnTo>
                    <a:pt x="0" y="511"/>
                  </a:lnTo>
                  <a:lnTo>
                    <a:pt x="3" y="517"/>
                  </a:lnTo>
                  <a:lnTo>
                    <a:pt x="9" y="520"/>
                  </a:lnTo>
                  <a:lnTo>
                    <a:pt x="16" y="523"/>
                  </a:lnTo>
                  <a:lnTo>
                    <a:pt x="25" y="520"/>
                  </a:lnTo>
                  <a:lnTo>
                    <a:pt x="35" y="514"/>
                  </a:lnTo>
                  <a:lnTo>
                    <a:pt x="45" y="504"/>
                  </a:lnTo>
                  <a:lnTo>
                    <a:pt x="54" y="485"/>
                  </a:lnTo>
                  <a:lnTo>
                    <a:pt x="64" y="460"/>
                  </a:lnTo>
                  <a:lnTo>
                    <a:pt x="70" y="435"/>
                  </a:lnTo>
                  <a:lnTo>
                    <a:pt x="76" y="409"/>
                  </a:lnTo>
                  <a:lnTo>
                    <a:pt x="80" y="416"/>
                  </a:lnTo>
                  <a:lnTo>
                    <a:pt x="86" y="425"/>
                  </a:lnTo>
                  <a:lnTo>
                    <a:pt x="92" y="428"/>
                  </a:lnTo>
                  <a:lnTo>
                    <a:pt x="102" y="431"/>
                  </a:lnTo>
                  <a:lnTo>
                    <a:pt x="108" y="431"/>
                  </a:lnTo>
                  <a:lnTo>
                    <a:pt x="111" y="431"/>
                  </a:lnTo>
                  <a:lnTo>
                    <a:pt x="115" y="428"/>
                  </a:lnTo>
                  <a:lnTo>
                    <a:pt x="115" y="425"/>
                  </a:lnTo>
                  <a:lnTo>
                    <a:pt x="115" y="419"/>
                  </a:lnTo>
                  <a:lnTo>
                    <a:pt x="115" y="416"/>
                  </a:lnTo>
                  <a:lnTo>
                    <a:pt x="111" y="412"/>
                  </a:lnTo>
                  <a:lnTo>
                    <a:pt x="108" y="412"/>
                  </a:lnTo>
                  <a:lnTo>
                    <a:pt x="99" y="409"/>
                  </a:lnTo>
                  <a:lnTo>
                    <a:pt x="89" y="403"/>
                  </a:lnTo>
                  <a:lnTo>
                    <a:pt x="83" y="397"/>
                  </a:lnTo>
                  <a:lnTo>
                    <a:pt x="76" y="390"/>
                  </a:lnTo>
                  <a:lnTo>
                    <a:pt x="76" y="374"/>
                  </a:lnTo>
                  <a:lnTo>
                    <a:pt x="76" y="362"/>
                  </a:lnTo>
                  <a:lnTo>
                    <a:pt x="89" y="358"/>
                  </a:lnTo>
                  <a:lnTo>
                    <a:pt x="99" y="355"/>
                  </a:lnTo>
                  <a:lnTo>
                    <a:pt x="105" y="349"/>
                  </a:lnTo>
                  <a:lnTo>
                    <a:pt x="111" y="339"/>
                  </a:lnTo>
                  <a:lnTo>
                    <a:pt x="124" y="324"/>
                  </a:lnTo>
                  <a:lnTo>
                    <a:pt x="127" y="305"/>
                  </a:lnTo>
                  <a:lnTo>
                    <a:pt x="127" y="282"/>
                  </a:lnTo>
                  <a:lnTo>
                    <a:pt x="118" y="263"/>
                  </a:lnTo>
                  <a:lnTo>
                    <a:pt x="115" y="254"/>
                  </a:lnTo>
                  <a:lnTo>
                    <a:pt x="105" y="244"/>
                  </a:lnTo>
                  <a:lnTo>
                    <a:pt x="95" y="238"/>
                  </a:lnTo>
                  <a:lnTo>
                    <a:pt x="86" y="228"/>
                  </a:lnTo>
                  <a:lnTo>
                    <a:pt x="92" y="241"/>
                  </a:lnTo>
                  <a:lnTo>
                    <a:pt x="95" y="257"/>
                  </a:lnTo>
                  <a:lnTo>
                    <a:pt x="95" y="270"/>
                  </a:lnTo>
                  <a:lnTo>
                    <a:pt x="92" y="282"/>
                  </a:lnTo>
                  <a:lnTo>
                    <a:pt x="99" y="292"/>
                  </a:lnTo>
                  <a:lnTo>
                    <a:pt x="105" y="298"/>
                  </a:lnTo>
                  <a:lnTo>
                    <a:pt x="108" y="311"/>
                  </a:lnTo>
                  <a:lnTo>
                    <a:pt x="105" y="320"/>
                  </a:lnTo>
                  <a:lnTo>
                    <a:pt x="102" y="330"/>
                  </a:lnTo>
                  <a:lnTo>
                    <a:pt x="95" y="339"/>
                  </a:lnTo>
                  <a:lnTo>
                    <a:pt x="89" y="346"/>
                  </a:lnTo>
                  <a:lnTo>
                    <a:pt x="76" y="349"/>
                  </a:lnTo>
                  <a:lnTo>
                    <a:pt x="73" y="317"/>
                  </a:lnTo>
                  <a:lnTo>
                    <a:pt x="64" y="285"/>
                  </a:lnTo>
                  <a:lnTo>
                    <a:pt x="54" y="260"/>
                  </a:lnTo>
                  <a:lnTo>
                    <a:pt x="41" y="235"/>
                  </a:lnTo>
                  <a:lnTo>
                    <a:pt x="51" y="244"/>
                  </a:lnTo>
                  <a:lnTo>
                    <a:pt x="64" y="254"/>
                  </a:lnTo>
                  <a:lnTo>
                    <a:pt x="73" y="263"/>
                  </a:lnTo>
                  <a:lnTo>
                    <a:pt x="83" y="276"/>
                  </a:lnTo>
                  <a:lnTo>
                    <a:pt x="76" y="254"/>
                  </a:lnTo>
                  <a:lnTo>
                    <a:pt x="67" y="235"/>
                  </a:lnTo>
                  <a:lnTo>
                    <a:pt x="51" y="219"/>
                  </a:lnTo>
                  <a:lnTo>
                    <a:pt x="25" y="200"/>
                  </a:lnTo>
                  <a:lnTo>
                    <a:pt x="25" y="187"/>
                  </a:lnTo>
                  <a:lnTo>
                    <a:pt x="29" y="178"/>
                  </a:lnTo>
                  <a:lnTo>
                    <a:pt x="35" y="171"/>
                  </a:lnTo>
                  <a:lnTo>
                    <a:pt x="41" y="168"/>
                  </a:lnTo>
                  <a:lnTo>
                    <a:pt x="51" y="165"/>
                  </a:lnTo>
                  <a:lnTo>
                    <a:pt x="60" y="171"/>
                  </a:lnTo>
                  <a:lnTo>
                    <a:pt x="64" y="178"/>
                  </a:lnTo>
                  <a:lnTo>
                    <a:pt x="64" y="184"/>
                  </a:lnTo>
                  <a:close/>
                  <a:moveTo>
                    <a:pt x="127" y="124"/>
                  </a:moveTo>
                  <a:lnTo>
                    <a:pt x="127" y="127"/>
                  </a:lnTo>
                  <a:lnTo>
                    <a:pt x="137" y="149"/>
                  </a:lnTo>
                  <a:lnTo>
                    <a:pt x="150" y="165"/>
                  </a:lnTo>
                  <a:lnTo>
                    <a:pt x="159" y="178"/>
                  </a:lnTo>
                  <a:lnTo>
                    <a:pt x="169" y="187"/>
                  </a:lnTo>
                  <a:lnTo>
                    <a:pt x="178" y="193"/>
                  </a:lnTo>
                  <a:lnTo>
                    <a:pt x="185" y="197"/>
                  </a:lnTo>
                  <a:lnTo>
                    <a:pt x="191" y="197"/>
                  </a:lnTo>
                  <a:lnTo>
                    <a:pt x="197" y="193"/>
                  </a:lnTo>
                  <a:lnTo>
                    <a:pt x="197" y="190"/>
                  </a:lnTo>
                  <a:lnTo>
                    <a:pt x="197" y="184"/>
                  </a:lnTo>
                  <a:lnTo>
                    <a:pt x="194" y="178"/>
                  </a:lnTo>
                  <a:lnTo>
                    <a:pt x="191" y="168"/>
                  </a:lnTo>
                  <a:lnTo>
                    <a:pt x="181" y="159"/>
                  </a:lnTo>
                  <a:lnTo>
                    <a:pt x="169" y="146"/>
                  </a:lnTo>
                  <a:lnTo>
                    <a:pt x="150" y="136"/>
                  </a:lnTo>
                  <a:lnTo>
                    <a:pt x="127" y="127"/>
                  </a:lnTo>
                  <a:lnTo>
                    <a:pt x="127" y="124"/>
                  </a:lnTo>
                  <a:close/>
                  <a:moveTo>
                    <a:pt x="54" y="35"/>
                  </a:moveTo>
                  <a:lnTo>
                    <a:pt x="60" y="19"/>
                  </a:lnTo>
                  <a:lnTo>
                    <a:pt x="70" y="6"/>
                  </a:lnTo>
                  <a:lnTo>
                    <a:pt x="83" y="0"/>
                  </a:lnTo>
                  <a:lnTo>
                    <a:pt x="102" y="0"/>
                  </a:lnTo>
                  <a:lnTo>
                    <a:pt x="92" y="19"/>
                  </a:lnTo>
                  <a:lnTo>
                    <a:pt x="89" y="38"/>
                  </a:lnTo>
                  <a:lnTo>
                    <a:pt x="89" y="54"/>
                  </a:lnTo>
                  <a:lnTo>
                    <a:pt x="95" y="70"/>
                  </a:lnTo>
                  <a:lnTo>
                    <a:pt x="86" y="73"/>
                  </a:lnTo>
                  <a:lnTo>
                    <a:pt x="80" y="79"/>
                  </a:lnTo>
                  <a:lnTo>
                    <a:pt x="73" y="86"/>
                  </a:lnTo>
                  <a:lnTo>
                    <a:pt x="73" y="95"/>
                  </a:lnTo>
                  <a:lnTo>
                    <a:pt x="54" y="89"/>
                  </a:lnTo>
                  <a:lnTo>
                    <a:pt x="38" y="89"/>
                  </a:lnTo>
                  <a:lnTo>
                    <a:pt x="19" y="92"/>
                  </a:lnTo>
                  <a:lnTo>
                    <a:pt x="0" y="98"/>
                  </a:lnTo>
                  <a:lnTo>
                    <a:pt x="0" y="82"/>
                  </a:lnTo>
                  <a:lnTo>
                    <a:pt x="6" y="70"/>
                  </a:lnTo>
                  <a:lnTo>
                    <a:pt x="19" y="60"/>
                  </a:lnTo>
                  <a:lnTo>
                    <a:pt x="35" y="54"/>
                  </a:lnTo>
                  <a:lnTo>
                    <a:pt x="19" y="44"/>
                  </a:lnTo>
                  <a:lnTo>
                    <a:pt x="6" y="32"/>
                  </a:lnTo>
                  <a:lnTo>
                    <a:pt x="3" y="25"/>
                  </a:lnTo>
                  <a:lnTo>
                    <a:pt x="0" y="16"/>
                  </a:lnTo>
                  <a:lnTo>
                    <a:pt x="0" y="9"/>
                  </a:lnTo>
                  <a:lnTo>
                    <a:pt x="0" y="0"/>
                  </a:lnTo>
                  <a:lnTo>
                    <a:pt x="9" y="0"/>
                  </a:lnTo>
                  <a:lnTo>
                    <a:pt x="16" y="0"/>
                  </a:lnTo>
                  <a:lnTo>
                    <a:pt x="25" y="3"/>
                  </a:lnTo>
                  <a:lnTo>
                    <a:pt x="32" y="6"/>
                  </a:lnTo>
                  <a:lnTo>
                    <a:pt x="45" y="19"/>
                  </a:lnTo>
                  <a:lnTo>
                    <a:pt x="54" y="35"/>
                  </a:lnTo>
                  <a:close/>
                  <a:moveTo>
                    <a:pt x="115" y="130"/>
                  </a:moveTo>
                  <a:lnTo>
                    <a:pt x="124" y="149"/>
                  </a:lnTo>
                  <a:lnTo>
                    <a:pt x="130" y="168"/>
                  </a:lnTo>
                  <a:lnTo>
                    <a:pt x="130" y="181"/>
                  </a:lnTo>
                  <a:lnTo>
                    <a:pt x="127" y="190"/>
                  </a:lnTo>
                  <a:lnTo>
                    <a:pt x="124" y="203"/>
                  </a:lnTo>
                  <a:lnTo>
                    <a:pt x="115" y="209"/>
                  </a:lnTo>
                  <a:lnTo>
                    <a:pt x="108" y="216"/>
                  </a:lnTo>
                  <a:lnTo>
                    <a:pt x="102" y="216"/>
                  </a:lnTo>
                  <a:lnTo>
                    <a:pt x="99" y="212"/>
                  </a:lnTo>
                  <a:lnTo>
                    <a:pt x="92" y="209"/>
                  </a:lnTo>
                  <a:lnTo>
                    <a:pt x="92" y="206"/>
                  </a:lnTo>
                  <a:lnTo>
                    <a:pt x="89" y="200"/>
                  </a:lnTo>
                  <a:lnTo>
                    <a:pt x="92" y="193"/>
                  </a:lnTo>
                  <a:lnTo>
                    <a:pt x="95" y="190"/>
                  </a:lnTo>
                  <a:lnTo>
                    <a:pt x="105" y="178"/>
                  </a:lnTo>
                  <a:lnTo>
                    <a:pt x="111" y="162"/>
                  </a:lnTo>
                  <a:lnTo>
                    <a:pt x="115" y="149"/>
                  </a:lnTo>
                  <a:lnTo>
                    <a:pt x="115" y="130"/>
                  </a:lnTo>
                  <a:close/>
                  <a:moveTo>
                    <a:pt x="134" y="114"/>
                  </a:moveTo>
                  <a:lnTo>
                    <a:pt x="150" y="124"/>
                  </a:lnTo>
                  <a:lnTo>
                    <a:pt x="172" y="130"/>
                  </a:lnTo>
                  <a:lnTo>
                    <a:pt x="181" y="130"/>
                  </a:lnTo>
                  <a:lnTo>
                    <a:pt x="194" y="127"/>
                  </a:lnTo>
                  <a:lnTo>
                    <a:pt x="204" y="124"/>
                  </a:lnTo>
                  <a:lnTo>
                    <a:pt x="213" y="114"/>
                  </a:lnTo>
                  <a:lnTo>
                    <a:pt x="216" y="108"/>
                  </a:lnTo>
                  <a:lnTo>
                    <a:pt x="216" y="101"/>
                  </a:lnTo>
                  <a:lnTo>
                    <a:pt x="216" y="95"/>
                  </a:lnTo>
                  <a:lnTo>
                    <a:pt x="213" y="92"/>
                  </a:lnTo>
                  <a:lnTo>
                    <a:pt x="207" y="89"/>
                  </a:lnTo>
                  <a:lnTo>
                    <a:pt x="201" y="89"/>
                  </a:lnTo>
                  <a:lnTo>
                    <a:pt x="197" y="89"/>
                  </a:lnTo>
                  <a:lnTo>
                    <a:pt x="191" y="95"/>
                  </a:lnTo>
                  <a:lnTo>
                    <a:pt x="178" y="105"/>
                  </a:lnTo>
                  <a:lnTo>
                    <a:pt x="166" y="111"/>
                  </a:lnTo>
                  <a:lnTo>
                    <a:pt x="150" y="111"/>
                  </a:lnTo>
                  <a:lnTo>
                    <a:pt x="134" y="114"/>
                  </a:lnTo>
                  <a:close/>
                  <a:moveTo>
                    <a:pt x="95" y="127"/>
                  </a:moveTo>
                  <a:lnTo>
                    <a:pt x="80" y="114"/>
                  </a:lnTo>
                  <a:lnTo>
                    <a:pt x="60" y="105"/>
                  </a:lnTo>
                  <a:lnTo>
                    <a:pt x="51" y="101"/>
                  </a:lnTo>
                  <a:lnTo>
                    <a:pt x="38" y="101"/>
                  </a:lnTo>
                  <a:lnTo>
                    <a:pt x="25" y="105"/>
                  </a:lnTo>
                  <a:lnTo>
                    <a:pt x="16" y="111"/>
                  </a:lnTo>
                  <a:lnTo>
                    <a:pt x="13" y="117"/>
                  </a:lnTo>
                  <a:lnTo>
                    <a:pt x="9" y="124"/>
                  </a:lnTo>
                  <a:lnTo>
                    <a:pt x="9" y="130"/>
                  </a:lnTo>
                  <a:lnTo>
                    <a:pt x="13" y="133"/>
                  </a:lnTo>
                  <a:lnTo>
                    <a:pt x="19" y="136"/>
                  </a:lnTo>
                  <a:lnTo>
                    <a:pt x="22" y="139"/>
                  </a:lnTo>
                  <a:lnTo>
                    <a:pt x="29" y="139"/>
                  </a:lnTo>
                  <a:lnTo>
                    <a:pt x="35" y="136"/>
                  </a:lnTo>
                  <a:lnTo>
                    <a:pt x="48" y="127"/>
                  </a:lnTo>
                  <a:lnTo>
                    <a:pt x="64" y="124"/>
                  </a:lnTo>
                  <a:lnTo>
                    <a:pt x="80" y="127"/>
                  </a:lnTo>
                  <a:lnTo>
                    <a:pt x="95" y="127"/>
                  </a:lnTo>
                  <a:close/>
                  <a:moveTo>
                    <a:pt x="130" y="95"/>
                  </a:moveTo>
                  <a:lnTo>
                    <a:pt x="115" y="79"/>
                  </a:lnTo>
                  <a:lnTo>
                    <a:pt x="105" y="60"/>
                  </a:lnTo>
                  <a:lnTo>
                    <a:pt x="105" y="47"/>
                  </a:lnTo>
                  <a:lnTo>
                    <a:pt x="105" y="38"/>
                  </a:lnTo>
                  <a:lnTo>
                    <a:pt x="108" y="25"/>
                  </a:lnTo>
                  <a:lnTo>
                    <a:pt x="115" y="16"/>
                  </a:lnTo>
                  <a:lnTo>
                    <a:pt x="121" y="13"/>
                  </a:lnTo>
                  <a:lnTo>
                    <a:pt x="124" y="9"/>
                  </a:lnTo>
                  <a:lnTo>
                    <a:pt x="130" y="9"/>
                  </a:lnTo>
                  <a:lnTo>
                    <a:pt x="137" y="13"/>
                  </a:lnTo>
                  <a:lnTo>
                    <a:pt x="140" y="16"/>
                  </a:lnTo>
                  <a:lnTo>
                    <a:pt x="140" y="22"/>
                  </a:lnTo>
                  <a:lnTo>
                    <a:pt x="140" y="28"/>
                  </a:lnTo>
                  <a:lnTo>
                    <a:pt x="137" y="35"/>
                  </a:lnTo>
                  <a:lnTo>
                    <a:pt x="130" y="47"/>
                  </a:lnTo>
                  <a:lnTo>
                    <a:pt x="127" y="63"/>
                  </a:lnTo>
                  <a:lnTo>
                    <a:pt x="127" y="79"/>
                  </a:lnTo>
                  <a:lnTo>
                    <a:pt x="130" y="95"/>
                  </a:lnTo>
                  <a:close/>
                  <a:moveTo>
                    <a:pt x="92" y="92"/>
                  </a:moveTo>
                  <a:lnTo>
                    <a:pt x="95" y="89"/>
                  </a:lnTo>
                  <a:lnTo>
                    <a:pt x="102" y="86"/>
                  </a:lnTo>
                  <a:lnTo>
                    <a:pt x="105" y="89"/>
                  </a:lnTo>
                  <a:lnTo>
                    <a:pt x="111" y="92"/>
                  </a:lnTo>
                  <a:lnTo>
                    <a:pt x="115" y="95"/>
                  </a:lnTo>
                  <a:lnTo>
                    <a:pt x="115" y="101"/>
                  </a:lnTo>
                  <a:lnTo>
                    <a:pt x="115" y="105"/>
                  </a:lnTo>
                  <a:lnTo>
                    <a:pt x="111" y="111"/>
                  </a:lnTo>
                  <a:lnTo>
                    <a:pt x="105" y="114"/>
                  </a:lnTo>
                  <a:lnTo>
                    <a:pt x="102" y="114"/>
                  </a:lnTo>
                  <a:lnTo>
                    <a:pt x="95" y="114"/>
                  </a:lnTo>
                  <a:lnTo>
                    <a:pt x="92" y="111"/>
                  </a:lnTo>
                  <a:lnTo>
                    <a:pt x="89" y="105"/>
                  </a:lnTo>
                  <a:lnTo>
                    <a:pt x="86" y="101"/>
                  </a:lnTo>
                  <a:lnTo>
                    <a:pt x="89" y="95"/>
                  </a:lnTo>
                  <a:lnTo>
                    <a:pt x="92" y="92"/>
                  </a:lnTo>
                  <a:close/>
                  <a:moveTo>
                    <a:pt x="185" y="63"/>
                  </a:moveTo>
                  <a:lnTo>
                    <a:pt x="188" y="54"/>
                  </a:lnTo>
                  <a:lnTo>
                    <a:pt x="191" y="51"/>
                  </a:lnTo>
                  <a:lnTo>
                    <a:pt x="194" y="47"/>
                  </a:lnTo>
                  <a:lnTo>
                    <a:pt x="201" y="47"/>
                  </a:lnTo>
                  <a:lnTo>
                    <a:pt x="207" y="51"/>
                  </a:lnTo>
                  <a:lnTo>
                    <a:pt x="210" y="57"/>
                  </a:lnTo>
                  <a:lnTo>
                    <a:pt x="210" y="63"/>
                  </a:lnTo>
                  <a:lnTo>
                    <a:pt x="204" y="73"/>
                  </a:lnTo>
                  <a:lnTo>
                    <a:pt x="201" y="79"/>
                  </a:lnTo>
                  <a:lnTo>
                    <a:pt x="194" y="82"/>
                  </a:lnTo>
                  <a:lnTo>
                    <a:pt x="188" y="86"/>
                  </a:lnTo>
                  <a:lnTo>
                    <a:pt x="181" y="86"/>
                  </a:lnTo>
                  <a:lnTo>
                    <a:pt x="175" y="82"/>
                  </a:lnTo>
                  <a:lnTo>
                    <a:pt x="169" y="82"/>
                  </a:lnTo>
                  <a:lnTo>
                    <a:pt x="162" y="76"/>
                  </a:lnTo>
                  <a:lnTo>
                    <a:pt x="156" y="70"/>
                  </a:lnTo>
                  <a:lnTo>
                    <a:pt x="153" y="60"/>
                  </a:lnTo>
                  <a:lnTo>
                    <a:pt x="150" y="51"/>
                  </a:lnTo>
                  <a:lnTo>
                    <a:pt x="150" y="41"/>
                  </a:lnTo>
                  <a:lnTo>
                    <a:pt x="153" y="32"/>
                  </a:lnTo>
                  <a:lnTo>
                    <a:pt x="159" y="22"/>
                  </a:lnTo>
                  <a:lnTo>
                    <a:pt x="166" y="16"/>
                  </a:lnTo>
                  <a:lnTo>
                    <a:pt x="175" y="6"/>
                  </a:lnTo>
                  <a:lnTo>
                    <a:pt x="185" y="3"/>
                  </a:lnTo>
                  <a:lnTo>
                    <a:pt x="204" y="0"/>
                  </a:lnTo>
                  <a:lnTo>
                    <a:pt x="216" y="0"/>
                  </a:lnTo>
                  <a:lnTo>
                    <a:pt x="229" y="3"/>
                  </a:lnTo>
                  <a:lnTo>
                    <a:pt x="242" y="6"/>
                  </a:lnTo>
                  <a:lnTo>
                    <a:pt x="264" y="19"/>
                  </a:lnTo>
                  <a:lnTo>
                    <a:pt x="283" y="32"/>
                  </a:lnTo>
                  <a:lnTo>
                    <a:pt x="318" y="51"/>
                  </a:lnTo>
                  <a:lnTo>
                    <a:pt x="357" y="63"/>
                  </a:lnTo>
                  <a:lnTo>
                    <a:pt x="360" y="51"/>
                  </a:lnTo>
                  <a:lnTo>
                    <a:pt x="353" y="35"/>
                  </a:lnTo>
                  <a:lnTo>
                    <a:pt x="350" y="28"/>
                  </a:lnTo>
                  <a:lnTo>
                    <a:pt x="344" y="22"/>
                  </a:lnTo>
                  <a:lnTo>
                    <a:pt x="337" y="19"/>
                  </a:lnTo>
                  <a:lnTo>
                    <a:pt x="328" y="19"/>
                  </a:lnTo>
                  <a:lnTo>
                    <a:pt x="325" y="28"/>
                  </a:lnTo>
                  <a:lnTo>
                    <a:pt x="318" y="32"/>
                  </a:lnTo>
                  <a:lnTo>
                    <a:pt x="309" y="32"/>
                  </a:lnTo>
                  <a:lnTo>
                    <a:pt x="302" y="25"/>
                  </a:lnTo>
                  <a:lnTo>
                    <a:pt x="302" y="19"/>
                  </a:lnTo>
                  <a:lnTo>
                    <a:pt x="302" y="13"/>
                  </a:lnTo>
                  <a:lnTo>
                    <a:pt x="306" y="6"/>
                  </a:lnTo>
                  <a:lnTo>
                    <a:pt x="315" y="0"/>
                  </a:lnTo>
                  <a:lnTo>
                    <a:pt x="331" y="0"/>
                  </a:lnTo>
                  <a:lnTo>
                    <a:pt x="344" y="0"/>
                  </a:lnTo>
                  <a:lnTo>
                    <a:pt x="353" y="6"/>
                  </a:lnTo>
                  <a:lnTo>
                    <a:pt x="363" y="16"/>
                  </a:lnTo>
                  <a:lnTo>
                    <a:pt x="366" y="28"/>
                  </a:lnTo>
                  <a:lnTo>
                    <a:pt x="369" y="41"/>
                  </a:lnTo>
                  <a:lnTo>
                    <a:pt x="369" y="54"/>
                  </a:lnTo>
                  <a:lnTo>
                    <a:pt x="369" y="67"/>
                  </a:lnTo>
                  <a:lnTo>
                    <a:pt x="373" y="67"/>
                  </a:lnTo>
                  <a:lnTo>
                    <a:pt x="379" y="67"/>
                  </a:lnTo>
                  <a:lnTo>
                    <a:pt x="382" y="57"/>
                  </a:lnTo>
                  <a:lnTo>
                    <a:pt x="388" y="47"/>
                  </a:lnTo>
                  <a:lnTo>
                    <a:pt x="388" y="38"/>
                  </a:lnTo>
                  <a:lnTo>
                    <a:pt x="388" y="25"/>
                  </a:lnTo>
                  <a:lnTo>
                    <a:pt x="385" y="19"/>
                  </a:lnTo>
                  <a:lnTo>
                    <a:pt x="388" y="16"/>
                  </a:lnTo>
                  <a:lnTo>
                    <a:pt x="392" y="13"/>
                  </a:lnTo>
                  <a:lnTo>
                    <a:pt x="395" y="9"/>
                  </a:lnTo>
                  <a:lnTo>
                    <a:pt x="398" y="9"/>
                  </a:lnTo>
                  <a:lnTo>
                    <a:pt x="404" y="13"/>
                  </a:lnTo>
                  <a:lnTo>
                    <a:pt x="408" y="16"/>
                  </a:lnTo>
                  <a:lnTo>
                    <a:pt x="411" y="19"/>
                  </a:lnTo>
                  <a:lnTo>
                    <a:pt x="411" y="35"/>
                  </a:lnTo>
                  <a:lnTo>
                    <a:pt x="408" y="47"/>
                  </a:lnTo>
                  <a:lnTo>
                    <a:pt x="398" y="60"/>
                  </a:lnTo>
                  <a:lnTo>
                    <a:pt x="385" y="67"/>
                  </a:lnTo>
                  <a:lnTo>
                    <a:pt x="398" y="67"/>
                  </a:lnTo>
                  <a:lnTo>
                    <a:pt x="408" y="63"/>
                  </a:lnTo>
                  <a:lnTo>
                    <a:pt x="417" y="60"/>
                  </a:lnTo>
                  <a:lnTo>
                    <a:pt x="430" y="54"/>
                  </a:lnTo>
                  <a:lnTo>
                    <a:pt x="446" y="41"/>
                  </a:lnTo>
                  <a:lnTo>
                    <a:pt x="462" y="25"/>
                  </a:lnTo>
                  <a:lnTo>
                    <a:pt x="478" y="9"/>
                  </a:lnTo>
                  <a:lnTo>
                    <a:pt x="497" y="3"/>
                  </a:lnTo>
                  <a:lnTo>
                    <a:pt x="506" y="0"/>
                  </a:lnTo>
                  <a:lnTo>
                    <a:pt x="516" y="0"/>
                  </a:lnTo>
                  <a:lnTo>
                    <a:pt x="522" y="3"/>
                  </a:lnTo>
                  <a:lnTo>
                    <a:pt x="525" y="9"/>
                  </a:lnTo>
                  <a:lnTo>
                    <a:pt x="525" y="16"/>
                  </a:lnTo>
                  <a:lnTo>
                    <a:pt x="525" y="25"/>
                  </a:lnTo>
                  <a:lnTo>
                    <a:pt x="519" y="35"/>
                  </a:lnTo>
                  <a:lnTo>
                    <a:pt x="509" y="44"/>
                  </a:lnTo>
                  <a:lnTo>
                    <a:pt x="487" y="54"/>
                  </a:lnTo>
                  <a:lnTo>
                    <a:pt x="465" y="63"/>
                  </a:lnTo>
                  <a:lnTo>
                    <a:pt x="439" y="70"/>
                  </a:lnTo>
                  <a:lnTo>
                    <a:pt x="411" y="76"/>
                  </a:lnTo>
                  <a:lnTo>
                    <a:pt x="420" y="79"/>
                  </a:lnTo>
                  <a:lnTo>
                    <a:pt x="427" y="86"/>
                  </a:lnTo>
                  <a:lnTo>
                    <a:pt x="433" y="92"/>
                  </a:lnTo>
                  <a:lnTo>
                    <a:pt x="436" y="101"/>
                  </a:lnTo>
                  <a:lnTo>
                    <a:pt x="436" y="108"/>
                  </a:lnTo>
                  <a:lnTo>
                    <a:pt x="433" y="111"/>
                  </a:lnTo>
                  <a:lnTo>
                    <a:pt x="430" y="114"/>
                  </a:lnTo>
                  <a:lnTo>
                    <a:pt x="427" y="114"/>
                  </a:lnTo>
                  <a:lnTo>
                    <a:pt x="423" y="114"/>
                  </a:lnTo>
                  <a:lnTo>
                    <a:pt x="420" y="114"/>
                  </a:lnTo>
                  <a:lnTo>
                    <a:pt x="417" y="111"/>
                  </a:lnTo>
                  <a:lnTo>
                    <a:pt x="414" y="105"/>
                  </a:lnTo>
                  <a:lnTo>
                    <a:pt x="411" y="95"/>
                  </a:lnTo>
                  <a:lnTo>
                    <a:pt x="408" y="89"/>
                  </a:lnTo>
                  <a:lnTo>
                    <a:pt x="401" y="82"/>
                  </a:lnTo>
                  <a:lnTo>
                    <a:pt x="392" y="76"/>
                  </a:lnTo>
                  <a:lnTo>
                    <a:pt x="379" y="76"/>
                  </a:lnTo>
                  <a:lnTo>
                    <a:pt x="366" y="76"/>
                  </a:lnTo>
                  <a:lnTo>
                    <a:pt x="363" y="89"/>
                  </a:lnTo>
                  <a:lnTo>
                    <a:pt x="357" y="98"/>
                  </a:lnTo>
                  <a:lnTo>
                    <a:pt x="350" y="105"/>
                  </a:lnTo>
                  <a:lnTo>
                    <a:pt x="344" y="111"/>
                  </a:lnTo>
                  <a:lnTo>
                    <a:pt x="325" y="120"/>
                  </a:lnTo>
                  <a:lnTo>
                    <a:pt x="306" y="127"/>
                  </a:lnTo>
                  <a:lnTo>
                    <a:pt x="287" y="124"/>
                  </a:lnTo>
                  <a:lnTo>
                    <a:pt x="264" y="117"/>
                  </a:lnTo>
                  <a:lnTo>
                    <a:pt x="255" y="111"/>
                  </a:lnTo>
                  <a:lnTo>
                    <a:pt x="245" y="105"/>
                  </a:lnTo>
                  <a:lnTo>
                    <a:pt x="239" y="95"/>
                  </a:lnTo>
                  <a:lnTo>
                    <a:pt x="232" y="86"/>
                  </a:lnTo>
                  <a:lnTo>
                    <a:pt x="245" y="92"/>
                  </a:lnTo>
                  <a:lnTo>
                    <a:pt x="258" y="95"/>
                  </a:lnTo>
                  <a:lnTo>
                    <a:pt x="274" y="95"/>
                  </a:lnTo>
                  <a:lnTo>
                    <a:pt x="283" y="92"/>
                  </a:lnTo>
                  <a:lnTo>
                    <a:pt x="293" y="98"/>
                  </a:lnTo>
                  <a:lnTo>
                    <a:pt x="302" y="105"/>
                  </a:lnTo>
                  <a:lnTo>
                    <a:pt x="312" y="108"/>
                  </a:lnTo>
                  <a:lnTo>
                    <a:pt x="322" y="105"/>
                  </a:lnTo>
                  <a:lnTo>
                    <a:pt x="331" y="101"/>
                  </a:lnTo>
                  <a:lnTo>
                    <a:pt x="341" y="95"/>
                  </a:lnTo>
                  <a:lnTo>
                    <a:pt x="347" y="86"/>
                  </a:lnTo>
                  <a:lnTo>
                    <a:pt x="353" y="76"/>
                  </a:lnTo>
                  <a:lnTo>
                    <a:pt x="318" y="73"/>
                  </a:lnTo>
                  <a:lnTo>
                    <a:pt x="290" y="63"/>
                  </a:lnTo>
                  <a:lnTo>
                    <a:pt x="261" y="54"/>
                  </a:lnTo>
                  <a:lnTo>
                    <a:pt x="239" y="38"/>
                  </a:lnTo>
                  <a:lnTo>
                    <a:pt x="245" y="51"/>
                  </a:lnTo>
                  <a:lnTo>
                    <a:pt x="255" y="63"/>
                  </a:lnTo>
                  <a:lnTo>
                    <a:pt x="264" y="73"/>
                  </a:lnTo>
                  <a:lnTo>
                    <a:pt x="277" y="82"/>
                  </a:lnTo>
                  <a:lnTo>
                    <a:pt x="258" y="76"/>
                  </a:lnTo>
                  <a:lnTo>
                    <a:pt x="239" y="67"/>
                  </a:lnTo>
                  <a:lnTo>
                    <a:pt x="220" y="47"/>
                  </a:lnTo>
                  <a:lnTo>
                    <a:pt x="204" y="25"/>
                  </a:lnTo>
                  <a:lnTo>
                    <a:pt x="191" y="25"/>
                  </a:lnTo>
                  <a:lnTo>
                    <a:pt x="181" y="28"/>
                  </a:lnTo>
                  <a:lnTo>
                    <a:pt x="172" y="35"/>
                  </a:lnTo>
                  <a:lnTo>
                    <a:pt x="169" y="41"/>
                  </a:lnTo>
                  <a:lnTo>
                    <a:pt x="169" y="51"/>
                  </a:lnTo>
                  <a:lnTo>
                    <a:pt x="172" y="60"/>
                  </a:lnTo>
                  <a:lnTo>
                    <a:pt x="178" y="63"/>
                  </a:lnTo>
                  <a:lnTo>
                    <a:pt x="185"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ECCD58FD-6A75-75B5-2284-C342FFECD287}"/>
                </a:ext>
              </a:extLst>
            </p:cNvPr>
            <p:cNvSpPr>
              <a:spLocks noEditPoints="1"/>
            </p:cNvSpPr>
            <p:nvPr/>
          </p:nvSpPr>
          <p:spPr bwMode="auto">
            <a:xfrm>
              <a:off x="9845" y="594"/>
              <a:ext cx="1626" cy="810"/>
            </a:xfrm>
            <a:custGeom>
              <a:avLst/>
              <a:gdLst>
                <a:gd name="T0" fmla="*/ 461 w 525"/>
                <a:gd name="T1" fmla="*/ 209 h 523"/>
                <a:gd name="T2" fmla="*/ 449 w 525"/>
                <a:gd name="T3" fmla="*/ 162 h 523"/>
                <a:gd name="T4" fmla="*/ 519 w 525"/>
                <a:gd name="T5" fmla="*/ 174 h 523"/>
                <a:gd name="T6" fmla="*/ 474 w 525"/>
                <a:gd name="T7" fmla="*/ 317 h 523"/>
                <a:gd name="T8" fmla="*/ 496 w 525"/>
                <a:gd name="T9" fmla="*/ 324 h 523"/>
                <a:gd name="T10" fmla="*/ 525 w 525"/>
                <a:gd name="T11" fmla="*/ 327 h 523"/>
                <a:gd name="T12" fmla="*/ 458 w 525"/>
                <a:gd name="T13" fmla="*/ 371 h 523"/>
                <a:gd name="T14" fmla="*/ 512 w 525"/>
                <a:gd name="T15" fmla="*/ 387 h 523"/>
                <a:gd name="T16" fmla="*/ 465 w 525"/>
                <a:gd name="T17" fmla="*/ 393 h 523"/>
                <a:gd name="T18" fmla="*/ 512 w 525"/>
                <a:gd name="T19" fmla="*/ 473 h 523"/>
                <a:gd name="T20" fmla="*/ 490 w 525"/>
                <a:gd name="T21" fmla="*/ 514 h 523"/>
                <a:gd name="T22" fmla="*/ 433 w 525"/>
                <a:gd name="T23" fmla="*/ 428 h 523"/>
                <a:gd name="T24" fmla="*/ 414 w 525"/>
                <a:gd name="T25" fmla="*/ 412 h 523"/>
                <a:gd name="T26" fmla="*/ 436 w 525"/>
                <a:gd name="T27" fmla="*/ 358 h 523"/>
                <a:gd name="T28" fmla="*/ 410 w 525"/>
                <a:gd name="T29" fmla="*/ 254 h 523"/>
                <a:gd name="T30" fmla="*/ 426 w 525"/>
                <a:gd name="T31" fmla="*/ 292 h 523"/>
                <a:gd name="T32" fmla="*/ 452 w 525"/>
                <a:gd name="T33" fmla="*/ 317 h 523"/>
                <a:gd name="T34" fmla="*/ 449 w 525"/>
                <a:gd name="T35" fmla="*/ 254 h 523"/>
                <a:gd name="T36" fmla="*/ 474 w 525"/>
                <a:gd name="T37" fmla="*/ 165 h 523"/>
                <a:gd name="T38" fmla="*/ 366 w 525"/>
                <a:gd name="T39" fmla="*/ 178 h 523"/>
                <a:gd name="T40" fmla="*/ 331 w 525"/>
                <a:gd name="T41" fmla="*/ 178 h 523"/>
                <a:gd name="T42" fmla="*/ 465 w 525"/>
                <a:gd name="T43" fmla="*/ 19 h 523"/>
                <a:gd name="T44" fmla="*/ 439 w 525"/>
                <a:gd name="T45" fmla="*/ 73 h 523"/>
                <a:gd name="T46" fmla="*/ 525 w 525"/>
                <a:gd name="T47" fmla="*/ 82 h 523"/>
                <a:gd name="T48" fmla="*/ 525 w 525"/>
                <a:gd name="T49" fmla="*/ 9 h 523"/>
                <a:gd name="T50" fmla="*/ 410 w 525"/>
                <a:gd name="T51" fmla="*/ 130 h 523"/>
                <a:gd name="T52" fmla="*/ 423 w 525"/>
                <a:gd name="T53" fmla="*/ 216 h 523"/>
                <a:gd name="T54" fmla="*/ 414 w 525"/>
                <a:gd name="T55" fmla="*/ 162 h 523"/>
                <a:gd name="T56" fmla="*/ 321 w 525"/>
                <a:gd name="T57" fmla="*/ 124 h 523"/>
                <a:gd name="T58" fmla="*/ 328 w 525"/>
                <a:gd name="T59" fmla="*/ 89 h 523"/>
                <a:gd name="T60" fmla="*/ 465 w 525"/>
                <a:gd name="T61" fmla="*/ 105 h 523"/>
                <a:gd name="T62" fmla="*/ 512 w 525"/>
                <a:gd name="T63" fmla="*/ 133 h 523"/>
                <a:gd name="T64" fmla="*/ 430 w 525"/>
                <a:gd name="T65" fmla="*/ 127 h 523"/>
                <a:gd name="T66" fmla="*/ 404 w 525"/>
                <a:gd name="T67" fmla="*/ 13 h 523"/>
                <a:gd name="T68" fmla="*/ 395 w 525"/>
                <a:gd name="T69" fmla="*/ 47 h 523"/>
                <a:gd name="T70" fmla="*/ 414 w 525"/>
                <a:gd name="T71" fmla="*/ 92 h 523"/>
                <a:gd name="T72" fmla="*/ 433 w 525"/>
                <a:gd name="T73" fmla="*/ 111 h 523"/>
                <a:gd name="T74" fmla="*/ 331 w 525"/>
                <a:gd name="T75" fmla="*/ 47 h 523"/>
                <a:gd name="T76" fmla="*/ 337 w 525"/>
                <a:gd name="T77" fmla="*/ 86 h 523"/>
                <a:gd name="T78" fmla="*/ 375 w 525"/>
                <a:gd name="T79" fmla="*/ 41 h 523"/>
                <a:gd name="T80" fmla="*/ 296 w 525"/>
                <a:gd name="T81" fmla="*/ 3 h 523"/>
                <a:gd name="T82" fmla="*/ 175 w 525"/>
                <a:gd name="T83" fmla="*/ 28 h 523"/>
                <a:gd name="T84" fmla="*/ 223 w 525"/>
                <a:gd name="T85" fmla="*/ 19 h 523"/>
                <a:gd name="T86" fmla="*/ 159 w 525"/>
                <a:gd name="T87" fmla="*/ 28 h 523"/>
                <a:gd name="T88" fmla="*/ 137 w 525"/>
                <a:gd name="T89" fmla="*/ 38 h 523"/>
                <a:gd name="T90" fmla="*/ 117 w 525"/>
                <a:gd name="T91" fmla="*/ 16 h 523"/>
                <a:gd name="T92" fmla="*/ 108 w 525"/>
                <a:gd name="T93" fmla="*/ 60 h 523"/>
                <a:gd name="T94" fmla="*/ 3 w 525"/>
                <a:gd name="T95" fmla="*/ 3 h 523"/>
                <a:gd name="T96" fmla="*/ 86 w 525"/>
                <a:gd name="T97" fmla="*/ 70 h 523"/>
                <a:gd name="T98" fmla="*/ 95 w 525"/>
                <a:gd name="T99" fmla="*/ 114 h 523"/>
                <a:gd name="T100" fmla="*/ 124 w 525"/>
                <a:gd name="T101" fmla="*/ 82 h 523"/>
                <a:gd name="T102" fmla="*/ 200 w 525"/>
                <a:gd name="T103" fmla="*/ 120 h 523"/>
                <a:gd name="T104" fmla="*/ 280 w 525"/>
                <a:gd name="T105" fmla="*/ 92 h 523"/>
                <a:gd name="T106" fmla="*/ 194 w 525"/>
                <a:gd name="T107" fmla="*/ 101 h 523"/>
                <a:gd name="T108" fmla="*/ 280 w 525"/>
                <a:gd name="T109" fmla="*/ 51 h 523"/>
                <a:gd name="T110" fmla="*/ 334 w 525"/>
                <a:gd name="T111"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184"/>
                  </a:moveTo>
                  <a:lnTo>
                    <a:pt x="471" y="184"/>
                  </a:lnTo>
                  <a:lnTo>
                    <a:pt x="474" y="187"/>
                  </a:lnTo>
                  <a:lnTo>
                    <a:pt x="477" y="193"/>
                  </a:lnTo>
                  <a:lnTo>
                    <a:pt x="477" y="200"/>
                  </a:lnTo>
                  <a:lnTo>
                    <a:pt x="474" y="206"/>
                  </a:lnTo>
                  <a:lnTo>
                    <a:pt x="468" y="209"/>
                  </a:lnTo>
                  <a:lnTo>
                    <a:pt x="461" y="209"/>
                  </a:lnTo>
                  <a:lnTo>
                    <a:pt x="452" y="203"/>
                  </a:lnTo>
                  <a:lnTo>
                    <a:pt x="445" y="200"/>
                  </a:lnTo>
                  <a:lnTo>
                    <a:pt x="442" y="193"/>
                  </a:lnTo>
                  <a:lnTo>
                    <a:pt x="439" y="187"/>
                  </a:lnTo>
                  <a:lnTo>
                    <a:pt x="439" y="178"/>
                  </a:lnTo>
                  <a:lnTo>
                    <a:pt x="439" y="171"/>
                  </a:lnTo>
                  <a:lnTo>
                    <a:pt x="442" y="165"/>
                  </a:lnTo>
                  <a:lnTo>
                    <a:pt x="449" y="162"/>
                  </a:lnTo>
                  <a:lnTo>
                    <a:pt x="455" y="155"/>
                  </a:lnTo>
                  <a:lnTo>
                    <a:pt x="465" y="152"/>
                  </a:lnTo>
                  <a:lnTo>
                    <a:pt x="474" y="149"/>
                  </a:lnTo>
                  <a:lnTo>
                    <a:pt x="484" y="149"/>
                  </a:lnTo>
                  <a:lnTo>
                    <a:pt x="493" y="152"/>
                  </a:lnTo>
                  <a:lnTo>
                    <a:pt x="503" y="159"/>
                  </a:lnTo>
                  <a:lnTo>
                    <a:pt x="509" y="165"/>
                  </a:lnTo>
                  <a:lnTo>
                    <a:pt x="519" y="174"/>
                  </a:lnTo>
                  <a:lnTo>
                    <a:pt x="522" y="184"/>
                  </a:lnTo>
                  <a:lnTo>
                    <a:pt x="525" y="200"/>
                  </a:lnTo>
                  <a:lnTo>
                    <a:pt x="525" y="216"/>
                  </a:lnTo>
                  <a:lnTo>
                    <a:pt x="522" y="228"/>
                  </a:lnTo>
                  <a:lnTo>
                    <a:pt x="519" y="241"/>
                  </a:lnTo>
                  <a:lnTo>
                    <a:pt x="506" y="260"/>
                  </a:lnTo>
                  <a:lnTo>
                    <a:pt x="493" y="282"/>
                  </a:lnTo>
                  <a:lnTo>
                    <a:pt x="474" y="317"/>
                  </a:lnTo>
                  <a:lnTo>
                    <a:pt x="458" y="352"/>
                  </a:lnTo>
                  <a:lnTo>
                    <a:pt x="474" y="355"/>
                  </a:lnTo>
                  <a:lnTo>
                    <a:pt x="490" y="352"/>
                  </a:lnTo>
                  <a:lnTo>
                    <a:pt x="496" y="349"/>
                  </a:lnTo>
                  <a:lnTo>
                    <a:pt x="503" y="343"/>
                  </a:lnTo>
                  <a:lnTo>
                    <a:pt x="506" y="336"/>
                  </a:lnTo>
                  <a:lnTo>
                    <a:pt x="506" y="327"/>
                  </a:lnTo>
                  <a:lnTo>
                    <a:pt x="496" y="324"/>
                  </a:lnTo>
                  <a:lnTo>
                    <a:pt x="493" y="317"/>
                  </a:lnTo>
                  <a:lnTo>
                    <a:pt x="493" y="308"/>
                  </a:lnTo>
                  <a:lnTo>
                    <a:pt x="500" y="301"/>
                  </a:lnTo>
                  <a:lnTo>
                    <a:pt x="506" y="298"/>
                  </a:lnTo>
                  <a:lnTo>
                    <a:pt x="512" y="298"/>
                  </a:lnTo>
                  <a:lnTo>
                    <a:pt x="519" y="305"/>
                  </a:lnTo>
                  <a:lnTo>
                    <a:pt x="525" y="314"/>
                  </a:lnTo>
                  <a:lnTo>
                    <a:pt x="525" y="327"/>
                  </a:lnTo>
                  <a:lnTo>
                    <a:pt x="525" y="343"/>
                  </a:lnTo>
                  <a:lnTo>
                    <a:pt x="519" y="352"/>
                  </a:lnTo>
                  <a:lnTo>
                    <a:pt x="509" y="358"/>
                  </a:lnTo>
                  <a:lnTo>
                    <a:pt x="496" y="365"/>
                  </a:lnTo>
                  <a:lnTo>
                    <a:pt x="484" y="368"/>
                  </a:lnTo>
                  <a:lnTo>
                    <a:pt x="471" y="368"/>
                  </a:lnTo>
                  <a:lnTo>
                    <a:pt x="458" y="365"/>
                  </a:lnTo>
                  <a:lnTo>
                    <a:pt x="458" y="371"/>
                  </a:lnTo>
                  <a:lnTo>
                    <a:pt x="455" y="374"/>
                  </a:lnTo>
                  <a:lnTo>
                    <a:pt x="468" y="381"/>
                  </a:lnTo>
                  <a:lnTo>
                    <a:pt x="477" y="384"/>
                  </a:lnTo>
                  <a:lnTo>
                    <a:pt x="487" y="387"/>
                  </a:lnTo>
                  <a:lnTo>
                    <a:pt x="500" y="384"/>
                  </a:lnTo>
                  <a:lnTo>
                    <a:pt x="503" y="384"/>
                  </a:lnTo>
                  <a:lnTo>
                    <a:pt x="509" y="384"/>
                  </a:lnTo>
                  <a:lnTo>
                    <a:pt x="512" y="387"/>
                  </a:lnTo>
                  <a:lnTo>
                    <a:pt x="516" y="390"/>
                  </a:lnTo>
                  <a:lnTo>
                    <a:pt x="516" y="397"/>
                  </a:lnTo>
                  <a:lnTo>
                    <a:pt x="512" y="400"/>
                  </a:lnTo>
                  <a:lnTo>
                    <a:pt x="509" y="403"/>
                  </a:lnTo>
                  <a:lnTo>
                    <a:pt x="506" y="406"/>
                  </a:lnTo>
                  <a:lnTo>
                    <a:pt x="490" y="409"/>
                  </a:lnTo>
                  <a:lnTo>
                    <a:pt x="477" y="403"/>
                  </a:lnTo>
                  <a:lnTo>
                    <a:pt x="465" y="393"/>
                  </a:lnTo>
                  <a:lnTo>
                    <a:pt x="455" y="384"/>
                  </a:lnTo>
                  <a:lnTo>
                    <a:pt x="458" y="393"/>
                  </a:lnTo>
                  <a:lnTo>
                    <a:pt x="461" y="406"/>
                  </a:lnTo>
                  <a:lnTo>
                    <a:pt x="465" y="416"/>
                  </a:lnTo>
                  <a:lnTo>
                    <a:pt x="471" y="425"/>
                  </a:lnTo>
                  <a:lnTo>
                    <a:pt x="484" y="441"/>
                  </a:lnTo>
                  <a:lnTo>
                    <a:pt x="500" y="457"/>
                  </a:lnTo>
                  <a:lnTo>
                    <a:pt x="512" y="473"/>
                  </a:lnTo>
                  <a:lnTo>
                    <a:pt x="522" y="492"/>
                  </a:lnTo>
                  <a:lnTo>
                    <a:pt x="525" y="501"/>
                  </a:lnTo>
                  <a:lnTo>
                    <a:pt x="525" y="511"/>
                  </a:lnTo>
                  <a:lnTo>
                    <a:pt x="522" y="517"/>
                  </a:lnTo>
                  <a:lnTo>
                    <a:pt x="516" y="520"/>
                  </a:lnTo>
                  <a:lnTo>
                    <a:pt x="509" y="523"/>
                  </a:lnTo>
                  <a:lnTo>
                    <a:pt x="500" y="520"/>
                  </a:lnTo>
                  <a:lnTo>
                    <a:pt x="490" y="514"/>
                  </a:lnTo>
                  <a:lnTo>
                    <a:pt x="480" y="504"/>
                  </a:lnTo>
                  <a:lnTo>
                    <a:pt x="471" y="485"/>
                  </a:lnTo>
                  <a:lnTo>
                    <a:pt x="461" y="460"/>
                  </a:lnTo>
                  <a:lnTo>
                    <a:pt x="455" y="435"/>
                  </a:lnTo>
                  <a:lnTo>
                    <a:pt x="449" y="409"/>
                  </a:lnTo>
                  <a:lnTo>
                    <a:pt x="445" y="416"/>
                  </a:lnTo>
                  <a:lnTo>
                    <a:pt x="439" y="425"/>
                  </a:lnTo>
                  <a:lnTo>
                    <a:pt x="433" y="428"/>
                  </a:lnTo>
                  <a:lnTo>
                    <a:pt x="423" y="431"/>
                  </a:lnTo>
                  <a:lnTo>
                    <a:pt x="417" y="431"/>
                  </a:lnTo>
                  <a:lnTo>
                    <a:pt x="414" y="431"/>
                  </a:lnTo>
                  <a:lnTo>
                    <a:pt x="410" y="428"/>
                  </a:lnTo>
                  <a:lnTo>
                    <a:pt x="410" y="425"/>
                  </a:lnTo>
                  <a:lnTo>
                    <a:pt x="410" y="419"/>
                  </a:lnTo>
                  <a:lnTo>
                    <a:pt x="410" y="416"/>
                  </a:lnTo>
                  <a:lnTo>
                    <a:pt x="414" y="412"/>
                  </a:lnTo>
                  <a:lnTo>
                    <a:pt x="417" y="412"/>
                  </a:lnTo>
                  <a:lnTo>
                    <a:pt x="426" y="409"/>
                  </a:lnTo>
                  <a:lnTo>
                    <a:pt x="436" y="403"/>
                  </a:lnTo>
                  <a:lnTo>
                    <a:pt x="442" y="397"/>
                  </a:lnTo>
                  <a:lnTo>
                    <a:pt x="449" y="390"/>
                  </a:lnTo>
                  <a:lnTo>
                    <a:pt x="449" y="374"/>
                  </a:lnTo>
                  <a:lnTo>
                    <a:pt x="449" y="362"/>
                  </a:lnTo>
                  <a:lnTo>
                    <a:pt x="436" y="358"/>
                  </a:lnTo>
                  <a:lnTo>
                    <a:pt x="426" y="355"/>
                  </a:lnTo>
                  <a:lnTo>
                    <a:pt x="420" y="349"/>
                  </a:lnTo>
                  <a:lnTo>
                    <a:pt x="414" y="339"/>
                  </a:lnTo>
                  <a:lnTo>
                    <a:pt x="401" y="324"/>
                  </a:lnTo>
                  <a:lnTo>
                    <a:pt x="398" y="305"/>
                  </a:lnTo>
                  <a:lnTo>
                    <a:pt x="398" y="282"/>
                  </a:lnTo>
                  <a:lnTo>
                    <a:pt x="407" y="263"/>
                  </a:lnTo>
                  <a:lnTo>
                    <a:pt x="410" y="254"/>
                  </a:lnTo>
                  <a:lnTo>
                    <a:pt x="420" y="244"/>
                  </a:lnTo>
                  <a:lnTo>
                    <a:pt x="430" y="238"/>
                  </a:lnTo>
                  <a:lnTo>
                    <a:pt x="439" y="228"/>
                  </a:lnTo>
                  <a:lnTo>
                    <a:pt x="433" y="241"/>
                  </a:lnTo>
                  <a:lnTo>
                    <a:pt x="430" y="257"/>
                  </a:lnTo>
                  <a:lnTo>
                    <a:pt x="430" y="270"/>
                  </a:lnTo>
                  <a:lnTo>
                    <a:pt x="433" y="282"/>
                  </a:lnTo>
                  <a:lnTo>
                    <a:pt x="426" y="292"/>
                  </a:lnTo>
                  <a:lnTo>
                    <a:pt x="420" y="298"/>
                  </a:lnTo>
                  <a:lnTo>
                    <a:pt x="417" y="311"/>
                  </a:lnTo>
                  <a:lnTo>
                    <a:pt x="420" y="320"/>
                  </a:lnTo>
                  <a:lnTo>
                    <a:pt x="423" y="330"/>
                  </a:lnTo>
                  <a:lnTo>
                    <a:pt x="430" y="339"/>
                  </a:lnTo>
                  <a:lnTo>
                    <a:pt x="436" y="346"/>
                  </a:lnTo>
                  <a:lnTo>
                    <a:pt x="449" y="349"/>
                  </a:lnTo>
                  <a:lnTo>
                    <a:pt x="452" y="317"/>
                  </a:lnTo>
                  <a:lnTo>
                    <a:pt x="461" y="285"/>
                  </a:lnTo>
                  <a:lnTo>
                    <a:pt x="471" y="260"/>
                  </a:lnTo>
                  <a:lnTo>
                    <a:pt x="484" y="235"/>
                  </a:lnTo>
                  <a:lnTo>
                    <a:pt x="474" y="244"/>
                  </a:lnTo>
                  <a:lnTo>
                    <a:pt x="461" y="254"/>
                  </a:lnTo>
                  <a:lnTo>
                    <a:pt x="452" y="263"/>
                  </a:lnTo>
                  <a:lnTo>
                    <a:pt x="442" y="276"/>
                  </a:lnTo>
                  <a:lnTo>
                    <a:pt x="449" y="254"/>
                  </a:lnTo>
                  <a:lnTo>
                    <a:pt x="458" y="235"/>
                  </a:lnTo>
                  <a:lnTo>
                    <a:pt x="474" y="219"/>
                  </a:lnTo>
                  <a:lnTo>
                    <a:pt x="500" y="200"/>
                  </a:lnTo>
                  <a:lnTo>
                    <a:pt x="500" y="187"/>
                  </a:lnTo>
                  <a:lnTo>
                    <a:pt x="496" y="178"/>
                  </a:lnTo>
                  <a:lnTo>
                    <a:pt x="490" y="171"/>
                  </a:lnTo>
                  <a:lnTo>
                    <a:pt x="484" y="168"/>
                  </a:lnTo>
                  <a:lnTo>
                    <a:pt x="474" y="165"/>
                  </a:lnTo>
                  <a:lnTo>
                    <a:pt x="465" y="171"/>
                  </a:lnTo>
                  <a:lnTo>
                    <a:pt x="461" y="178"/>
                  </a:lnTo>
                  <a:lnTo>
                    <a:pt x="461" y="184"/>
                  </a:lnTo>
                  <a:close/>
                  <a:moveTo>
                    <a:pt x="398" y="124"/>
                  </a:moveTo>
                  <a:lnTo>
                    <a:pt x="398" y="127"/>
                  </a:lnTo>
                  <a:lnTo>
                    <a:pt x="388" y="149"/>
                  </a:lnTo>
                  <a:lnTo>
                    <a:pt x="375" y="165"/>
                  </a:lnTo>
                  <a:lnTo>
                    <a:pt x="366" y="178"/>
                  </a:lnTo>
                  <a:lnTo>
                    <a:pt x="356" y="187"/>
                  </a:lnTo>
                  <a:lnTo>
                    <a:pt x="347" y="193"/>
                  </a:lnTo>
                  <a:lnTo>
                    <a:pt x="340" y="197"/>
                  </a:lnTo>
                  <a:lnTo>
                    <a:pt x="334" y="197"/>
                  </a:lnTo>
                  <a:lnTo>
                    <a:pt x="328" y="193"/>
                  </a:lnTo>
                  <a:lnTo>
                    <a:pt x="328" y="190"/>
                  </a:lnTo>
                  <a:lnTo>
                    <a:pt x="328" y="184"/>
                  </a:lnTo>
                  <a:lnTo>
                    <a:pt x="331" y="178"/>
                  </a:lnTo>
                  <a:lnTo>
                    <a:pt x="334" y="168"/>
                  </a:lnTo>
                  <a:lnTo>
                    <a:pt x="344" y="159"/>
                  </a:lnTo>
                  <a:lnTo>
                    <a:pt x="356" y="146"/>
                  </a:lnTo>
                  <a:lnTo>
                    <a:pt x="375" y="136"/>
                  </a:lnTo>
                  <a:lnTo>
                    <a:pt x="398" y="127"/>
                  </a:lnTo>
                  <a:lnTo>
                    <a:pt x="398" y="124"/>
                  </a:lnTo>
                  <a:close/>
                  <a:moveTo>
                    <a:pt x="471" y="35"/>
                  </a:moveTo>
                  <a:lnTo>
                    <a:pt x="465" y="19"/>
                  </a:lnTo>
                  <a:lnTo>
                    <a:pt x="455" y="6"/>
                  </a:lnTo>
                  <a:lnTo>
                    <a:pt x="442" y="0"/>
                  </a:lnTo>
                  <a:lnTo>
                    <a:pt x="423" y="0"/>
                  </a:lnTo>
                  <a:lnTo>
                    <a:pt x="433" y="19"/>
                  </a:lnTo>
                  <a:lnTo>
                    <a:pt x="436" y="38"/>
                  </a:lnTo>
                  <a:lnTo>
                    <a:pt x="436" y="54"/>
                  </a:lnTo>
                  <a:lnTo>
                    <a:pt x="430" y="70"/>
                  </a:lnTo>
                  <a:lnTo>
                    <a:pt x="439" y="73"/>
                  </a:lnTo>
                  <a:lnTo>
                    <a:pt x="445" y="79"/>
                  </a:lnTo>
                  <a:lnTo>
                    <a:pt x="452" y="86"/>
                  </a:lnTo>
                  <a:lnTo>
                    <a:pt x="452" y="95"/>
                  </a:lnTo>
                  <a:lnTo>
                    <a:pt x="471" y="89"/>
                  </a:lnTo>
                  <a:lnTo>
                    <a:pt x="487" y="89"/>
                  </a:lnTo>
                  <a:lnTo>
                    <a:pt x="506" y="92"/>
                  </a:lnTo>
                  <a:lnTo>
                    <a:pt x="525" y="98"/>
                  </a:lnTo>
                  <a:lnTo>
                    <a:pt x="525" y="82"/>
                  </a:lnTo>
                  <a:lnTo>
                    <a:pt x="519" y="70"/>
                  </a:lnTo>
                  <a:lnTo>
                    <a:pt x="506" y="60"/>
                  </a:lnTo>
                  <a:lnTo>
                    <a:pt x="490" y="54"/>
                  </a:lnTo>
                  <a:lnTo>
                    <a:pt x="506" y="44"/>
                  </a:lnTo>
                  <a:lnTo>
                    <a:pt x="519" y="32"/>
                  </a:lnTo>
                  <a:lnTo>
                    <a:pt x="522" y="25"/>
                  </a:lnTo>
                  <a:lnTo>
                    <a:pt x="525" y="16"/>
                  </a:lnTo>
                  <a:lnTo>
                    <a:pt x="525" y="9"/>
                  </a:lnTo>
                  <a:lnTo>
                    <a:pt x="525" y="0"/>
                  </a:lnTo>
                  <a:lnTo>
                    <a:pt x="516" y="0"/>
                  </a:lnTo>
                  <a:lnTo>
                    <a:pt x="509" y="0"/>
                  </a:lnTo>
                  <a:lnTo>
                    <a:pt x="500" y="3"/>
                  </a:lnTo>
                  <a:lnTo>
                    <a:pt x="493" y="6"/>
                  </a:lnTo>
                  <a:lnTo>
                    <a:pt x="480" y="19"/>
                  </a:lnTo>
                  <a:lnTo>
                    <a:pt x="471" y="35"/>
                  </a:lnTo>
                  <a:close/>
                  <a:moveTo>
                    <a:pt x="410" y="130"/>
                  </a:moveTo>
                  <a:lnTo>
                    <a:pt x="401" y="149"/>
                  </a:lnTo>
                  <a:lnTo>
                    <a:pt x="395" y="168"/>
                  </a:lnTo>
                  <a:lnTo>
                    <a:pt x="395" y="181"/>
                  </a:lnTo>
                  <a:lnTo>
                    <a:pt x="398" y="190"/>
                  </a:lnTo>
                  <a:lnTo>
                    <a:pt x="401" y="203"/>
                  </a:lnTo>
                  <a:lnTo>
                    <a:pt x="410" y="209"/>
                  </a:lnTo>
                  <a:lnTo>
                    <a:pt x="417" y="216"/>
                  </a:lnTo>
                  <a:lnTo>
                    <a:pt x="423" y="216"/>
                  </a:lnTo>
                  <a:lnTo>
                    <a:pt x="426" y="212"/>
                  </a:lnTo>
                  <a:lnTo>
                    <a:pt x="433" y="209"/>
                  </a:lnTo>
                  <a:lnTo>
                    <a:pt x="433" y="206"/>
                  </a:lnTo>
                  <a:lnTo>
                    <a:pt x="436" y="200"/>
                  </a:lnTo>
                  <a:lnTo>
                    <a:pt x="433" y="193"/>
                  </a:lnTo>
                  <a:lnTo>
                    <a:pt x="430" y="190"/>
                  </a:lnTo>
                  <a:lnTo>
                    <a:pt x="420" y="178"/>
                  </a:lnTo>
                  <a:lnTo>
                    <a:pt x="414" y="162"/>
                  </a:lnTo>
                  <a:lnTo>
                    <a:pt x="410" y="149"/>
                  </a:lnTo>
                  <a:lnTo>
                    <a:pt x="410" y="130"/>
                  </a:lnTo>
                  <a:close/>
                  <a:moveTo>
                    <a:pt x="391" y="114"/>
                  </a:moveTo>
                  <a:lnTo>
                    <a:pt x="375" y="124"/>
                  </a:lnTo>
                  <a:lnTo>
                    <a:pt x="353" y="130"/>
                  </a:lnTo>
                  <a:lnTo>
                    <a:pt x="344" y="130"/>
                  </a:lnTo>
                  <a:lnTo>
                    <a:pt x="331" y="127"/>
                  </a:lnTo>
                  <a:lnTo>
                    <a:pt x="321" y="124"/>
                  </a:lnTo>
                  <a:lnTo>
                    <a:pt x="312" y="114"/>
                  </a:lnTo>
                  <a:lnTo>
                    <a:pt x="309" y="108"/>
                  </a:lnTo>
                  <a:lnTo>
                    <a:pt x="309" y="101"/>
                  </a:lnTo>
                  <a:lnTo>
                    <a:pt x="309" y="95"/>
                  </a:lnTo>
                  <a:lnTo>
                    <a:pt x="312" y="92"/>
                  </a:lnTo>
                  <a:lnTo>
                    <a:pt x="318" y="89"/>
                  </a:lnTo>
                  <a:lnTo>
                    <a:pt x="324" y="89"/>
                  </a:lnTo>
                  <a:lnTo>
                    <a:pt x="328" y="89"/>
                  </a:lnTo>
                  <a:lnTo>
                    <a:pt x="334" y="95"/>
                  </a:lnTo>
                  <a:lnTo>
                    <a:pt x="347" y="105"/>
                  </a:lnTo>
                  <a:lnTo>
                    <a:pt x="359" y="111"/>
                  </a:lnTo>
                  <a:lnTo>
                    <a:pt x="375" y="111"/>
                  </a:lnTo>
                  <a:lnTo>
                    <a:pt x="391" y="114"/>
                  </a:lnTo>
                  <a:close/>
                  <a:moveTo>
                    <a:pt x="430" y="127"/>
                  </a:moveTo>
                  <a:lnTo>
                    <a:pt x="445" y="114"/>
                  </a:lnTo>
                  <a:lnTo>
                    <a:pt x="465" y="105"/>
                  </a:lnTo>
                  <a:lnTo>
                    <a:pt x="474" y="101"/>
                  </a:lnTo>
                  <a:lnTo>
                    <a:pt x="487" y="101"/>
                  </a:lnTo>
                  <a:lnTo>
                    <a:pt x="500" y="105"/>
                  </a:lnTo>
                  <a:lnTo>
                    <a:pt x="509" y="111"/>
                  </a:lnTo>
                  <a:lnTo>
                    <a:pt x="512" y="117"/>
                  </a:lnTo>
                  <a:lnTo>
                    <a:pt x="516" y="124"/>
                  </a:lnTo>
                  <a:lnTo>
                    <a:pt x="516" y="130"/>
                  </a:lnTo>
                  <a:lnTo>
                    <a:pt x="512" y="133"/>
                  </a:lnTo>
                  <a:lnTo>
                    <a:pt x="506" y="136"/>
                  </a:lnTo>
                  <a:lnTo>
                    <a:pt x="503" y="139"/>
                  </a:lnTo>
                  <a:lnTo>
                    <a:pt x="496" y="139"/>
                  </a:lnTo>
                  <a:lnTo>
                    <a:pt x="490" y="136"/>
                  </a:lnTo>
                  <a:lnTo>
                    <a:pt x="477" y="127"/>
                  </a:lnTo>
                  <a:lnTo>
                    <a:pt x="461" y="124"/>
                  </a:lnTo>
                  <a:lnTo>
                    <a:pt x="445" y="127"/>
                  </a:lnTo>
                  <a:lnTo>
                    <a:pt x="430" y="127"/>
                  </a:lnTo>
                  <a:close/>
                  <a:moveTo>
                    <a:pt x="395" y="95"/>
                  </a:moveTo>
                  <a:lnTo>
                    <a:pt x="410" y="79"/>
                  </a:lnTo>
                  <a:lnTo>
                    <a:pt x="420" y="60"/>
                  </a:lnTo>
                  <a:lnTo>
                    <a:pt x="420" y="47"/>
                  </a:lnTo>
                  <a:lnTo>
                    <a:pt x="420" y="38"/>
                  </a:lnTo>
                  <a:lnTo>
                    <a:pt x="417" y="25"/>
                  </a:lnTo>
                  <a:lnTo>
                    <a:pt x="410" y="16"/>
                  </a:lnTo>
                  <a:lnTo>
                    <a:pt x="404" y="13"/>
                  </a:lnTo>
                  <a:lnTo>
                    <a:pt x="401" y="9"/>
                  </a:lnTo>
                  <a:lnTo>
                    <a:pt x="395" y="9"/>
                  </a:lnTo>
                  <a:lnTo>
                    <a:pt x="388" y="13"/>
                  </a:lnTo>
                  <a:lnTo>
                    <a:pt x="385" y="16"/>
                  </a:lnTo>
                  <a:lnTo>
                    <a:pt x="385" y="22"/>
                  </a:lnTo>
                  <a:lnTo>
                    <a:pt x="385" y="28"/>
                  </a:lnTo>
                  <a:lnTo>
                    <a:pt x="388" y="35"/>
                  </a:lnTo>
                  <a:lnTo>
                    <a:pt x="395" y="47"/>
                  </a:lnTo>
                  <a:lnTo>
                    <a:pt x="398" y="63"/>
                  </a:lnTo>
                  <a:lnTo>
                    <a:pt x="398" y="79"/>
                  </a:lnTo>
                  <a:lnTo>
                    <a:pt x="395" y="95"/>
                  </a:lnTo>
                  <a:close/>
                  <a:moveTo>
                    <a:pt x="433" y="92"/>
                  </a:moveTo>
                  <a:lnTo>
                    <a:pt x="430" y="89"/>
                  </a:lnTo>
                  <a:lnTo>
                    <a:pt x="423" y="86"/>
                  </a:lnTo>
                  <a:lnTo>
                    <a:pt x="420" y="89"/>
                  </a:lnTo>
                  <a:lnTo>
                    <a:pt x="414" y="92"/>
                  </a:lnTo>
                  <a:lnTo>
                    <a:pt x="410" y="95"/>
                  </a:lnTo>
                  <a:lnTo>
                    <a:pt x="410" y="101"/>
                  </a:lnTo>
                  <a:lnTo>
                    <a:pt x="410" y="105"/>
                  </a:lnTo>
                  <a:lnTo>
                    <a:pt x="414" y="111"/>
                  </a:lnTo>
                  <a:lnTo>
                    <a:pt x="420" y="114"/>
                  </a:lnTo>
                  <a:lnTo>
                    <a:pt x="423" y="114"/>
                  </a:lnTo>
                  <a:lnTo>
                    <a:pt x="430" y="114"/>
                  </a:lnTo>
                  <a:lnTo>
                    <a:pt x="433" y="111"/>
                  </a:lnTo>
                  <a:lnTo>
                    <a:pt x="436" y="105"/>
                  </a:lnTo>
                  <a:lnTo>
                    <a:pt x="439" y="101"/>
                  </a:lnTo>
                  <a:lnTo>
                    <a:pt x="436" y="95"/>
                  </a:lnTo>
                  <a:lnTo>
                    <a:pt x="433" y="92"/>
                  </a:lnTo>
                  <a:close/>
                  <a:moveTo>
                    <a:pt x="340" y="63"/>
                  </a:moveTo>
                  <a:lnTo>
                    <a:pt x="337" y="54"/>
                  </a:lnTo>
                  <a:lnTo>
                    <a:pt x="334" y="51"/>
                  </a:lnTo>
                  <a:lnTo>
                    <a:pt x="331" y="47"/>
                  </a:lnTo>
                  <a:lnTo>
                    <a:pt x="324" y="47"/>
                  </a:lnTo>
                  <a:lnTo>
                    <a:pt x="318" y="51"/>
                  </a:lnTo>
                  <a:lnTo>
                    <a:pt x="315" y="57"/>
                  </a:lnTo>
                  <a:lnTo>
                    <a:pt x="315" y="63"/>
                  </a:lnTo>
                  <a:lnTo>
                    <a:pt x="321" y="73"/>
                  </a:lnTo>
                  <a:lnTo>
                    <a:pt x="324" y="79"/>
                  </a:lnTo>
                  <a:lnTo>
                    <a:pt x="331" y="82"/>
                  </a:lnTo>
                  <a:lnTo>
                    <a:pt x="337" y="86"/>
                  </a:lnTo>
                  <a:lnTo>
                    <a:pt x="344" y="86"/>
                  </a:lnTo>
                  <a:lnTo>
                    <a:pt x="350" y="82"/>
                  </a:lnTo>
                  <a:lnTo>
                    <a:pt x="356" y="82"/>
                  </a:lnTo>
                  <a:lnTo>
                    <a:pt x="363" y="76"/>
                  </a:lnTo>
                  <a:lnTo>
                    <a:pt x="369" y="70"/>
                  </a:lnTo>
                  <a:lnTo>
                    <a:pt x="372" y="60"/>
                  </a:lnTo>
                  <a:lnTo>
                    <a:pt x="375" y="51"/>
                  </a:lnTo>
                  <a:lnTo>
                    <a:pt x="375" y="41"/>
                  </a:lnTo>
                  <a:lnTo>
                    <a:pt x="372" y="32"/>
                  </a:lnTo>
                  <a:lnTo>
                    <a:pt x="366" y="22"/>
                  </a:lnTo>
                  <a:lnTo>
                    <a:pt x="359" y="16"/>
                  </a:lnTo>
                  <a:lnTo>
                    <a:pt x="350" y="6"/>
                  </a:lnTo>
                  <a:lnTo>
                    <a:pt x="340" y="3"/>
                  </a:lnTo>
                  <a:lnTo>
                    <a:pt x="321" y="0"/>
                  </a:lnTo>
                  <a:lnTo>
                    <a:pt x="309" y="0"/>
                  </a:lnTo>
                  <a:lnTo>
                    <a:pt x="296" y="3"/>
                  </a:lnTo>
                  <a:lnTo>
                    <a:pt x="283" y="6"/>
                  </a:lnTo>
                  <a:lnTo>
                    <a:pt x="261" y="19"/>
                  </a:lnTo>
                  <a:lnTo>
                    <a:pt x="242" y="32"/>
                  </a:lnTo>
                  <a:lnTo>
                    <a:pt x="207" y="51"/>
                  </a:lnTo>
                  <a:lnTo>
                    <a:pt x="168" y="63"/>
                  </a:lnTo>
                  <a:lnTo>
                    <a:pt x="165" y="51"/>
                  </a:lnTo>
                  <a:lnTo>
                    <a:pt x="172" y="35"/>
                  </a:lnTo>
                  <a:lnTo>
                    <a:pt x="175" y="28"/>
                  </a:lnTo>
                  <a:lnTo>
                    <a:pt x="181" y="22"/>
                  </a:lnTo>
                  <a:lnTo>
                    <a:pt x="188" y="19"/>
                  </a:lnTo>
                  <a:lnTo>
                    <a:pt x="197" y="19"/>
                  </a:lnTo>
                  <a:lnTo>
                    <a:pt x="200" y="28"/>
                  </a:lnTo>
                  <a:lnTo>
                    <a:pt x="207" y="32"/>
                  </a:lnTo>
                  <a:lnTo>
                    <a:pt x="216" y="32"/>
                  </a:lnTo>
                  <a:lnTo>
                    <a:pt x="223" y="25"/>
                  </a:lnTo>
                  <a:lnTo>
                    <a:pt x="223" y="19"/>
                  </a:lnTo>
                  <a:lnTo>
                    <a:pt x="223" y="13"/>
                  </a:lnTo>
                  <a:lnTo>
                    <a:pt x="219" y="6"/>
                  </a:lnTo>
                  <a:lnTo>
                    <a:pt x="210" y="0"/>
                  </a:lnTo>
                  <a:lnTo>
                    <a:pt x="194" y="0"/>
                  </a:lnTo>
                  <a:lnTo>
                    <a:pt x="181" y="0"/>
                  </a:lnTo>
                  <a:lnTo>
                    <a:pt x="172" y="6"/>
                  </a:lnTo>
                  <a:lnTo>
                    <a:pt x="162" y="16"/>
                  </a:lnTo>
                  <a:lnTo>
                    <a:pt x="159" y="28"/>
                  </a:lnTo>
                  <a:lnTo>
                    <a:pt x="156" y="41"/>
                  </a:lnTo>
                  <a:lnTo>
                    <a:pt x="156" y="54"/>
                  </a:lnTo>
                  <a:lnTo>
                    <a:pt x="156" y="67"/>
                  </a:lnTo>
                  <a:lnTo>
                    <a:pt x="152" y="67"/>
                  </a:lnTo>
                  <a:lnTo>
                    <a:pt x="146" y="67"/>
                  </a:lnTo>
                  <a:lnTo>
                    <a:pt x="143" y="57"/>
                  </a:lnTo>
                  <a:lnTo>
                    <a:pt x="137" y="47"/>
                  </a:lnTo>
                  <a:lnTo>
                    <a:pt x="137" y="38"/>
                  </a:lnTo>
                  <a:lnTo>
                    <a:pt x="137" y="25"/>
                  </a:lnTo>
                  <a:lnTo>
                    <a:pt x="140" y="19"/>
                  </a:lnTo>
                  <a:lnTo>
                    <a:pt x="137" y="16"/>
                  </a:lnTo>
                  <a:lnTo>
                    <a:pt x="133" y="13"/>
                  </a:lnTo>
                  <a:lnTo>
                    <a:pt x="130" y="9"/>
                  </a:lnTo>
                  <a:lnTo>
                    <a:pt x="127" y="9"/>
                  </a:lnTo>
                  <a:lnTo>
                    <a:pt x="121" y="13"/>
                  </a:lnTo>
                  <a:lnTo>
                    <a:pt x="117" y="16"/>
                  </a:lnTo>
                  <a:lnTo>
                    <a:pt x="114" y="19"/>
                  </a:lnTo>
                  <a:lnTo>
                    <a:pt x="114" y="35"/>
                  </a:lnTo>
                  <a:lnTo>
                    <a:pt x="117" y="47"/>
                  </a:lnTo>
                  <a:lnTo>
                    <a:pt x="127" y="60"/>
                  </a:lnTo>
                  <a:lnTo>
                    <a:pt x="140" y="67"/>
                  </a:lnTo>
                  <a:lnTo>
                    <a:pt x="127" y="67"/>
                  </a:lnTo>
                  <a:lnTo>
                    <a:pt x="117" y="63"/>
                  </a:lnTo>
                  <a:lnTo>
                    <a:pt x="108" y="60"/>
                  </a:lnTo>
                  <a:lnTo>
                    <a:pt x="95" y="54"/>
                  </a:lnTo>
                  <a:lnTo>
                    <a:pt x="79" y="41"/>
                  </a:lnTo>
                  <a:lnTo>
                    <a:pt x="63" y="25"/>
                  </a:lnTo>
                  <a:lnTo>
                    <a:pt x="47" y="9"/>
                  </a:lnTo>
                  <a:lnTo>
                    <a:pt x="28" y="3"/>
                  </a:lnTo>
                  <a:lnTo>
                    <a:pt x="19" y="0"/>
                  </a:lnTo>
                  <a:lnTo>
                    <a:pt x="9" y="0"/>
                  </a:lnTo>
                  <a:lnTo>
                    <a:pt x="3" y="3"/>
                  </a:lnTo>
                  <a:lnTo>
                    <a:pt x="0" y="9"/>
                  </a:lnTo>
                  <a:lnTo>
                    <a:pt x="0" y="16"/>
                  </a:lnTo>
                  <a:lnTo>
                    <a:pt x="0" y="25"/>
                  </a:lnTo>
                  <a:lnTo>
                    <a:pt x="6" y="35"/>
                  </a:lnTo>
                  <a:lnTo>
                    <a:pt x="16" y="44"/>
                  </a:lnTo>
                  <a:lnTo>
                    <a:pt x="35" y="54"/>
                  </a:lnTo>
                  <a:lnTo>
                    <a:pt x="60" y="63"/>
                  </a:lnTo>
                  <a:lnTo>
                    <a:pt x="86" y="70"/>
                  </a:lnTo>
                  <a:lnTo>
                    <a:pt x="114" y="76"/>
                  </a:lnTo>
                  <a:lnTo>
                    <a:pt x="105" y="79"/>
                  </a:lnTo>
                  <a:lnTo>
                    <a:pt x="98" y="86"/>
                  </a:lnTo>
                  <a:lnTo>
                    <a:pt x="92" y="92"/>
                  </a:lnTo>
                  <a:lnTo>
                    <a:pt x="89" y="101"/>
                  </a:lnTo>
                  <a:lnTo>
                    <a:pt x="89" y="108"/>
                  </a:lnTo>
                  <a:lnTo>
                    <a:pt x="92" y="111"/>
                  </a:lnTo>
                  <a:lnTo>
                    <a:pt x="95" y="114"/>
                  </a:lnTo>
                  <a:lnTo>
                    <a:pt x="98" y="114"/>
                  </a:lnTo>
                  <a:lnTo>
                    <a:pt x="102" y="114"/>
                  </a:lnTo>
                  <a:lnTo>
                    <a:pt x="105" y="114"/>
                  </a:lnTo>
                  <a:lnTo>
                    <a:pt x="108" y="111"/>
                  </a:lnTo>
                  <a:lnTo>
                    <a:pt x="111" y="105"/>
                  </a:lnTo>
                  <a:lnTo>
                    <a:pt x="114" y="95"/>
                  </a:lnTo>
                  <a:lnTo>
                    <a:pt x="117" y="89"/>
                  </a:lnTo>
                  <a:lnTo>
                    <a:pt x="124" y="82"/>
                  </a:lnTo>
                  <a:lnTo>
                    <a:pt x="133" y="76"/>
                  </a:lnTo>
                  <a:lnTo>
                    <a:pt x="146" y="76"/>
                  </a:lnTo>
                  <a:lnTo>
                    <a:pt x="159" y="76"/>
                  </a:lnTo>
                  <a:lnTo>
                    <a:pt x="162" y="89"/>
                  </a:lnTo>
                  <a:lnTo>
                    <a:pt x="168" y="98"/>
                  </a:lnTo>
                  <a:lnTo>
                    <a:pt x="175" y="105"/>
                  </a:lnTo>
                  <a:lnTo>
                    <a:pt x="181" y="111"/>
                  </a:lnTo>
                  <a:lnTo>
                    <a:pt x="200" y="120"/>
                  </a:lnTo>
                  <a:lnTo>
                    <a:pt x="219" y="127"/>
                  </a:lnTo>
                  <a:lnTo>
                    <a:pt x="238" y="124"/>
                  </a:lnTo>
                  <a:lnTo>
                    <a:pt x="261" y="117"/>
                  </a:lnTo>
                  <a:lnTo>
                    <a:pt x="270" y="111"/>
                  </a:lnTo>
                  <a:lnTo>
                    <a:pt x="280" y="105"/>
                  </a:lnTo>
                  <a:lnTo>
                    <a:pt x="286" y="95"/>
                  </a:lnTo>
                  <a:lnTo>
                    <a:pt x="293" y="86"/>
                  </a:lnTo>
                  <a:lnTo>
                    <a:pt x="280" y="92"/>
                  </a:lnTo>
                  <a:lnTo>
                    <a:pt x="267" y="95"/>
                  </a:lnTo>
                  <a:lnTo>
                    <a:pt x="251" y="95"/>
                  </a:lnTo>
                  <a:lnTo>
                    <a:pt x="242" y="92"/>
                  </a:lnTo>
                  <a:lnTo>
                    <a:pt x="232" y="98"/>
                  </a:lnTo>
                  <a:lnTo>
                    <a:pt x="223" y="105"/>
                  </a:lnTo>
                  <a:lnTo>
                    <a:pt x="213" y="108"/>
                  </a:lnTo>
                  <a:lnTo>
                    <a:pt x="203" y="105"/>
                  </a:lnTo>
                  <a:lnTo>
                    <a:pt x="194" y="101"/>
                  </a:lnTo>
                  <a:lnTo>
                    <a:pt x="184" y="95"/>
                  </a:lnTo>
                  <a:lnTo>
                    <a:pt x="178" y="86"/>
                  </a:lnTo>
                  <a:lnTo>
                    <a:pt x="172" y="76"/>
                  </a:lnTo>
                  <a:lnTo>
                    <a:pt x="207" y="73"/>
                  </a:lnTo>
                  <a:lnTo>
                    <a:pt x="235" y="63"/>
                  </a:lnTo>
                  <a:lnTo>
                    <a:pt x="264" y="54"/>
                  </a:lnTo>
                  <a:lnTo>
                    <a:pt x="286" y="38"/>
                  </a:lnTo>
                  <a:lnTo>
                    <a:pt x="280" y="51"/>
                  </a:lnTo>
                  <a:lnTo>
                    <a:pt x="270" y="63"/>
                  </a:lnTo>
                  <a:lnTo>
                    <a:pt x="261" y="73"/>
                  </a:lnTo>
                  <a:lnTo>
                    <a:pt x="248" y="82"/>
                  </a:lnTo>
                  <a:lnTo>
                    <a:pt x="267" y="76"/>
                  </a:lnTo>
                  <a:lnTo>
                    <a:pt x="286" y="67"/>
                  </a:lnTo>
                  <a:lnTo>
                    <a:pt x="305" y="47"/>
                  </a:lnTo>
                  <a:lnTo>
                    <a:pt x="321" y="25"/>
                  </a:lnTo>
                  <a:lnTo>
                    <a:pt x="334" y="25"/>
                  </a:lnTo>
                  <a:lnTo>
                    <a:pt x="344" y="28"/>
                  </a:lnTo>
                  <a:lnTo>
                    <a:pt x="353" y="35"/>
                  </a:lnTo>
                  <a:lnTo>
                    <a:pt x="356" y="41"/>
                  </a:lnTo>
                  <a:lnTo>
                    <a:pt x="356" y="51"/>
                  </a:lnTo>
                  <a:lnTo>
                    <a:pt x="353" y="60"/>
                  </a:lnTo>
                  <a:lnTo>
                    <a:pt x="347" y="63"/>
                  </a:lnTo>
                  <a:lnTo>
                    <a:pt x="340" y="63"/>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84D5D9E-1D5E-141C-89FB-48D12A0A6767}"/>
                </a:ext>
              </a:extLst>
            </p:cNvPr>
            <p:cNvSpPr>
              <a:spLocks noEditPoints="1"/>
            </p:cNvSpPr>
            <p:nvPr/>
          </p:nvSpPr>
          <p:spPr bwMode="auto">
            <a:xfrm flipV="1">
              <a:off x="2651" y="623"/>
              <a:ext cx="7153" cy="51"/>
            </a:xfrm>
            <a:custGeom>
              <a:avLst/>
              <a:gdLst>
                <a:gd name="T0" fmla="*/ 48 w 2309"/>
                <a:gd name="T1" fmla="*/ 0 h 10"/>
                <a:gd name="T2" fmla="*/ 83 w 2309"/>
                <a:gd name="T3" fmla="*/ 0 h 10"/>
                <a:gd name="T4" fmla="*/ 102 w 2309"/>
                <a:gd name="T5" fmla="*/ 0 h 10"/>
                <a:gd name="T6" fmla="*/ 179 w 2309"/>
                <a:gd name="T7" fmla="*/ 0 h 10"/>
                <a:gd name="T8" fmla="*/ 217 w 2309"/>
                <a:gd name="T9" fmla="*/ 0 h 10"/>
                <a:gd name="T10" fmla="*/ 236 w 2309"/>
                <a:gd name="T11" fmla="*/ 0 h 10"/>
                <a:gd name="T12" fmla="*/ 312 w 2309"/>
                <a:gd name="T13" fmla="*/ 0 h 10"/>
                <a:gd name="T14" fmla="*/ 350 w 2309"/>
                <a:gd name="T15" fmla="*/ 0 h 10"/>
                <a:gd name="T16" fmla="*/ 370 w 2309"/>
                <a:gd name="T17" fmla="*/ 0 h 10"/>
                <a:gd name="T18" fmla="*/ 446 w 2309"/>
                <a:gd name="T19" fmla="*/ 0 h 10"/>
                <a:gd name="T20" fmla="*/ 484 w 2309"/>
                <a:gd name="T21" fmla="*/ 0 h 10"/>
                <a:gd name="T22" fmla="*/ 503 w 2309"/>
                <a:gd name="T23" fmla="*/ 0 h 10"/>
                <a:gd name="T24" fmla="*/ 580 w 2309"/>
                <a:gd name="T25" fmla="*/ 0 h 10"/>
                <a:gd name="T26" fmla="*/ 618 w 2309"/>
                <a:gd name="T27" fmla="*/ 0 h 10"/>
                <a:gd name="T28" fmla="*/ 637 w 2309"/>
                <a:gd name="T29" fmla="*/ 0 h 10"/>
                <a:gd name="T30" fmla="*/ 710 w 2309"/>
                <a:gd name="T31" fmla="*/ 0 h 10"/>
                <a:gd name="T32" fmla="*/ 749 w 2309"/>
                <a:gd name="T33" fmla="*/ 0 h 10"/>
                <a:gd name="T34" fmla="*/ 768 w 2309"/>
                <a:gd name="T35" fmla="*/ 0 h 10"/>
                <a:gd name="T36" fmla="*/ 844 w 2309"/>
                <a:gd name="T37" fmla="*/ 0 h 10"/>
                <a:gd name="T38" fmla="*/ 882 w 2309"/>
                <a:gd name="T39" fmla="*/ 0 h 10"/>
                <a:gd name="T40" fmla="*/ 901 w 2309"/>
                <a:gd name="T41" fmla="*/ 0 h 10"/>
                <a:gd name="T42" fmla="*/ 978 w 2309"/>
                <a:gd name="T43" fmla="*/ 0 h 10"/>
                <a:gd name="T44" fmla="*/ 1016 w 2309"/>
                <a:gd name="T45" fmla="*/ 0 h 10"/>
                <a:gd name="T46" fmla="*/ 1035 w 2309"/>
                <a:gd name="T47" fmla="*/ 0 h 10"/>
                <a:gd name="T48" fmla="*/ 1112 w 2309"/>
                <a:gd name="T49" fmla="*/ 0 h 10"/>
                <a:gd name="T50" fmla="*/ 1150 w 2309"/>
                <a:gd name="T51" fmla="*/ 0 h 10"/>
                <a:gd name="T52" fmla="*/ 1169 w 2309"/>
                <a:gd name="T53" fmla="*/ 0 h 10"/>
                <a:gd name="T54" fmla="*/ 1245 w 2309"/>
                <a:gd name="T55" fmla="*/ 0 h 10"/>
                <a:gd name="T56" fmla="*/ 1280 w 2309"/>
                <a:gd name="T57" fmla="*/ 0 h 10"/>
                <a:gd name="T58" fmla="*/ 1299 w 2309"/>
                <a:gd name="T59" fmla="*/ 0 h 10"/>
                <a:gd name="T60" fmla="*/ 1376 w 2309"/>
                <a:gd name="T61" fmla="*/ 0 h 10"/>
                <a:gd name="T62" fmla="*/ 1414 w 2309"/>
                <a:gd name="T63" fmla="*/ 0 h 10"/>
                <a:gd name="T64" fmla="*/ 1433 w 2309"/>
                <a:gd name="T65" fmla="*/ 0 h 10"/>
                <a:gd name="T66" fmla="*/ 1510 w 2309"/>
                <a:gd name="T67" fmla="*/ 0 h 10"/>
                <a:gd name="T68" fmla="*/ 1548 w 2309"/>
                <a:gd name="T69" fmla="*/ 0 h 10"/>
                <a:gd name="T70" fmla="*/ 1567 w 2309"/>
                <a:gd name="T71" fmla="*/ 0 h 10"/>
                <a:gd name="T72" fmla="*/ 1643 w 2309"/>
                <a:gd name="T73" fmla="*/ 0 h 10"/>
                <a:gd name="T74" fmla="*/ 1682 w 2309"/>
                <a:gd name="T75" fmla="*/ 0 h 10"/>
                <a:gd name="T76" fmla="*/ 1701 w 2309"/>
                <a:gd name="T77" fmla="*/ 0 h 10"/>
                <a:gd name="T78" fmla="*/ 1777 w 2309"/>
                <a:gd name="T79" fmla="*/ 0 h 10"/>
                <a:gd name="T80" fmla="*/ 1815 w 2309"/>
                <a:gd name="T81" fmla="*/ 0 h 10"/>
                <a:gd name="T82" fmla="*/ 1834 w 2309"/>
                <a:gd name="T83" fmla="*/ 0 h 10"/>
                <a:gd name="T84" fmla="*/ 1908 w 2309"/>
                <a:gd name="T85" fmla="*/ 0 h 10"/>
                <a:gd name="T86" fmla="*/ 1946 w 2309"/>
                <a:gd name="T87" fmla="*/ 0 h 10"/>
                <a:gd name="T88" fmla="*/ 1965 w 2309"/>
                <a:gd name="T89" fmla="*/ 0 h 10"/>
                <a:gd name="T90" fmla="*/ 2041 w 2309"/>
                <a:gd name="T91" fmla="*/ 0 h 10"/>
                <a:gd name="T92" fmla="*/ 2080 w 2309"/>
                <a:gd name="T93" fmla="*/ 0 h 10"/>
                <a:gd name="T94" fmla="*/ 2099 w 2309"/>
                <a:gd name="T95" fmla="*/ 0 h 10"/>
                <a:gd name="T96" fmla="*/ 2175 w 2309"/>
                <a:gd name="T97" fmla="*/ 0 h 10"/>
                <a:gd name="T98" fmla="*/ 2213 w 2309"/>
                <a:gd name="T99" fmla="*/ 0 h 10"/>
                <a:gd name="T100" fmla="*/ 2232 w 2309"/>
                <a:gd name="T101" fmla="*/ 0 h 10"/>
                <a:gd name="T102" fmla="*/ 2309 w 230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48" y="0"/>
                  </a:moveTo>
                  <a:lnTo>
                    <a:pt x="48" y="10"/>
                  </a:lnTo>
                  <a:lnTo>
                    <a:pt x="0" y="10"/>
                  </a:lnTo>
                  <a:lnTo>
                    <a:pt x="0" y="0"/>
                  </a:lnTo>
                  <a:lnTo>
                    <a:pt x="48" y="0"/>
                  </a:lnTo>
                  <a:close/>
                  <a:moveTo>
                    <a:pt x="83" y="0"/>
                  </a:moveTo>
                  <a:lnTo>
                    <a:pt x="83" y="10"/>
                  </a:lnTo>
                  <a:lnTo>
                    <a:pt x="73" y="10"/>
                  </a:lnTo>
                  <a:lnTo>
                    <a:pt x="73" y="0"/>
                  </a:lnTo>
                  <a:lnTo>
                    <a:pt x="83" y="0"/>
                  </a:lnTo>
                  <a:close/>
                  <a:moveTo>
                    <a:pt x="102" y="0"/>
                  </a:moveTo>
                  <a:lnTo>
                    <a:pt x="102" y="10"/>
                  </a:lnTo>
                  <a:lnTo>
                    <a:pt x="93" y="10"/>
                  </a:lnTo>
                  <a:lnTo>
                    <a:pt x="93" y="0"/>
                  </a:lnTo>
                  <a:lnTo>
                    <a:pt x="102" y="0"/>
                  </a:lnTo>
                  <a:close/>
                  <a:moveTo>
                    <a:pt x="179" y="0"/>
                  </a:moveTo>
                  <a:lnTo>
                    <a:pt x="179" y="10"/>
                  </a:lnTo>
                  <a:lnTo>
                    <a:pt x="131" y="10"/>
                  </a:lnTo>
                  <a:lnTo>
                    <a:pt x="131" y="0"/>
                  </a:lnTo>
                  <a:lnTo>
                    <a:pt x="179" y="0"/>
                  </a:lnTo>
                  <a:close/>
                  <a:moveTo>
                    <a:pt x="217" y="0"/>
                  </a:moveTo>
                  <a:lnTo>
                    <a:pt x="217" y="10"/>
                  </a:lnTo>
                  <a:lnTo>
                    <a:pt x="207" y="10"/>
                  </a:lnTo>
                  <a:lnTo>
                    <a:pt x="207" y="0"/>
                  </a:lnTo>
                  <a:lnTo>
                    <a:pt x="217" y="0"/>
                  </a:lnTo>
                  <a:close/>
                  <a:moveTo>
                    <a:pt x="236" y="0"/>
                  </a:moveTo>
                  <a:lnTo>
                    <a:pt x="236" y="10"/>
                  </a:lnTo>
                  <a:lnTo>
                    <a:pt x="226" y="10"/>
                  </a:lnTo>
                  <a:lnTo>
                    <a:pt x="226" y="0"/>
                  </a:lnTo>
                  <a:lnTo>
                    <a:pt x="236" y="0"/>
                  </a:lnTo>
                  <a:close/>
                  <a:moveTo>
                    <a:pt x="312" y="0"/>
                  </a:moveTo>
                  <a:lnTo>
                    <a:pt x="312" y="10"/>
                  </a:lnTo>
                  <a:lnTo>
                    <a:pt x="264" y="10"/>
                  </a:lnTo>
                  <a:lnTo>
                    <a:pt x="264" y="0"/>
                  </a:lnTo>
                  <a:lnTo>
                    <a:pt x="312" y="0"/>
                  </a:lnTo>
                  <a:close/>
                  <a:moveTo>
                    <a:pt x="350" y="0"/>
                  </a:moveTo>
                  <a:lnTo>
                    <a:pt x="350" y="10"/>
                  </a:lnTo>
                  <a:lnTo>
                    <a:pt x="341" y="10"/>
                  </a:lnTo>
                  <a:lnTo>
                    <a:pt x="341" y="0"/>
                  </a:lnTo>
                  <a:lnTo>
                    <a:pt x="350" y="0"/>
                  </a:lnTo>
                  <a:close/>
                  <a:moveTo>
                    <a:pt x="370" y="0"/>
                  </a:moveTo>
                  <a:lnTo>
                    <a:pt x="370" y="10"/>
                  </a:lnTo>
                  <a:lnTo>
                    <a:pt x="360" y="10"/>
                  </a:lnTo>
                  <a:lnTo>
                    <a:pt x="360" y="0"/>
                  </a:lnTo>
                  <a:lnTo>
                    <a:pt x="370" y="0"/>
                  </a:lnTo>
                  <a:close/>
                  <a:moveTo>
                    <a:pt x="446" y="0"/>
                  </a:moveTo>
                  <a:lnTo>
                    <a:pt x="446" y="10"/>
                  </a:lnTo>
                  <a:lnTo>
                    <a:pt x="398" y="10"/>
                  </a:lnTo>
                  <a:lnTo>
                    <a:pt x="398" y="0"/>
                  </a:lnTo>
                  <a:lnTo>
                    <a:pt x="446" y="0"/>
                  </a:lnTo>
                  <a:close/>
                  <a:moveTo>
                    <a:pt x="484" y="0"/>
                  </a:moveTo>
                  <a:lnTo>
                    <a:pt x="484" y="10"/>
                  </a:lnTo>
                  <a:lnTo>
                    <a:pt x="475" y="10"/>
                  </a:lnTo>
                  <a:lnTo>
                    <a:pt x="475" y="0"/>
                  </a:lnTo>
                  <a:lnTo>
                    <a:pt x="484" y="0"/>
                  </a:lnTo>
                  <a:close/>
                  <a:moveTo>
                    <a:pt x="503" y="0"/>
                  </a:moveTo>
                  <a:lnTo>
                    <a:pt x="503" y="10"/>
                  </a:lnTo>
                  <a:lnTo>
                    <a:pt x="494" y="10"/>
                  </a:lnTo>
                  <a:lnTo>
                    <a:pt x="494" y="0"/>
                  </a:lnTo>
                  <a:lnTo>
                    <a:pt x="503" y="0"/>
                  </a:lnTo>
                  <a:close/>
                  <a:moveTo>
                    <a:pt x="580" y="0"/>
                  </a:moveTo>
                  <a:lnTo>
                    <a:pt x="580" y="10"/>
                  </a:lnTo>
                  <a:lnTo>
                    <a:pt x="532" y="10"/>
                  </a:lnTo>
                  <a:lnTo>
                    <a:pt x="532" y="0"/>
                  </a:lnTo>
                  <a:lnTo>
                    <a:pt x="580" y="0"/>
                  </a:lnTo>
                  <a:close/>
                  <a:moveTo>
                    <a:pt x="618" y="0"/>
                  </a:moveTo>
                  <a:lnTo>
                    <a:pt x="618" y="10"/>
                  </a:lnTo>
                  <a:lnTo>
                    <a:pt x="608" y="10"/>
                  </a:lnTo>
                  <a:lnTo>
                    <a:pt x="608" y="0"/>
                  </a:lnTo>
                  <a:lnTo>
                    <a:pt x="618" y="0"/>
                  </a:lnTo>
                  <a:close/>
                  <a:moveTo>
                    <a:pt x="637" y="0"/>
                  </a:moveTo>
                  <a:lnTo>
                    <a:pt x="637" y="10"/>
                  </a:lnTo>
                  <a:lnTo>
                    <a:pt x="628" y="10"/>
                  </a:lnTo>
                  <a:lnTo>
                    <a:pt x="628" y="0"/>
                  </a:lnTo>
                  <a:lnTo>
                    <a:pt x="637" y="0"/>
                  </a:lnTo>
                  <a:close/>
                  <a:moveTo>
                    <a:pt x="710" y="0"/>
                  </a:moveTo>
                  <a:lnTo>
                    <a:pt x="710" y="10"/>
                  </a:lnTo>
                  <a:lnTo>
                    <a:pt x="666" y="10"/>
                  </a:lnTo>
                  <a:lnTo>
                    <a:pt x="666" y="0"/>
                  </a:lnTo>
                  <a:lnTo>
                    <a:pt x="710" y="0"/>
                  </a:lnTo>
                  <a:close/>
                  <a:moveTo>
                    <a:pt x="749" y="0"/>
                  </a:moveTo>
                  <a:lnTo>
                    <a:pt x="749" y="10"/>
                  </a:lnTo>
                  <a:lnTo>
                    <a:pt x="739" y="10"/>
                  </a:lnTo>
                  <a:lnTo>
                    <a:pt x="739" y="0"/>
                  </a:lnTo>
                  <a:lnTo>
                    <a:pt x="749" y="0"/>
                  </a:lnTo>
                  <a:close/>
                  <a:moveTo>
                    <a:pt x="768" y="0"/>
                  </a:moveTo>
                  <a:lnTo>
                    <a:pt x="768" y="10"/>
                  </a:lnTo>
                  <a:lnTo>
                    <a:pt x="758" y="10"/>
                  </a:lnTo>
                  <a:lnTo>
                    <a:pt x="758" y="0"/>
                  </a:lnTo>
                  <a:lnTo>
                    <a:pt x="768" y="0"/>
                  </a:lnTo>
                  <a:close/>
                  <a:moveTo>
                    <a:pt x="844" y="0"/>
                  </a:moveTo>
                  <a:lnTo>
                    <a:pt x="844" y="10"/>
                  </a:lnTo>
                  <a:lnTo>
                    <a:pt x="796" y="10"/>
                  </a:lnTo>
                  <a:lnTo>
                    <a:pt x="796" y="0"/>
                  </a:lnTo>
                  <a:lnTo>
                    <a:pt x="844" y="0"/>
                  </a:lnTo>
                  <a:close/>
                  <a:moveTo>
                    <a:pt x="882" y="0"/>
                  </a:moveTo>
                  <a:lnTo>
                    <a:pt x="882" y="10"/>
                  </a:lnTo>
                  <a:lnTo>
                    <a:pt x="873" y="10"/>
                  </a:lnTo>
                  <a:lnTo>
                    <a:pt x="873" y="0"/>
                  </a:lnTo>
                  <a:lnTo>
                    <a:pt x="882" y="0"/>
                  </a:lnTo>
                  <a:close/>
                  <a:moveTo>
                    <a:pt x="901" y="0"/>
                  </a:moveTo>
                  <a:lnTo>
                    <a:pt x="901" y="10"/>
                  </a:lnTo>
                  <a:lnTo>
                    <a:pt x="892" y="10"/>
                  </a:lnTo>
                  <a:lnTo>
                    <a:pt x="892" y="0"/>
                  </a:lnTo>
                  <a:lnTo>
                    <a:pt x="901" y="0"/>
                  </a:lnTo>
                  <a:close/>
                  <a:moveTo>
                    <a:pt x="978" y="0"/>
                  </a:moveTo>
                  <a:lnTo>
                    <a:pt x="978" y="10"/>
                  </a:lnTo>
                  <a:lnTo>
                    <a:pt x="930" y="10"/>
                  </a:lnTo>
                  <a:lnTo>
                    <a:pt x="930" y="0"/>
                  </a:lnTo>
                  <a:lnTo>
                    <a:pt x="978" y="0"/>
                  </a:lnTo>
                  <a:close/>
                  <a:moveTo>
                    <a:pt x="1016" y="0"/>
                  </a:moveTo>
                  <a:lnTo>
                    <a:pt x="1016" y="10"/>
                  </a:lnTo>
                  <a:lnTo>
                    <a:pt x="1006" y="10"/>
                  </a:lnTo>
                  <a:lnTo>
                    <a:pt x="1006" y="0"/>
                  </a:lnTo>
                  <a:lnTo>
                    <a:pt x="1016" y="0"/>
                  </a:lnTo>
                  <a:close/>
                  <a:moveTo>
                    <a:pt x="1035" y="0"/>
                  </a:moveTo>
                  <a:lnTo>
                    <a:pt x="1035" y="10"/>
                  </a:lnTo>
                  <a:lnTo>
                    <a:pt x="1026" y="10"/>
                  </a:lnTo>
                  <a:lnTo>
                    <a:pt x="1026" y="0"/>
                  </a:lnTo>
                  <a:lnTo>
                    <a:pt x="1035" y="0"/>
                  </a:lnTo>
                  <a:close/>
                  <a:moveTo>
                    <a:pt x="1112" y="0"/>
                  </a:moveTo>
                  <a:lnTo>
                    <a:pt x="1112" y="10"/>
                  </a:lnTo>
                  <a:lnTo>
                    <a:pt x="1064" y="10"/>
                  </a:lnTo>
                  <a:lnTo>
                    <a:pt x="1064" y="0"/>
                  </a:lnTo>
                  <a:lnTo>
                    <a:pt x="1112" y="0"/>
                  </a:lnTo>
                  <a:close/>
                  <a:moveTo>
                    <a:pt x="1150" y="0"/>
                  </a:moveTo>
                  <a:lnTo>
                    <a:pt x="1150" y="10"/>
                  </a:lnTo>
                  <a:lnTo>
                    <a:pt x="1140" y="10"/>
                  </a:lnTo>
                  <a:lnTo>
                    <a:pt x="1140" y="0"/>
                  </a:lnTo>
                  <a:lnTo>
                    <a:pt x="1150" y="0"/>
                  </a:lnTo>
                  <a:close/>
                  <a:moveTo>
                    <a:pt x="1169" y="0"/>
                  </a:moveTo>
                  <a:lnTo>
                    <a:pt x="1169" y="10"/>
                  </a:lnTo>
                  <a:lnTo>
                    <a:pt x="1159" y="10"/>
                  </a:lnTo>
                  <a:lnTo>
                    <a:pt x="1159" y="0"/>
                  </a:lnTo>
                  <a:lnTo>
                    <a:pt x="1169" y="0"/>
                  </a:lnTo>
                  <a:close/>
                  <a:moveTo>
                    <a:pt x="1245" y="0"/>
                  </a:moveTo>
                  <a:lnTo>
                    <a:pt x="1245" y="10"/>
                  </a:lnTo>
                  <a:lnTo>
                    <a:pt x="1198" y="10"/>
                  </a:lnTo>
                  <a:lnTo>
                    <a:pt x="1198" y="0"/>
                  </a:lnTo>
                  <a:lnTo>
                    <a:pt x="1245" y="0"/>
                  </a:lnTo>
                  <a:close/>
                  <a:moveTo>
                    <a:pt x="1280" y="0"/>
                  </a:moveTo>
                  <a:lnTo>
                    <a:pt x="1280" y="10"/>
                  </a:lnTo>
                  <a:lnTo>
                    <a:pt x="1274" y="10"/>
                  </a:lnTo>
                  <a:lnTo>
                    <a:pt x="1274" y="0"/>
                  </a:lnTo>
                  <a:lnTo>
                    <a:pt x="1280" y="0"/>
                  </a:lnTo>
                  <a:close/>
                  <a:moveTo>
                    <a:pt x="1299" y="0"/>
                  </a:moveTo>
                  <a:lnTo>
                    <a:pt x="1299" y="10"/>
                  </a:lnTo>
                  <a:lnTo>
                    <a:pt x="1290" y="10"/>
                  </a:lnTo>
                  <a:lnTo>
                    <a:pt x="1290" y="0"/>
                  </a:lnTo>
                  <a:lnTo>
                    <a:pt x="1299" y="0"/>
                  </a:lnTo>
                  <a:close/>
                  <a:moveTo>
                    <a:pt x="1376" y="0"/>
                  </a:moveTo>
                  <a:lnTo>
                    <a:pt x="1376" y="10"/>
                  </a:lnTo>
                  <a:lnTo>
                    <a:pt x="1328" y="10"/>
                  </a:lnTo>
                  <a:lnTo>
                    <a:pt x="1328" y="0"/>
                  </a:lnTo>
                  <a:lnTo>
                    <a:pt x="1376" y="0"/>
                  </a:lnTo>
                  <a:close/>
                  <a:moveTo>
                    <a:pt x="1414" y="0"/>
                  </a:moveTo>
                  <a:lnTo>
                    <a:pt x="1414" y="10"/>
                  </a:lnTo>
                  <a:lnTo>
                    <a:pt x="1405" y="10"/>
                  </a:lnTo>
                  <a:lnTo>
                    <a:pt x="1405" y="0"/>
                  </a:lnTo>
                  <a:lnTo>
                    <a:pt x="1414" y="0"/>
                  </a:lnTo>
                  <a:close/>
                  <a:moveTo>
                    <a:pt x="1433" y="0"/>
                  </a:moveTo>
                  <a:lnTo>
                    <a:pt x="1433" y="10"/>
                  </a:lnTo>
                  <a:lnTo>
                    <a:pt x="1424" y="10"/>
                  </a:lnTo>
                  <a:lnTo>
                    <a:pt x="1424" y="0"/>
                  </a:lnTo>
                  <a:lnTo>
                    <a:pt x="1433" y="0"/>
                  </a:lnTo>
                  <a:close/>
                  <a:moveTo>
                    <a:pt x="1510" y="0"/>
                  </a:moveTo>
                  <a:lnTo>
                    <a:pt x="1510" y="10"/>
                  </a:lnTo>
                  <a:lnTo>
                    <a:pt x="1462" y="10"/>
                  </a:lnTo>
                  <a:lnTo>
                    <a:pt x="1462" y="0"/>
                  </a:lnTo>
                  <a:lnTo>
                    <a:pt x="1510" y="0"/>
                  </a:lnTo>
                  <a:close/>
                  <a:moveTo>
                    <a:pt x="1548" y="0"/>
                  </a:moveTo>
                  <a:lnTo>
                    <a:pt x="1548" y="10"/>
                  </a:lnTo>
                  <a:lnTo>
                    <a:pt x="1538" y="10"/>
                  </a:lnTo>
                  <a:lnTo>
                    <a:pt x="1538" y="0"/>
                  </a:lnTo>
                  <a:lnTo>
                    <a:pt x="1548" y="0"/>
                  </a:lnTo>
                  <a:close/>
                  <a:moveTo>
                    <a:pt x="1567" y="0"/>
                  </a:moveTo>
                  <a:lnTo>
                    <a:pt x="1567" y="10"/>
                  </a:lnTo>
                  <a:lnTo>
                    <a:pt x="1557" y="10"/>
                  </a:lnTo>
                  <a:lnTo>
                    <a:pt x="1557" y="0"/>
                  </a:lnTo>
                  <a:lnTo>
                    <a:pt x="1567" y="0"/>
                  </a:lnTo>
                  <a:close/>
                  <a:moveTo>
                    <a:pt x="1643" y="0"/>
                  </a:moveTo>
                  <a:lnTo>
                    <a:pt x="1643" y="10"/>
                  </a:lnTo>
                  <a:lnTo>
                    <a:pt x="1596" y="10"/>
                  </a:lnTo>
                  <a:lnTo>
                    <a:pt x="1596" y="0"/>
                  </a:lnTo>
                  <a:lnTo>
                    <a:pt x="1643" y="0"/>
                  </a:lnTo>
                  <a:close/>
                  <a:moveTo>
                    <a:pt x="1682" y="0"/>
                  </a:moveTo>
                  <a:lnTo>
                    <a:pt x="1682" y="10"/>
                  </a:lnTo>
                  <a:lnTo>
                    <a:pt x="1672" y="10"/>
                  </a:lnTo>
                  <a:lnTo>
                    <a:pt x="1672" y="0"/>
                  </a:lnTo>
                  <a:lnTo>
                    <a:pt x="1682" y="0"/>
                  </a:lnTo>
                  <a:close/>
                  <a:moveTo>
                    <a:pt x="1701" y="0"/>
                  </a:moveTo>
                  <a:lnTo>
                    <a:pt x="1701" y="10"/>
                  </a:lnTo>
                  <a:lnTo>
                    <a:pt x="1691" y="10"/>
                  </a:lnTo>
                  <a:lnTo>
                    <a:pt x="1691" y="0"/>
                  </a:lnTo>
                  <a:lnTo>
                    <a:pt x="1701" y="0"/>
                  </a:lnTo>
                  <a:close/>
                  <a:moveTo>
                    <a:pt x="1777" y="0"/>
                  </a:moveTo>
                  <a:lnTo>
                    <a:pt x="1777" y="10"/>
                  </a:lnTo>
                  <a:lnTo>
                    <a:pt x="1729" y="10"/>
                  </a:lnTo>
                  <a:lnTo>
                    <a:pt x="1729" y="0"/>
                  </a:lnTo>
                  <a:lnTo>
                    <a:pt x="1777" y="0"/>
                  </a:lnTo>
                  <a:close/>
                  <a:moveTo>
                    <a:pt x="1815" y="0"/>
                  </a:moveTo>
                  <a:lnTo>
                    <a:pt x="1815" y="10"/>
                  </a:lnTo>
                  <a:lnTo>
                    <a:pt x="1806" y="10"/>
                  </a:lnTo>
                  <a:lnTo>
                    <a:pt x="1806" y="0"/>
                  </a:lnTo>
                  <a:lnTo>
                    <a:pt x="1815" y="0"/>
                  </a:lnTo>
                  <a:close/>
                  <a:moveTo>
                    <a:pt x="1834" y="0"/>
                  </a:moveTo>
                  <a:lnTo>
                    <a:pt x="1834" y="10"/>
                  </a:lnTo>
                  <a:lnTo>
                    <a:pt x="1825" y="10"/>
                  </a:lnTo>
                  <a:lnTo>
                    <a:pt x="1825" y="0"/>
                  </a:lnTo>
                  <a:lnTo>
                    <a:pt x="1834" y="0"/>
                  </a:lnTo>
                  <a:close/>
                  <a:moveTo>
                    <a:pt x="1908" y="0"/>
                  </a:moveTo>
                  <a:lnTo>
                    <a:pt x="1908" y="10"/>
                  </a:lnTo>
                  <a:lnTo>
                    <a:pt x="1863" y="10"/>
                  </a:lnTo>
                  <a:lnTo>
                    <a:pt x="1863" y="0"/>
                  </a:lnTo>
                  <a:lnTo>
                    <a:pt x="1908" y="0"/>
                  </a:lnTo>
                  <a:close/>
                  <a:moveTo>
                    <a:pt x="1946" y="0"/>
                  </a:moveTo>
                  <a:lnTo>
                    <a:pt x="1946" y="10"/>
                  </a:lnTo>
                  <a:lnTo>
                    <a:pt x="1936" y="10"/>
                  </a:lnTo>
                  <a:lnTo>
                    <a:pt x="1936" y="0"/>
                  </a:lnTo>
                  <a:lnTo>
                    <a:pt x="1946" y="0"/>
                  </a:lnTo>
                  <a:close/>
                  <a:moveTo>
                    <a:pt x="1965" y="0"/>
                  </a:moveTo>
                  <a:lnTo>
                    <a:pt x="1965" y="10"/>
                  </a:lnTo>
                  <a:lnTo>
                    <a:pt x="1955" y="10"/>
                  </a:lnTo>
                  <a:lnTo>
                    <a:pt x="1955" y="0"/>
                  </a:lnTo>
                  <a:lnTo>
                    <a:pt x="1965" y="0"/>
                  </a:lnTo>
                  <a:close/>
                  <a:moveTo>
                    <a:pt x="2041" y="0"/>
                  </a:moveTo>
                  <a:lnTo>
                    <a:pt x="2041" y="10"/>
                  </a:lnTo>
                  <a:lnTo>
                    <a:pt x="1994" y="10"/>
                  </a:lnTo>
                  <a:lnTo>
                    <a:pt x="1994" y="0"/>
                  </a:lnTo>
                  <a:lnTo>
                    <a:pt x="2041" y="0"/>
                  </a:lnTo>
                  <a:close/>
                  <a:moveTo>
                    <a:pt x="2080" y="0"/>
                  </a:moveTo>
                  <a:lnTo>
                    <a:pt x="2080" y="10"/>
                  </a:lnTo>
                  <a:lnTo>
                    <a:pt x="2070" y="10"/>
                  </a:lnTo>
                  <a:lnTo>
                    <a:pt x="2070" y="0"/>
                  </a:lnTo>
                  <a:lnTo>
                    <a:pt x="2080" y="0"/>
                  </a:lnTo>
                  <a:close/>
                  <a:moveTo>
                    <a:pt x="2099" y="0"/>
                  </a:moveTo>
                  <a:lnTo>
                    <a:pt x="2099" y="10"/>
                  </a:lnTo>
                  <a:lnTo>
                    <a:pt x="2089" y="10"/>
                  </a:lnTo>
                  <a:lnTo>
                    <a:pt x="2089" y="0"/>
                  </a:lnTo>
                  <a:lnTo>
                    <a:pt x="2099" y="0"/>
                  </a:lnTo>
                  <a:close/>
                  <a:moveTo>
                    <a:pt x="2175" y="0"/>
                  </a:moveTo>
                  <a:lnTo>
                    <a:pt x="2175" y="10"/>
                  </a:lnTo>
                  <a:lnTo>
                    <a:pt x="2127" y="10"/>
                  </a:lnTo>
                  <a:lnTo>
                    <a:pt x="2127" y="0"/>
                  </a:lnTo>
                  <a:lnTo>
                    <a:pt x="2175" y="0"/>
                  </a:lnTo>
                  <a:close/>
                  <a:moveTo>
                    <a:pt x="2213" y="0"/>
                  </a:moveTo>
                  <a:lnTo>
                    <a:pt x="2213" y="10"/>
                  </a:lnTo>
                  <a:lnTo>
                    <a:pt x="2204" y="10"/>
                  </a:lnTo>
                  <a:lnTo>
                    <a:pt x="2204" y="0"/>
                  </a:lnTo>
                  <a:lnTo>
                    <a:pt x="2213" y="0"/>
                  </a:lnTo>
                  <a:close/>
                  <a:moveTo>
                    <a:pt x="2232" y="0"/>
                  </a:moveTo>
                  <a:lnTo>
                    <a:pt x="2232" y="10"/>
                  </a:lnTo>
                  <a:lnTo>
                    <a:pt x="2223" y="10"/>
                  </a:lnTo>
                  <a:lnTo>
                    <a:pt x="2223" y="0"/>
                  </a:lnTo>
                  <a:lnTo>
                    <a:pt x="2232" y="0"/>
                  </a:lnTo>
                  <a:close/>
                  <a:moveTo>
                    <a:pt x="2309" y="0"/>
                  </a:moveTo>
                  <a:lnTo>
                    <a:pt x="2309" y="10"/>
                  </a:lnTo>
                  <a:lnTo>
                    <a:pt x="2261" y="10"/>
                  </a:lnTo>
                  <a:lnTo>
                    <a:pt x="2261" y="0"/>
                  </a:lnTo>
                  <a:lnTo>
                    <a:pt x="2309" y="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021F22D3-81E8-1C7E-E3B3-48BA16310EBA}"/>
                </a:ext>
              </a:extLst>
            </p:cNvPr>
            <p:cNvSpPr>
              <a:spLocks noEditPoints="1"/>
            </p:cNvSpPr>
            <p:nvPr/>
          </p:nvSpPr>
          <p:spPr bwMode="auto">
            <a:xfrm>
              <a:off x="9827" y="7416"/>
              <a:ext cx="1628" cy="810"/>
            </a:xfrm>
            <a:custGeom>
              <a:avLst/>
              <a:gdLst>
                <a:gd name="T0" fmla="*/ 461 w 525"/>
                <a:gd name="T1" fmla="*/ 314 h 523"/>
                <a:gd name="T2" fmla="*/ 449 w 525"/>
                <a:gd name="T3" fmla="*/ 361 h 523"/>
                <a:gd name="T4" fmla="*/ 519 w 525"/>
                <a:gd name="T5" fmla="*/ 349 h 523"/>
                <a:gd name="T6" fmla="*/ 474 w 525"/>
                <a:gd name="T7" fmla="*/ 206 h 523"/>
                <a:gd name="T8" fmla="*/ 496 w 525"/>
                <a:gd name="T9" fmla="*/ 199 h 523"/>
                <a:gd name="T10" fmla="*/ 525 w 525"/>
                <a:gd name="T11" fmla="*/ 196 h 523"/>
                <a:gd name="T12" fmla="*/ 458 w 525"/>
                <a:gd name="T13" fmla="*/ 152 h 523"/>
                <a:gd name="T14" fmla="*/ 512 w 525"/>
                <a:gd name="T15" fmla="*/ 136 h 523"/>
                <a:gd name="T16" fmla="*/ 465 w 525"/>
                <a:gd name="T17" fmla="*/ 130 h 523"/>
                <a:gd name="T18" fmla="*/ 512 w 525"/>
                <a:gd name="T19" fmla="*/ 50 h 523"/>
                <a:gd name="T20" fmla="*/ 490 w 525"/>
                <a:gd name="T21" fmla="*/ 9 h 523"/>
                <a:gd name="T22" fmla="*/ 433 w 525"/>
                <a:gd name="T23" fmla="*/ 95 h 523"/>
                <a:gd name="T24" fmla="*/ 414 w 525"/>
                <a:gd name="T25" fmla="*/ 111 h 523"/>
                <a:gd name="T26" fmla="*/ 436 w 525"/>
                <a:gd name="T27" fmla="*/ 165 h 523"/>
                <a:gd name="T28" fmla="*/ 410 w 525"/>
                <a:gd name="T29" fmla="*/ 269 h 523"/>
                <a:gd name="T30" fmla="*/ 426 w 525"/>
                <a:gd name="T31" fmla="*/ 231 h 523"/>
                <a:gd name="T32" fmla="*/ 452 w 525"/>
                <a:gd name="T33" fmla="*/ 206 h 523"/>
                <a:gd name="T34" fmla="*/ 449 w 525"/>
                <a:gd name="T35" fmla="*/ 269 h 523"/>
                <a:gd name="T36" fmla="*/ 474 w 525"/>
                <a:gd name="T37" fmla="*/ 358 h 523"/>
                <a:gd name="T38" fmla="*/ 366 w 525"/>
                <a:gd name="T39" fmla="*/ 345 h 523"/>
                <a:gd name="T40" fmla="*/ 331 w 525"/>
                <a:gd name="T41" fmla="*/ 345 h 523"/>
                <a:gd name="T42" fmla="*/ 465 w 525"/>
                <a:gd name="T43" fmla="*/ 504 h 523"/>
                <a:gd name="T44" fmla="*/ 439 w 525"/>
                <a:gd name="T45" fmla="*/ 450 h 523"/>
                <a:gd name="T46" fmla="*/ 525 w 525"/>
                <a:gd name="T47" fmla="*/ 441 h 523"/>
                <a:gd name="T48" fmla="*/ 525 w 525"/>
                <a:gd name="T49" fmla="*/ 514 h 523"/>
                <a:gd name="T50" fmla="*/ 410 w 525"/>
                <a:gd name="T51" fmla="*/ 393 h 523"/>
                <a:gd name="T52" fmla="*/ 423 w 525"/>
                <a:gd name="T53" fmla="*/ 307 h 523"/>
                <a:gd name="T54" fmla="*/ 414 w 525"/>
                <a:gd name="T55" fmla="*/ 361 h 523"/>
                <a:gd name="T56" fmla="*/ 321 w 525"/>
                <a:gd name="T57" fmla="*/ 399 h 523"/>
                <a:gd name="T58" fmla="*/ 328 w 525"/>
                <a:gd name="T59" fmla="*/ 434 h 523"/>
                <a:gd name="T60" fmla="*/ 465 w 525"/>
                <a:gd name="T61" fmla="*/ 418 h 523"/>
                <a:gd name="T62" fmla="*/ 512 w 525"/>
                <a:gd name="T63" fmla="*/ 390 h 523"/>
                <a:gd name="T64" fmla="*/ 430 w 525"/>
                <a:gd name="T65" fmla="*/ 396 h 523"/>
                <a:gd name="T66" fmla="*/ 404 w 525"/>
                <a:gd name="T67" fmla="*/ 510 h 523"/>
                <a:gd name="T68" fmla="*/ 395 w 525"/>
                <a:gd name="T69" fmla="*/ 476 h 523"/>
                <a:gd name="T70" fmla="*/ 414 w 525"/>
                <a:gd name="T71" fmla="*/ 431 h 523"/>
                <a:gd name="T72" fmla="*/ 433 w 525"/>
                <a:gd name="T73" fmla="*/ 412 h 523"/>
                <a:gd name="T74" fmla="*/ 331 w 525"/>
                <a:gd name="T75" fmla="*/ 476 h 523"/>
                <a:gd name="T76" fmla="*/ 337 w 525"/>
                <a:gd name="T77" fmla="*/ 437 h 523"/>
                <a:gd name="T78" fmla="*/ 375 w 525"/>
                <a:gd name="T79" fmla="*/ 482 h 523"/>
                <a:gd name="T80" fmla="*/ 296 w 525"/>
                <a:gd name="T81" fmla="*/ 520 h 523"/>
                <a:gd name="T82" fmla="*/ 175 w 525"/>
                <a:gd name="T83" fmla="*/ 495 h 523"/>
                <a:gd name="T84" fmla="*/ 223 w 525"/>
                <a:gd name="T85" fmla="*/ 504 h 523"/>
                <a:gd name="T86" fmla="*/ 159 w 525"/>
                <a:gd name="T87" fmla="*/ 495 h 523"/>
                <a:gd name="T88" fmla="*/ 137 w 525"/>
                <a:gd name="T89" fmla="*/ 485 h 523"/>
                <a:gd name="T90" fmla="*/ 117 w 525"/>
                <a:gd name="T91" fmla="*/ 507 h 523"/>
                <a:gd name="T92" fmla="*/ 108 w 525"/>
                <a:gd name="T93" fmla="*/ 463 h 523"/>
                <a:gd name="T94" fmla="*/ 3 w 525"/>
                <a:gd name="T95" fmla="*/ 520 h 523"/>
                <a:gd name="T96" fmla="*/ 86 w 525"/>
                <a:gd name="T97" fmla="*/ 453 h 523"/>
                <a:gd name="T98" fmla="*/ 95 w 525"/>
                <a:gd name="T99" fmla="*/ 409 h 523"/>
                <a:gd name="T100" fmla="*/ 124 w 525"/>
                <a:gd name="T101" fmla="*/ 441 h 523"/>
                <a:gd name="T102" fmla="*/ 200 w 525"/>
                <a:gd name="T103" fmla="*/ 403 h 523"/>
                <a:gd name="T104" fmla="*/ 280 w 525"/>
                <a:gd name="T105" fmla="*/ 431 h 523"/>
                <a:gd name="T106" fmla="*/ 194 w 525"/>
                <a:gd name="T107" fmla="*/ 422 h 523"/>
                <a:gd name="T108" fmla="*/ 280 w 525"/>
                <a:gd name="T109" fmla="*/ 472 h 523"/>
                <a:gd name="T110" fmla="*/ 334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461" y="339"/>
                  </a:moveTo>
                  <a:lnTo>
                    <a:pt x="471" y="339"/>
                  </a:lnTo>
                  <a:lnTo>
                    <a:pt x="474" y="336"/>
                  </a:lnTo>
                  <a:lnTo>
                    <a:pt x="477" y="330"/>
                  </a:lnTo>
                  <a:lnTo>
                    <a:pt x="477" y="323"/>
                  </a:lnTo>
                  <a:lnTo>
                    <a:pt x="474" y="317"/>
                  </a:lnTo>
                  <a:lnTo>
                    <a:pt x="468" y="314"/>
                  </a:lnTo>
                  <a:lnTo>
                    <a:pt x="461" y="314"/>
                  </a:lnTo>
                  <a:lnTo>
                    <a:pt x="452" y="320"/>
                  </a:lnTo>
                  <a:lnTo>
                    <a:pt x="445" y="326"/>
                  </a:lnTo>
                  <a:lnTo>
                    <a:pt x="442" y="330"/>
                  </a:lnTo>
                  <a:lnTo>
                    <a:pt x="439" y="336"/>
                  </a:lnTo>
                  <a:lnTo>
                    <a:pt x="439" y="345"/>
                  </a:lnTo>
                  <a:lnTo>
                    <a:pt x="439" y="352"/>
                  </a:lnTo>
                  <a:lnTo>
                    <a:pt x="442" y="358"/>
                  </a:lnTo>
                  <a:lnTo>
                    <a:pt x="449" y="361"/>
                  </a:lnTo>
                  <a:lnTo>
                    <a:pt x="455" y="368"/>
                  </a:lnTo>
                  <a:lnTo>
                    <a:pt x="465" y="371"/>
                  </a:lnTo>
                  <a:lnTo>
                    <a:pt x="474" y="374"/>
                  </a:lnTo>
                  <a:lnTo>
                    <a:pt x="484" y="374"/>
                  </a:lnTo>
                  <a:lnTo>
                    <a:pt x="493" y="371"/>
                  </a:lnTo>
                  <a:lnTo>
                    <a:pt x="503" y="364"/>
                  </a:lnTo>
                  <a:lnTo>
                    <a:pt x="509" y="358"/>
                  </a:lnTo>
                  <a:lnTo>
                    <a:pt x="519" y="349"/>
                  </a:lnTo>
                  <a:lnTo>
                    <a:pt x="522" y="339"/>
                  </a:lnTo>
                  <a:lnTo>
                    <a:pt x="525" y="323"/>
                  </a:lnTo>
                  <a:lnTo>
                    <a:pt x="525" y="307"/>
                  </a:lnTo>
                  <a:lnTo>
                    <a:pt x="522" y="295"/>
                  </a:lnTo>
                  <a:lnTo>
                    <a:pt x="519" y="282"/>
                  </a:lnTo>
                  <a:lnTo>
                    <a:pt x="506" y="263"/>
                  </a:lnTo>
                  <a:lnTo>
                    <a:pt x="493" y="241"/>
                  </a:lnTo>
                  <a:lnTo>
                    <a:pt x="474" y="206"/>
                  </a:lnTo>
                  <a:lnTo>
                    <a:pt x="458" y="171"/>
                  </a:lnTo>
                  <a:lnTo>
                    <a:pt x="474" y="168"/>
                  </a:lnTo>
                  <a:lnTo>
                    <a:pt x="490" y="171"/>
                  </a:lnTo>
                  <a:lnTo>
                    <a:pt x="496" y="174"/>
                  </a:lnTo>
                  <a:lnTo>
                    <a:pt x="503" y="180"/>
                  </a:lnTo>
                  <a:lnTo>
                    <a:pt x="506" y="187"/>
                  </a:lnTo>
                  <a:lnTo>
                    <a:pt x="506" y="196"/>
                  </a:lnTo>
                  <a:lnTo>
                    <a:pt x="496" y="199"/>
                  </a:lnTo>
                  <a:lnTo>
                    <a:pt x="493" y="206"/>
                  </a:lnTo>
                  <a:lnTo>
                    <a:pt x="493" y="215"/>
                  </a:lnTo>
                  <a:lnTo>
                    <a:pt x="500" y="222"/>
                  </a:lnTo>
                  <a:lnTo>
                    <a:pt x="506" y="225"/>
                  </a:lnTo>
                  <a:lnTo>
                    <a:pt x="512" y="225"/>
                  </a:lnTo>
                  <a:lnTo>
                    <a:pt x="519" y="218"/>
                  </a:lnTo>
                  <a:lnTo>
                    <a:pt x="525" y="209"/>
                  </a:lnTo>
                  <a:lnTo>
                    <a:pt x="525" y="196"/>
                  </a:lnTo>
                  <a:lnTo>
                    <a:pt x="525" y="180"/>
                  </a:lnTo>
                  <a:lnTo>
                    <a:pt x="519" y="171"/>
                  </a:lnTo>
                  <a:lnTo>
                    <a:pt x="509" y="165"/>
                  </a:lnTo>
                  <a:lnTo>
                    <a:pt x="496" y="158"/>
                  </a:lnTo>
                  <a:lnTo>
                    <a:pt x="484" y="155"/>
                  </a:lnTo>
                  <a:lnTo>
                    <a:pt x="471" y="155"/>
                  </a:lnTo>
                  <a:lnTo>
                    <a:pt x="458" y="158"/>
                  </a:lnTo>
                  <a:lnTo>
                    <a:pt x="458" y="152"/>
                  </a:lnTo>
                  <a:lnTo>
                    <a:pt x="455" y="149"/>
                  </a:lnTo>
                  <a:lnTo>
                    <a:pt x="468" y="142"/>
                  </a:lnTo>
                  <a:lnTo>
                    <a:pt x="477" y="139"/>
                  </a:lnTo>
                  <a:lnTo>
                    <a:pt x="487" y="136"/>
                  </a:lnTo>
                  <a:lnTo>
                    <a:pt x="500" y="139"/>
                  </a:lnTo>
                  <a:lnTo>
                    <a:pt x="503" y="139"/>
                  </a:lnTo>
                  <a:lnTo>
                    <a:pt x="509" y="139"/>
                  </a:lnTo>
                  <a:lnTo>
                    <a:pt x="512" y="136"/>
                  </a:lnTo>
                  <a:lnTo>
                    <a:pt x="516" y="133"/>
                  </a:lnTo>
                  <a:lnTo>
                    <a:pt x="516" y="126"/>
                  </a:lnTo>
                  <a:lnTo>
                    <a:pt x="512" y="123"/>
                  </a:lnTo>
                  <a:lnTo>
                    <a:pt x="509" y="120"/>
                  </a:lnTo>
                  <a:lnTo>
                    <a:pt x="506" y="117"/>
                  </a:lnTo>
                  <a:lnTo>
                    <a:pt x="490" y="114"/>
                  </a:lnTo>
                  <a:lnTo>
                    <a:pt x="477" y="120"/>
                  </a:lnTo>
                  <a:lnTo>
                    <a:pt x="465" y="130"/>
                  </a:lnTo>
                  <a:lnTo>
                    <a:pt x="455" y="139"/>
                  </a:lnTo>
                  <a:lnTo>
                    <a:pt x="458" y="130"/>
                  </a:lnTo>
                  <a:lnTo>
                    <a:pt x="461" y="117"/>
                  </a:lnTo>
                  <a:lnTo>
                    <a:pt x="465" y="107"/>
                  </a:lnTo>
                  <a:lnTo>
                    <a:pt x="471" y="98"/>
                  </a:lnTo>
                  <a:lnTo>
                    <a:pt x="484" y="82"/>
                  </a:lnTo>
                  <a:lnTo>
                    <a:pt x="500" y="66"/>
                  </a:lnTo>
                  <a:lnTo>
                    <a:pt x="512" y="50"/>
                  </a:lnTo>
                  <a:lnTo>
                    <a:pt x="522" y="31"/>
                  </a:lnTo>
                  <a:lnTo>
                    <a:pt x="525" y="22"/>
                  </a:lnTo>
                  <a:lnTo>
                    <a:pt x="525" y="12"/>
                  </a:lnTo>
                  <a:lnTo>
                    <a:pt x="522" y="6"/>
                  </a:lnTo>
                  <a:lnTo>
                    <a:pt x="516" y="3"/>
                  </a:lnTo>
                  <a:lnTo>
                    <a:pt x="509" y="0"/>
                  </a:lnTo>
                  <a:lnTo>
                    <a:pt x="500" y="3"/>
                  </a:lnTo>
                  <a:lnTo>
                    <a:pt x="490" y="9"/>
                  </a:lnTo>
                  <a:lnTo>
                    <a:pt x="480" y="19"/>
                  </a:lnTo>
                  <a:lnTo>
                    <a:pt x="471" y="38"/>
                  </a:lnTo>
                  <a:lnTo>
                    <a:pt x="461" y="63"/>
                  </a:lnTo>
                  <a:lnTo>
                    <a:pt x="455" y="88"/>
                  </a:lnTo>
                  <a:lnTo>
                    <a:pt x="449" y="114"/>
                  </a:lnTo>
                  <a:lnTo>
                    <a:pt x="445" y="107"/>
                  </a:lnTo>
                  <a:lnTo>
                    <a:pt x="439" y="98"/>
                  </a:lnTo>
                  <a:lnTo>
                    <a:pt x="433" y="95"/>
                  </a:lnTo>
                  <a:lnTo>
                    <a:pt x="423" y="92"/>
                  </a:lnTo>
                  <a:lnTo>
                    <a:pt x="417" y="92"/>
                  </a:lnTo>
                  <a:lnTo>
                    <a:pt x="414" y="92"/>
                  </a:lnTo>
                  <a:lnTo>
                    <a:pt x="410" y="95"/>
                  </a:lnTo>
                  <a:lnTo>
                    <a:pt x="410" y="98"/>
                  </a:lnTo>
                  <a:lnTo>
                    <a:pt x="410" y="104"/>
                  </a:lnTo>
                  <a:lnTo>
                    <a:pt x="410" y="107"/>
                  </a:lnTo>
                  <a:lnTo>
                    <a:pt x="414" y="111"/>
                  </a:lnTo>
                  <a:lnTo>
                    <a:pt x="417" y="111"/>
                  </a:lnTo>
                  <a:lnTo>
                    <a:pt x="426" y="114"/>
                  </a:lnTo>
                  <a:lnTo>
                    <a:pt x="436" y="120"/>
                  </a:lnTo>
                  <a:lnTo>
                    <a:pt x="442" y="126"/>
                  </a:lnTo>
                  <a:lnTo>
                    <a:pt x="449" y="133"/>
                  </a:lnTo>
                  <a:lnTo>
                    <a:pt x="449" y="149"/>
                  </a:lnTo>
                  <a:lnTo>
                    <a:pt x="449" y="161"/>
                  </a:lnTo>
                  <a:lnTo>
                    <a:pt x="436" y="165"/>
                  </a:lnTo>
                  <a:lnTo>
                    <a:pt x="426" y="168"/>
                  </a:lnTo>
                  <a:lnTo>
                    <a:pt x="420" y="174"/>
                  </a:lnTo>
                  <a:lnTo>
                    <a:pt x="414" y="184"/>
                  </a:lnTo>
                  <a:lnTo>
                    <a:pt x="401" y="199"/>
                  </a:lnTo>
                  <a:lnTo>
                    <a:pt x="398" y="218"/>
                  </a:lnTo>
                  <a:lnTo>
                    <a:pt x="398" y="241"/>
                  </a:lnTo>
                  <a:lnTo>
                    <a:pt x="407" y="260"/>
                  </a:lnTo>
                  <a:lnTo>
                    <a:pt x="410" y="269"/>
                  </a:lnTo>
                  <a:lnTo>
                    <a:pt x="420" y="279"/>
                  </a:lnTo>
                  <a:lnTo>
                    <a:pt x="430" y="285"/>
                  </a:lnTo>
                  <a:lnTo>
                    <a:pt x="439" y="295"/>
                  </a:lnTo>
                  <a:lnTo>
                    <a:pt x="433" y="282"/>
                  </a:lnTo>
                  <a:lnTo>
                    <a:pt x="430" y="266"/>
                  </a:lnTo>
                  <a:lnTo>
                    <a:pt x="430" y="253"/>
                  </a:lnTo>
                  <a:lnTo>
                    <a:pt x="433" y="241"/>
                  </a:lnTo>
                  <a:lnTo>
                    <a:pt x="426" y="231"/>
                  </a:lnTo>
                  <a:lnTo>
                    <a:pt x="420" y="225"/>
                  </a:lnTo>
                  <a:lnTo>
                    <a:pt x="417" y="212"/>
                  </a:lnTo>
                  <a:lnTo>
                    <a:pt x="420" y="203"/>
                  </a:lnTo>
                  <a:lnTo>
                    <a:pt x="423" y="193"/>
                  </a:lnTo>
                  <a:lnTo>
                    <a:pt x="430" y="184"/>
                  </a:lnTo>
                  <a:lnTo>
                    <a:pt x="436" y="177"/>
                  </a:lnTo>
                  <a:lnTo>
                    <a:pt x="449" y="174"/>
                  </a:lnTo>
                  <a:lnTo>
                    <a:pt x="452" y="206"/>
                  </a:lnTo>
                  <a:lnTo>
                    <a:pt x="461" y="238"/>
                  </a:lnTo>
                  <a:lnTo>
                    <a:pt x="471" y="263"/>
                  </a:lnTo>
                  <a:lnTo>
                    <a:pt x="484" y="288"/>
                  </a:lnTo>
                  <a:lnTo>
                    <a:pt x="474" y="279"/>
                  </a:lnTo>
                  <a:lnTo>
                    <a:pt x="461" y="269"/>
                  </a:lnTo>
                  <a:lnTo>
                    <a:pt x="452" y="260"/>
                  </a:lnTo>
                  <a:lnTo>
                    <a:pt x="442" y="247"/>
                  </a:lnTo>
                  <a:lnTo>
                    <a:pt x="449" y="269"/>
                  </a:lnTo>
                  <a:lnTo>
                    <a:pt x="458" y="288"/>
                  </a:lnTo>
                  <a:lnTo>
                    <a:pt x="474" y="304"/>
                  </a:lnTo>
                  <a:lnTo>
                    <a:pt x="500" y="323"/>
                  </a:lnTo>
                  <a:lnTo>
                    <a:pt x="500" y="336"/>
                  </a:lnTo>
                  <a:lnTo>
                    <a:pt x="496" y="345"/>
                  </a:lnTo>
                  <a:lnTo>
                    <a:pt x="490" y="352"/>
                  </a:lnTo>
                  <a:lnTo>
                    <a:pt x="484" y="355"/>
                  </a:lnTo>
                  <a:lnTo>
                    <a:pt x="474" y="358"/>
                  </a:lnTo>
                  <a:lnTo>
                    <a:pt x="465" y="352"/>
                  </a:lnTo>
                  <a:lnTo>
                    <a:pt x="461" y="345"/>
                  </a:lnTo>
                  <a:lnTo>
                    <a:pt x="461" y="339"/>
                  </a:lnTo>
                  <a:close/>
                  <a:moveTo>
                    <a:pt x="398" y="399"/>
                  </a:moveTo>
                  <a:lnTo>
                    <a:pt x="398" y="396"/>
                  </a:lnTo>
                  <a:lnTo>
                    <a:pt x="388" y="374"/>
                  </a:lnTo>
                  <a:lnTo>
                    <a:pt x="375" y="358"/>
                  </a:lnTo>
                  <a:lnTo>
                    <a:pt x="366" y="345"/>
                  </a:lnTo>
                  <a:lnTo>
                    <a:pt x="356" y="336"/>
                  </a:lnTo>
                  <a:lnTo>
                    <a:pt x="347" y="330"/>
                  </a:lnTo>
                  <a:lnTo>
                    <a:pt x="340" y="326"/>
                  </a:lnTo>
                  <a:lnTo>
                    <a:pt x="334" y="326"/>
                  </a:lnTo>
                  <a:lnTo>
                    <a:pt x="328" y="330"/>
                  </a:lnTo>
                  <a:lnTo>
                    <a:pt x="328" y="333"/>
                  </a:lnTo>
                  <a:lnTo>
                    <a:pt x="328" y="339"/>
                  </a:lnTo>
                  <a:lnTo>
                    <a:pt x="331" y="345"/>
                  </a:lnTo>
                  <a:lnTo>
                    <a:pt x="334" y="355"/>
                  </a:lnTo>
                  <a:lnTo>
                    <a:pt x="344" y="364"/>
                  </a:lnTo>
                  <a:lnTo>
                    <a:pt x="356" y="377"/>
                  </a:lnTo>
                  <a:lnTo>
                    <a:pt x="375" y="387"/>
                  </a:lnTo>
                  <a:lnTo>
                    <a:pt x="398" y="396"/>
                  </a:lnTo>
                  <a:lnTo>
                    <a:pt x="398" y="399"/>
                  </a:lnTo>
                  <a:close/>
                  <a:moveTo>
                    <a:pt x="471" y="488"/>
                  </a:moveTo>
                  <a:lnTo>
                    <a:pt x="465" y="504"/>
                  </a:lnTo>
                  <a:lnTo>
                    <a:pt x="455" y="517"/>
                  </a:lnTo>
                  <a:lnTo>
                    <a:pt x="442" y="523"/>
                  </a:lnTo>
                  <a:lnTo>
                    <a:pt x="423" y="523"/>
                  </a:lnTo>
                  <a:lnTo>
                    <a:pt x="433" y="504"/>
                  </a:lnTo>
                  <a:lnTo>
                    <a:pt x="436" y="485"/>
                  </a:lnTo>
                  <a:lnTo>
                    <a:pt x="436" y="469"/>
                  </a:lnTo>
                  <a:lnTo>
                    <a:pt x="430" y="453"/>
                  </a:lnTo>
                  <a:lnTo>
                    <a:pt x="439" y="450"/>
                  </a:lnTo>
                  <a:lnTo>
                    <a:pt x="445" y="444"/>
                  </a:lnTo>
                  <a:lnTo>
                    <a:pt x="452" y="437"/>
                  </a:lnTo>
                  <a:lnTo>
                    <a:pt x="452" y="428"/>
                  </a:lnTo>
                  <a:lnTo>
                    <a:pt x="471" y="434"/>
                  </a:lnTo>
                  <a:lnTo>
                    <a:pt x="487" y="434"/>
                  </a:lnTo>
                  <a:lnTo>
                    <a:pt x="506" y="431"/>
                  </a:lnTo>
                  <a:lnTo>
                    <a:pt x="525" y="425"/>
                  </a:lnTo>
                  <a:lnTo>
                    <a:pt x="525" y="441"/>
                  </a:lnTo>
                  <a:lnTo>
                    <a:pt x="519" y="453"/>
                  </a:lnTo>
                  <a:lnTo>
                    <a:pt x="506" y="463"/>
                  </a:lnTo>
                  <a:lnTo>
                    <a:pt x="490" y="469"/>
                  </a:lnTo>
                  <a:lnTo>
                    <a:pt x="506" y="479"/>
                  </a:lnTo>
                  <a:lnTo>
                    <a:pt x="519" y="491"/>
                  </a:lnTo>
                  <a:lnTo>
                    <a:pt x="522" y="498"/>
                  </a:lnTo>
                  <a:lnTo>
                    <a:pt x="525" y="507"/>
                  </a:lnTo>
                  <a:lnTo>
                    <a:pt x="525" y="514"/>
                  </a:lnTo>
                  <a:lnTo>
                    <a:pt x="525" y="523"/>
                  </a:lnTo>
                  <a:lnTo>
                    <a:pt x="516" y="523"/>
                  </a:lnTo>
                  <a:lnTo>
                    <a:pt x="509" y="523"/>
                  </a:lnTo>
                  <a:lnTo>
                    <a:pt x="500" y="520"/>
                  </a:lnTo>
                  <a:lnTo>
                    <a:pt x="493" y="517"/>
                  </a:lnTo>
                  <a:lnTo>
                    <a:pt x="480" y="504"/>
                  </a:lnTo>
                  <a:lnTo>
                    <a:pt x="471" y="488"/>
                  </a:lnTo>
                  <a:close/>
                  <a:moveTo>
                    <a:pt x="410" y="393"/>
                  </a:moveTo>
                  <a:lnTo>
                    <a:pt x="401" y="374"/>
                  </a:lnTo>
                  <a:lnTo>
                    <a:pt x="395" y="355"/>
                  </a:lnTo>
                  <a:lnTo>
                    <a:pt x="395" y="342"/>
                  </a:lnTo>
                  <a:lnTo>
                    <a:pt x="398" y="333"/>
                  </a:lnTo>
                  <a:lnTo>
                    <a:pt x="401" y="320"/>
                  </a:lnTo>
                  <a:lnTo>
                    <a:pt x="410" y="314"/>
                  </a:lnTo>
                  <a:lnTo>
                    <a:pt x="417" y="307"/>
                  </a:lnTo>
                  <a:lnTo>
                    <a:pt x="423" y="307"/>
                  </a:lnTo>
                  <a:lnTo>
                    <a:pt x="426" y="311"/>
                  </a:lnTo>
                  <a:lnTo>
                    <a:pt x="433" y="314"/>
                  </a:lnTo>
                  <a:lnTo>
                    <a:pt x="433" y="317"/>
                  </a:lnTo>
                  <a:lnTo>
                    <a:pt x="436" y="323"/>
                  </a:lnTo>
                  <a:lnTo>
                    <a:pt x="433" y="330"/>
                  </a:lnTo>
                  <a:lnTo>
                    <a:pt x="430" y="333"/>
                  </a:lnTo>
                  <a:lnTo>
                    <a:pt x="420" y="345"/>
                  </a:lnTo>
                  <a:lnTo>
                    <a:pt x="414" y="361"/>
                  </a:lnTo>
                  <a:lnTo>
                    <a:pt x="410" y="374"/>
                  </a:lnTo>
                  <a:lnTo>
                    <a:pt x="410" y="393"/>
                  </a:lnTo>
                  <a:close/>
                  <a:moveTo>
                    <a:pt x="391" y="409"/>
                  </a:moveTo>
                  <a:lnTo>
                    <a:pt x="375" y="399"/>
                  </a:lnTo>
                  <a:lnTo>
                    <a:pt x="353" y="393"/>
                  </a:lnTo>
                  <a:lnTo>
                    <a:pt x="344" y="393"/>
                  </a:lnTo>
                  <a:lnTo>
                    <a:pt x="331" y="396"/>
                  </a:lnTo>
                  <a:lnTo>
                    <a:pt x="321" y="399"/>
                  </a:lnTo>
                  <a:lnTo>
                    <a:pt x="312" y="409"/>
                  </a:lnTo>
                  <a:lnTo>
                    <a:pt x="309" y="415"/>
                  </a:lnTo>
                  <a:lnTo>
                    <a:pt x="309" y="422"/>
                  </a:lnTo>
                  <a:lnTo>
                    <a:pt x="309" y="428"/>
                  </a:lnTo>
                  <a:lnTo>
                    <a:pt x="312" y="431"/>
                  </a:lnTo>
                  <a:lnTo>
                    <a:pt x="318" y="434"/>
                  </a:lnTo>
                  <a:lnTo>
                    <a:pt x="324" y="434"/>
                  </a:lnTo>
                  <a:lnTo>
                    <a:pt x="328" y="434"/>
                  </a:lnTo>
                  <a:lnTo>
                    <a:pt x="334" y="428"/>
                  </a:lnTo>
                  <a:lnTo>
                    <a:pt x="347" y="418"/>
                  </a:lnTo>
                  <a:lnTo>
                    <a:pt x="359" y="412"/>
                  </a:lnTo>
                  <a:lnTo>
                    <a:pt x="375" y="412"/>
                  </a:lnTo>
                  <a:lnTo>
                    <a:pt x="391" y="409"/>
                  </a:lnTo>
                  <a:close/>
                  <a:moveTo>
                    <a:pt x="430" y="396"/>
                  </a:moveTo>
                  <a:lnTo>
                    <a:pt x="445" y="409"/>
                  </a:lnTo>
                  <a:lnTo>
                    <a:pt x="465" y="418"/>
                  </a:lnTo>
                  <a:lnTo>
                    <a:pt x="474" y="422"/>
                  </a:lnTo>
                  <a:lnTo>
                    <a:pt x="487" y="422"/>
                  </a:lnTo>
                  <a:lnTo>
                    <a:pt x="500" y="418"/>
                  </a:lnTo>
                  <a:lnTo>
                    <a:pt x="509" y="412"/>
                  </a:lnTo>
                  <a:lnTo>
                    <a:pt x="512" y="406"/>
                  </a:lnTo>
                  <a:lnTo>
                    <a:pt x="516" y="399"/>
                  </a:lnTo>
                  <a:lnTo>
                    <a:pt x="516" y="393"/>
                  </a:lnTo>
                  <a:lnTo>
                    <a:pt x="512" y="390"/>
                  </a:lnTo>
                  <a:lnTo>
                    <a:pt x="506" y="387"/>
                  </a:lnTo>
                  <a:lnTo>
                    <a:pt x="503" y="384"/>
                  </a:lnTo>
                  <a:lnTo>
                    <a:pt x="496" y="384"/>
                  </a:lnTo>
                  <a:lnTo>
                    <a:pt x="490" y="387"/>
                  </a:lnTo>
                  <a:lnTo>
                    <a:pt x="477" y="396"/>
                  </a:lnTo>
                  <a:lnTo>
                    <a:pt x="461" y="399"/>
                  </a:lnTo>
                  <a:lnTo>
                    <a:pt x="445" y="396"/>
                  </a:lnTo>
                  <a:lnTo>
                    <a:pt x="430" y="396"/>
                  </a:lnTo>
                  <a:close/>
                  <a:moveTo>
                    <a:pt x="395" y="428"/>
                  </a:moveTo>
                  <a:lnTo>
                    <a:pt x="410" y="444"/>
                  </a:lnTo>
                  <a:lnTo>
                    <a:pt x="420" y="463"/>
                  </a:lnTo>
                  <a:lnTo>
                    <a:pt x="420" y="476"/>
                  </a:lnTo>
                  <a:lnTo>
                    <a:pt x="420" y="485"/>
                  </a:lnTo>
                  <a:lnTo>
                    <a:pt x="417" y="498"/>
                  </a:lnTo>
                  <a:lnTo>
                    <a:pt x="410" y="507"/>
                  </a:lnTo>
                  <a:lnTo>
                    <a:pt x="404" y="510"/>
                  </a:lnTo>
                  <a:lnTo>
                    <a:pt x="401" y="514"/>
                  </a:lnTo>
                  <a:lnTo>
                    <a:pt x="395" y="514"/>
                  </a:lnTo>
                  <a:lnTo>
                    <a:pt x="388" y="510"/>
                  </a:lnTo>
                  <a:lnTo>
                    <a:pt x="385" y="507"/>
                  </a:lnTo>
                  <a:lnTo>
                    <a:pt x="385" y="501"/>
                  </a:lnTo>
                  <a:lnTo>
                    <a:pt x="385" y="495"/>
                  </a:lnTo>
                  <a:lnTo>
                    <a:pt x="388" y="488"/>
                  </a:lnTo>
                  <a:lnTo>
                    <a:pt x="395" y="476"/>
                  </a:lnTo>
                  <a:lnTo>
                    <a:pt x="398" y="460"/>
                  </a:lnTo>
                  <a:lnTo>
                    <a:pt x="398" y="444"/>
                  </a:lnTo>
                  <a:lnTo>
                    <a:pt x="395" y="428"/>
                  </a:lnTo>
                  <a:close/>
                  <a:moveTo>
                    <a:pt x="433" y="431"/>
                  </a:moveTo>
                  <a:lnTo>
                    <a:pt x="430" y="434"/>
                  </a:lnTo>
                  <a:lnTo>
                    <a:pt x="423" y="437"/>
                  </a:lnTo>
                  <a:lnTo>
                    <a:pt x="420" y="434"/>
                  </a:lnTo>
                  <a:lnTo>
                    <a:pt x="414" y="431"/>
                  </a:lnTo>
                  <a:lnTo>
                    <a:pt x="410" y="428"/>
                  </a:lnTo>
                  <a:lnTo>
                    <a:pt x="410" y="422"/>
                  </a:lnTo>
                  <a:lnTo>
                    <a:pt x="410" y="418"/>
                  </a:lnTo>
                  <a:lnTo>
                    <a:pt x="414" y="412"/>
                  </a:lnTo>
                  <a:lnTo>
                    <a:pt x="420" y="409"/>
                  </a:lnTo>
                  <a:lnTo>
                    <a:pt x="423" y="409"/>
                  </a:lnTo>
                  <a:lnTo>
                    <a:pt x="430" y="409"/>
                  </a:lnTo>
                  <a:lnTo>
                    <a:pt x="433" y="412"/>
                  </a:lnTo>
                  <a:lnTo>
                    <a:pt x="436" y="418"/>
                  </a:lnTo>
                  <a:lnTo>
                    <a:pt x="439" y="422"/>
                  </a:lnTo>
                  <a:lnTo>
                    <a:pt x="436" y="428"/>
                  </a:lnTo>
                  <a:lnTo>
                    <a:pt x="433" y="431"/>
                  </a:lnTo>
                  <a:close/>
                  <a:moveTo>
                    <a:pt x="340" y="460"/>
                  </a:moveTo>
                  <a:lnTo>
                    <a:pt x="337" y="469"/>
                  </a:lnTo>
                  <a:lnTo>
                    <a:pt x="334" y="472"/>
                  </a:lnTo>
                  <a:lnTo>
                    <a:pt x="331" y="476"/>
                  </a:lnTo>
                  <a:lnTo>
                    <a:pt x="324" y="476"/>
                  </a:lnTo>
                  <a:lnTo>
                    <a:pt x="318" y="472"/>
                  </a:lnTo>
                  <a:lnTo>
                    <a:pt x="315" y="466"/>
                  </a:lnTo>
                  <a:lnTo>
                    <a:pt x="315" y="460"/>
                  </a:lnTo>
                  <a:lnTo>
                    <a:pt x="321" y="450"/>
                  </a:lnTo>
                  <a:lnTo>
                    <a:pt x="324" y="444"/>
                  </a:lnTo>
                  <a:lnTo>
                    <a:pt x="331" y="441"/>
                  </a:lnTo>
                  <a:lnTo>
                    <a:pt x="337" y="437"/>
                  </a:lnTo>
                  <a:lnTo>
                    <a:pt x="344" y="437"/>
                  </a:lnTo>
                  <a:lnTo>
                    <a:pt x="350" y="441"/>
                  </a:lnTo>
                  <a:lnTo>
                    <a:pt x="356" y="441"/>
                  </a:lnTo>
                  <a:lnTo>
                    <a:pt x="363" y="447"/>
                  </a:lnTo>
                  <a:lnTo>
                    <a:pt x="369" y="453"/>
                  </a:lnTo>
                  <a:lnTo>
                    <a:pt x="372" y="463"/>
                  </a:lnTo>
                  <a:lnTo>
                    <a:pt x="375" y="472"/>
                  </a:lnTo>
                  <a:lnTo>
                    <a:pt x="375" y="482"/>
                  </a:lnTo>
                  <a:lnTo>
                    <a:pt x="372" y="491"/>
                  </a:lnTo>
                  <a:lnTo>
                    <a:pt x="366" y="501"/>
                  </a:lnTo>
                  <a:lnTo>
                    <a:pt x="359" y="507"/>
                  </a:lnTo>
                  <a:lnTo>
                    <a:pt x="350" y="517"/>
                  </a:lnTo>
                  <a:lnTo>
                    <a:pt x="340" y="520"/>
                  </a:lnTo>
                  <a:lnTo>
                    <a:pt x="321" y="523"/>
                  </a:lnTo>
                  <a:lnTo>
                    <a:pt x="309" y="523"/>
                  </a:lnTo>
                  <a:lnTo>
                    <a:pt x="296" y="520"/>
                  </a:lnTo>
                  <a:lnTo>
                    <a:pt x="283" y="517"/>
                  </a:lnTo>
                  <a:lnTo>
                    <a:pt x="261" y="504"/>
                  </a:lnTo>
                  <a:lnTo>
                    <a:pt x="242" y="491"/>
                  </a:lnTo>
                  <a:lnTo>
                    <a:pt x="207" y="472"/>
                  </a:lnTo>
                  <a:lnTo>
                    <a:pt x="168" y="460"/>
                  </a:lnTo>
                  <a:lnTo>
                    <a:pt x="165" y="472"/>
                  </a:lnTo>
                  <a:lnTo>
                    <a:pt x="172" y="488"/>
                  </a:lnTo>
                  <a:lnTo>
                    <a:pt x="175" y="495"/>
                  </a:lnTo>
                  <a:lnTo>
                    <a:pt x="181" y="501"/>
                  </a:lnTo>
                  <a:lnTo>
                    <a:pt x="188" y="504"/>
                  </a:lnTo>
                  <a:lnTo>
                    <a:pt x="197" y="504"/>
                  </a:lnTo>
                  <a:lnTo>
                    <a:pt x="200" y="495"/>
                  </a:lnTo>
                  <a:lnTo>
                    <a:pt x="207" y="491"/>
                  </a:lnTo>
                  <a:lnTo>
                    <a:pt x="216" y="491"/>
                  </a:lnTo>
                  <a:lnTo>
                    <a:pt x="223" y="498"/>
                  </a:lnTo>
                  <a:lnTo>
                    <a:pt x="223" y="504"/>
                  </a:lnTo>
                  <a:lnTo>
                    <a:pt x="223" y="510"/>
                  </a:lnTo>
                  <a:lnTo>
                    <a:pt x="219" y="517"/>
                  </a:lnTo>
                  <a:lnTo>
                    <a:pt x="210" y="523"/>
                  </a:lnTo>
                  <a:lnTo>
                    <a:pt x="194" y="523"/>
                  </a:lnTo>
                  <a:lnTo>
                    <a:pt x="181" y="523"/>
                  </a:lnTo>
                  <a:lnTo>
                    <a:pt x="172" y="517"/>
                  </a:lnTo>
                  <a:lnTo>
                    <a:pt x="162" y="507"/>
                  </a:lnTo>
                  <a:lnTo>
                    <a:pt x="159" y="495"/>
                  </a:lnTo>
                  <a:lnTo>
                    <a:pt x="156" y="482"/>
                  </a:lnTo>
                  <a:lnTo>
                    <a:pt x="156" y="469"/>
                  </a:lnTo>
                  <a:lnTo>
                    <a:pt x="156" y="456"/>
                  </a:lnTo>
                  <a:lnTo>
                    <a:pt x="152" y="456"/>
                  </a:lnTo>
                  <a:lnTo>
                    <a:pt x="146" y="456"/>
                  </a:lnTo>
                  <a:lnTo>
                    <a:pt x="143" y="466"/>
                  </a:lnTo>
                  <a:lnTo>
                    <a:pt x="137" y="476"/>
                  </a:lnTo>
                  <a:lnTo>
                    <a:pt x="137" y="485"/>
                  </a:lnTo>
                  <a:lnTo>
                    <a:pt x="137" y="498"/>
                  </a:lnTo>
                  <a:lnTo>
                    <a:pt x="140" y="504"/>
                  </a:lnTo>
                  <a:lnTo>
                    <a:pt x="137" y="507"/>
                  </a:lnTo>
                  <a:lnTo>
                    <a:pt x="133" y="510"/>
                  </a:lnTo>
                  <a:lnTo>
                    <a:pt x="130" y="514"/>
                  </a:lnTo>
                  <a:lnTo>
                    <a:pt x="127" y="514"/>
                  </a:lnTo>
                  <a:lnTo>
                    <a:pt x="121" y="510"/>
                  </a:lnTo>
                  <a:lnTo>
                    <a:pt x="117" y="507"/>
                  </a:lnTo>
                  <a:lnTo>
                    <a:pt x="114" y="504"/>
                  </a:lnTo>
                  <a:lnTo>
                    <a:pt x="114" y="488"/>
                  </a:lnTo>
                  <a:lnTo>
                    <a:pt x="117" y="476"/>
                  </a:lnTo>
                  <a:lnTo>
                    <a:pt x="127" y="463"/>
                  </a:lnTo>
                  <a:lnTo>
                    <a:pt x="140" y="456"/>
                  </a:lnTo>
                  <a:lnTo>
                    <a:pt x="127" y="456"/>
                  </a:lnTo>
                  <a:lnTo>
                    <a:pt x="117" y="460"/>
                  </a:lnTo>
                  <a:lnTo>
                    <a:pt x="108" y="463"/>
                  </a:lnTo>
                  <a:lnTo>
                    <a:pt x="95" y="469"/>
                  </a:lnTo>
                  <a:lnTo>
                    <a:pt x="79" y="482"/>
                  </a:lnTo>
                  <a:lnTo>
                    <a:pt x="63" y="498"/>
                  </a:lnTo>
                  <a:lnTo>
                    <a:pt x="47" y="514"/>
                  </a:lnTo>
                  <a:lnTo>
                    <a:pt x="28" y="520"/>
                  </a:lnTo>
                  <a:lnTo>
                    <a:pt x="19" y="523"/>
                  </a:lnTo>
                  <a:lnTo>
                    <a:pt x="9" y="523"/>
                  </a:lnTo>
                  <a:lnTo>
                    <a:pt x="3" y="520"/>
                  </a:lnTo>
                  <a:lnTo>
                    <a:pt x="0" y="514"/>
                  </a:lnTo>
                  <a:lnTo>
                    <a:pt x="0" y="507"/>
                  </a:lnTo>
                  <a:lnTo>
                    <a:pt x="0" y="498"/>
                  </a:lnTo>
                  <a:lnTo>
                    <a:pt x="6" y="488"/>
                  </a:lnTo>
                  <a:lnTo>
                    <a:pt x="16" y="479"/>
                  </a:lnTo>
                  <a:lnTo>
                    <a:pt x="35" y="469"/>
                  </a:lnTo>
                  <a:lnTo>
                    <a:pt x="60" y="460"/>
                  </a:lnTo>
                  <a:lnTo>
                    <a:pt x="86" y="453"/>
                  </a:lnTo>
                  <a:lnTo>
                    <a:pt x="114" y="447"/>
                  </a:lnTo>
                  <a:lnTo>
                    <a:pt x="105" y="444"/>
                  </a:lnTo>
                  <a:lnTo>
                    <a:pt x="98" y="437"/>
                  </a:lnTo>
                  <a:lnTo>
                    <a:pt x="92" y="431"/>
                  </a:lnTo>
                  <a:lnTo>
                    <a:pt x="89" y="422"/>
                  </a:lnTo>
                  <a:lnTo>
                    <a:pt x="89" y="415"/>
                  </a:lnTo>
                  <a:lnTo>
                    <a:pt x="92" y="412"/>
                  </a:lnTo>
                  <a:lnTo>
                    <a:pt x="95" y="409"/>
                  </a:lnTo>
                  <a:lnTo>
                    <a:pt x="98" y="409"/>
                  </a:lnTo>
                  <a:lnTo>
                    <a:pt x="102" y="409"/>
                  </a:lnTo>
                  <a:lnTo>
                    <a:pt x="105" y="409"/>
                  </a:lnTo>
                  <a:lnTo>
                    <a:pt x="108" y="412"/>
                  </a:lnTo>
                  <a:lnTo>
                    <a:pt x="111" y="418"/>
                  </a:lnTo>
                  <a:lnTo>
                    <a:pt x="114" y="428"/>
                  </a:lnTo>
                  <a:lnTo>
                    <a:pt x="117" y="434"/>
                  </a:lnTo>
                  <a:lnTo>
                    <a:pt x="124" y="441"/>
                  </a:lnTo>
                  <a:lnTo>
                    <a:pt x="133" y="447"/>
                  </a:lnTo>
                  <a:lnTo>
                    <a:pt x="146" y="447"/>
                  </a:lnTo>
                  <a:lnTo>
                    <a:pt x="159" y="447"/>
                  </a:lnTo>
                  <a:lnTo>
                    <a:pt x="162" y="434"/>
                  </a:lnTo>
                  <a:lnTo>
                    <a:pt x="168" y="425"/>
                  </a:lnTo>
                  <a:lnTo>
                    <a:pt x="175" y="418"/>
                  </a:lnTo>
                  <a:lnTo>
                    <a:pt x="181" y="412"/>
                  </a:lnTo>
                  <a:lnTo>
                    <a:pt x="200" y="403"/>
                  </a:lnTo>
                  <a:lnTo>
                    <a:pt x="219" y="396"/>
                  </a:lnTo>
                  <a:lnTo>
                    <a:pt x="238" y="399"/>
                  </a:lnTo>
                  <a:lnTo>
                    <a:pt x="261" y="406"/>
                  </a:lnTo>
                  <a:lnTo>
                    <a:pt x="270" y="412"/>
                  </a:lnTo>
                  <a:lnTo>
                    <a:pt x="280" y="418"/>
                  </a:lnTo>
                  <a:lnTo>
                    <a:pt x="286" y="428"/>
                  </a:lnTo>
                  <a:lnTo>
                    <a:pt x="293" y="437"/>
                  </a:lnTo>
                  <a:lnTo>
                    <a:pt x="280" y="431"/>
                  </a:lnTo>
                  <a:lnTo>
                    <a:pt x="267" y="428"/>
                  </a:lnTo>
                  <a:lnTo>
                    <a:pt x="251" y="428"/>
                  </a:lnTo>
                  <a:lnTo>
                    <a:pt x="242" y="431"/>
                  </a:lnTo>
                  <a:lnTo>
                    <a:pt x="232" y="425"/>
                  </a:lnTo>
                  <a:lnTo>
                    <a:pt x="223" y="418"/>
                  </a:lnTo>
                  <a:lnTo>
                    <a:pt x="213" y="415"/>
                  </a:lnTo>
                  <a:lnTo>
                    <a:pt x="203" y="418"/>
                  </a:lnTo>
                  <a:lnTo>
                    <a:pt x="194" y="422"/>
                  </a:lnTo>
                  <a:lnTo>
                    <a:pt x="184" y="428"/>
                  </a:lnTo>
                  <a:lnTo>
                    <a:pt x="178" y="437"/>
                  </a:lnTo>
                  <a:lnTo>
                    <a:pt x="172" y="447"/>
                  </a:lnTo>
                  <a:lnTo>
                    <a:pt x="207" y="450"/>
                  </a:lnTo>
                  <a:lnTo>
                    <a:pt x="235" y="460"/>
                  </a:lnTo>
                  <a:lnTo>
                    <a:pt x="264" y="469"/>
                  </a:lnTo>
                  <a:lnTo>
                    <a:pt x="286" y="485"/>
                  </a:lnTo>
                  <a:lnTo>
                    <a:pt x="280" y="472"/>
                  </a:lnTo>
                  <a:lnTo>
                    <a:pt x="270" y="460"/>
                  </a:lnTo>
                  <a:lnTo>
                    <a:pt x="261" y="450"/>
                  </a:lnTo>
                  <a:lnTo>
                    <a:pt x="248" y="441"/>
                  </a:lnTo>
                  <a:lnTo>
                    <a:pt x="267" y="447"/>
                  </a:lnTo>
                  <a:lnTo>
                    <a:pt x="286" y="456"/>
                  </a:lnTo>
                  <a:lnTo>
                    <a:pt x="305" y="476"/>
                  </a:lnTo>
                  <a:lnTo>
                    <a:pt x="321" y="498"/>
                  </a:lnTo>
                  <a:lnTo>
                    <a:pt x="334" y="498"/>
                  </a:lnTo>
                  <a:lnTo>
                    <a:pt x="344" y="495"/>
                  </a:lnTo>
                  <a:lnTo>
                    <a:pt x="353" y="488"/>
                  </a:lnTo>
                  <a:lnTo>
                    <a:pt x="356" y="482"/>
                  </a:lnTo>
                  <a:lnTo>
                    <a:pt x="356" y="472"/>
                  </a:lnTo>
                  <a:lnTo>
                    <a:pt x="353" y="463"/>
                  </a:lnTo>
                  <a:lnTo>
                    <a:pt x="347" y="460"/>
                  </a:lnTo>
                  <a:lnTo>
                    <a:pt x="340"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3AA4FE08-33FE-62CB-E8CA-F0796E62CCF8}"/>
                </a:ext>
              </a:extLst>
            </p:cNvPr>
            <p:cNvSpPr>
              <a:spLocks noEditPoints="1"/>
            </p:cNvSpPr>
            <p:nvPr/>
          </p:nvSpPr>
          <p:spPr bwMode="auto">
            <a:xfrm>
              <a:off x="1033" y="7386"/>
              <a:ext cx="1626" cy="810"/>
            </a:xfrm>
            <a:custGeom>
              <a:avLst/>
              <a:gdLst>
                <a:gd name="T0" fmla="*/ 64 w 525"/>
                <a:gd name="T1" fmla="*/ 314 h 523"/>
                <a:gd name="T2" fmla="*/ 76 w 525"/>
                <a:gd name="T3" fmla="*/ 361 h 523"/>
                <a:gd name="T4" fmla="*/ 6 w 525"/>
                <a:gd name="T5" fmla="*/ 349 h 523"/>
                <a:gd name="T6" fmla="*/ 51 w 525"/>
                <a:gd name="T7" fmla="*/ 206 h 523"/>
                <a:gd name="T8" fmla="*/ 29 w 525"/>
                <a:gd name="T9" fmla="*/ 199 h 523"/>
                <a:gd name="T10" fmla="*/ 0 w 525"/>
                <a:gd name="T11" fmla="*/ 196 h 523"/>
                <a:gd name="T12" fmla="*/ 67 w 525"/>
                <a:gd name="T13" fmla="*/ 152 h 523"/>
                <a:gd name="T14" fmla="*/ 13 w 525"/>
                <a:gd name="T15" fmla="*/ 136 h 523"/>
                <a:gd name="T16" fmla="*/ 60 w 525"/>
                <a:gd name="T17" fmla="*/ 130 h 523"/>
                <a:gd name="T18" fmla="*/ 13 w 525"/>
                <a:gd name="T19" fmla="*/ 50 h 523"/>
                <a:gd name="T20" fmla="*/ 35 w 525"/>
                <a:gd name="T21" fmla="*/ 9 h 523"/>
                <a:gd name="T22" fmla="*/ 92 w 525"/>
                <a:gd name="T23" fmla="*/ 95 h 523"/>
                <a:gd name="T24" fmla="*/ 111 w 525"/>
                <a:gd name="T25" fmla="*/ 111 h 523"/>
                <a:gd name="T26" fmla="*/ 89 w 525"/>
                <a:gd name="T27" fmla="*/ 165 h 523"/>
                <a:gd name="T28" fmla="*/ 115 w 525"/>
                <a:gd name="T29" fmla="*/ 269 h 523"/>
                <a:gd name="T30" fmla="*/ 99 w 525"/>
                <a:gd name="T31" fmla="*/ 231 h 523"/>
                <a:gd name="T32" fmla="*/ 73 w 525"/>
                <a:gd name="T33" fmla="*/ 206 h 523"/>
                <a:gd name="T34" fmla="*/ 76 w 525"/>
                <a:gd name="T35" fmla="*/ 269 h 523"/>
                <a:gd name="T36" fmla="*/ 51 w 525"/>
                <a:gd name="T37" fmla="*/ 358 h 523"/>
                <a:gd name="T38" fmla="*/ 159 w 525"/>
                <a:gd name="T39" fmla="*/ 345 h 523"/>
                <a:gd name="T40" fmla="*/ 194 w 525"/>
                <a:gd name="T41" fmla="*/ 345 h 523"/>
                <a:gd name="T42" fmla="*/ 60 w 525"/>
                <a:gd name="T43" fmla="*/ 504 h 523"/>
                <a:gd name="T44" fmla="*/ 86 w 525"/>
                <a:gd name="T45" fmla="*/ 450 h 523"/>
                <a:gd name="T46" fmla="*/ 0 w 525"/>
                <a:gd name="T47" fmla="*/ 441 h 523"/>
                <a:gd name="T48" fmla="*/ 0 w 525"/>
                <a:gd name="T49" fmla="*/ 514 h 523"/>
                <a:gd name="T50" fmla="*/ 115 w 525"/>
                <a:gd name="T51" fmla="*/ 393 h 523"/>
                <a:gd name="T52" fmla="*/ 102 w 525"/>
                <a:gd name="T53" fmla="*/ 307 h 523"/>
                <a:gd name="T54" fmla="*/ 111 w 525"/>
                <a:gd name="T55" fmla="*/ 361 h 523"/>
                <a:gd name="T56" fmla="*/ 204 w 525"/>
                <a:gd name="T57" fmla="*/ 399 h 523"/>
                <a:gd name="T58" fmla="*/ 197 w 525"/>
                <a:gd name="T59" fmla="*/ 434 h 523"/>
                <a:gd name="T60" fmla="*/ 60 w 525"/>
                <a:gd name="T61" fmla="*/ 418 h 523"/>
                <a:gd name="T62" fmla="*/ 13 w 525"/>
                <a:gd name="T63" fmla="*/ 390 h 523"/>
                <a:gd name="T64" fmla="*/ 95 w 525"/>
                <a:gd name="T65" fmla="*/ 396 h 523"/>
                <a:gd name="T66" fmla="*/ 121 w 525"/>
                <a:gd name="T67" fmla="*/ 510 h 523"/>
                <a:gd name="T68" fmla="*/ 130 w 525"/>
                <a:gd name="T69" fmla="*/ 476 h 523"/>
                <a:gd name="T70" fmla="*/ 111 w 525"/>
                <a:gd name="T71" fmla="*/ 431 h 523"/>
                <a:gd name="T72" fmla="*/ 92 w 525"/>
                <a:gd name="T73" fmla="*/ 412 h 523"/>
                <a:gd name="T74" fmla="*/ 194 w 525"/>
                <a:gd name="T75" fmla="*/ 476 h 523"/>
                <a:gd name="T76" fmla="*/ 188 w 525"/>
                <a:gd name="T77" fmla="*/ 437 h 523"/>
                <a:gd name="T78" fmla="*/ 150 w 525"/>
                <a:gd name="T79" fmla="*/ 482 h 523"/>
                <a:gd name="T80" fmla="*/ 229 w 525"/>
                <a:gd name="T81" fmla="*/ 520 h 523"/>
                <a:gd name="T82" fmla="*/ 350 w 525"/>
                <a:gd name="T83" fmla="*/ 495 h 523"/>
                <a:gd name="T84" fmla="*/ 302 w 525"/>
                <a:gd name="T85" fmla="*/ 504 h 523"/>
                <a:gd name="T86" fmla="*/ 366 w 525"/>
                <a:gd name="T87" fmla="*/ 495 h 523"/>
                <a:gd name="T88" fmla="*/ 388 w 525"/>
                <a:gd name="T89" fmla="*/ 485 h 523"/>
                <a:gd name="T90" fmla="*/ 408 w 525"/>
                <a:gd name="T91" fmla="*/ 507 h 523"/>
                <a:gd name="T92" fmla="*/ 417 w 525"/>
                <a:gd name="T93" fmla="*/ 463 h 523"/>
                <a:gd name="T94" fmla="*/ 522 w 525"/>
                <a:gd name="T95" fmla="*/ 520 h 523"/>
                <a:gd name="T96" fmla="*/ 439 w 525"/>
                <a:gd name="T97" fmla="*/ 453 h 523"/>
                <a:gd name="T98" fmla="*/ 430 w 525"/>
                <a:gd name="T99" fmla="*/ 409 h 523"/>
                <a:gd name="T100" fmla="*/ 401 w 525"/>
                <a:gd name="T101" fmla="*/ 441 h 523"/>
                <a:gd name="T102" fmla="*/ 325 w 525"/>
                <a:gd name="T103" fmla="*/ 403 h 523"/>
                <a:gd name="T104" fmla="*/ 245 w 525"/>
                <a:gd name="T105" fmla="*/ 431 h 523"/>
                <a:gd name="T106" fmla="*/ 331 w 525"/>
                <a:gd name="T107" fmla="*/ 422 h 523"/>
                <a:gd name="T108" fmla="*/ 245 w 525"/>
                <a:gd name="T109" fmla="*/ 472 h 523"/>
                <a:gd name="T110" fmla="*/ 191 w 525"/>
                <a:gd name="T111" fmla="*/ 49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523">
                  <a:moveTo>
                    <a:pt x="64" y="339"/>
                  </a:moveTo>
                  <a:lnTo>
                    <a:pt x="54" y="339"/>
                  </a:lnTo>
                  <a:lnTo>
                    <a:pt x="51" y="336"/>
                  </a:lnTo>
                  <a:lnTo>
                    <a:pt x="48" y="330"/>
                  </a:lnTo>
                  <a:lnTo>
                    <a:pt x="48" y="323"/>
                  </a:lnTo>
                  <a:lnTo>
                    <a:pt x="51" y="317"/>
                  </a:lnTo>
                  <a:lnTo>
                    <a:pt x="57" y="314"/>
                  </a:lnTo>
                  <a:lnTo>
                    <a:pt x="64" y="314"/>
                  </a:lnTo>
                  <a:lnTo>
                    <a:pt x="73" y="320"/>
                  </a:lnTo>
                  <a:lnTo>
                    <a:pt x="80" y="326"/>
                  </a:lnTo>
                  <a:lnTo>
                    <a:pt x="83" y="330"/>
                  </a:lnTo>
                  <a:lnTo>
                    <a:pt x="86" y="336"/>
                  </a:lnTo>
                  <a:lnTo>
                    <a:pt x="86" y="345"/>
                  </a:lnTo>
                  <a:lnTo>
                    <a:pt x="86" y="352"/>
                  </a:lnTo>
                  <a:lnTo>
                    <a:pt x="83" y="358"/>
                  </a:lnTo>
                  <a:lnTo>
                    <a:pt x="76" y="361"/>
                  </a:lnTo>
                  <a:lnTo>
                    <a:pt x="70" y="368"/>
                  </a:lnTo>
                  <a:lnTo>
                    <a:pt x="60" y="371"/>
                  </a:lnTo>
                  <a:lnTo>
                    <a:pt x="51" y="374"/>
                  </a:lnTo>
                  <a:lnTo>
                    <a:pt x="41" y="374"/>
                  </a:lnTo>
                  <a:lnTo>
                    <a:pt x="32" y="371"/>
                  </a:lnTo>
                  <a:lnTo>
                    <a:pt x="22" y="364"/>
                  </a:lnTo>
                  <a:lnTo>
                    <a:pt x="16" y="358"/>
                  </a:lnTo>
                  <a:lnTo>
                    <a:pt x="6" y="349"/>
                  </a:lnTo>
                  <a:lnTo>
                    <a:pt x="3" y="339"/>
                  </a:lnTo>
                  <a:lnTo>
                    <a:pt x="0" y="323"/>
                  </a:lnTo>
                  <a:lnTo>
                    <a:pt x="0" y="307"/>
                  </a:lnTo>
                  <a:lnTo>
                    <a:pt x="3" y="295"/>
                  </a:lnTo>
                  <a:lnTo>
                    <a:pt x="6" y="282"/>
                  </a:lnTo>
                  <a:lnTo>
                    <a:pt x="19" y="263"/>
                  </a:lnTo>
                  <a:lnTo>
                    <a:pt x="32" y="241"/>
                  </a:lnTo>
                  <a:lnTo>
                    <a:pt x="51" y="206"/>
                  </a:lnTo>
                  <a:lnTo>
                    <a:pt x="67" y="171"/>
                  </a:lnTo>
                  <a:lnTo>
                    <a:pt x="51" y="168"/>
                  </a:lnTo>
                  <a:lnTo>
                    <a:pt x="35" y="171"/>
                  </a:lnTo>
                  <a:lnTo>
                    <a:pt x="29" y="174"/>
                  </a:lnTo>
                  <a:lnTo>
                    <a:pt x="22" y="180"/>
                  </a:lnTo>
                  <a:lnTo>
                    <a:pt x="19" y="187"/>
                  </a:lnTo>
                  <a:lnTo>
                    <a:pt x="19" y="196"/>
                  </a:lnTo>
                  <a:lnTo>
                    <a:pt x="29" y="199"/>
                  </a:lnTo>
                  <a:lnTo>
                    <a:pt x="32" y="206"/>
                  </a:lnTo>
                  <a:lnTo>
                    <a:pt x="32" y="215"/>
                  </a:lnTo>
                  <a:lnTo>
                    <a:pt x="25" y="222"/>
                  </a:lnTo>
                  <a:lnTo>
                    <a:pt x="19" y="225"/>
                  </a:lnTo>
                  <a:lnTo>
                    <a:pt x="13" y="225"/>
                  </a:lnTo>
                  <a:lnTo>
                    <a:pt x="6" y="218"/>
                  </a:lnTo>
                  <a:lnTo>
                    <a:pt x="0" y="209"/>
                  </a:lnTo>
                  <a:lnTo>
                    <a:pt x="0" y="196"/>
                  </a:lnTo>
                  <a:lnTo>
                    <a:pt x="0" y="180"/>
                  </a:lnTo>
                  <a:lnTo>
                    <a:pt x="6" y="171"/>
                  </a:lnTo>
                  <a:lnTo>
                    <a:pt x="16" y="165"/>
                  </a:lnTo>
                  <a:lnTo>
                    <a:pt x="29" y="158"/>
                  </a:lnTo>
                  <a:lnTo>
                    <a:pt x="41" y="155"/>
                  </a:lnTo>
                  <a:lnTo>
                    <a:pt x="54" y="155"/>
                  </a:lnTo>
                  <a:lnTo>
                    <a:pt x="67" y="158"/>
                  </a:lnTo>
                  <a:lnTo>
                    <a:pt x="67" y="152"/>
                  </a:lnTo>
                  <a:lnTo>
                    <a:pt x="70" y="149"/>
                  </a:lnTo>
                  <a:lnTo>
                    <a:pt x="57" y="142"/>
                  </a:lnTo>
                  <a:lnTo>
                    <a:pt x="48" y="139"/>
                  </a:lnTo>
                  <a:lnTo>
                    <a:pt x="38" y="136"/>
                  </a:lnTo>
                  <a:lnTo>
                    <a:pt x="25" y="139"/>
                  </a:lnTo>
                  <a:lnTo>
                    <a:pt x="22" y="139"/>
                  </a:lnTo>
                  <a:lnTo>
                    <a:pt x="16" y="139"/>
                  </a:lnTo>
                  <a:lnTo>
                    <a:pt x="13" y="136"/>
                  </a:lnTo>
                  <a:lnTo>
                    <a:pt x="9" y="133"/>
                  </a:lnTo>
                  <a:lnTo>
                    <a:pt x="9" y="126"/>
                  </a:lnTo>
                  <a:lnTo>
                    <a:pt x="13" y="123"/>
                  </a:lnTo>
                  <a:lnTo>
                    <a:pt x="16" y="120"/>
                  </a:lnTo>
                  <a:lnTo>
                    <a:pt x="19" y="117"/>
                  </a:lnTo>
                  <a:lnTo>
                    <a:pt x="35" y="114"/>
                  </a:lnTo>
                  <a:lnTo>
                    <a:pt x="48" y="120"/>
                  </a:lnTo>
                  <a:lnTo>
                    <a:pt x="60" y="130"/>
                  </a:lnTo>
                  <a:lnTo>
                    <a:pt x="70" y="139"/>
                  </a:lnTo>
                  <a:lnTo>
                    <a:pt x="67" y="130"/>
                  </a:lnTo>
                  <a:lnTo>
                    <a:pt x="64" y="117"/>
                  </a:lnTo>
                  <a:lnTo>
                    <a:pt x="60" y="107"/>
                  </a:lnTo>
                  <a:lnTo>
                    <a:pt x="54" y="98"/>
                  </a:lnTo>
                  <a:lnTo>
                    <a:pt x="41" y="82"/>
                  </a:lnTo>
                  <a:lnTo>
                    <a:pt x="25" y="66"/>
                  </a:lnTo>
                  <a:lnTo>
                    <a:pt x="13" y="50"/>
                  </a:lnTo>
                  <a:lnTo>
                    <a:pt x="3" y="31"/>
                  </a:lnTo>
                  <a:lnTo>
                    <a:pt x="0" y="22"/>
                  </a:lnTo>
                  <a:lnTo>
                    <a:pt x="0" y="12"/>
                  </a:lnTo>
                  <a:lnTo>
                    <a:pt x="3" y="6"/>
                  </a:lnTo>
                  <a:lnTo>
                    <a:pt x="9" y="3"/>
                  </a:lnTo>
                  <a:lnTo>
                    <a:pt x="16" y="0"/>
                  </a:lnTo>
                  <a:lnTo>
                    <a:pt x="25" y="3"/>
                  </a:lnTo>
                  <a:lnTo>
                    <a:pt x="35" y="9"/>
                  </a:lnTo>
                  <a:lnTo>
                    <a:pt x="45" y="19"/>
                  </a:lnTo>
                  <a:lnTo>
                    <a:pt x="54" y="38"/>
                  </a:lnTo>
                  <a:lnTo>
                    <a:pt x="64" y="63"/>
                  </a:lnTo>
                  <a:lnTo>
                    <a:pt x="70" y="88"/>
                  </a:lnTo>
                  <a:lnTo>
                    <a:pt x="76" y="114"/>
                  </a:lnTo>
                  <a:lnTo>
                    <a:pt x="80" y="107"/>
                  </a:lnTo>
                  <a:lnTo>
                    <a:pt x="86" y="98"/>
                  </a:lnTo>
                  <a:lnTo>
                    <a:pt x="92" y="95"/>
                  </a:lnTo>
                  <a:lnTo>
                    <a:pt x="102" y="92"/>
                  </a:lnTo>
                  <a:lnTo>
                    <a:pt x="108" y="92"/>
                  </a:lnTo>
                  <a:lnTo>
                    <a:pt x="111" y="92"/>
                  </a:lnTo>
                  <a:lnTo>
                    <a:pt x="115" y="95"/>
                  </a:lnTo>
                  <a:lnTo>
                    <a:pt x="115" y="98"/>
                  </a:lnTo>
                  <a:lnTo>
                    <a:pt x="115" y="104"/>
                  </a:lnTo>
                  <a:lnTo>
                    <a:pt x="115" y="107"/>
                  </a:lnTo>
                  <a:lnTo>
                    <a:pt x="111" y="111"/>
                  </a:lnTo>
                  <a:lnTo>
                    <a:pt x="108" y="111"/>
                  </a:lnTo>
                  <a:lnTo>
                    <a:pt x="99" y="114"/>
                  </a:lnTo>
                  <a:lnTo>
                    <a:pt x="89" y="120"/>
                  </a:lnTo>
                  <a:lnTo>
                    <a:pt x="83" y="126"/>
                  </a:lnTo>
                  <a:lnTo>
                    <a:pt x="76" y="133"/>
                  </a:lnTo>
                  <a:lnTo>
                    <a:pt x="76" y="149"/>
                  </a:lnTo>
                  <a:lnTo>
                    <a:pt x="76" y="161"/>
                  </a:lnTo>
                  <a:lnTo>
                    <a:pt x="89" y="165"/>
                  </a:lnTo>
                  <a:lnTo>
                    <a:pt x="99" y="168"/>
                  </a:lnTo>
                  <a:lnTo>
                    <a:pt x="105" y="174"/>
                  </a:lnTo>
                  <a:lnTo>
                    <a:pt x="111" y="184"/>
                  </a:lnTo>
                  <a:lnTo>
                    <a:pt x="124" y="199"/>
                  </a:lnTo>
                  <a:lnTo>
                    <a:pt x="127" y="218"/>
                  </a:lnTo>
                  <a:lnTo>
                    <a:pt x="127" y="241"/>
                  </a:lnTo>
                  <a:lnTo>
                    <a:pt x="118" y="260"/>
                  </a:lnTo>
                  <a:lnTo>
                    <a:pt x="115" y="269"/>
                  </a:lnTo>
                  <a:lnTo>
                    <a:pt x="105" y="279"/>
                  </a:lnTo>
                  <a:lnTo>
                    <a:pt x="95" y="285"/>
                  </a:lnTo>
                  <a:lnTo>
                    <a:pt x="86" y="295"/>
                  </a:lnTo>
                  <a:lnTo>
                    <a:pt x="92" y="282"/>
                  </a:lnTo>
                  <a:lnTo>
                    <a:pt x="95" y="266"/>
                  </a:lnTo>
                  <a:lnTo>
                    <a:pt x="95" y="253"/>
                  </a:lnTo>
                  <a:lnTo>
                    <a:pt x="92" y="241"/>
                  </a:lnTo>
                  <a:lnTo>
                    <a:pt x="99" y="231"/>
                  </a:lnTo>
                  <a:lnTo>
                    <a:pt x="105" y="225"/>
                  </a:lnTo>
                  <a:lnTo>
                    <a:pt x="108" y="212"/>
                  </a:lnTo>
                  <a:lnTo>
                    <a:pt x="105" y="203"/>
                  </a:lnTo>
                  <a:lnTo>
                    <a:pt x="102" y="193"/>
                  </a:lnTo>
                  <a:lnTo>
                    <a:pt x="95" y="184"/>
                  </a:lnTo>
                  <a:lnTo>
                    <a:pt x="89" y="177"/>
                  </a:lnTo>
                  <a:lnTo>
                    <a:pt x="76" y="174"/>
                  </a:lnTo>
                  <a:lnTo>
                    <a:pt x="73" y="206"/>
                  </a:lnTo>
                  <a:lnTo>
                    <a:pt x="64" y="238"/>
                  </a:lnTo>
                  <a:lnTo>
                    <a:pt x="54" y="263"/>
                  </a:lnTo>
                  <a:lnTo>
                    <a:pt x="41" y="288"/>
                  </a:lnTo>
                  <a:lnTo>
                    <a:pt x="51" y="279"/>
                  </a:lnTo>
                  <a:lnTo>
                    <a:pt x="64" y="269"/>
                  </a:lnTo>
                  <a:lnTo>
                    <a:pt x="73" y="260"/>
                  </a:lnTo>
                  <a:lnTo>
                    <a:pt x="83" y="247"/>
                  </a:lnTo>
                  <a:lnTo>
                    <a:pt x="76" y="269"/>
                  </a:lnTo>
                  <a:lnTo>
                    <a:pt x="67" y="288"/>
                  </a:lnTo>
                  <a:lnTo>
                    <a:pt x="51" y="304"/>
                  </a:lnTo>
                  <a:lnTo>
                    <a:pt x="25" y="323"/>
                  </a:lnTo>
                  <a:lnTo>
                    <a:pt x="25" y="336"/>
                  </a:lnTo>
                  <a:lnTo>
                    <a:pt x="29" y="345"/>
                  </a:lnTo>
                  <a:lnTo>
                    <a:pt x="35" y="352"/>
                  </a:lnTo>
                  <a:lnTo>
                    <a:pt x="41" y="355"/>
                  </a:lnTo>
                  <a:lnTo>
                    <a:pt x="51" y="358"/>
                  </a:lnTo>
                  <a:lnTo>
                    <a:pt x="60" y="352"/>
                  </a:lnTo>
                  <a:lnTo>
                    <a:pt x="64" y="345"/>
                  </a:lnTo>
                  <a:lnTo>
                    <a:pt x="64" y="339"/>
                  </a:lnTo>
                  <a:close/>
                  <a:moveTo>
                    <a:pt x="127" y="399"/>
                  </a:moveTo>
                  <a:lnTo>
                    <a:pt x="127" y="396"/>
                  </a:lnTo>
                  <a:lnTo>
                    <a:pt x="137" y="374"/>
                  </a:lnTo>
                  <a:lnTo>
                    <a:pt x="150" y="358"/>
                  </a:lnTo>
                  <a:lnTo>
                    <a:pt x="159" y="345"/>
                  </a:lnTo>
                  <a:lnTo>
                    <a:pt x="169" y="336"/>
                  </a:lnTo>
                  <a:lnTo>
                    <a:pt x="178" y="330"/>
                  </a:lnTo>
                  <a:lnTo>
                    <a:pt x="185" y="326"/>
                  </a:lnTo>
                  <a:lnTo>
                    <a:pt x="191" y="326"/>
                  </a:lnTo>
                  <a:lnTo>
                    <a:pt x="197" y="330"/>
                  </a:lnTo>
                  <a:lnTo>
                    <a:pt x="197" y="333"/>
                  </a:lnTo>
                  <a:lnTo>
                    <a:pt x="197" y="339"/>
                  </a:lnTo>
                  <a:lnTo>
                    <a:pt x="194" y="345"/>
                  </a:lnTo>
                  <a:lnTo>
                    <a:pt x="191" y="355"/>
                  </a:lnTo>
                  <a:lnTo>
                    <a:pt x="181" y="364"/>
                  </a:lnTo>
                  <a:lnTo>
                    <a:pt x="169" y="377"/>
                  </a:lnTo>
                  <a:lnTo>
                    <a:pt x="150" y="387"/>
                  </a:lnTo>
                  <a:lnTo>
                    <a:pt x="127" y="396"/>
                  </a:lnTo>
                  <a:lnTo>
                    <a:pt x="127" y="399"/>
                  </a:lnTo>
                  <a:close/>
                  <a:moveTo>
                    <a:pt x="54" y="488"/>
                  </a:moveTo>
                  <a:lnTo>
                    <a:pt x="60" y="504"/>
                  </a:lnTo>
                  <a:lnTo>
                    <a:pt x="70" y="517"/>
                  </a:lnTo>
                  <a:lnTo>
                    <a:pt x="83" y="523"/>
                  </a:lnTo>
                  <a:lnTo>
                    <a:pt x="102" y="523"/>
                  </a:lnTo>
                  <a:lnTo>
                    <a:pt x="92" y="504"/>
                  </a:lnTo>
                  <a:lnTo>
                    <a:pt x="89" y="485"/>
                  </a:lnTo>
                  <a:lnTo>
                    <a:pt x="89" y="469"/>
                  </a:lnTo>
                  <a:lnTo>
                    <a:pt x="95" y="453"/>
                  </a:lnTo>
                  <a:lnTo>
                    <a:pt x="86" y="450"/>
                  </a:lnTo>
                  <a:lnTo>
                    <a:pt x="80" y="444"/>
                  </a:lnTo>
                  <a:lnTo>
                    <a:pt x="73" y="437"/>
                  </a:lnTo>
                  <a:lnTo>
                    <a:pt x="73" y="428"/>
                  </a:lnTo>
                  <a:lnTo>
                    <a:pt x="54" y="434"/>
                  </a:lnTo>
                  <a:lnTo>
                    <a:pt x="38" y="434"/>
                  </a:lnTo>
                  <a:lnTo>
                    <a:pt x="19" y="431"/>
                  </a:lnTo>
                  <a:lnTo>
                    <a:pt x="0" y="425"/>
                  </a:lnTo>
                  <a:lnTo>
                    <a:pt x="0" y="441"/>
                  </a:lnTo>
                  <a:lnTo>
                    <a:pt x="6" y="453"/>
                  </a:lnTo>
                  <a:lnTo>
                    <a:pt x="19" y="463"/>
                  </a:lnTo>
                  <a:lnTo>
                    <a:pt x="35" y="469"/>
                  </a:lnTo>
                  <a:lnTo>
                    <a:pt x="19" y="479"/>
                  </a:lnTo>
                  <a:lnTo>
                    <a:pt x="6" y="491"/>
                  </a:lnTo>
                  <a:lnTo>
                    <a:pt x="3" y="498"/>
                  </a:lnTo>
                  <a:lnTo>
                    <a:pt x="0" y="507"/>
                  </a:lnTo>
                  <a:lnTo>
                    <a:pt x="0" y="514"/>
                  </a:lnTo>
                  <a:lnTo>
                    <a:pt x="0" y="523"/>
                  </a:lnTo>
                  <a:lnTo>
                    <a:pt x="9" y="523"/>
                  </a:lnTo>
                  <a:lnTo>
                    <a:pt x="16" y="523"/>
                  </a:lnTo>
                  <a:lnTo>
                    <a:pt x="25" y="520"/>
                  </a:lnTo>
                  <a:lnTo>
                    <a:pt x="32" y="517"/>
                  </a:lnTo>
                  <a:lnTo>
                    <a:pt x="45" y="504"/>
                  </a:lnTo>
                  <a:lnTo>
                    <a:pt x="54" y="488"/>
                  </a:lnTo>
                  <a:close/>
                  <a:moveTo>
                    <a:pt x="115" y="393"/>
                  </a:moveTo>
                  <a:lnTo>
                    <a:pt x="124" y="374"/>
                  </a:lnTo>
                  <a:lnTo>
                    <a:pt x="130" y="355"/>
                  </a:lnTo>
                  <a:lnTo>
                    <a:pt x="130" y="342"/>
                  </a:lnTo>
                  <a:lnTo>
                    <a:pt x="127" y="333"/>
                  </a:lnTo>
                  <a:lnTo>
                    <a:pt x="124" y="320"/>
                  </a:lnTo>
                  <a:lnTo>
                    <a:pt x="115" y="314"/>
                  </a:lnTo>
                  <a:lnTo>
                    <a:pt x="108" y="307"/>
                  </a:lnTo>
                  <a:lnTo>
                    <a:pt x="102" y="307"/>
                  </a:lnTo>
                  <a:lnTo>
                    <a:pt x="99" y="311"/>
                  </a:lnTo>
                  <a:lnTo>
                    <a:pt x="92" y="314"/>
                  </a:lnTo>
                  <a:lnTo>
                    <a:pt x="92" y="317"/>
                  </a:lnTo>
                  <a:lnTo>
                    <a:pt x="89" y="323"/>
                  </a:lnTo>
                  <a:lnTo>
                    <a:pt x="92" y="330"/>
                  </a:lnTo>
                  <a:lnTo>
                    <a:pt x="95" y="333"/>
                  </a:lnTo>
                  <a:lnTo>
                    <a:pt x="105" y="345"/>
                  </a:lnTo>
                  <a:lnTo>
                    <a:pt x="111" y="361"/>
                  </a:lnTo>
                  <a:lnTo>
                    <a:pt x="115" y="374"/>
                  </a:lnTo>
                  <a:lnTo>
                    <a:pt x="115" y="393"/>
                  </a:lnTo>
                  <a:close/>
                  <a:moveTo>
                    <a:pt x="134" y="409"/>
                  </a:moveTo>
                  <a:lnTo>
                    <a:pt x="150" y="399"/>
                  </a:lnTo>
                  <a:lnTo>
                    <a:pt x="172" y="393"/>
                  </a:lnTo>
                  <a:lnTo>
                    <a:pt x="181" y="393"/>
                  </a:lnTo>
                  <a:lnTo>
                    <a:pt x="194" y="396"/>
                  </a:lnTo>
                  <a:lnTo>
                    <a:pt x="204" y="399"/>
                  </a:lnTo>
                  <a:lnTo>
                    <a:pt x="213" y="409"/>
                  </a:lnTo>
                  <a:lnTo>
                    <a:pt x="216" y="415"/>
                  </a:lnTo>
                  <a:lnTo>
                    <a:pt x="216" y="422"/>
                  </a:lnTo>
                  <a:lnTo>
                    <a:pt x="216" y="428"/>
                  </a:lnTo>
                  <a:lnTo>
                    <a:pt x="213" y="431"/>
                  </a:lnTo>
                  <a:lnTo>
                    <a:pt x="207" y="434"/>
                  </a:lnTo>
                  <a:lnTo>
                    <a:pt x="201" y="434"/>
                  </a:lnTo>
                  <a:lnTo>
                    <a:pt x="197" y="434"/>
                  </a:lnTo>
                  <a:lnTo>
                    <a:pt x="191" y="428"/>
                  </a:lnTo>
                  <a:lnTo>
                    <a:pt x="178" y="418"/>
                  </a:lnTo>
                  <a:lnTo>
                    <a:pt x="166" y="412"/>
                  </a:lnTo>
                  <a:lnTo>
                    <a:pt x="150" y="412"/>
                  </a:lnTo>
                  <a:lnTo>
                    <a:pt x="134" y="409"/>
                  </a:lnTo>
                  <a:close/>
                  <a:moveTo>
                    <a:pt x="95" y="396"/>
                  </a:moveTo>
                  <a:lnTo>
                    <a:pt x="80" y="409"/>
                  </a:lnTo>
                  <a:lnTo>
                    <a:pt x="60" y="418"/>
                  </a:lnTo>
                  <a:lnTo>
                    <a:pt x="51" y="422"/>
                  </a:lnTo>
                  <a:lnTo>
                    <a:pt x="38" y="422"/>
                  </a:lnTo>
                  <a:lnTo>
                    <a:pt x="25" y="418"/>
                  </a:lnTo>
                  <a:lnTo>
                    <a:pt x="16" y="412"/>
                  </a:lnTo>
                  <a:lnTo>
                    <a:pt x="13" y="406"/>
                  </a:lnTo>
                  <a:lnTo>
                    <a:pt x="9" y="399"/>
                  </a:lnTo>
                  <a:lnTo>
                    <a:pt x="9" y="393"/>
                  </a:lnTo>
                  <a:lnTo>
                    <a:pt x="13" y="390"/>
                  </a:lnTo>
                  <a:lnTo>
                    <a:pt x="19" y="387"/>
                  </a:lnTo>
                  <a:lnTo>
                    <a:pt x="22" y="384"/>
                  </a:lnTo>
                  <a:lnTo>
                    <a:pt x="29" y="384"/>
                  </a:lnTo>
                  <a:lnTo>
                    <a:pt x="35" y="387"/>
                  </a:lnTo>
                  <a:lnTo>
                    <a:pt x="48" y="396"/>
                  </a:lnTo>
                  <a:lnTo>
                    <a:pt x="64" y="399"/>
                  </a:lnTo>
                  <a:lnTo>
                    <a:pt x="80" y="396"/>
                  </a:lnTo>
                  <a:lnTo>
                    <a:pt x="95" y="396"/>
                  </a:lnTo>
                  <a:close/>
                  <a:moveTo>
                    <a:pt x="130" y="428"/>
                  </a:moveTo>
                  <a:lnTo>
                    <a:pt x="115" y="444"/>
                  </a:lnTo>
                  <a:lnTo>
                    <a:pt x="105" y="463"/>
                  </a:lnTo>
                  <a:lnTo>
                    <a:pt x="105" y="476"/>
                  </a:lnTo>
                  <a:lnTo>
                    <a:pt x="105" y="485"/>
                  </a:lnTo>
                  <a:lnTo>
                    <a:pt x="108" y="498"/>
                  </a:lnTo>
                  <a:lnTo>
                    <a:pt x="115" y="507"/>
                  </a:lnTo>
                  <a:lnTo>
                    <a:pt x="121" y="510"/>
                  </a:lnTo>
                  <a:lnTo>
                    <a:pt x="124" y="514"/>
                  </a:lnTo>
                  <a:lnTo>
                    <a:pt x="130" y="514"/>
                  </a:lnTo>
                  <a:lnTo>
                    <a:pt x="137" y="510"/>
                  </a:lnTo>
                  <a:lnTo>
                    <a:pt x="140" y="507"/>
                  </a:lnTo>
                  <a:lnTo>
                    <a:pt x="140" y="501"/>
                  </a:lnTo>
                  <a:lnTo>
                    <a:pt x="140" y="495"/>
                  </a:lnTo>
                  <a:lnTo>
                    <a:pt x="137" y="488"/>
                  </a:lnTo>
                  <a:lnTo>
                    <a:pt x="130" y="476"/>
                  </a:lnTo>
                  <a:lnTo>
                    <a:pt x="127" y="460"/>
                  </a:lnTo>
                  <a:lnTo>
                    <a:pt x="127" y="444"/>
                  </a:lnTo>
                  <a:lnTo>
                    <a:pt x="130" y="428"/>
                  </a:lnTo>
                  <a:close/>
                  <a:moveTo>
                    <a:pt x="92" y="431"/>
                  </a:moveTo>
                  <a:lnTo>
                    <a:pt x="95" y="434"/>
                  </a:lnTo>
                  <a:lnTo>
                    <a:pt x="102" y="437"/>
                  </a:lnTo>
                  <a:lnTo>
                    <a:pt x="105" y="434"/>
                  </a:lnTo>
                  <a:lnTo>
                    <a:pt x="111" y="431"/>
                  </a:lnTo>
                  <a:lnTo>
                    <a:pt x="115" y="428"/>
                  </a:lnTo>
                  <a:lnTo>
                    <a:pt x="115" y="422"/>
                  </a:lnTo>
                  <a:lnTo>
                    <a:pt x="115" y="418"/>
                  </a:lnTo>
                  <a:lnTo>
                    <a:pt x="111" y="412"/>
                  </a:lnTo>
                  <a:lnTo>
                    <a:pt x="105" y="409"/>
                  </a:lnTo>
                  <a:lnTo>
                    <a:pt x="102" y="409"/>
                  </a:lnTo>
                  <a:lnTo>
                    <a:pt x="95" y="409"/>
                  </a:lnTo>
                  <a:lnTo>
                    <a:pt x="92" y="412"/>
                  </a:lnTo>
                  <a:lnTo>
                    <a:pt x="89" y="418"/>
                  </a:lnTo>
                  <a:lnTo>
                    <a:pt x="86" y="422"/>
                  </a:lnTo>
                  <a:lnTo>
                    <a:pt x="89" y="428"/>
                  </a:lnTo>
                  <a:lnTo>
                    <a:pt x="92" y="431"/>
                  </a:lnTo>
                  <a:close/>
                  <a:moveTo>
                    <a:pt x="185" y="460"/>
                  </a:moveTo>
                  <a:lnTo>
                    <a:pt x="188" y="469"/>
                  </a:lnTo>
                  <a:lnTo>
                    <a:pt x="191" y="472"/>
                  </a:lnTo>
                  <a:lnTo>
                    <a:pt x="194" y="476"/>
                  </a:lnTo>
                  <a:lnTo>
                    <a:pt x="201" y="476"/>
                  </a:lnTo>
                  <a:lnTo>
                    <a:pt x="207" y="472"/>
                  </a:lnTo>
                  <a:lnTo>
                    <a:pt x="210" y="466"/>
                  </a:lnTo>
                  <a:lnTo>
                    <a:pt x="210" y="460"/>
                  </a:lnTo>
                  <a:lnTo>
                    <a:pt x="204" y="450"/>
                  </a:lnTo>
                  <a:lnTo>
                    <a:pt x="201" y="444"/>
                  </a:lnTo>
                  <a:lnTo>
                    <a:pt x="194" y="441"/>
                  </a:lnTo>
                  <a:lnTo>
                    <a:pt x="188" y="437"/>
                  </a:lnTo>
                  <a:lnTo>
                    <a:pt x="181" y="437"/>
                  </a:lnTo>
                  <a:lnTo>
                    <a:pt x="175" y="441"/>
                  </a:lnTo>
                  <a:lnTo>
                    <a:pt x="169" y="441"/>
                  </a:lnTo>
                  <a:lnTo>
                    <a:pt x="162" y="447"/>
                  </a:lnTo>
                  <a:lnTo>
                    <a:pt x="156" y="453"/>
                  </a:lnTo>
                  <a:lnTo>
                    <a:pt x="153" y="463"/>
                  </a:lnTo>
                  <a:lnTo>
                    <a:pt x="150" y="472"/>
                  </a:lnTo>
                  <a:lnTo>
                    <a:pt x="150" y="482"/>
                  </a:lnTo>
                  <a:lnTo>
                    <a:pt x="153" y="491"/>
                  </a:lnTo>
                  <a:lnTo>
                    <a:pt x="159" y="501"/>
                  </a:lnTo>
                  <a:lnTo>
                    <a:pt x="166" y="507"/>
                  </a:lnTo>
                  <a:lnTo>
                    <a:pt x="175" y="517"/>
                  </a:lnTo>
                  <a:lnTo>
                    <a:pt x="185" y="520"/>
                  </a:lnTo>
                  <a:lnTo>
                    <a:pt x="204" y="523"/>
                  </a:lnTo>
                  <a:lnTo>
                    <a:pt x="216" y="523"/>
                  </a:lnTo>
                  <a:lnTo>
                    <a:pt x="229" y="520"/>
                  </a:lnTo>
                  <a:lnTo>
                    <a:pt x="242" y="517"/>
                  </a:lnTo>
                  <a:lnTo>
                    <a:pt x="264" y="504"/>
                  </a:lnTo>
                  <a:lnTo>
                    <a:pt x="283" y="491"/>
                  </a:lnTo>
                  <a:lnTo>
                    <a:pt x="318" y="472"/>
                  </a:lnTo>
                  <a:lnTo>
                    <a:pt x="357" y="460"/>
                  </a:lnTo>
                  <a:lnTo>
                    <a:pt x="360" y="472"/>
                  </a:lnTo>
                  <a:lnTo>
                    <a:pt x="353" y="488"/>
                  </a:lnTo>
                  <a:lnTo>
                    <a:pt x="350" y="495"/>
                  </a:lnTo>
                  <a:lnTo>
                    <a:pt x="344" y="501"/>
                  </a:lnTo>
                  <a:lnTo>
                    <a:pt x="337" y="504"/>
                  </a:lnTo>
                  <a:lnTo>
                    <a:pt x="328" y="504"/>
                  </a:lnTo>
                  <a:lnTo>
                    <a:pt x="325" y="495"/>
                  </a:lnTo>
                  <a:lnTo>
                    <a:pt x="318" y="491"/>
                  </a:lnTo>
                  <a:lnTo>
                    <a:pt x="309" y="491"/>
                  </a:lnTo>
                  <a:lnTo>
                    <a:pt x="302" y="498"/>
                  </a:lnTo>
                  <a:lnTo>
                    <a:pt x="302" y="504"/>
                  </a:lnTo>
                  <a:lnTo>
                    <a:pt x="302" y="510"/>
                  </a:lnTo>
                  <a:lnTo>
                    <a:pt x="306" y="517"/>
                  </a:lnTo>
                  <a:lnTo>
                    <a:pt x="315" y="523"/>
                  </a:lnTo>
                  <a:lnTo>
                    <a:pt x="331" y="523"/>
                  </a:lnTo>
                  <a:lnTo>
                    <a:pt x="344" y="523"/>
                  </a:lnTo>
                  <a:lnTo>
                    <a:pt x="353" y="517"/>
                  </a:lnTo>
                  <a:lnTo>
                    <a:pt x="363" y="507"/>
                  </a:lnTo>
                  <a:lnTo>
                    <a:pt x="366" y="495"/>
                  </a:lnTo>
                  <a:lnTo>
                    <a:pt x="369" y="482"/>
                  </a:lnTo>
                  <a:lnTo>
                    <a:pt x="369" y="469"/>
                  </a:lnTo>
                  <a:lnTo>
                    <a:pt x="369" y="456"/>
                  </a:lnTo>
                  <a:lnTo>
                    <a:pt x="373" y="456"/>
                  </a:lnTo>
                  <a:lnTo>
                    <a:pt x="379" y="456"/>
                  </a:lnTo>
                  <a:lnTo>
                    <a:pt x="382" y="466"/>
                  </a:lnTo>
                  <a:lnTo>
                    <a:pt x="388" y="476"/>
                  </a:lnTo>
                  <a:lnTo>
                    <a:pt x="388" y="485"/>
                  </a:lnTo>
                  <a:lnTo>
                    <a:pt x="388" y="498"/>
                  </a:lnTo>
                  <a:lnTo>
                    <a:pt x="385" y="504"/>
                  </a:lnTo>
                  <a:lnTo>
                    <a:pt x="388" y="507"/>
                  </a:lnTo>
                  <a:lnTo>
                    <a:pt x="392" y="510"/>
                  </a:lnTo>
                  <a:lnTo>
                    <a:pt x="395" y="514"/>
                  </a:lnTo>
                  <a:lnTo>
                    <a:pt x="398" y="514"/>
                  </a:lnTo>
                  <a:lnTo>
                    <a:pt x="404" y="510"/>
                  </a:lnTo>
                  <a:lnTo>
                    <a:pt x="408" y="507"/>
                  </a:lnTo>
                  <a:lnTo>
                    <a:pt x="411" y="504"/>
                  </a:lnTo>
                  <a:lnTo>
                    <a:pt x="411" y="488"/>
                  </a:lnTo>
                  <a:lnTo>
                    <a:pt x="408" y="476"/>
                  </a:lnTo>
                  <a:lnTo>
                    <a:pt x="398" y="463"/>
                  </a:lnTo>
                  <a:lnTo>
                    <a:pt x="385" y="456"/>
                  </a:lnTo>
                  <a:lnTo>
                    <a:pt x="398" y="456"/>
                  </a:lnTo>
                  <a:lnTo>
                    <a:pt x="408" y="460"/>
                  </a:lnTo>
                  <a:lnTo>
                    <a:pt x="417" y="463"/>
                  </a:lnTo>
                  <a:lnTo>
                    <a:pt x="430" y="469"/>
                  </a:lnTo>
                  <a:lnTo>
                    <a:pt x="446" y="482"/>
                  </a:lnTo>
                  <a:lnTo>
                    <a:pt x="462" y="498"/>
                  </a:lnTo>
                  <a:lnTo>
                    <a:pt x="478" y="514"/>
                  </a:lnTo>
                  <a:lnTo>
                    <a:pt x="497" y="520"/>
                  </a:lnTo>
                  <a:lnTo>
                    <a:pt x="506" y="523"/>
                  </a:lnTo>
                  <a:lnTo>
                    <a:pt x="516" y="523"/>
                  </a:lnTo>
                  <a:lnTo>
                    <a:pt x="522" y="520"/>
                  </a:lnTo>
                  <a:lnTo>
                    <a:pt x="525" y="514"/>
                  </a:lnTo>
                  <a:lnTo>
                    <a:pt x="525" y="507"/>
                  </a:lnTo>
                  <a:lnTo>
                    <a:pt x="525" y="498"/>
                  </a:lnTo>
                  <a:lnTo>
                    <a:pt x="519" y="488"/>
                  </a:lnTo>
                  <a:lnTo>
                    <a:pt x="509" y="479"/>
                  </a:lnTo>
                  <a:lnTo>
                    <a:pt x="487" y="469"/>
                  </a:lnTo>
                  <a:lnTo>
                    <a:pt x="465" y="460"/>
                  </a:lnTo>
                  <a:lnTo>
                    <a:pt x="439" y="453"/>
                  </a:lnTo>
                  <a:lnTo>
                    <a:pt x="411" y="447"/>
                  </a:lnTo>
                  <a:lnTo>
                    <a:pt x="420" y="444"/>
                  </a:lnTo>
                  <a:lnTo>
                    <a:pt x="427" y="437"/>
                  </a:lnTo>
                  <a:lnTo>
                    <a:pt x="433" y="431"/>
                  </a:lnTo>
                  <a:lnTo>
                    <a:pt x="436" y="422"/>
                  </a:lnTo>
                  <a:lnTo>
                    <a:pt x="436" y="415"/>
                  </a:lnTo>
                  <a:lnTo>
                    <a:pt x="433" y="412"/>
                  </a:lnTo>
                  <a:lnTo>
                    <a:pt x="430" y="409"/>
                  </a:lnTo>
                  <a:lnTo>
                    <a:pt x="427" y="409"/>
                  </a:lnTo>
                  <a:lnTo>
                    <a:pt x="423" y="409"/>
                  </a:lnTo>
                  <a:lnTo>
                    <a:pt x="420" y="409"/>
                  </a:lnTo>
                  <a:lnTo>
                    <a:pt x="417" y="412"/>
                  </a:lnTo>
                  <a:lnTo>
                    <a:pt x="414" y="418"/>
                  </a:lnTo>
                  <a:lnTo>
                    <a:pt x="411" y="428"/>
                  </a:lnTo>
                  <a:lnTo>
                    <a:pt x="408" y="434"/>
                  </a:lnTo>
                  <a:lnTo>
                    <a:pt x="401" y="441"/>
                  </a:lnTo>
                  <a:lnTo>
                    <a:pt x="392" y="447"/>
                  </a:lnTo>
                  <a:lnTo>
                    <a:pt x="379" y="447"/>
                  </a:lnTo>
                  <a:lnTo>
                    <a:pt x="366" y="447"/>
                  </a:lnTo>
                  <a:lnTo>
                    <a:pt x="363" y="434"/>
                  </a:lnTo>
                  <a:lnTo>
                    <a:pt x="357" y="425"/>
                  </a:lnTo>
                  <a:lnTo>
                    <a:pt x="350" y="418"/>
                  </a:lnTo>
                  <a:lnTo>
                    <a:pt x="344" y="412"/>
                  </a:lnTo>
                  <a:lnTo>
                    <a:pt x="325" y="403"/>
                  </a:lnTo>
                  <a:lnTo>
                    <a:pt x="306" y="396"/>
                  </a:lnTo>
                  <a:lnTo>
                    <a:pt x="287" y="399"/>
                  </a:lnTo>
                  <a:lnTo>
                    <a:pt x="264" y="406"/>
                  </a:lnTo>
                  <a:lnTo>
                    <a:pt x="255" y="412"/>
                  </a:lnTo>
                  <a:lnTo>
                    <a:pt x="245" y="418"/>
                  </a:lnTo>
                  <a:lnTo>
                    <a:pt x="239" y="428"/>
                  </a:lnTo>
                  <a:lnTo>
                    <a:pt x="232" y="437"/>
                  </a:lnTo>
                  <a:lnTo>
                    <a:pt x="245" y="431"/>
                  </a:lnTo>
                  <a:lnTo>
                    <a:pt x="258" y="428"/>
                  </a:lnTo>
                  <a:lnTo>
                    <a:pt x="274" y="428"/>
                  </a:lnTo>
                  <a:lnTo>
                    <a:pt x="283" y="431"/>
                  </a:lnTo>
                  <a:lnTo>
                    <a:pt x="293" y="425"/>
                  </a:lnTo>
                  <a:lnTo>
                    <a:pt x="302" y="418"/>
                  </a:lnTo>
                  <a:lnTo>
                    <a:pt x="312" y="415"/>
                  </a:lnTo>
                  <a:lnTo>
                    <a:pt x="322" y="418"/>
                  </a:lnTo>
                  <a:lnTo>
                    <a:pt x="331" y="422"/>
                  </a:lnTo>
                  <a:lnTo>
                    <a:pt x="341" y="428"/>
                  </a:lnTo>
                  <a:lnTo>
                    <a:pt x="347" y="437"/>
                  </a:lnTo>
                  <a:lnTo>
                    <a:pt x="353" y="447"/>
                  </a:lnTo>
                  <a:lnTo>
                    <a:pt x="318" y="450"/>
                  </a:lnTo>
                  <a:lnTo>
                    <a:pt x="290" y="460"/>
                  </a:lnTo>
                  <a:lnTo>
                    <a:pt x="261" y="469"/>
                  </a:lnTo>
                  <a:lnTo>
                    <a:pt x="239" y="485"/>
                  </a:lnTo>
                  <a:lnTo>
                    <a:pt x="245" y="472"/>
                  </a:lnTo>
                  <a:lnTo>
                    <a:pt x="255" y="460"/>
                  </a:lnTo>
                  <a:lnTo>
                    <a:pt x="264" y="450"/>
                  </a:lnTo>
                  <a:lnTo>
                    <a:pt x="277" y="441"/>
                  </a:lnTo>
                  <a:lnTo>
                    <a:pt x="258" y="447"/>
                  </a:lnTo>
                  <a:lnTo>
                    <a:pt x="239" y="456"/>
                  </a:lnTo>
                  <a:lnTo>
                    <a:pt x="220" y="476"/>
                  </a:lnTo>
                  <a:lnTo>
                    <a:pt x="204" y="498"/>
                  </a:lnTo>
                  <a:lnTo>
                    <a:pt x="191" y="498"/>
                  </a:lnTo>
                  <a:lnTo>
                    <a:pt x="181" y="495"/>
                  </a:lnTo>
                  <a:lnTo>
                    <a:pt x="172" y="488"/>
                  </a:lnTo>
                  <a:lnTo>
                    <a:pt x="169" y="482"/>
                  </a:lnTo>
                  <a:lnTo>
                    <a:pt x="169" y="472"/>
                  </a:lnTo>
                  <a:lnTo>
                    <a:pt x="172" y="463"/>
                  </a:lnTo>
                  <a:lnTo>
                    <a:pt x="178" y="460"/>
                  </a:lnTo>
                  <a:lnTo>
                    <a:pt x="185" y="46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7092AC4F-960F-8D47-0E3F-4CAFFF158EDE}"/>
                </a:ext>
              </a:extLst>
            </p:cNvPr>
            <p:cNvSpPr>
              <a:spLocks noEditPoints="1"/>
            </p:cNvSpPr>
            <p:nvPr/>
          </p:nvSpPr>
          <p:spPr bwMode="auto">
            <a:xfrm>
              <a:off x="2700" y="8167"/>
              <a:ext cx="7153" cy="15"/>
            </a:xfrm>
            <a:custGeom>
              <a:avLst/>
              <a:gdLst>
                <a:gd name="T0" fmla="*/ 2261 w 2309"/>
                <a:gd name="T1" fmla="*/ 10 h 10"/>
                <a:gd name="T2" fmla="*/ 2226 w 2309"/>
                <a:gd name="T3" fmla="*/ 10 h 10"/>
                <a:gd name="T4" fmla="*/ 2207 w 2309"/>
                <a:gd name="T5" fmla="*/ 10 h 10"/>
                <a:gd name="T6" fmla="*/ 2130 w 2309"/>
                <a:gd name="T7" fmla="*/ 10 h 10"/>
                <a:gd name="T8" fmla="*/ 2092 w 2309"/>
                <a:gd name="T9" fmla="*/ 10 h 10"/>
                <a:gd name="T10" fmla="*/ 2073 w 2309"/>
                <a:gd name="T11" fmla="*/ 10 h 10"/>
                <a:gd name="T12" fmla="*/ 1997 w 2309"/>
                <a:gd name="T13" fmla="*/ 10 h 10"/>
                <a:gd name="T14" fmla="*/ 1959 w 2309"/>
                <a:gd name="T15" fmla="*/ 10 h 10"/>
                <a:gd name="T16" fmla="*/ 1939 w 2309"/>
                <a:gd name="T17" fmla="*/ 10 h 10"/>
                <a:gd name="T18" fmla="*/ 1863 w 2309"/>
                <a:gd name="T19" fmla="*/ 10 h 10"/>
                <a:gd name="T20" fmla="*/ 1825 w 2309"/>
                <a:gd name="T21" fmla="*/ 10 h 10"/>
                <a:gd name="T22" fmla="*/ 1806 w 2309"/>
                <a:gd name="T23" fmla="*/ 10 h 10"/>
                <a:gd name="T24" fmla="*/ 1729 w 2309"/>
                <a:gd name="T25" fmla="*/ 10 h 10"/>
                <a:gd name="T26" fmla="*/ 1691 w 2309"/>
                <a:gd name="T27" fmla="*/ 10 h 10"/>
                <a:gd name="T28" fmla="*/ 1672 w 2309"/>
                <a:gd name="T29" fmla="*/ 10 h 10"/>
                <a:gd name="T30" fmla="*/ 1599 w 2309"/>
                <a:gd name="T31" fmla="*/ 10 h 10"/>
                <a:gd name="T32" fmla="*/ 1560 w 2309"/>
                <a:gd name="T33" fmla="*/ 10 h 10"/>
                <a:gd name="T34" fmla="*/ 1541 w 2309"/>
                <a:gd name="T35" fmla="*/ 10 h 10"/>
                <a:gd name="T36" fmla="*/ 1465 w 2309"/>
                <a:gd name="T37" fmla="*/ 10 h 10"/>
                <a:gd name="T38" fmla="*/ 1427 w 2309"/>
                <a:gd name="T39" fmla="*/ 10 h 10"/>
                <a:gd name="T40" fmla="*/ 1408 w 2309"/>
                <a:gd name="T41" fmla="*/ 10 h 10"/>
                <a:gd name="T42" fmla="*/ 1331 w 2309"/>
                <a:gd name="T43" fmla="*/ 10 h 10"/>
                <a:gd name="T44" fmla="*/ 1293 w 2309"/>
                <a:gd name="T45" fmla="*/ 10 h 10"/>
                <a:gd name="T46" fmla="*/ 1274 w 2309"/>
                <a:gd name="T47" fmla="*/ 10 h 10"/>
                <a:gd name="T48" fmla="*/ 1197 w 2309"/>
                <a:gd name="T49" fmla="*/ 10 h 10"/>
                <a:gd name="T50" fmla="*/ 1159 w 2309"/>
                <a:gd name="T51" fmla="*/ 10 h 10"/>
                <a:gd name="T52" fmla="*/ 1140 w 2309"/>
                <a:gd name="T53" fmla="*/ 10 h 10"/>
                <a:gd name="T54" fmla="*/ 1064 w 2309"/>
                <a:gd name="T55" fmla="*/ 10 h 10"/>
                <a:gd name="T56" fmla="*/ 1029 w 2309"/>
                <a:gd name="T57" fmla="*/ 10 h 10"/>
                <a:gd name="T58" fmla="*/ 1010 w 2309"/>
                <a:gd name="T59" fmla="*/ 10 h 10"/>
                <a:gd name="T60" fmla="*/ 933 w 2309"/>
                <a:gd name="T61" fmla="*/ 10 h 10"/>
                <a:gd name="T62" fmla="*/ 895 w 2309"/>
                <a:gd name="T63" fmla="*/ 10 h 10"/>
                <a:gd name="T64" fmla="*/ 876 w 2309"/>
                <a:gd name="T65" fmla="*/ 10 h 10"/>
                <a:gd name="T66" fmla="*/ 799 w 2309"/>
                <a:gd name="T67" fmla="*/ 10 h 10"/>
                <a:gd name="T68" fmla="*/ 761 w 2309"/>
                <a:gd name="T69" fmla="*/ 10 h 10"/>
                <a:gd name="T70" fmla="*/ 742 w 2309"/>
                <a:gd name="T71" fmla="*/ 10 h 10"/>
                <a:gd name="T72" fmla="*/ 666 w 2309"/>
                <a:gd name="T73" fmla="*/ 10 h 10"/>
                <a:gd name="T74" fmla="*/ 627 w 2309"/>
                <a:gd name="T75" fmla="*/ 10 h 10"/>
                <a:gd name="T76" fmla="*/ 608 w 2309"/>
                <a:gd name="T77" fmla="*/ 10 h 10"/>
                <a:gd name="T78" fmla="*/ 532 w 2309"/>
                <a:gd name="T79" fmla="*/ 10 h 10"/>
                <a:gd name="T80" fmla="*/ 494 w 2309"/>
                <a:gd name="T81" fmla="*/ 10 h 10"/>
                <a:gd name="T82" fmla="*/ 475 w 2309"/>
                <a:gd name="T83" fmla="*/ 10 h 10"/>
                <a:gd name="T84" fmla="*/ 401 w 2309"/>
                <a:gd name="T85" fmla="*/ 10 h 10"/>
                <a:gd name="T86" fmla="*/ 363 w 2309"/>
                <a:gd name="T87" fmla="*/ 10 h 10"/>
                <a:gd name="T88" fmla="*/ 344 w 2309"/>
                <a:gd name="T89" fmla="*/ 10 h 10"/>
                <a:gd name="T90" fmla="*/ 268 w 2309"/>
                <a:gd name="T91" fmla="*/ 10 h 10"/>
                <a:gd name="T92" fmla="*/ 229 w 2309"/>
                <a:gd name="T93" fmla="*/ 10 h 10"/>
                <a:gd name="T94" fmla="*/ 210 w 2309"/>
                <a:gd name="T95" fmla="*/ 10 h 10"/>
                <a:gd name="T96" fmla="*/ 134 w 2309"/>
                <a:gd name="T97" fmla="*/ 10 h 10"/>
                <a:gd name="T98" fmla="*/ 96 w 2309"/>
                <a:gd name="T99" fmla="*/ 10 h 10"/>
                <a:gd name="T100" fmla="*/ 77 w 2309"/>
                <a:gd name="T101" fmla="*/ 10 h 10"/>
                <a:gd name="T102" fmla="*/ 0 w 2309"/>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9" h="10">
                  <a:moveTo>
                    <a:pt x="2261" y="10"/>
                  </a:moveTo>
                  <a:lnTo>
                    <a:pt x="2261" y="0"/>
                  </a:lnTo>
                  <a:lnTo>
                    <a:pt x="2309" y="0"/>
                  </a:lnTo>
                  <a:lnTo>
                    <a:pt x="2309" y="10"/>
                  </a:lnTo>
                  <a:lnTo>
                    <a:pt x="2261" y="10"/>
                  </a:lnTo>
                  <a:close/>
                  <a:moveTo>
                    <a:pt x="2226" y="10"/>
                  </a:moveTo>
                  <a:lnTo>
                    <a:pt x="2226" y="0"/>
                  </a:lnTo>
                  <a:lnTo>
                    <a:pt x="2236" y="0"/>
                  </a:lnTo>
                  <a:lnTo>
                    <a:pt x="2236" y="10"/>
                  </a:lnTo>
                  <a:lnTo>
                    <a:pt x="2226" y="10"/>
                  </a:lnTo>
                  <a:close/>
                  <a:moveTo>
                    <a:pt x="2207" y="10"/>
                  </a:moveTo>
                  <a:lnTo>
                    <a:pt x="2207" y="0"/>
                  </a:lnTo>
                  <a:lnTo>
                    <a:pt x="2216" y="0"/>
                  </a:lnTo>
                  <a:lnTo>
                    <a:pt x="2216" y="10"/>
                  </a:lnTo>
                  <a:lnTo>
                    <a:pt x="2207" y="10"/>
                  </a:lnTo>
                  <a:close/>
                  <a:moveTo>
                    <a:pt x="2130" y="10"/>
                  </a:moveTo>
                  <a:lnTo>
                    <a:pt x="2130" y="0"/>
                  </a:lnTo>
                  <a:lnTo>
                    <a:pt x="2178" y="0"/>
                  </a:lnTo>
                  <a:lnTo>
                    <a:pt x="2178" y="10"/>
                  </a:lnTo>
                  <a:lnTo>
                    <a:pt x="2130" y="10"/>
                  </a:lnTo>
                  <a:close/>
                  <a:moveTo>
                    <a:pt x="2092" y="10"/>
                  </a:moveTo>
                  <a:lnTo>
                    <a:pt x="2092" y="0"/>
                  </a:lnTo>
                  <a:lnTo>
                    <a:pt x="2102" y="0"/>
                  </a:lnTo>
                  <a:lnTo>
                    <a:pt x="2102" y="10"/>
                  </a:lnTo>
                  <a:lnTo>
                    <a:pt x="2092" y="10"/>
                  </a:lnTo>
                  <a:close/>
                  <a:moveTo>
                    <a:pt x="2073" y="10"/>
                  </a:moveTo>
                  <a:lnTo>
                    <a:pt x="2073" y="0"/>
                  </a:lnTo>
                  <a:lnTo>
                    <a:pt x="2083" y="0"/>
                  </a:lnTo>
                  <a:lnTo>
                    <a:pt x="2083" y="10"/>
                  </a:lnTo>
                  <a:lnTo>
                    <a:pt x="2073" y="10"/>
                  </a:lnTo>
                  <a:close/>
                  <a:moveTo>
                    <a:pt x="1997" y="10"/>
                  </a:moveTo>
                  <a:lnTo>
                    <a:pt x="1997" y="0"/>
                  </a:lnTo>
                  <a:lnTo>
                    <a:pt x="2045" y="0"/>
                  </a:lnTo>
                  <a:lnTo>
                    <a:pt x="2045" y="10"/>
                  </a:lnTo>
                  <a:lnTo>
                    <a:pt x="1997" y="10"/>
                  </a:lnTo>
                  <a:close/>
                  <a:moveTo>
                    <a:pt x="1959" y="10"/>
                  </a:moveTo>
                  <a:lnTo>
                    <a:pt x="1959" y="0"/>
                  </a:lnTo>
                  <a:lnTo>
                    <a:pt x="1968" y="0"/>
                  </a:lnTo>
                  <a:lnTo>
                    <a:pt x="1968" y="10"/>
                  </a:lnTo>
                  <a:lnTo>
                    <a:pt x="1959" y="10"/>
                  </a:lnTo>
                  <a:close/>
                  <a:moveTo>
                    <a:pt x="1939" y="10"/>
                  </a:moveTo>
                  <a:lnTo>
                    <a:pt x="1939" y="0"/>
                  </a:lnTo>
                  <a:lnTo>
                    <a:pt x="1949" y="0"/>
                  </a:lnTo>
                  <a:lnTo>
                    <a:pt x="1949" y="10"/>
                  </a:lnTo>
                  <a:lnTo>
                    <a:pt x="1939" y="10"/>
                  </a:lnTo>
                  <a:close/>
                  <a:moveTo>
                    <a:pt x="1863" y="10"/>
                  </a:moveTo>
                  <a:lnTo>
                    <a:pt x="1863" y="0"/>
                  </a:lnTo>
                  <a:lnTo>
                    <a:pt x="1911" y="0"/>
                  </a:lnTo>
                  <a:lnTo>
                    <a:pt x="1911" y="10"/>
                  </a:lnTo>
                  <a:lnTo>
                    <a:pt x="1863" y="10"/>
                  </a:lnTo>
                  <a:close/>
                  <a:moveTo>
                    <a:pt x="1825" y="10"/>
                  </a:moveTo>
                  <a:lnTo>
                    <a:pt x="1825" y="0"/>
                  </a:lnTo>
                  <a:lnTo>
                    <a:pt x="1834" y="0"/>
                  </a:lnTo>
                  <a:lnTo>
                    <a:pt x="1834" y="10"/>
                  </a:lnTo>
                  <a:lnTo>
                    <a:pt x="1825" y="10"/>
                  </a:lnTo>
                  <a:close/>
                  <a:moveTo>
                    <a:pt x="1806" y="10"/>
                  </a:moveTo>
                  <a:lnTo>
                    <a:pt x="1806" y="0"/>
                  </a:lnTo>
                  <a:lnTo>
                    <a:pt x="1815" y="0"/>
                  </a:lnTo>
                  <a:lnTo>
                    <a:pt x="1815" y="10"/>
                  </a:lnTo>
                  <a:lnTo>
                    <a:pt x="1806" y="10"/>
                  </a:lnTo>
                  <a:close/>
                  <a:moveTo>
                    <a:pt x="1729" y="10"/>
                  </a:moveTo>
                  <a:lnTo>
                    <a:pt x="1729" y="0"/>
                  </a:lnTo>
                  <a:lnTo>
                    <a:pt x="1777" y="0"/>
                  </a:lnTo>
                  <a:lnTo>
                    <a:pt x="1777" y="10"/>
                  </a:lnTo>
                  <a:lnTo>
                    <a:pt x="1729" y="10"/>
                  </a:lnTo>
                  <a:close/>
                  <a:moveTo>
                    <a:pt x="1691" y="10"/>
                  </a:moveTo>
                  <a:lnTo>
                    <a:pt x="1691" y="0"/>
                  </a:lnTo>
                  <a:lnTo>
                    <a:pt x="1701" y="0"/>
                  </a:lnTo>
                  <a:lnTo>
                    <a:pt x="1701" y="10"/>
                  </a:lnTo>
                  <a:lnTo>
                    <a:pt x="1691" y="10"/>
                  </a:lnTo>
                  <a:close/>
                  <a:moveTo>
                    <a:pt x="1672" y="10"/>
                  </a:moveTo>
                  <a:lnTo>
                    <a:pt x="1672" y="0"/>
                  </a:lnTo>
                  <a:lnTo>
                    <a:pt x="1681" y="0"/>
                  </a:lnTo>
                  <a:lnTo>
                    <a:pt x="1681" y="10"/>
                  </a:lnTo>
                  <a:lnTo>
                    <a:pt x="1672" y="10"/>
                  </a:lnTo>
                  <a:close/>
                  <a:moveTo>
                    <a:pt x="1599" y="10"/>
                  </a:moveTo>
                  <a:lnTo>
                    <a:pt x="1599" y="0"/>
                  </a:lnTo>
                  <a:lnTo>
                    <a:pt x="1643" y="0"/>
                  </a:lnTo>
                  <a:lnTo>
                    <a:pt x="1643" y="10"/>
                  </a:lnTo>
                  <a:lnTo>
                    <a:pt x="1599" y="10"/>
                  </a:lnTo>
                  <a:close/>
                  <a:moveTo>
                    <a:pt x="1560" y="10"/>
                  </a:moveTo>
                  <a:lnTo>
                    <a:pt x="1560" y="0"/>
                  </a:lnTo>
                  <a:lnTo>
                    <a:pt x="1570" y="0"/>
                  </a:lnTo>
                  <a:lnTo>
                    <a:pt x="1570" y="10"/>
                  </a:lnTo>
                  <a:lnTo>
                    <a:pt x="1560" y="10"/>
                  </a:lnTo>
                  <a:close/>
                  <a:moveTo>
                    <a:pt x="1541" y="10"/>
                  </a:moveTo>
                  <a:lnTo>
                    <a:pt x="1541" y="0"/>
                  </a:lnTo>
                  <a:lnTo>
                    <a:pt x="1551" y="0"/>
                  </a:lnTo>
                  <a:lnTo>
                    <a:pt x="1551" y="10"/>
                  </a:lnTo>
                  <a:lnTo>
                    <a:pt x="1541" y="10"/>
                  </a:lnTo>
                  <a:close/>
                  <a:moveTo>
                    <a:pt x="1465" y="10"/>
                  </a:moveTo>
                  <a:lnTo>
                    <a:pt x="1465" y="0"/>
                  </a:lnTo>
                  <a:lnTo>
                    <a:pt x="1513" y="0"/>
                  </a:lnTo>
                  <a:lnTo>
                    <a:pt x="1513" y="10"/>
                  </a:lnTo>
                  <a:lnTo>
                    <a:pt x="1465" y="10"/>
                  </a:lnTo>
                  <a:close/>
                  <a:moveTo>
                    <a:pt x="1427" y="10"/>
                  </a:moveTo>
                  <a:lnTo>
                    <a:pt x="1427" y="0"/>
                  </a:lnTo>
                  <a:lnTo>
                    <a:pt x="1436" y="0"/>
                  </a:lnTo>
                  <a:lnTo>
                    <a:pt x="1436" y="10"/>
                  </a:lnTo>
                  <a:lnTo>
                    <a:pt x="1427" y="10"/>
                  </a:lnTo>
                  <a:close/>
                  <a:moveTo>
                    <a:pt x="1408" y="10"/>
                  </a:moveTo>
                  <a:lnTo>
                    <a:pt x="1408" y="0"/>
                  </a:lnTo>
                  <a:lnTo>
                    <a:pt x="1417" y="0"/>
                  </a:lnTo>
                  <a:lnTo>
                    <a:pt x="1417" y="10"/>
                  </a:lnTo>
                  <a:lnTo>
                    <a:pt x="1408" y="10"/>
                  </a:lnTo>
                  <a:close/>
                  <a:moveTo>
                    <a:pt x="1331" y="10"/>
                  </a:moveTo>
                  <a:lnTo>
                    <a:pt x="1331" y="0"/>
                  </a:lnTo>
                  <a:lnTo>
                    <a:pt x="1379" y="0"/>
                  </a:lnTo>
                  <a:lnTo>
                    <a:pt x="1379" y="10"/>
                  </a:lnTo>
                  <a:lnTo>
                    <a:pt x="1331" y="10"/>
                  </a:lnTo>
                  <a:close/>
                  <a:moveTo>
                    <a:pt x="1293" y="10"/>
                  </a:moveTo>
                  <a:lnTo>
                    <a:pt x="1293" y="0"/>
                  </a:lnTo>
                  <a:lnTo>
                    <a:pt x="1303" y="0"/>
                  </a:lnTo>
                  <a:lnTo>
                    <a:pt x="1303" y="10"/>
                  </a:lnTo>
                  <a:lnTo>
                    <a:pt x="1293" y="10"/>
                  </a:lnTo>
                  <a:close/>
                  <a:moveTo>
                    <a:pt x="1274" y="10"/>
                  </a:moveTo>
                  <a:lnTo>
                    <a:pt x="1274" y="0"/>
                  </a:lnTo>
                  <a:lnTo>
                    <a:pt x="1283" y="0"/>
                  </a:lnTo>
                  <a:lnTo>
                    <a:pt x="1283" y="10"/>
                  </a:lnTo>
                  <a:lnTo>
                    <a:pt x="1274" y="10"/>
                  </a:lnTo>
                  <a:close/>
                  <a:moveTo>
                    <a:pt x="1197" y="10"/>
                  </a:moveTo>
                  <a:lnTo>
                    <a:pt x="1197" y="0"/>
                  </a:lnTo>
                  <a:lnTo>
                    <a:pt x="1245" y="0"/>
                  </a:lnTo>
                  <a:lnTo>
                    <a:pt x="1245" y="10"/>
                  </a:lnTo>
                  <a:lnTo>
                    <a:pt x="1197" y="10"/>
                  </a:lnTo>
                  <a:close/>
                  <a:moveTo>
                    <a:pt x="1159" y="10"/>
                  </a:moveTo>
                  <a:lnTo>
                    <a:pt x="1159" y="0"/>
                  </a:lnTo>
                  <a:lnTo>
                    <a:pt x="1169" y="0"/>
                  </a:lnTo>
                  <a:lnTo>
                    <a:pt x="1169" y="10"/>
                  </a:lnTo>
                  <a:lnTo>
                    <a:pt x="1159" y="10"/>
                  </a:lnTo>
                  <a:close/>
                  <a:moveTo>
                    <a:pt x="1140" y="10"/>
                  </a:moveTo>
                  <a:lnTo>
                    <a:pt x="1140" y="0"/>
                  </a:lnTo>
                  <a:lnTo>
                    <a:pt x="1150" y="0"/>
                  </a:lnTo>
                  <a:lnTo>
                    <a:pt x="1150" y="10"/>
                  </a:lnTo>
                  <a:lnTo>
                    <a:pt x="1140" y="10"/>
                  </a:lnTo>
                  <a:close/>
                  <a:moveTo>
                    <a:pt x="1064" y="10"/>
                  </a:moveTo>
                  <a:lnTo>
                    <a:pt x="1064" y="0"/>
                  </a:lnTo>
                  <a:lnTo>
                    <a:pt x="1111" y="0"/>
                  </a:lnTo>
                  <a:lnTo>
                    <a:pt x="1111" y="10"/>
                  </a:lnTo>
                  <a:lnTo>
                    <a:pt x="1064" y="10"/>
                  </a:lnTo>
                  <a:close/>
                  <a:moveTo>
                    <a:pt x="1029" y="10"/>
                  </a:moveTo>
                  <a:lnTo>
                    <a:pt x="1029" y="0"/>
                  </a:lnTo>
                  <a:lnTo>
                    <a:pt x="1035" y="0"/>
                  </a:lnTo>
                  <a:lnTo>
                    <a:pt x="1035" y="10"/>
                  </a:lnTo>
                  <a:lnTo>
                    <a:pt x="1029" y="10"/>
                  </a:lnTo>
                  <a:close/>
                  <a:moveTo>
                    <a:pt x="1010" y="10"/>
                  </a:moveTo>
                  <a:lnTo>
                    <a:pt x="1010" y="0"/>
                  </a:lnTo>
                  <a:lnTo>
                    <a:pt x="1019" y="0"/>
                  </a:lnTo>
                  <a:lnTo>
                    <a:pt x="1019" y="10"/>
                  </a:lnTo>
                  <a:lnTo>
                    <a:pt x="1010" y="10"/>
                  </a:lnTo>
                  <a:close/>
                  <a:moveTo>
                    <a:pt x="933" y="10"/>
                  </a:moveTo>
                  <a:lnTo>
                    <a:pt x="933" y="0"/>
                  </a:lnTo>
                  <a:lnTo>
                    <a:pt x="981" y="0"/>
                  </a:lnTo>
                  <a:lnTo>
                    <a:pt x="981" y="10"/>
                  </a:lnTo>
                  <a:lnTo>
                    <a:pt x="933" y="10"/>
                  </a:lnTo>
                  <a:close/>
                  <a:moveTo>
                    <a:pt x="895" y="10"/>
                  </a:moveTo>
                  <a:lnTo>
                    <a:pt x="895" y="0"/>
                  </a:lnTo>
                  <a:lnTo>
                    <a:pt x="904" y="0"/>
                  </a:lnTo>
                  <a:lnTo>
                    <a:pt x="904" y="10"/>
                  </a:lnTo>
                  <a:lnTo>
                    <a:pt x="895" y="10"/>
                  </a:lnTo>
                  <a:close/>
                  <a:moveTo>
                    <a:pt x="876" y="10"/>
                  </a:moveTo>
                  <a:lnTo>
                    <a:pt x="876" y="0"/>
                  </a:lnTo>
                  <a:lnTo>
                    <a:pt x="885" y="0"/>
                  </a:lnTo>
                  <a:lnTo>
                    <a:pt x="885" y="10"/>
                  </a:lnTo>
                  <a:lnTo>
                    <a:pt x="876" y="10"/>
                  </a:lnTo>
                  <a:close/>
                  <a:moveTo>
                    <a:pt x="799" y="10"/>
                  </a:moveTo>
                  <a:lnTo>
                    <a:pt x="799" y="0"/>
                  </a:lnTo>
                  <a:lnTo>
                    <a:pt x="847" y="0"/>
                  </a:lnTo>
                  <a:lnTo>
                    <a:pt x="847" y="10"/>
                  </a:lnTo>
                  <a:lnTo>
                    <a:pt x="799" y="10"/>
                  </a:lnTo>
                  <a:close/>
                  <a:moveTo>
                    <a:pt x="761" y="10"/>
                  </a:moveTo>
                  <a:lnTo>
                    <a:pt x="761" y="0"/>
                  </a:lnTo>
                  <a:lnTo>
                    <a:pt x="771" y="0"/>
                  </a:lnTo>
                  <a:lnTo>
                    <a:pt x="771" y="10"/>
                  </a:lnTo>
                  <a:lnTo>
                    <a:pt x="761" y="10"/>
                  </a:lnTo>
                  <a:close/>
                  <a:moveTo>
                    <a:pt x="742" y="10"/>
                  </a:moveTo>
                  <a:lnTo>
                    <a:pt x="742" y="0"/>
                  </a:lnTo>
                  <a:lnTo>
                    <a:pt x="752" y="0"/>
                  </a:lnTo>
                  <a:lnTo>
                    <a:pt x="752" y="10"/>
                  </a:lnTo>
                  <a:lnTo>
                    <a:pt x="742" y="10"/>
                  </a:lnTo>
                  <a:close/>
                  <a:moveTo>
                    <a:pt x="666" y="10"/>
                  </a:moveTo>
                  <a:lnTo>
                    <a:pt x="666" y="0"/>
                  </a:lnTo>
                  <a:lnTo>
                    <a:pt x="713" y="0"/>
                  </a:lnTo>
                  <a:lnTo>
                    <a:pt x="713" y="10"/>
                  </a:lnTo>
                  <a:lnTo>
                    <a:pt x="666" y="10"/>
                  </a:lnTo>
                  <a:close/>
                  <a:moveTo>
                    <a:pt x="627" y="10"/>
                  </a:moveTo>
                  <a:lnTo>
                    <a:pt x="627" y="0"/>
                  </a:lnTo>
                  <a:lnTo>
                    <a:pt x="637" y="0"/>
                  </a:lnTo>
                  <a:lnTo>
                    <a:pt x="637" y="10"/>
                  </a:lnTo>
                  <a:lnTo>
                    <a:pt x="627" y="10"/>
                  </a:lnTo>
                  <a:close/>
                  <a:moveTo>
                    <a:pt x="608" y="10"/>
                  </a:moveTo>
                  <a:lnTo>
                    <a:pt x="608" y="0"/>
                  </a:lnTo>
                  <a:lnTo>
                    <a:pt x="618" y="0"/>
                  </a:lnTo>
                  <a:lnTo>
                    <a:pt x="618" y="10"/>
                  </a:lnTo>
                  <a:lnTo>
                    <a:pt x="608" y="10"/>
                  </a:lnTo>
                  <a:close/>
                  <a:moveTo>
                    <a:pt x="532" y="10"/>
                  </a:moveTo>
                  <a:lnTo>
                    <a:pt x="532" y="0"/>
                  </a:lnTo>
                  <a:lnTo>
                    <a:pt x="580" y="0"/>
                  </a:lnTo>
                  <a:lnTo>
                    <a:pt x="580" y="10"/>
                  </a:lnTo>
                  <a:lnTo>
                    <a:pt x="532" y="10"/>
                  </a:lnTo>
                  <a:close/>
                  <a:moveTo>
                    <a:pt x="494" y="10"/>
                  </a:moveTo>
                  <a:lnTo>
                    <a:pt x="494" y="0"/>
                  </a:lnTo>
                  <a:lnTo>
                    <a:pt x="503" y="0"/>
                  </a:lnTo>
                  <a:lnTo>
                    <a:pt x="503" y="10"/>
                  </a:lnTo>
                  <a:lnTo>
                    <a:pt x="494" y="10"/>
                  </a:lnTo>
                  <a:close/>
                  <a:moveTo>
                    <a:pt x="475" y="10"/>
                  </a:moveTo>
                  <a:lnTo>
                    <a:pt x="475" y="0"/>
                  </a:lnTo>
                  <a:lnTo>
                    <a:pt x="484" y="0"/>
                  </a:lnTo>
                  <a:lnTo>
                    <a:pt x="484" y="10"/>
                  </a:lnTo>
                  <a:lnTo>
                    <a:pt x="475" y="10"/>
                  </a:lnTo>
                  <a:close/>
                  <a:moveTo>
                    <a:pt x="401" y="10"/>
                  </a:moveTo>
                  <a:lnTo>
                    <a:pt x="401" y="0"/>
                  </a:lnTo>
                  <a:lnTo>
                    <a:pt x="446" y="0"/>
                  </a:lnTo>
                  <a:lnTo>
                    <a:pt x="446" y="10"/>
                  </a:lnTo>
                  <a:lnTo>
                    <a:pt x="401" y="10"/>
                  </a:lnTo>
                  <a:close/>
                  <a:moveTo>
                    <a:pt x="363" y="10"/>
                  </a:moveTo>
                  <a:lnTo>
                    <a:pt x="363" y="0"/>
                  </a:lnTo>
                  <a:lnTo>
                    <a:pt x="373" y="0"/>
                  </a:lnTo>
                  <a:lnTo>
                    <a:pt x="373" y="10"/>
                  </a:lnTo>
                  <a:lnTo>
                    <a:pt x="363" y="10"/>
                  </a:lnTo>
                  <a:close/>
                  <a:moveTo>
                    <a:pt x="344" y="10"/>
                  </a:moveTo>
                  <a:lnTo>
                    <a:pt x="344" y="0"/>
                  </a:lnTo>
                  <a:lnTo>
                    <a:pt x="354" y="0"/>
                  </a:lnTo>
                  <a:lnTo>
                    <a:pt x="354" y="10"/>
                  </a:lnTo>
                  <a:lnTo>
                    <a:pt x="344" y="10"/>
                  </a:lnTo>
                  <a:close/>
                  <a:moveTo>
                    <a:pt x="268" y="10"/>
                  </a:moveTo>
                  <a:lnTo>
                    <a:pt x="268" y="0"/>
                  </a:lnTo>
                  <a:lnTo>
                    <a:pt x="315" y="0"/>
                  </a:lnTo>
                  <a:lnTo>
                    <a:pt x="315" y="10"/>
                  </a:lnTo>
                  <a:lnTo>
                    <a:pt x="268" y="10"/>
                  </a:lnTo>
                  <a:close/>
                  <a:moveTo>
                    <a:pt x="229" y="10"/>
                  </a:moveTo>
                  <a:lnTo>
                    <a:pt x="229" y="0"/>
                  </a:lnTo>
                  <a:lnTo>
                    <a:pt x="239" y="0"/>
                  </a:lnTo>
                  <a:lnTo>
                    <a:pt x="239" y="10"/>
                  </a:lnTo>
                  <a:lnTo>
                    <a:pt x="229" y="10"/>
                  </a:lnTo>
                  <a:close/>
                  <a:moveTo>
                    <a:pt x="210" y="10"/>
                  </a:moveTo>
                  <a:lnTo>
                    <a:pt x="210" y="0"/>
                  </a:lnTo>
                  <a:lnTo>
                    <a:pt x="220" y="0"/>
                  </a:lnTo>
                  <a:lnTo>
                    <a:pt x="220" y="10"/>
                  </a:lnTo>
                  <a:lnTo>
                    <a:pt x="210" y="10"/>
                  </a:lnTo>
                  <a:close/>
                  <a:moveTo>
                    <a:pt x="134" y="10"/>
                  </a:moveTo>
                  <a:lnTo>
                    <a:pt x="134" y="0"/>
                  </a:lnTo>
                  <a:lnTo>
                    <a:pt x="182" y="0"/>
                  </a:lnTo>
                  <a:lnTo>
                    <a:pt x="182" y="10"/>
                  </a:lnTo>
                  <a:lnTo>
                    <a:pt x="134" y="10"/>
                  </a:lnTo>
                  <a:close/>
                  <a:moveTo>
                    <a:pt x="96" y="10"/>
                  </a:moveTo>
                  <a:lnTo>
                    <a:pt x="96" y="0"/>
                  </a:lnTo>
                  <a:lnTo>
                    <a:pt x="105" y="0"/>
                  </a:lnTo>
                  <a:lnTo>
                    <a:pt x="105" y="10"/>
                  </a:lnTo>
                  <a:lnTo>
                    <a:pt x="96" y="10"/>
                  </a:lnTo>
                  <a:close/>
                  <a:moveTo>
                    <a:pt x="77" y="10"/>
                  </a:moveTo>
                  <a:lnTo>
                    <a:pt x="77" y="0"/>
                  </a:lnTo>
                  <a:lnTo>
                    <a:pt x="86" y="0"/>
                  </a:lnTo>
                  <a:lnTo>
                    <a:pt x="86" y="10"/>
                  </a:lnTo>
                  <a:lnTo>
                    <a:pt x="77" y="10"/>
                  </a:lnTo>
                  <a:close/>
                  <a:moveTo>
                    <a:pt x="0" y="10"/>
                  </a:moveTo>
                  <a:lnTo>
                    <a:pt x="0" y="0"/>
                  </a:lnTo>
                  <a:lnTo>
                    <a:pt x="48" y="0"/>
                  </a:lnTo>
                  <a:lnTo>
                    <a:pt x="48" y="10"/>
                  </a:lnTo>
                  <a:lnTo>
                    <a:pt x="0" y="1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86F2AB29-930D-784C-C1F5-D90FC747F77B}"/>
                </a:ext>
              </a:extLst>
            </p:cNvPr>
            <p:cNvSpPr>
              <a:spLocks noEditPoints="1"/>
            </p:cNvSpPr>
            <p:nvPr/>
          </p:nvSpPr>
          <p:spPr bwMode="auto">
            <a:xfrm>
              <a:off x="1061" y="1381"/>
              <a:ext cx="32" cy="6024"/>
            </a:xfrm>
            <a:custGeom>
              <a:avLst/>
              <a:gdLst>
                <a:gd name="T0" fmla="*/ 0 w 10"/>
                <a:gd name="T1" fmla="*/ 82 h 3890"/>
                <a:gd name="T2" fmla="*/ 10 w 10"/>
                <a:gd name="T3" fmla="*/ 92 h 3890"/>
                <a:gd name="T4" fmla="*/ 10 w 10"/>
                <a:gd name="T5" fmla="*/ 215 h 3890"/>
                <a:gd name="T6" fmla="*/ 0 w 10"/>
                <a:gd name="T7" fmla="*/ 225 h 3890"/>
                <a:gd name="T8" fmla="*/ 10 w 10"/>
                <a:gd name="T9" fmla="*/ 311 h 3890"/>
                <a:gd name="T10" fmla="*/ 0 w 10"/>
                <a:gd name="T11" fmla="*/ 368 h 3890"/>
                <a:gd name="T12" fmla="*/ 10 w 10"/>
                <a:gd name="T13" fmla="*/ 396 h 3890"/>
                <a:gd name="T14" fmla="*/ 10 w 10"/>
                <a:gd name="T15" fmla="*/ 501 h 3890"/>
                <a:gd name="T16" fmla="*/ 0 w 10"/>
                <a:gd name="T17" fmla="*/ 530 h 3890"/>
                <a:gd name="T18" fmla="*/ 10 w 10"/>
                <a:gd name="T19" fmla="*/ 615 h 3890"/>
                <a:gd name="T20" fmla="*/ 0 w 10"/>
                <a:gd name="T21" fmla="*/ 707 h 3890"/>
                <a:gd name="T22" fmla="*/ 10 w 10"/>
                <a:gd name="T23" fmla="*/ 736 h 3890"/>
                <a:gd name="T24" fmla="*/ 10 w 10"/>
                <a:gd name="T25" fmla="*/ 841 h 3890"/>
                <a:gd name="T26" fmla="*/ 0 w 10"/>
                <a:gd name="T27" fmla="*/ 869 h 3890"/>
                <a:gd name="T28" fmla="*/ 10 w 10"/>
                <a:gd name="T29" fmla="*/ 898 h 3890"/>
                <a:gd name="T30" fmla="*/ 0 w 10"/>
                <a:gd name="T31" fmla="*/ 1012 h 3890"/>
                <a:gd name="T32" fmla="*/ 10 w 10"/>
                <a:gd name="T33" fmla="*/ 1021 h 3890"/>
                <a:gd name="T34" fmla="*/ 10 w 10"/>
                <a:gd name="T35" fmla="*/ 1145 h 3890"/>
                <a:gd name="T36" fmla="*/ 0 w 10"/>
                <a:gd name="T37" fmla="*/ 1155 h 3890"/>
                <a:gd name="T38" fmla="*/ 10 w 10"/>
                <a:gd name="T39" fmla="*/ 1240 h 3890"/>
                <a:gd name="T40" fmla="*/ 0 w 10"/>
                <a:gd name="T41" fmla="*/ 1294 h 3890"/>
                <a:gd name="T42" fmla="*/ 10 w 10"/>
                <a:gd name="T43" fmla="*/ 1323 h 3890"/>
                <a:gd name="T44" fmla="*/ 10 w 10"/>
                <a:gd name="T45" fmla="*/ 1428 h 3890"/>
                <a:gd name="T46" fmla="*/ 0 w 10"/>
                <a:gd name="T47" fmla="*/ 1456 h 3890"/>
                <a:gd name="T48" fmla="*/ 10 w 10"/>
                <a:gd name="T49" fmla="*/ 1542 h 3890"/>
                <a:gd name="T50" fmla="*/ 0 w 10"/>
                <a:gd name="T51" fmla="*/ 1637 h 3890"/>
                <a:gd name="T52" fmla="*/ 10 w 10"/>
                <a:gd name="T53" fmla="*/ 1666 h 3890"/>
                <a:gd name="T54" fmla="*/ 10 w 10"/>
                <a:gd name="T55" fmla="*/ 1770 h 3890"/>
                <a:gd name="T56" fmla="*/ 0 w 10"/>
                <a:gd name="T57" fmla="*/ 1799 h 3890"/>
                <a:gd name="T58" fmla="*/ 10 w 10"/>
                <a:gd name="T59" fmla="*/ 1827 h 3890"/>
                <a:gd name="T60" fmla="*/ 0 w 10"/>
                <a:gd name="T61" fmla="*/ 1939 h 3890"/>
                <a:gd name="T62" fmla="*/ 10 w 10"/>
                <a:gd name="T63" fmla="*/ 1948 h 3890"/>
                <a:gd name="T64" fmla="*/ 10 w 10"/>
                <a:gd name="T65" fmla="*/ 2072 h 3890"/>
                <a:gd name="T66" fmla="*/ 0 w 10"/>
                <a:gd name="T67" fmla="*/ 2081 h 3890"/>
                <a:gd name="T68" fmla="*/ 10 w 10"/>
                <a:gd name="T69" fmla="*/ 2167 h 3890"/>
                <a:gd name="T70" fmla="*/ 0 w 10"/>
                <a:gd name="T71" fmla="*/ 2224 h 3890"/>
                <a:gd name="T72" fmla="*/ 10 w 10"/>
                <a:gd name="T73" fmla="*/ 2253 h 3890"/>
                <a:gd name="T74" fmla="*/ 10 w 10"/>
                <a:gd name="T75" fmla="*/ 2357 h 3890"/>
                <a:gd name="T76" fmla="*/ 0 w 10"/>
                <a:gd name="T77" fmla="*/ 2386 h 3890"/>
                <a:gd name="T78" fmla="*/ 10 w 10"/>
                <a:gd name="T79" fmla="*/ 2472 h 3890"/>
                <a:gd name="T80" fmla="*/ 0 w 10"/>
                <a:gd name="T81" fmla="*/ 2564 h 3890"/>
                <a:gd name="T82" fmla="*/ 10 w 10"/>
                <a:gd name="T83" fmla="*/ 2592 h 3890"/>
                <a:gd name="T84" fmla="*/ 10 w 10"/>
                <a:gd name="T85" fmla="*/ 2697 h 3890"/>
                <a:gd name="T86" fmla="*/ 0 w 10"/>
                <a:gd name="T87" fmla="*/ 2726 h 3890"/>
                <a:gd name="T88" fmla="*/ 10 w 10"/>
                <a:gd name="T89" fmla="*/ 2754 h 3890"/>
                <a:gd name="T90" fmla="*/ 0 w 10"/>
                <a:gd name="T91" fmla="*/ 2868 h 3890"/>
                <a:gd name="T92" fmla="*/ 10 w 10"/>
                <a:gd name="T93" fmla="*/ 2878 h 3890"/>
                <a:gd name="T94" fmla="*/ 10 w 10"/>
                <a:gd name="T95" fmla="*/ 3002 h 3890"/>
                <a:gd name="T96" fmla="*/ 0 w 10"/>
                <a:gd name="T97" fmla="*/ 3011 h 3890"/>
                <a:gd name="T98" fmla="*/ 10 w 10"/>
                <a:gd name="T99" fmla="*/ 3097 h 3890"/>
                <a:gd name="T100" fmla="*/ 0 w 10"/>
                <a:gd name="T101" fmla="*/ 3154 h 3890"/>
                <a:gd name="T102" fmla="*/ 10 w 10"/>
                <a:gd name="T103" fmla="*/ 3179 h 3890"/>
                <a:gd name="T104" fmla="*/ 10 w 10"/>
                <a:gd name="T105" fmla="*/ 3284 h 3890"/>
                <a:gd name="T106" fmla="*/ 0 w 10"/>
                <a:gd name="T107" fmla="*/ 3313 h 3890"/>
                <a:gd name="T108" fmla="*/ 10 w 10"/>
                <a:gd name="T109" fmla="*/ 3398 h 3890"/>
                <a:gd name="T110" fmla="*/ 0 w 10"/>
                <a:gd name="T111" fmla="*/ 3494 h 3890"/>
                <a:gd name="T112" fmla="*/ 10 w 10"/>
                <a:gd name="T113" fmla="*/ 3522 h 3890"/>
                <a:gd name="T114" fmla="*/ 10 w 10"/>
                <a:gd name="T115" fmla="*/ 3627 h 3890"/>
                <a:gd name="T116" fmla="*/ 0 w 10"/>
                <a:gd name="T117" fmla="*/ 3655 h 3890"/>
                <a:gd name="T118" fmla="*/ 10 w 10"/>
                <a:gd name="T119" fmla="*/ 3684 h 3890"/>
                <a:gd name="T120" fmla="*/ 0 w 10"/>
                <a:gd name="T121" fmla="*/ 3795 h 3890"/>
                <a:gd name="T122" fmla="*/ 10 w 10"/>
                <a:gd name="T123" fmla="*/ 3805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3890">
                  <a:moveTo>
                    <a:pt x="10" y="44"/>
                  </a:moveTo>
                  <a:lnTo>
                    <a:pt x="0" y="44"/>
                  </a:lnTo>
                  <a:lnTo>
                    <a:pt x="0" y="0"/>
                  </a:lnTo>
                  <a:lnTo>
                    <a:pt x="10" y="0"/>
                  </a:lnTo>
                  <a:lnTo>
                    <a:pt x="10" y="44"/>
                  </a:lnTo>
                  <a:close/>
                  <a:moveTo>
                    <a:pt x="10" y="82"/>
                  </a:moveTo>
                  <a:lnTo>
                    <a:pt x="0" y="82"/>
                  </a:lnTo>
                  <a:lnTo>
                    <a:pt x="0" y="73"/>
                  </a:lnTo>
                  <a:lnTo>
                    <a:pt x="10" y="73"/>
                  </a:lnTo>
                  <a:lnTo>
                    <a:pt x="10" y="82"/>
                  </a:lnTo>
                  <a:close/>
                  <a:moveTo>
                    <a:pt x="10" y="101"/>
                  </a:moveTo>
                  <a:lnTo>
                    <a:pt x="0" y="101"/>
                  </a:lnTo>
                  <a:lnTo>
                    <a:pt x="0" y="92"/>
                  </a:lnTo>
                  <a:lnTo>
                    <a:pt x="10" y="92"/>
                  </a:lnTo>
                  <a:lnTo>
                    <a:pt x="10" y="101"/>
                  </a:lnTo>
                  <a:close/>
                  <a:moveTo>
                    <a:pt x="10" y="177"/>
                  </a:moveTo>
                  <a:lnTo>
                    <a:pt x="0" y="177"/>
                  </a:lnTo>
                  <a:lnTo>
                    <a:pt x="0" y="130"/>
                  </a:lnTo>
                  <a:lnTo>
                    <a:pt x="10" y="130"/>
                  </a:lnTo>
                  <a:lnTo>
                    <a:pt x="10" y="177"/>
                  </a:lnTo>
                  <a:close/>
                  <a:moveTo>
                    <a:pt x="10" y="215"/>
                  </a:moveTo>
                  <a:lnTo>
                    <a:pt x="0" y="215"/>
                  </a:lnTo>
                  <a:lnTo>
                    <a:pt x="0" y="206"/>
                  </a:lnTo>
                  <a:lnTo>
                    <a:pt x="10" y="206"/>
                  </a:lnTo>
                  <a:lnTo>
                    <a:pt x="10" y="215"/>
                  </a:lnTo>
                  <a:close/>
                  <a:moveTo>
                    <a:pt x="10" y="234"/>
                  </a:moveTo>
                  <a:lnTo>
                    <a:pt x="0" y="234"/>
                  </a:lnTo>
                  <a:lnTo>
                    <a:pt x="0" y="225"/>
                  </a:lnTo>
                  <a:lnTo>
                    <a:pt x="10" y="225"/>
                  </a:lnTo>
                  <a:lnTo>
                    <a:pt x="10" y="234"/>
                  </a:lnTo>
                  <a:close/>
                  <a:moveTo>
                    <a:pt x="10" y="311"/>
                  </a:moveTo>
                  <a:lnTo>
                    <a:pt x="0" y="311"/>
                  </a:lnTo>
                  <a:lnTo>
                    <a:pt x="0" y="263"/>
                  </a:lnTo>
                  <a:lnTo>
                    <a:pt x="10" y="263"/>
                  </a:lnTo>
                  <a:lnTo>
                    <a:pt x="10" y="311"/>
                  </a:lnTo>
                  <a:close/>
                  <a:moveTo>
                    <a:pt x="10" y="349"/>
                  </a:moveTo>
                  <a:lnTo>
                    <a:pt x="0" y="349"/>
                  </a:lnTo>
                  <a:lnTo>
                    <a:pt x="0" y="339"/>
                  </a:lnTo>
                  <a:lnTo>
                    <a:pt x="10" y="339"/>
                  </a:lnTo>
                  <a:lnTo>
                    <a:pt x="10" y="349"/>
                  </a:lnTo>
                  <a:close/>
                  <a:moveTo>
                    <a:pt x="10" y="368"/>
                  </a:moveTo>
                  <a:lnTo>
                    <a:pt x="0" y="368"/>
                  </a:lnTo>
                  <a:lnTo>
                    <a:pt x="0" y="358"/>
                  </a:lnTo>
                  <a:lnTo>
                    <a:pt x="10" y="358"/>
                  </a:lnTo>
                  <a:lnTo>
                    <a:pt x="10" y="368"/>
                  </a:lnTo>
                  <a:close/>
                  <a:moveTo>
                    <a:pt x="10" y="444"/>
                  </a:moveTo>
                  <a:lnTo>
                    <a:pt x="0" y="444"/>
                  </a:lnTo>
                  <a:lnTo>
                    <a:pt x="0" y="396"/>
                  </a:lnTo>
                  <a:lnTo>
                    <a:pt x="10" y="396"/>
                  </a:lnTo>
                  <a:lnTo>
                    <a:pt x="10" y="444"/>
                  </a:lnTo>
                  <a:close/>
                  <a:moveTo>
                    <a:pt x="10" y="482"/>
                  </a:moveTo>
                  <a:lnTo>
                    <a:pt x="0" y="482"/>
                  </a:lnTo>
                  <a:lnTo>
                    <a:pt x="0" y="472"/>
                  </a:lnTo>
                  <a:lnTo>
                    <a:pt x="10" y="472"/>
                  </a:lnTo>
                  <a:lnTo>
                    <a:pt x="10" y="482"/>
                  </a:lnTo>
                  <a:close/>
                  <a:moveTo>
                    <a:pt x="10" y="501"/>
                  </a:moveTo>
                  <a:lnTo>
                    <a:pt x="0" y="501"/>
                  </a:lnTo>
                  <a:lnTo>
                    <a:pt x="0" y="491"/>
                  </a:lnTo>
                  <a:lnTo>
                    <a:pt x="10" y="491"/>
                  </a:lnTo>
                  <a:lnTo>
                    <a:pt x="10" y="501"/>
                  </a:lnTo>
                  <a:close/>
                  <a:moveTo>
                    <a:pt x="10" y="577"/>
                  </a:moveTo>
                  <a:lnTo>
                    <a:pt x="0" y="577"/>
                  </a:lnTo>
                  <a:lnTo>
                    <a:pt x="0" y="530"/>
                  </a:lnTo>
                  <a:lnTo>
                    <a:pt x="10" y="530"/>
                  </a:lnTo>
                  <a:lnTo>
                    <a:pt x="10" y="577"/>
                  </a:lnTo>
                  <a:close/>
                  <a:moveTo>
                    <a:pt x="10" y="615"/>
                  </a:moveTo>
                  <a:lnTo>
                    <a:pt x="0" y="615"/>
                  </a:lnTo>
                  <a:lnTo>
                    <a:pt x="0" y="606"/>
                  </a:lnTo>
                  <a:lnTo>
                    <a:pt x="10" y="606"/>
                  </a:lnTo>
                  <a:lnTo>
                    <a:pt x="10" y="615"/>
                  </a:lnTo>
                  <a:close/>
                  <a:moveTo>
                    <a:pt x="10" y="634"/>
                  </a:moveTo>
                  <a:lnTo>
                    <a:pt x="0" y="634"/>
                  </a:lnTo>
                  <a:lnTo>
                    <a:pt x="0" y="625"/>
                  </a:lnTo>
                  <a:lnTo>
                    <a:pt x="10" y="625"/>
                  </a:lnTo>
                  <a:lnTo>
                    <a:pt x="10" y="634"/>
                  </a:lnTo>
                  <a:close/>
                  <a:moveTo>
                    <a:pt x="10" y="707"/>
                  </a:moveTo>
                  <a:lnTo>
                    <a:pt x="0" y="707"/>
                  </a:lnTo>
                  <a:lnTo>
                    <a:pt x="0" y="660"/>
                  </a:lnTo>
                  <a:lnTo>
                    <a:pt x="10" y="660"/>
                  </a:lnTo>
                  <a:lnTo>
                    <a:pt x="10" y="707"/>
                  </a:lnTo>
                  <a:close/>
                  <a:moveTo>
                    <a:pt x="10" y="745"/>
                  </a:moveTo>
                  <a:lnTo>
                    <a:pt x="0" y="745"/>
                  </a:lnTo>
                  <a:lnTo>
                    <a:pt x="0" y="736"/>
                  </a:lnTo>
                  <a:lnTo>
                    <a:pt x="10" y="736"/>
                  </a:lnTo>
                  <a:lnTo>
                    <a:pt x="10" y="745"/>
                  </a:lnTo>
                  <a:close/>
                  <a:moveTo>
                    <a:pt x="10" y="764"/>
                  </a:moveTo>
                  <a:lnTo>
                    <a:pt x="0" y="764"/>
                  </a:lnTo>
                  <a:lnTo>
                    <a:pt x="0" y="755"/>
                  </a:lnTo>
                  <a:lnTo>
                    <a:pt x="10" y="755"/>
                  </a:lnTo>
                  <a:lnTo>
                    <a:pt x="10" y="764"/>
                  </a:lnTo>
                  <a:close/>
                  <a:moveTo>
                    <a:pt x="10" y="841"/>
                  </a:moveTo>
                  <a:lnTo>
                    <a:pt x="0" y="841"/>
                  </a:lnTo>
                  <a:lnTo>
                    <a:pt x="0" y="793"/>
                  </a:lnTo>
                  <a:lnTo>
                    <a:pt x="10" y="793"/>
                  </a:lnTo>
                  <a:lnTo>
                    <a:pt x="10" y="841"/>
                  </a:lnTo>
                  <a:close/>
                  <a:moveTo>
                    <a:pt x="10" y="879"/>
                  </a:moveTo>
                  <a:lnTo>
                    <a:pt x="0" y="879"/>
                  </a:lnTo>
                  <a:lnTo>
                    <a:pt x="0" y="869"/>
                  </a:lnTo>
                  <a:lnTo>
                    <a:pt x="10" y="869"/>
                  </a:lnTo>
                  <a:lnTo>
                    <a:pt x="10" y="879"/>
                  </a:lnTo>
                  <a:close/>
                  <a:moveTo>
                    <a:pt x="10" y="898"/>
                  </a:moveTo>
                  <a:lnTo>
                    <a:pt x="0" y="898"/>
                  </a:lnTo>
                  <a:lnTo>
                    <a:pt x="0" y="888"/>
                  </a:lnTo>
                  <a:lnTo>
                    <a:pt x="10" y="888"/>
                  </a:lnTo>
                  <a:lnTo>
                    <a:pt x="10" y="898"/>
                  </a:lnTo>
                  <a:close/>
                  <a:moveTo>
                    <a:pt x="10" y="974"/>
                  </a:moveTo>
                  <a:lnTo>
                    <a:pt x="0" y="974"/>
                  </a:lnTo>
                  <a:lnTo>
                    <a:pt x="0" y="926"/>
                  </a:lnTo>
                  <a:lnTo>
                    <a:pt x="10" y="926"/>
                  </a:lnTo>
                  <a:lnTo>
                    <a:pt x="10" y="974"/>
                  </a:lnTo>
                  <a:close/>
                  <a:moveTo>
                    <a:pt x="10" y="1012"/>
                  </a:moveTo>
                  <a:lnTo>
                    <a:pt x="0" y="1012"/>
                  </a:lnTo>
                  <a:lnTo>
                    <a:pt x="0" y="1002"/>
                  </a:lnTo>
                  <a:lnTo>
                    <a:pt x="10" y="1002"/>
                  </a:lnTo>
                  <a:lnTo>
                    <a:pt x="10" y="1012"/>
                  </a:lnTo>
                  <a:close/>
                  <a:moveTo>
                    <a:pt x="10" y="1031"/>
                  </a:moveTo>
                  <a:lnTo>
                    <a:pt x="0" y="1031"/>
                  </a:lnTo>
                  <a:lnTo>
                    <a:pt x="0" y="1021"/>
                  </a:lnTo>
                  <a:lnTo>
                    <a:pt x="10" y="1021"/>
                  </a:lnTo>
                  <a:lnTo>
                    <a:pt x="10" y="1031"/>
                  </a:lnTo>
                  <a:close/>
                  <a:moveTo>
                    <a:pt x="10" y="1107"/>
                  </a:moveTo>
                  <a:lnTo>
                    <a:pt x="0" y="1107"/>
                  </a:lnTo>
                  <a:lnTo>
                    <a:pt x="0" y="1060"/>
                  </a:lnTo>
                  <a:lnTo>
                    <a:pt x="10" y="1060"/>
                  </a:lnTo>
                  <a:lnTo>
                    <a:pt x="10" y="1107"/>
                  </a:lnTo>
                  <a:close/>
                  <a:moveTo>
                    <a:pt x="10" y="1145"/>
                  </a:moveTo>
                  <a:lnTo>
                    <a:pt x="0" y="1145"/>
                  </a:lnTo>
                  <a:lnTo>
                    <a:pt x="0" y="1136"/>
                  </a:lnTo>
                  <a:lnTo>
                    <a:pt x="10" y="1136"/>
                  </a:lnTo>
                  <a:lnTo>
                    <a:pt x="10" y="1145"/>
                  </a:lnTo>
                  <a:close/>
                  <a:moveTo>
                    <a:pt x="10" y="1164"/>
                  </a:moveTo>
                  <a:lnTo>
                    <a:pt x="0" y="1164"/>
                  </a:lnTo>
                  <a:lnTo>
                    <a:pt x="0" y="1155"/>
                  </a:lnTo>
                  <a:lnTo>
                    <a:pt x="10" y="1155"/>
                  </a:lnTo>
                  <a:lnTo>
                    <a:pt x="10" y="1164"/>
                  </a:lnTo>
                  <a:close/>
                  <a:moveTo>
                    <a:pt x="10" y="1240"/>
                  </a:moveTo>
                  <a:lnTo>
                    <a:pt x="0" y="1240"/>
                  </a:lnTo>
                  <a:lnTo>
                    <a:pt x="0" y="1193"/>
                  </a:lnTo>
                  <a:lnTo>
                    <a:pt x="10" y="1193"/>
                  </a:lnTo>
                  <a:lnTo>
                    <a:pt x="10" y="1240"/>
                  </a:lnTo>
                  <a:close/>
                  <a:moveTo>
                    <a:pt x="10" y="1278"/>
                  </a:moveTo>
                  <a:lnTo>
                    <a:pt x="0" y="1278"/>
                  </a:lnTo>
                  <a:lnTo>
                    <a:pt x="0" y="1269"/>
                  </a:lnTo>
                  <a:lnTo>
                    <a:pt x="10" y="1269"/>
                  </a:lnTo>
                  <a:lnTo>
                    <a:pt x="10" y="1278"/>
                  </a:lnTo>
                  <a:close/>
                  <a:moveTo>
                    <a:pt x="10" y="1294"/>
                  </a:moveTo>
                  <a:lnTo>
                    <a:pt x="0" y="1294"/>
                  </a:lnTo>
                  <a:lnTo>
                    <a:pt x="0" y="1285"/>
                  </a:lnTo>
                  <a:lnTo>
                    <a:pt x="10" y="1285"/>
                  </a:lnTo>
                  <a:lnTo>
                    <a:pt x="10" y="1294"/>
                  </a:lnTo>
                  <a:close/>
                  <a:moveTo>
                    <a:pt x="10" y="1371"/>
                  </a:moveTo>
                  <a:lnTo>
                    <a:pt x="0" y="1371"/>
                  </a:lnTo>
                  <a:lnTo>
                    <a:pt x="0" y="1323"/>
                  </a:lnTo>
                  <a:lnTo>
                    <a:pt x="10" y="1323"/>
                  </a:lnTo>
                  <a:lnTo>
                    <a:pt x="10" y="1371"/>
                  </a:lnTo>
                  <a:close/>
                  <a:moveTo>
                    <a:pt x="10" y="1409"/>
                  </a:moveTo>
                  <a:lnTo>
                    <a:pt x="0" y="1409"/>
                  </a:lnTo>
                  <a:lnTo>
                    <a:pt x="0" y="1399"/>
                  </a:lnTo>
                  <a:lnTo>
                    <a:pt x="10" y="1399"/>
                  </a:lnTo>
                  <a:lnTo>
                    <a:pt x="10" y="1409"/>
                  </a:lnTo>
                  <a:close/>
                  <a:moveTo>
                    <a:pt x="10" y="1428"/>
                  </a:moveTo>
                  <a:lnTo>
                    <a:pt x="0" y="1428"/>
                  </a:lnTo>
                  <a:lnTo>
                    <a:pt x="0" y="1418"/>
                  </a:lnTo>
                  <a:lnTo>
                    <a:pt x="10" y="1418"/>
                  </a:lnTo>
                  <a:lnTo>
                    <a:pt x="10" y="1428"/>
                  </a:lnTo>
                  <a:close/>
                  <a:moveTo>
                    <a:pt x="10" y="1504"/>
                  </a:moveTo>
                  <a:lnTo>
                    <a:pt x="0" y="1504"/>
                  </a:lnTo>
                  <a:lnTo>
                    <a:pt x="0" y="1456"/>
                  </a:lnTo>
                  <a:lnTo>
                    <a:pt x="10" y="1456"/>
                  </a:lnTo>
                  <a:lnTo>
                    <a:pt x="10" y="1504"/>
                  </a:lnTo>
                  <a:close/>
                  <a:moveTo>
                    <a:pt x="10" y="1542"/>
                  </a:moveTo>
                  <a:lnTo>
                    <a:pt x="0" y="1542"/>
                  </a:lnTo>
                  <a:lnTo>
                    <a:pt x="0" y="1532"/>
                  </a:lnTo>
                  <a:lnTo>
                    <a:pt x="10" y="1532"/>
                  </a:lnTo>
                  <a:lnTo>
                    <a:pt x="10" y="1542"/>
                  </a:lnTo>
                  <a:close/>
                  <a:moveTo>
                    <a:pt x="10" y="1561"/>
                  </a:moveTo>
                  <a:lnTo>
                    <a:pt x="0" y="1561"/>
                  </a:lnTo>
                  <a:lnTo>
                    <a:pt x="0" y="1551"/>
                  </a:lnTo>
                  <a:lnTo>
                    <a:pt x="10" y="1551"/>
                  </a:lnTo>
                  <a:lnTo>
                    <a:pt x="10" y="1561"/>
                  </a:lnTo>
                  <a:close/>
                  <a:moveTo>
                    <a:pt x="10" y="1637"/>
                  </a:moveTo>
                  <a:lnTo>
                    <a:pt x="0" y="1637"/>
                  </a:lnTo>
                  <a:lnTo>
                    <a:pt x="0" y="1589"/>
                  </a:lnTo>
                  <a:lnTo>
                    <a:pt x="10" y="1589"/>
                  </a:lnTo>
                  <a:lnTo>
                    <a:pt x="10" y="1637"/>
                  </a:lnTo>
                  <a:close/>
                  <a:moveTo>
                    <a:pt x="10" y="1675"/>
                  </a:moveTo>
                  <a:lnTo>
                    <a:pt x="0" y="1675"/>
                  </a:lnTo>
                  <a:lnTo>
                    <a:pt x="0" y="1666"/>
                  </a:lnTo>
                  <a:lnTo>
                    <a:pt x="10" y="1666"/>
                  </a:lnTo>
                  <a:lnTo>
                    <a:pt x="10" y="1675"/>
                  </a:lnTo>
                  <a:close/>
                  <a:moveTo>
                    <a:pt x="10" y="1694"/>
                  </a:moveTo>
                  <a:lnTo>
                    <a:pt x="0" y="1694"/>
                  </a:lnTo>
                  <a:lnTo>
                    <a:pt x="0" y="1685"/>
                  </a:lnTo>
                  <a:lnTo>
                    <a:pt x="10" y="1685"/>
                  </a:lnTo>
                  <a:lnTo>
                    <a:pt x="10" y="1694"/>
                  </a:lnTo>
                  <a:close/>
                  <a:moveTo>
                    <a:pt x="10" y="1770"/>
                  </a:moveTo>
                  <a:lnTo>
                    <a:pt x="0" y="1770"/>
                  </a:lnTo>
                  <a:lnTo>
                    <a:pt x="0" y="1723"/>
                  </a:lnTo>
                  <a:lnTo>
                    <a:pt x="10" y="1723"/>
                  </a:lnTo>
                  <a:lnTo>
                    <a:pt x="10" y="1770"/>
                  </a:lnTo>
                  <a:close/>
                  <a:moveTo>
                    <a:pt x="10" y="1808"/>
                  </a:moveTo>
                  <a:lnTo>
                    <a:pt x="0" y="1808"/>
                  </a:lnTo>
                  <a:lnTo>
                    <a:pt x="0" y="1799"/>
                  </a:lnTo>
                  <a:lnTo>
                    <a:pt x="10" y="1799"/>
                  </a:lnTo>
                  <a:lnTo>
                    <a:pt x="10" y="1808"/>
                  </a:lnTo>
                  <a:close/>
                  <a:moveTo>
                    <a:pt x="10" y="1827"/>
                  </a:moveTo>
                  <a:lnTo>
                    <a:pt x="0" y="1827"/>
                  </a:lnTo>
                  <a:lnTo>
                    <a:pt x="0" y="1818"/>
                  </a:lnTo>
                  <a:lnTo>
                    <a:pt x="10" y="1818"/>
                  </a:lnTo>
                  <a:lnTo>
                    <a:pt x="10" y="1827"/>
                  </a:lnTo>
                  <a:close/>
                  <a:moveTo>
                    <a:pt x="10" y="1904"/>
                  </a:moveTo>
                  <a:lnTo>
                    <a:pt x="0" y="1904"/>
                  </a:lnTo>
                  <a:lnTo>
                    <a:pt x="0" y="1856"/>
                  </a:lnTo>
                  <a:lnTo>
                    <a:pt x="10" y="1856"/>
                  </a:lnTo>
                  <a:lnTo>
                    <a:pt x="10" y="1904"/>
                  </a:lnTo>
                  <a:close/>
                  <a:moveTo>
                    <a:pt x="10" y="1939"/>
                  </a:moveTo>
                  <a:lnTo>
                    <a:pt x="0" y="1939"/>
                  </a:lnTo>
                  <a:lnTo>
                    <a:pt x="0" y="1929"/>
                  </a:lnTo>
                  <a:lnTo>
                    <a:pt x="10" y="1929"/>
                  </a:lnTo>
                  <a:lnTo>
                    <a:pt x="10" y="1939"/>
                  </a:lnTo>
                  <a:close/>
                  <a:moveTo>
                    <a:pt x="10" y="1958"/>
                  </a:moveTo>
                  <a:lnTo>
                    <a:pt x="0" y="1958"/>
                  </a:lnTo>
                  <a:lnTo>
                    <a:pt x="0" y="1948"/>
                  </a:lnTo>
                  <a:lnTo>
                    <a:pt x="10" y="1948"/>
                  </a:lnTo>
                  <a:lnTo>
                    <a:pt x="10" y="1958"/>
                  </a:lnTo>
                  <a:close/>
                  <a:moveTo>
                    <a:pt x="10" y="2034"/>
                  </a:moveTo>
                  <a:lnTo>
                    <a:pt x="0" y="2034"/>
                  </a:lnTo>
                  <a:lnTo>
                    <a:pt x="0" y="1986"/>
                  </a:lnTo>
                  <a:lnTo>
                    <a:pt x="10" y="1986"/>
                  </a:lnTo>
                  <a:lnTo>
                    <a:pt x="10" y="2034"/>
                  </a:lnTo>
                  <a:close/>
                  <a:moveTo>
                    <a:pt x="10" y="2072"/>
                  </a:moveTo>
                  <a:lnTo>
                    <a:pt x="0" y="2072"/>
                  </a:lnTo>
                  <a:lnTo>
                    <a:pt x="0" y="2062"/>
                  </a:lnTo>
                  <a:lnTo>
                    <a:pt x="10" y="2062"/>
                  </a:lnTo>
                  <a:lnTo>
                    <a:pt x="10" y="2072"/>
                  </a:lnTo>
                  <a:close/>
                  <a:moveTo>
                    <a:pt x="10" y="2091"/>
                  </a:moveTo>
                  <a:lnTo>
                    <a:pt x="0" y="2091"/>
                  </a:lnTo>
                  <a:lnTo>
                    <a:pt x="0" y="2081"/>
                  </a:lnTo>
                  <a:lnTo>
                    <a:pt x="10" y="2081"/>
                  </a:lnTo>
                  <a:lnTo>
                    <a:pt x="10" y="2091"/>
                  </a:lnTo>
                  <a:close/>
                  <a:moveTo>
                    <a:pt x="10" y="2167"/>
                  </a:moveTo>
                  <a:lnTo>
                    <a:pt x="0" y="2167"/>
                  </a:lnTo>
                  <a:lnTo>
                    <a:pt x="0" y="2119"/>
                  </a:lnTo>
                  <a:lnTo>
                    <a:pt x="10" y="2119"/>
                  </a:lnTo>
                  <a:lnTo>
                    <a:pt x="10" y="2167"/>
                  </a:lnTo>
                  <a:close/>
                  <a:moveTo>
                    <a:pt x="10" y="2205"/>
                  </a:moveTo>
                  <a:lnTo>
                    <a:pt x="0" y="2205"/>
                  </a:lnTo>
                  <a:lnTo>
                    <a:pt x="0" y="2196"/>
                  </a:lnTo>
                  <a:lnTo>
                    <a:pt x="10" y="2196"/>
                  </a:lnTo>
                  <a:lnTo>
                    <a:pt x="10" y="2205"/>
                  </a:lnTo>
                  <a:close/>
                  <a:moveTo>
                    <a:pt x="10" y="2224"/>
                  </a:moveTo>
                  <a:lnTo>
                    <a:pt x="0" y="2224"/>
                  </a:lnTo>
                  <a:lnTo>
                    <a:pt x="0" y="2215"/>
                  </a:lnTo>
                  <a:lnTo>
                    <a:pt x="10" y="2215"/>
                  </a:lnTo>
                  <a:lnTo>
                    <a:pt x="10" y="2224"/>
                  </a:lnTo>
                  <a:close/>
                  <a:moveTo>
                    <a:pt x="10" y="2300"/>
                  </a:moveTo>
                  <a:lnTo>
                    <a:pt x="0" y="2300"/>
                  </a:lnTo>
                  <a:lnTo>
                    <a:pt x="0" y="2253"/>
                  </a:lnTo>
                  <a:lnTo>
                    <a:pt x="10" y="2253"/>
                  </a:lnTo>
                  <a:lnTo>
                    <a:pt x="10" y="2300"/>
                  </a:lnTo>
                  <a:close/>
                  <a:moveTo>
                    <a:pt x="10" y="2338"/>
                  </a:moveTo>
                  <a:lnTo>
                    <a:pt x="0" y="2338"/>
                  </a:lnTo>
                  <a:lnTo>
                    <a:pt x="0" y="2329"/>
                  </a:lnTo>
                  <a:lnTo>
                    <a:pt x="10" y="2329"/>
                  </a:lnTo>
                  <a:lnTo>
                    <a:pt x="10" y="2338"/>
                  </a:lnTo>
                  <a:close/>
                  <a:moveTo>
                    <a:pt x="10" y="2357"/>
                  </a:moveTo>
                  <a:lnTo>
                    <a:pt x="0" y="2357"/>
                  </a:lnTo>
                  <a:lnTo>
                    <a:pt x="0" y="2348"/>
                  </a:lnTo>
                  <a:lnTo>
                    <a:pt x="10" y="2348"/>
                  </a:lnTo>
                  <a:lnTo>
                    <a:pt x="10" y="2357"/>
                  </a:lnTo>
                  <a:close/>
                  <a:moveTo>
                    <a:pt x="10" y="2434"/>
                  </a:moveTo>
                  <a:lnTo>
                    <a:pt x="0" y="2434"/>
                  </a:lnTo>
                  <a:lnTo>
                    <a:pt x="0" y="2386"/>
                  </a:lnTo>
                  <a:lnTo>
                    <a:pt x="10" y="2386"/>
                  </a:lnTo>
                  <a:lnTo>
                    <a:pt x="10" y="2434"/>
                  </a:lnTo>
                  <a:close/>
                  <a:moveTo>
                    <a:pt x="10" y="2472"/>
                  </a:moveTo>
                  <a:lnTo>
                    <a:pt x="0" y="2472"/>
                  </a:lnTo>
                  <a:lnTo>
                    <a:pt x="0" y="2462"/>
                  </a:lnTo>
                  <a:lnTo>
                    <a:pt x="10" y="2462"/>
                  </a:lnTo>
                  <a:lnTo>
                    <a:pt x="10" y="2472"/>
                  </a:lnTo>
                  <a:close/>
                  <a:moveTo>
                    <a:pt x="10" y="2491"/>
                  </a:moveTo>
                  <a:lnTo>
                    <a:pt x="0" y="2491"/>
                  </a:lnTo>
                  <a:lnTo>
                    <a:pt x="0" y="2481"/>
                  </a:lnTo>
                  <a:lnTo>
                    <a:pt x="10" y="2481"/>
                  </a:lnTo>
                  <a:lnTo>
                    <a:pt x="10" y="2491"/>
                  </a:lnTo>
                  <a:close/>
                  <a:moveTo>
                    <a:pt x="10" y="2564"/>
                  </a:moveTo>
                  <a:lnTo>
                    <a:pt x="0" y="2564"/>
                  </a:lnTo>
                  <a:lnTo>
                    <a:pt x="0" y="2519"/>
                  </a:lnTo>
                  <a:lnTo>
                    <a:pt x="10" y="2519"/>
                  </a:lnTo>
                  <a:lnTo>
                    <a:pt x="10" y="2564"/>
                  </a:lnTo>
                  <a:close/>
                  <a:moveTo>
                    <a:pt x="10" y="2602"/>
                  </a:moveTo>
                  <a:lnTo>
                    <a:pt x="0" y="2602"/>
                  </a:lnTo>
                  <a:lnTo>
                    <a:pt x="0" y="2592"/>
                  </a:lnTo>
                  <a:lnTo>
                    <a:pt x="10" y="2592"/>
                  </a:lnTo>
                  <a:lnTo>
                    <a:pt x="10" y="2602"/>
                  </a:lnTo>
                  <a:close/>
                  <a:moveTo>
                    <a:pt x="10" y="2621"/>
                  </a:moveTo>
                  <a:lnTo>
                    <a:pt x="0" y="2621"/>
                  </a:lnTo>
                  <a:lnTo>
                    <a:pt x="0" y="2611"/>
                  </a:lnTo>
                  <a:lnTo>
                    <a:pt x="10" y="2611"/>
                  </a:lnTo>
                  <a:lnTo>
                    <a:pt x="10" y="2621"/>
                  </a:lnTo>
                  <a:close/>
                  <a:moveTo>
                    <a:pt x="10" y="2697"/>
                  </a:moveTo>
                  <a:lnTo>
                    <a:pt x="0" y="2697"/>
                  </a:lnTo>
                  <a:lnTo>
                    <a:pt x="0" y="2649"/>
                  </a:lnTo>
                  <a:lnTo>
                    <a:pt x="10" y="2649"/>
                  </a:lnTo>
                  <a:lnTo>
                    <a:pt x="10" y="2697"/>
                  </a:lnTo>
                  <a:close/>
                  <a:moveTo>
                    <a:pt x="10" y="2735"/>
                  </a:moveTo>
                  <a:lnTo>
                    <a:pt x="0" y="2735"/>
                  </a:lnTo>
                  <a:lnTo>
                    <a:pt x="0" y="2726"/>
                  </a:lnTo>
                  <a:lnTo>
                    <a:pt x="10" y="2726"/>
                  </a:lnTo>
                  <a:lnTo>
                    <a:pt x="10" y="2735"/>
                  </a:lnTo>
                  <a:close/>
                  <a:moveTo>
                    <a:pt x="10" y="2754"/>
                  </a:moveTo>
                  <a:lnTo>
                    <a:pt x="0" y="2754"/>
                  </a:lnTo>
                  <a:lnTo>
                    <a:pt x="0" y="2745"/>
                  </a:lnTo>
                  <a:lnTo>
                    <a:pt x="10" y="2745"/>
                  </a:lnTo>
                  <a:lnTo>
                    <a:pt x="10" y="2754"/>
                  </a:lnTo>
                  <a:close/>
                  <a:moveTo>
                    <a:pt x="10" y="2830"/>
                  </a:moveTo>
                  <a:lnTo>
                    <a:pt x="0" y="2830"/>
                  </a:lnTo>
                  <a:lnTo>
                    <a:pt x="0" y="2783"/>
                  </a:lnTo>
                  <a:lnTo>
                    <a:pt x="10" y="2783"/>
                  </a:lnTo>
                  <a:lnTo>
                    <a:pt x="10" y="2830"/>
                  </a:lnTo>
                  <a:close/>
                  <a:moveTo>
                    <a:pt x="10" y="2868"/>
                  </a:moveTo>
                  <a:lnTo>
                    <a:pt x="0" y="2868"/>
                  </a:lnTo>
                  <a:lnTo>
                    <a:pt x="0" y="2859"/>
                  </a:lnTo>
                  <a:lnTo>
                    <a:pt x="10" y="2859"/>
                  </a:lnTo>
                  <a:lnTo>
                    <a:pt x="10" y="2868"/>
                  </a:lnTo>
                  <a:close/>
                  <a:moveTo>
                    <a:pt x="10" y="2887"/>
                  </a:moveTo>
                  <a:lnTo>
                    <a:pt x="0" y="2887"/>
                  </a:lnTo>
                  <a:lnTo>
                    <a:pt x="0" y="2878"/>
                  </a:lnTo>
                  <a:lnTo>
                    <a:pt x="10" y="2878"/>
                  </a:lnTo>
                  <a:lnTo>
                    <a:pt x="10" y="2887"/>
                  </a:lnTo>
                  <a:close/>
                  <a:moveTo>
                    <a:pt x="10" y="2964"/>
                  </a:moveTo>
                  <a:lnTo>
                    <a:pt x="0" y="2964"/>
                  </a:lnTo>
                  <a:lnTo>
                    <a:pt x="0" y="2916"/>
                  </a:lnTo>
                  <a:lnTo>
                    <a:pt x="10" y="2916"/>
                  </a:lnTo>
                  <a:lnTo>
                    <a:pt x="10" y="2964"/>
                  </a:lnTo>
                  <a:close/>
                  <a:moveTo>
                    <a:pt x="10" y="3002"/>
                  </a:moveTo>
                  <a:lnTo>
                    <a:pt x="0" y="3002"/>
                  </a:lnTo>
                  <a:lnTo>
                    <a:pt x="0" y="2992"/>
                  </a:lnTo>
                  <a:lnTo>
                    <a:pt x="10" y="2992"/>
                  </a:lnTo>
                  <a:lnTo>
                    <a:pt x="10" y="3002"/>
                  </a:lnTo>
                  <a:close/>
                  <a:moveTo>
                    <a:pt x="10" y="3021"/>
                  </a:moveTo>
                  <a:lnTo>
                    <a:pt x="0" y="3021"/>
                  </a:lnTo>
                  <a:lnTo>
                    <a:pt x="0" y="3011"/>
                  </a:lnTo>
                  <a:lnTo>
                    <a:pt x="10" y="3011"/>
                  </a:lnTo>
                  <a:lnTo>
                    <a:pt x="10" y="3021"/>
                  </a:lnTo>
                  <a:close/>
                  <a:moveTo>
                    <a:pt x="10" y="3097"/>
                  </a:moveTo>
                  <a:lnTo>
                    <a:pt x="0" y="3097"/>
                  </a:lnTo>
                  <a:lnTo>
                    <a:pt x="0" y="3049"/>
                  </a:lnTo>
                  <a:lnTo>
                    <a:pt x="10" y="3049"/>
                  </a:lnTo>
                  <a:lnTo>
                    <a:pt x="10" y="3097"/>
                  </a:lnTo>
                  <a:close/>
                  <a:moveTo>
                    <a:pt x="10" y="3135"/>
                  </a:moveTo>
                  <a:lnTo>
                    <a:pt x="0" y="3135"/>
                  </a:lnTo>
                  <a:lnTo>
                    <a:pt x="0" y="3125"/>
                  </a:lnTo>
                  <a:lnTo>
                    <a:pt x="10" y="3125"/>
                  </a:lnTo>
                  <a:lnTo>
                    <a:pt x="10" y="3135"/>
                  </a:lnTo>
                  <a:close/>
                  <a:moveTo>
                    <a:pt x="10" y="3154"/>
                  </a:moveTo>
                  <a:lnTo>
                    <a:pt x="0" y="3154"/>
                  </a:lnTo>
                  <a:lnTo>
                    <a:pt x="0" y="3144"/>
                  </a:lnTo>
                  <a:lnTo>
                    <a:pt x="10" y="3144"/>
                  </a:lnTo>
                  <a:lnTo>
                    <a:pt x="10" y="3154"/>
                  </a:lnTo>
                  <a:close/>
                  <a:moveTo>
                    <a:pt x="10" y="3227"/>
                  </a:moveTo>
                  <a:lnTo>
                    <a:pt x="0" y="3227"/>
                  </a:lnTo>
                  <a:lnTo>
                    <a:pt x="0" y="3179"/>
                  </a:lnTo>
                  <a:lnTo>
                    <a:pt x="10" y="3179"/>
                  </a:lnTo>
                  <a:lnTo>
                    <a:pt x="10" y="3227"/>
                  </a:lnTo>
                  <a:close/>
                  <a:moveTo>
                    <a:pt x="10" y="3265"/>
                  </a:moveTo>
                  <a:lnTo>
                    <a:pt x="0" y="3265"/>
                  </a:lnTo>
                  <a:lnTo>
                    <a:pt x="0" y="3256"/>
                  </a:lnTo>
                  <a:lnTo>
                    <a:pt x="10" y="3256"/>
                  </a:lnTo>
                  <a:lnTo>
                    <a:pt x="10" y="3265"/>
                  </a:lnTo>
                  <a:close/>
                  <a:moveTo>
                    <a:pt x="10" y="3284"/>
                  </a:moveTo>
                  <a:lnTo>
                    <a:pt x="0" y="3284"/>
                  </a:lnTo>
                  <a:lnTo>
                    <a:pt x="0" y="3275"/>
                  </a:lnTo>
                  <a:lnTo>
                    <a:pt x="10" y="3275"/>
                  </a:lnTo>
                  <a:lnTo>
                    <a:pt x="10" y="3284"/>
                  </a:lnTo>
                  <a:close/>
                  <a:moveTo>
                    <a:pt x="10" y="3360"/>
                  </a:moveTo>
                  <a:lnTo>
                    <a:pt x="0" y="3360"/>
                  </a:lnTo>
                  <a:lnTo>
                    <a:pt x="0" y="3313"/>
                  </a:lnTo>
                  <a:lnTo>
                    <a:pt x="10" y="3313"/>
                  </a:lnTo>
                  <a:lnTo>
                    <a:pt x="10" y="3360"/>
                  </a:lnTo>
                  <a:close/>
                  <a:moveTo>
                    <a:pt x="10" y="3398"/>
                  </a:moveTo>
                  <a:lnTo>
                    <a:pt x="0" y="3398"/>
                  </a:lnTo>
                  <a:lnTo>
                    <a:pt x="0" y="3389"/>
                  </a:lnTo>
                  <a:lnTo>
                    <a:pt x="10" y="3389"/>
                  </a:lnTo>
                  <a:lnTo>
                    <a:pt x="10" y="3398"/>
                  </a:lnTo>
                  <a:close/>
                  <a:moveTo>
                    <a:pt x="10" y="3417"/>
                  </a:moveTo>
                  <a:lnTo>
                    <a:pt x="0" y="3417"/>
                  </a:lnTo>
                  <a:lnTo>
                    <a:pt x="0" y="3408"/>
                  </a:lnTo>
                  <a:lnTo>
                    <a:pt x="10" y="3408"/>
                  </a:lnTo>
                  <a:lnTo>
                    <a:pt x="10" y="3417"/>
                  </a:lnTo>
                  <a:close/>
                  <a:moveTo>
                    <a:pt x="10" y="3494"/>
                  </a:moveTo>
                  <a:lnTo>
                    <a:pt x="0" y="3494"/>
                  </a:lnTo>
                  <a:lnTo>
                    <a:pt x="0" y="3446"/>
                  </a:lnTo>
                  <a:lnTo>
                    <a:pt x="10" y="3446"/>
                  </a:lnTo>
                  <a:lnTo>
                    <a:pt x="10" y="3494"/>
                  </a:lnTo>
                  <a:close/>
                  <a:moveTo>
                    <a:pt x="10" y="3532"/>
                  </a:moveTo>
                  <a:lnTo>
                    <a:pt x="0" y="3532"/>
                  </a:lnTo>
                  <a:lnTo>
                    <a:pt x="0" y="3522"/>
                  </a:lnTo>
                  <a:lnTo>
                    <a:pt x="10" y="3522"/>
                  </a:lnTo>
                  <a:lnTo>
                    <a:pt x="10" y="3532"/>
                  </a:lnTo>
                  <a:close/>
                  <a:moveTo>
                    <a:pt x="10" y="3551"/>
                  </a:moveTo>
                  <a:lnTo>
                    <a:pt x="0" y="3551"/>
                  </a:lnTo>
                  <a:lnTo>
                    <a:pt x="0" y="3541"/>
                  </a:lnTo>
                  <a:lnTo>
                    <a:pt x="10" y="3541"/>
                  </a:lnTo>
                  <a:lnTo>
                    <a:pt x="10" y="3551"/>
                  </a:lnTo>
                  <a:close/>
                  <a:moveTo>
                    <a:pt x="10" y="3627"/>
                  </a:moveTo>
                  <a:lnTo>
                    <a:pt x="0" y="3627"/>
                  </a:lnTo>
                  <a:lnTo>
                    <a:pt x="0" y="3579"/>
                  </a:lnTo>
                  <a:lnTo>
                    <a:pt x="10" y="3579"/>
                  </a:lnTo>
                  <a:lnTo>
                    <a:pt x="10" y="3627"/>
                  </a:lnTo>
                  <a:close/>
                  <a:moveTo>
                    <a:pt x="10" y="3665"/>
                  </a:moveTo>
                  <a:lnTo>
                    <a:pt x="0" y="3665"/>
                  </a:lnTo>
                  <a:lnTo>
                    <a:pt x="0" y="3655"/>
                  </a:lnTo>
                  <a:lnTo>
                    <a:pt x="10" y="3655"/>
                  </a:lnTo>
                  <a:lnTo>
                    <a:pt x="10" y="3665"/>
                  </a:lnTo>
                  <a:close/>
                  <a:moveTo>
                    <a:pt x="10" y="3684"/>
                  </a:moveTo>
                  <a:lnTo>
                    <a:pt x="0" y="3684"/>
                  </a:lnTo>
                  <a:lnTo>
                    <a:pt x="0" y="3674"/>
                  </a:lnTo>
                  <a:lnTo>
                    <a:pt x="10" y="3674"/>
                  </a:lnTo>
                  <a:lnTo>
                    <a:pt x="10" y="3684"/>
                  </a:lnTo>
                  <a:close/>
                  <a:moveTo>
                    <a:pt x="10" y="3760"/>
                  </a:moveTo>
                  <a:lnTo>
                    <a:pt x="0" y="3760"/>
                  </a:lnTo>
                  <a:lnTo>
                    <a:pt x="0" y="3713"/>
                  </a:lnTo>
                  <a:lnTo>
                    <a:pt x="10" y="3713"/>
                  </a:lnTo>
                  <a:lnTo>
                    <a:pt x="10" y="3760"/>
                  </a:lnTo>
                  <a:close/>
                  <a:moveTo>
                    <a:pt x="10" y="3795"/>
                  </a:moveTo>
                  <a:lnTo>
                    <a:pt x="0" y="3795"/>
                  </a:lnTo>
                  <a:lnTo>
                    <a:pt x="0" y="3789"/>
                  </a:lnTo>
                  <a:lnTo>
                    <a:pt x="10" y="3789"/>
                  </a:lnTo>
                  <a:lnTo>
                    <a:pt x="10" y="3795"/>
                  </a:lnTo>
                  <a:close/>
                  <a:moveTo>
                    <a:pt x="10" y="3814"/>
                  </a:moveTo>
                  <a:lnTo>
                    <a:pt x="0" y="3814"/>
                  </a:lnTo>
                  <a:lnTo>
                    <a:pt x="0" y="3805"/>
                  </a:lnTo>
                  <a:lnTo>
                    <a:pt x="10" y="3805"/>
                  </a:lnTo>
                  <a:lnTo>
                    <a:pt x="10" y="3814"/>
                  </a:lnTo>
                  <a:close/>
                  <a:moveTo>
                    <a:pt x="10" y="3890"/>
                  </a:moveTo>
                  <a:lnTo>
                    <a:pt x="0" y="3890"/>
                  </a:lnTo>
                  <a:lnTo>
                    <a:pt x="0" y="3843"/>
                  </a:lnTo>
                  <a:lnTo>
                    <a:pt x="10" y="3843"/>
                  </a:lnTo>
                  <a:lnTo>
                    <a:pt x="10" y="3890"/>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23796C6-14A2-4F57-2769-9A205CCAA85A}"/>
                </a:ext>
              </a:extLst>
            </p:cNvPr>
            <p:cNvSpPr>
              <a:spLocks noEditPoints="1"/>
            </p:cNvSpPr>
            <p:nvPr/>
          </p:nvSpPr>
          <p:spPr bwMode="auto">
            <a:xfrm>
              <a:off x="11393" y="1381"/>
              <a:ext cx="38" cy="6015"/>
            </a:xfrm>
            <a:custGeom>
              <a:avLst/>
              <a:gdLst>
                <a:gd name="T0" fmla="*/ 0 w 12"/>
                <a:gd name="T1" fmla="*/ 85 h 3884"/>
                <a:gd name="T2" fmla="*/ 9 w 12"/>
                <a:gd name="T3" fmla="*/ 95 h 3884"/>
                <a:gd name="T4" fmla="*/ 9 w 12"/>
                <a:gd name="T5" fmla="*/ 219 h 3884"/>
                <a:gd name="T6" fmla="*/ 0 w 12"/>
                <a:gd name="T7" fmla="*/ 228 h 3884"/>
                <a:gd name="T8" fmla="*/ 9 w 12"/>
                <a:gd name="T9" fmla="*/ 314 h 3884"/>
                <a:gd name="T10" fmla="*/ 0 w 12"/>
                <a:gd name="T11" fmla="*/ 371 h 3884"/>
                <a:gd name="T12" fmla="*/ 9 w 12"/>
                <a:gd name="T13" fmla="*/ 396 h 3884"/>
                <a:gd name="T14" fmla="*/ 9 w 12"/>
                <a:gd name="T15" fmla="*/ 501 h 3884"/>
                <a:gd name="T16" fmla="*/ 0 w 12"/>
                <a:gd name="T17" fmla="*/ 530 h 3884"/>
                <a:gd name="T18" fmla="*/ 9 w 12"/>
                <a:gd name="T19" fmla="*/ 615 h 3884"/>
                <a:gd name="T20" fmla="*/ 3 w 12"/>
                <a:gd name="T21" fmla="*/ 710 h 3884"/>
                <a:gd name="T22" fmla="*/ 9 w 12"/>
                <a:gd name="T23" fmla="*/ 739 h 3884"/>
                <a:gd name="T24" fmla="*/ 12 w 12"/>
                <a:gd name="T25" fmla="*/ 844 h 3884"/>
                <a:gd name="T26" fmla="*/ 3 w 12"/>
                <a:gd name="T27" fmla="*/ 872 h 3884"/>
                <a:gd name="T28" fmla="*/ 12 w 12"/>
                <a:gd name="T29" fmla="*/ 901 h 3884"/>
                <a:gd name="T30" fmla="*/ 3 w 12"/>
                <a:gd name="T31" fmla="*/ 1015 h 3884"/>
                <a:gd name="T32" fmla="*/ 12 w 12"/>
                <a:gd name="T33" fmla="*/ 1025 h 3884"/>
                <a:gd name="T34" fmla="*/ 12 w 12"/>
                <a:gd name="T35" fmla="*/ 1145 h 3884"/>
                <a:gd name="T36" fmla="*/ 3 w 12"/>
                <a:gd name="T37" fmla="*/ 1155 h 3884"/>
                <a:gd name="T38" fmla="*/ 12 w 12"/>
                <a:gd name="T39" fmla="*/ 1240 h 3884"/>
                <a:gd name="T40" fmla="*/ 3 w 12"/>
                <a:gd name="T41" fmla="*/ 1298 h 3884"/>
                <a:gd name="T42" fmla="*/ 12 w 12"/>
                <a:gd name="T43" fmla="*/ 1326 h 3884"/>
                <a:gd name="T44" fmla="*/ 12 w 12"/>
                <a:gd name="T45" fmla="*/ 1431 h 3884"/>
                <a:gd name="T46" fmla="*/ 3 w 12"/>
                <a:gd name="T47" fmla="*/ 1459 h 3884"/>
                <a:gd name="T48" fmla="*/ 12 w 12"/>
                <a:gd name="T49" fmla="*/ 1545 h 3884"/>
                <a:gd name="T50" fmla="*/ 3 w 12"/>
                <a:gd name="T51" fmla="*/ 1640 h 3884"/>
                <a:gd name="T52" fmla="*/ 12 w 12"/>
                <a:gd name="T53" fmla="*/ 1666 h 3884"/>
                <a:gd name="T54" fmla="*/ 12 w 12"/>
                <a:gd name="T55" fmla="*/ 1770 h 3884"/>
                <a:gd name="T56" fmla="*/ 3 w 12"/>
                <a:gd name="T57" fmla="*/ 1799 h 3884"/>
                <a:gd name="T58" fmla="*/ 12 w 12"/>
                <a:gd name="T59" fmla="*/ 1827 h 3884"/>
                <a:gd name="T60" fmla="*/ 3 w 12"/>
                <a:gd name="T61" fmla="*/ 1942 h 3884"/>
                <a:gd name="T62" fmla="*/ 12 w 12"/>
                <a:gd name="T63" fmla="*/ 1951 h 3884"/>
                <a:gd name="T64" fmla="*/ 12 w 12"/>
                <a:gd name="T65" fmla="*/ 2075 h 3884"/>
                <a:gd name="T66" fmla="*/ 3 w 12"/>
                <a:gd name="T67" fmla="*/ 2085 h 3884"/>
                <a:gd name="T68" fmla="*/ 12 w 12"/>
                <a:gd name="T69" fmla="*/ 2170 h 3884"/>
                <a:gd name="T70" fmla="*/ 3 w 12"/>
                <a:gd name="T71" fmla="*/ 2227 h 3884"/>
                <a:gd name="T72" fmla="*/ 12 w 12"/>
                <a:gd name="T73" fmla="*/ 2256 h 3884"/>
                <a:gd name="T74" fmla="*/ 12 w 12"/>
                <a:gd name="T75" fmla="*/ 2357 h 3884"/>
                <a:gd name="T76" fmla="*/ 3 w 12"/>
                <a:gd name="T77" fmla="*/ 2386 h 3884"/>
                <a:gd name="T78" fmla="*/ 12 w 12"/>
                <a:gd name="T79" fmla="*/ 2472 h 3884"/>
                <a:gd name="T80" fmla="*/ 3 w 12"/>
                <a:gd name="T81" fmla="*/ 2567 h 3884"/>
                <a:gd name="T82" fmla="*/ 12 w 12"/>
                <a:gd name="T83" fmla="*/ 2595 h 3884"/>
                <a:gd name="T84" fmla="*/ 12 w 12"/>
                <a:gd name="T85" fmla="*/ 2700 h 3884"/>
                <a:gd name="T86" fmla="*/ 3 w 12"/>
                <a:gd name="T87" fmla="*/ 2729 h 3884"/>
                <a:gd name="T88" fmla="*/ 12 w 12"/>
                <a:gd name="T89" fmla="*/ 2757 h 3884"/>
                <a:gd name="T90" fmla="*/ 3 w 12"/>
                <a:gd name="T91" fmla="*/ 2872 h 3884"/>
                <a:gd name="T92" fmla="*/ 12 w 12"/>
                <a:gd name="T93" fmla="*/ 2881 h 3884"/>
                <a:gd name="T94" fmla="*/ 12 w 12"/>
                <a:gd name="T95" fmla="*/ 3002 h 3884"/>
                <a:gd name="T96" fmla="*/ 3 w 12"/>
                <a:gd name="T97" fmla="*/ 3011 h 3884"/>
                <a:gd name="T98" fmla="*/ 12 w 12"/>
                <a:gd name="T99" fmla="*/ 3097 h 3884"/>
                <a:gd name="T100" fmla="*/ 3 w 12"/>
                <a:gd name="T101" fmla="*/ 3154 h 3884"/>
                <a:gd name="T102" fmla="*/ 12 w 12"/>
                <a:gd name="T103" fmla="*/ 3183 h 3884"/>
                <a:gd name="T104" fmla="*/ 12 w 12"/>
                <a:gd name="T105" fmla="*/ 3287 h 3884"/>
                <a:gd name="T106" fmla="*/ 3 w 12"/>
                <a:gd name="T107" fmla="*/ 3316 h 3884"/>
                <a:gd name="T108" fmla="*/ 12 w 12"/>
                <a:gd name="T109" fmla="*/ 3402 h 3884"/>
                <a:gd name="T110" fmla="*/ 3 w 12"/>
                <a:gd name="T111" fmla="*/ 3497 h 3884"/>
                <a:gd name="T112" fmla="*/ 12 w 12"/>
                <a:gd name="T113" fmla="*/ 3525 h 3884"/>
                <a:gd name="T114" fmla="*/ 12 w 12"/>
                <a:gd name="T115" fmla="*/ 3627 h 3884"/>
                <a:gd name="T116" fmla="*/ 3 w 12"/>
                <a:gd name="T117" fmla="*/ 3655 h 3884"/>
                <a:gd name="T118" fmla="*/ 12 w 12"/>
                <a:gd name="T119" fmla="*/ 3684 h 3884"/>
                <a:gd name="T120" fmla="*/ 3 w 12"/>
                <a:gd name="T121" fmla="*/ 3798 h 3884"/>
                <a:gd name="T122" fmla="*/ 12 w 12"/>
                <a:gd name="T123" fmla="*/ 380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3884">
                  <a:moveTo>
                    <a:pt x="9" y="47"/>
                  </a:moveTo>
                  <a:lnTo>
                    <a:pt x="0" y="47"/>
                  </a:lnTo>
                  <a:lnTo>
                    <a:pt x="0" y="0"/>
                  </a:lnTo>
                  <a:lnTo>
                    <a:pt x="9" y="0"/>
                  </a:lnTo>
                  <a:lnTo>
                    <a:pt x="9" y="47"/>
                  </a:lnTo>
                  <a:close/>
                  <a:moveTo>
                    <a:pt x="9" y="85"/>
                  </a:moveTo>
                  <a:lnTo>
                    <a:pt x="0" y="85"/>
                  </a:lnTo>
                  <a:lnTo>
                    <a:pt x="0" y="76"/>
                  </a:lnTo>
                  <a:lnTo>
                    <a:pt x="9" y="76"/>
                  </a:lnTo>
                  <a:lnTo>
                    <a:pt x="9" y="85"/>
                  </a:lnTo>
                  <a:close/>
                  <a:moveTo>
                    <a:pt x="9" y="104"/>
                  </a:moveTo>
                  <a:lnTo>
                    <a:pt x="0" y="104"/>
                  </a:lnTo>
                  <a:lnTo>
                    <a:pt x="0" y="95"/>
                  </a:lnTo>
                  <a:lnTo>
                    <a:pt x="9" y="95"/>
                  </a:lnTo>
                  <a:lnTo>
                    <a:pt x="9" y="104"/>
                  </a:lnTo>
                  <a:close/>
                  <a:moveTo>
                    <a:pt x="9" y="180"/>
                  </a:moveTo>
                  <a:lnTo>
                    <a:pt x="0" y="180"/>
                  </a:lnTo>
                  <a:lnTo>
                    <a:pt x="0" y="133"/>
                  </a:lnTo>
                  <a:lnTo>
                    <a:pt x="9" y="133"/>
                  </a:lnTo>
                  <a:lnTo>
                    <a:pt x="9" y="180"/>
                  </a:lnTo>
                  <a:close/>
                  <a:moveTo>
                    <a:pt x="9" y="219"/>
                  </a:moveTo>
                  <a:lnTo>
                    <a:pt x="0" y="219"/>
                  </a:lnTo>
                  <a:lnTo>
                    <a:pt x="0" y="209"/>
                  </a:lnTo>
                  <a:lnTo>
                    <a:pt x="9" y="209"/>
                  </a:lnTo>
                  <a:lnTo>
                    <a:pt x="9" y="219"/>
                  </a:lnTo>
                  <a:close/>
                  <a:moveTo>
                    <a:pt x="9" y="238"/>
                  </a:moveTo>
                  <a:lnTo>
                    <a:pt x="0" y="238"/>
                  </a:lnTo>
                  <a:lnTo>
                    <a:pt x="0" y="228"/>
                  </a:lnTo>
                  <a:lnTo>
                    <a:pt x="9" y="228"/>
                  </a:lnTo>
                  <a:lnTo>
                    <a:pt x="9" y="238"/>
                  </a:lnTo>
                  <a:close/>
                  <a:moveTo>
                    <a:pt x="9" y="314"/>
                  </a:moveTo>
                  <a:lnTo>
                    <a:pt x="0" y="314"/>
                  </a:lnTo>
                  <a:lnTo>
                    <a:pt x="0" y="266"/>
                  </a:lnTo>
                  <a:lnTo>
                    <a:pt x="9" y="266"/>
                  </a:lnTo>
                  <a:lnTo>
                    <a:pt x="9" y="314"/>
                  </a:lnTo>
                  <a:close/>
                  <a:moveTo>
                    <a:pt x="9" y="352"/>
                  </a:moveTo>
                  <a:lnTo>
                    <a:pt x="0" y="352"/>
                  </a:lnTo>
                  <a:lnTo>
                    <a:pt x="0" y="342"/>
                  </a:lnTo>
                  <a:lnTo>
                    <a:pt x="9" y="342"/>
                  </a:lnTo>
                  <a:lnTo>
                    <a:pt x="9" y="352"/>
                  </a:lnTo>
                  <a:close/>
                  <a:moveTo>
                    <a:pt x="9" y="371"/>
                  </a:moveTo>
                  <a:lnTo>
                    <a:pt x="0" y="371"/>
                  </a:lnTo>
                  <a:lnTo>
                    <a:pt x="0" y="361"/>
                  </a:lnTo>
                  <a:lnTo>
                    <a:pt x="9" y="361"/>
                  </a:lnTo>
                  <a:lnTo>
                    <a:pt x="9" y="371"/>
                  </a:lnTo>
                  <a:close/>
                  <a:moveTo>
                    <a:pt x="9" y="444"/>
                  </a:moveTo>
                  <a:lnTo>
                    <a:pt x="0" y="444"/>
                  </a:lnTo>
                  <a:lnTo>
                    <a:pt x="0" y="396"/>
                  </a:lnTo>
                  <a:lnTo>
                    <a:pt x="9" y="396"/>
                  </a:lnTo>
                  <a:lnTo>
                    <a:pt x="9" y="444"/>
                  </a:lnTo>
                  <a:close/>
                  <a:moveTo>
                    <a:pt x="9" y="482"/>
                  </a:moveTo>
                  <a:lnTo>
                    <a:pt x="0" y="482"/>
                  </a:lnTo>
                  <a:lnTo>
                    <a:pt x="0" y="472"/>
                  </a:lnTo>
                  <a:lnTo>
                    <a:pt x="9" y="472"/>
                  </a:lnTo>
                  <a:lnTo>
                    <a:pt x="9" y="482"/>
                  </a:lnTo>
                  <a:close/>
                  <a:moveTo>
                    <a:pt x="9" y="501"/>
                  </a:moveTo>
                  <a:lnTo>
                    <a:pt x="0" y="501"/>
                  </a:lnTo>
                  <a:lnTo>
                    <a:pt x="0" y="491"/>
                  </a:lnTo>
                  <a:lnTo>
                    <a:pt x="9" y="491"/>
                  </a:lnTo>
                  <a:lnTo>
                    <a:pt x="9" y="501"/>
                  </a:lnTo>
                  <a:close/>
                  <a:moveTo>
                    <a:pt x="9" y="577"/>
                  </a:moveTo>
                  <a:lnTo>
                    <a:pt x="0" y="577"/>
                  </a:lnTo>
                  <a:lnTo>
                    <a:pt x="0" y="530"/>
                  </a:lnTo>
                  <a:lnTo>
                    <a:pt x="9" y="530"/>
                  </a:lnTo>
                  <a:lnTo>
                    <a:pt x="9" y="577"/>
                  </a:lnTo>
                  <a:close/>
                  <a:moveTo>
                    <a:pt x="9" y="615"/>
                  </a:moveTo>
                  <a:lnTo>
                    <a:pt x="3" y="615"/>
                  </a:lnTo>
                  <a:lnTo>
                    <a:pt x="3" y="606"/>
                  </a:lnTo>
                  <a:lnTo>
                    <a:pt x="9" y="606"/>
                  </a:lnTo>
                  <a:lnTo>
                    <a:pt x="9" y="615"/>
                  </a:lnTo>
                  <a:close/>
                  <a:moveTo>
                    <a:pt x="9" y="634"/>
                  </a:moveTo>
                  <a:lnTo>
                    <a:pt x="3" y="634"/>
                  </a:lnTo>
                  <a:lnTo>
                    <a:pt x="3" y="625"/>
                  </a:lnTo>
                  <a:lnTo>
                    <a:pt x="9" y="625"/>
                  </a:lnTo>
                  <a:lnTo>
                    <a:pt x="9" y="634"/>
                  </a:lnTo>
                  <a:close/>
                  <a:moveTo>
                    <a:pt x="9" y="710"/>
                  </a:moveTo>
                  <a:lnTo>
                    <a:pt x="3" y="710"/>
                  </a:lnTo>
                  <a:lnTo>
                    <a:pt x="3" y="663"/>
                  </a:lnTo>
                  <a:lnTo>
                    <a:pt x="9" y="663"/>
                  </a:lnTo>
                  <a:lnTo>
                    <a:pt x="9" y="710"/>
                  </a:lnTo>
                  <a:close/>
                  <a:moveTo>
                    <a:pt x="9" y="749"/>
                  </a:moveTo>
                  <a:lnTo>
                    <a:pt x="3" y="749"/>
                  </a:lnTo>
                  <a:lnTo>
                    <a:pt x="3" y="739"/>
                  </a:lnTo>
                  <a:lnTo>
                    <a:pt x="9" y="739"/>
                  </a:lnTo>
                  <a:lnTo>
                    <a:pt x="9" y="749"/>
                  </a:lnTo>
                  <a:close/>
                  <a:moveTo>
                    <a:pt x="9" y="768"/>
                  </a:moveTo>
                  <a:lnTo>
                    <a:pt x="3" y="768"/>
                  </a:lnTo>
                  <a:lnTo>
                    <a:pt x="3" y="758"/>
                  </a:lnTo>
                  <a:lnTo>
                    <a:pt x="9" y="758"/>
                  </a:lnTo>
                  <a:lnTo>
                    <a:pt x="9" y="768"/>
                  </a:lnTo>
                  <a:close/>
                  <a:moveTo>
                    <a:pt x="12" y="844"/>
                  </a:moveTo>
                  <a:lnTo>
                    <a:pt x="3" y="844"/>
                  </a:lnTo>
                  <a:lnTo>
                    <a:pt x="3" y="796"/>
                  </a:lnTo>
                  <a:lnTo>
                    <a:pt x="9" y="796"/>
                  </a:lnTo>
                  <a:lnTo>
                    <a:pt x="12" y="844"/>
                  </a:lnTo>
                  <a:close/>
                  <a:moveTo>
                    <a:pt x="12" y="882"/>
                  </a:moveTo>
                  <a:lnTo>
                    <a:pt x="3" y="882"/>
                  </a:lnTo>
                  <a:lnTo>
                    <a:pt x="3" y="872"/>
                  </a:lnTo>
                  <a:lnTo>
                    <a:pt x="12" y="872"/>
                  </a:lnTo>
                  <a:lnTo>
                    <a:pt x="12" y="882"/>
                  </a:lnTo>
                  <a:close/>
                  <a:moveTo>
                    <a:pt x="12" y="901"/>
                  </a:moveTo>
                  <a:lnTo>
                    <a:pt x="3" y="901"/>
                  </a:lnTo>
                  <a:lnTo>
                    <a:pt x="3" y="891"/>
                  </a:lnTo>
                  <a:lnTo>
                    <a:pt x="12" y="891"/>
                  </a:lnTo>
                  <a:lnTo>
                    <a:pt x="12" y="901"/>
                  </a:lnTo>
                  <a:close/>
                  <a:moveTo>
                    <a:pt x="12" y="977"/>
                  </a:moveTo>
                  <a:lnTo>
                    <a:pt x="3" y="977"/>
                  </a:lnTo>
                  <a:lnTo>
                    <a:pt x="3" y="929"/>
                  </a:lnTo>
                  <a:lnTo>
                    <a:pt x="12" y="929"/>
                  </a:lnTo>
                  <a:lnTo>
                    <a:pt x="12" y="977"/>
                  </a:lnTo>
                  <a:close/>
                  <a:moveTo>
                    <a:pt x="12" y="1015"/>
                  </a:moveTo>
                  <a:lnTo>
                    <a:pt x="3" y="1015"/>
                  </a:lnTo>
                  <a:lnTo>
                    <a:pt x="3" y="1006"/>
                  </a:lnTo>
                  <a:lnTo>
                    <a:pt x="12" y="1006"/>
                  </a:lnTo>
                  <a:lnTo>
                    <a:pt x="12" y="1015"/>
                  </a:lnTo>
                  <a:close/>
                  <a:moveTo>
                    <a:pt x="12" y="1031"/>
                  </a:moveTo>
                  <a:lnTo>
                    <a:pt x="3" y="1031"/>
                  </a:lnTo>
                  <a:lnTo>
                    <a:pt x="3" y="1025"/>
                  </a:lnTo>
                  <a:lnTo>
                    <a:pt x="12" y="1025"/>
                  </a:lnTo>
                  <a:lnTo>
                    <a:pt x="12" y="1031"/>
                  </a:lnTo>
                  <a:close/>
                  <a:moveTo>
                    <a:pt x="12" y="1107"/>
                  </a:moveTo>
                  <a:lnTo>
                    <a:pt x="3" y="1107"/>
                  </a:lnTo>
                  <a:lnTo>
                    <a:pt x="3" y="1060"/>
                  </a:lnTo>
                  <a:lnTo>
                    <a:pt x="12" y="1060"/>
                  </a:lnTo>
                  <a:lnTo>
                    <a:pt x="12" y="1107"/>
                  </a:lnTo>
                  <a:close/>
                  <a:moveTo>
                    <a:pt x="12" y="1145"/>
                  </a:moveTo>
                  <a:lnTo>
                    <a:pt x="3" y="1145"/>
                  </a:lnTo>
                  <a:lnTo>
                    <a:pt x="3" y="1136"/>
                  </a:lnTo>
                  <a:lnTo>
                    <a:pt x="12" y="1136"/>
                  </a:lnTo>
                  <a:lnTo>
                    <a:pt x="12" y="1145"/>
                  </a:lnTo>
                  <a:close/>
                  <a:moveTo>
                    <a:pt x="12" y="1164"/>
                  </a:moveTo>
                  <a:lnTo>
                    <a:pt x="3" y="1164"/>
                  </a:lnTo>
                  <a:lnTo>
                    <a:pt x="3" y="1155"/>
                  </a:lnTo>
                  <a:lnTo>
                    <a:pt x="12" y="1155"/>
                  </a:lnTo>
                  <a:lnTo>
                    <a:pt x="12" y="1164"/>
                  </a:lnTo>
                  <a:close/>
                  <a:moveTo>
                    <a:pt x="12" y="1240"/>
                  </a:moveTo>
                  <a:lnTo>
                    <a:pt x="3" y="1240"/>
                  </a:lnTo>
                  <a:lnTo>
                    <a:pt x="3" y="1193"/>
                  </a:lnTo>
                  <a:lnTo>
                    <a:pt x="12" y="1193"/>
                  </a:lnTo>
                  <a:lnTo>
                    <a:pt x="12" y="1240"/>
                  </a:lnTo>
                  <a:close/>
                  <a:moveTo>
                    <a:pt x="12" y="1278"/>
                  </a:moveTo>
                  <a:lnTo>
                    <a:pt x="3" y="1278"/>
                  </a:lnTo>
                  <a:lnTo>
                    <a:pt x="3" y="1269"/>
                  </a:lnTo>
                  <a:lnTo>
                    <a:pt x="12" y="1269"/>
                  </a:lnTo>
                  <a:lnTo>
                    <a:pt x="12" y="1278"/>
                  </a:lnTo>
                  <a:close/>
                  <a:moveTo>
                    <a:pt x="12" y="1298"/>
                  </a:moveTo>
                  <a:lnTo>
                    <a:pt x="3" y="1298"/>
                  </a:lnTo>
                  <a:lnTo>
                    <a:pt x="3" y="1288"/>
                  </a:lnTo>
                  <a:lnTo>
                    <a:pt x="12" y="1288"/>
                  </a:lnTo>
                  <a:lnTo>
                    <a:pt x="12" y="1298"/>
                  </a:lnTo>
                  <a:close/>
                  <a:moveTo>
                    <a:pt x="12" y="1374"/>
                  </a:moveTo>
                  <a:lnTo>
                    <a:pt x="3" y="1374"/>
                  </a:lnTo>
                  <a:lnTo>
                    <a:pt x="3" y="1326"/>
                  </a:lnTo>
                  <a:lnTo>
                    <a:pt x="12" y="1326"/>
                  </a:lnTo>
                  <a:lnTo>
                    <a:pt x="12" y="1374"/>
                  </a:lnTo>
                  <a:close/>
                  <a:moveTo>
                    <a:pt x="12" y="1412"/>
                  </a:moveTo>
                  <a:lnTo>
                    <a:pt x="3" y="1412"/>
                  </a:lnTo>
                  <a:lnTo>
                    <a:pt x="3" y="1402"/>
                  </a:lnTo>
                  <a:lnTo>
                    <a:pt x="12" y="1402"/>
                  </a:lnTo>
                  <a:lnTo>
                    <a:pt x="12" y="1412"/>
                  </a:lnTo>
                  <a:close/>
                  <a:moveTo>
                    <a:pt x="12" y="1431"/>
                  </a:moveTo>
                  <a:lnTo>
                    <a:pt x="3" y="1431"/>
                  </a:lnTo>
                  <a:lnTo>
                    <a:pt x="3" y="1421"/>
                  </a:lnTo>
                  <a:lnTo>
                    <a:pt x="12" y="1421"/>
                  </a:lnTo>
                  <a:lnTo>
                    <a:pt x="12" y="1431"/>
                  </a:lnTo>
                  <a:close/>
                  <a:moveTo>
                    <a:pt x="12" y="1507"/>
                  </a:moveTo>
                  <a:lnTo>
                    <a:pt x="3" y="1507"/>
                  </a:lnTo>
                  <a:lnTo>
                    <a:pt x="3" y="1459"/>
                  </a:lnTo>
                  <a:lnTo>
                    <a:pt x="12" y="1459"/>
                  </a:lnTo>
                  <a:lnTo>
                    <a:pt x="12" y="1507"/>
                  </a:lnTo>
                  <a:close/>
                  <a:moveTo>
                    <a:pt x="12" y="1545"/>
                  </a:moveTo>
                  <a:lnTo>
                    <a:pt x="3" y="1545"/>
                  </a:lnTo>
                  <a:lnTo>
                    <a:pt x="3" y="1536"/>
                  </a:lnTo>
                  <a:lnTo>
                    <a:pt x="12" y="1536"/>
                  </a:lnTo>
                  <a:lnTo>
                    <a:pt x="12" y="1545"/>
                  </a:lnTo>
                  <a:close/>
                  <a:moveTo>
                    <a:pt x="12" y="1564"/>
                  </a:moveTo>
                  <a:lnTo>
                    <a:pt x="3" y="1564"/>
                  </a:lnTo>
                  <a:lnTo>
                    <a:pt x="3" y="1555"/>
                  </a:lnTo>
                  <a:lnTo>
                    <a:pt x="12" y="1555"/>
                  </a:lnTo>
                  <a:lnTo>
                    <a:pt x="12" y="1564"/>
                  </a:lnTo>
                  <a:close/>
                  <a:moveTo>
                    <a:pt x="12" y="1640"/>
                  </a:moveTo>
                  <a:lnTo>
                    <a:pt x="3" y="1640"/>
                  </a:lnTo>
                  <a:lnTo>
                    <a:pt x="3" y="1593"/>
                  </a:lnTo>
                  <a:lnTo>
                    <a:pt x="12" y="1593"/>
                  </a:lnTo>
                  <a:lnTo>
                    <a:pt x="12" y="1640"/>
                  </a:lnTo>
                  <a:close/>
                  <a:moveTo>
                    <a:pt x="12" y="1675"/>
                  </a:moveTo>
                  <a:lnTo>
                    <a:pt x="3" y="1675"/>
                  </a:lnTo>
                  <a:lnTo>
                    <a:pt x="3" y="1666"/>
                  </a:lnTo>
                  <a:lnTo>
                    <a:pt x="12" y="1666"/>
                  </a:lnTo>
                  <a:lnTo>
                    <a:pt x="12" y="1675"/>
                  </a:lnTo>
                  <a:close/>
                  <a:moveTo>
                    <a:pt x="12" y="1694"/>
                  </a:moveTo>
                  <a:lnTo>
                    <a:pt x="3" y="1694"/>
                  </a:lnTo>
                  <a:lnTo>
                    <a:pt x="3" y="1685"/>
                  </a:lnTo>
                  <a:lnTo>
                    <a:pt x="12" y="1685"/>
                  </a:lnTo>
                  <a:lnTo>
                    <a:pt x="12" y="1694"/>
                  </a:lnTo>
                  <a:close/>
                  <a:moveTo>
                    <a:pt x="12" y="1770"/>
                  </a:moveTo>
                  <a:lnTo>
                    <a:pt x="3" y="1770"/>
                  </a:lnTo>
                  <a:lnTo>
                    <a:pt x="3" y="1723"/>
                  </a:lnTo>
                  <a:lnTo>
                    <a:pt x="12" y="1723"/>
                  </a:lnTo>
                  <a:lnTo>
                    <a:pt x="12" y="1770"/>
                  </a:lnTo>
                  <a:close/>
                  <a:moveTo>
                    <a:pt x="12" y="1808"/>
                  </a:moveTo>
                  <a:lnTo>
                    <a:pt x="3" y="1808"/>
                  </a:lnTo>
                  <a:lnTo>
                    <a:pt x="3" y="1799"/>
                  </a:lnTo>
                  <a:lnTo>
                    <a:pt x="12" y="1799"/>
                  </a:lnTo>
                  <a:lnTo>
                    <a:pt x="12" y="1808"/>
                  </a:lnTo>
                  <a:close/>
                  <a:moveTo>
                    <a:pt x="12" y="1827"/>
                  </a:moveTo>
                  <a:lnTo>
                    <a:pt x="3" y="1827"/>
                  </a:lnTo>
                  <a:lnTo>
                    <a:pt x="3" y="1818"/>
                  </a:lnTo>
                  <a:lnTo>
                    <a:pt x="12" y="1818"/>
                  </a:lnTo>
                  <a:lnTo>
                    <a:pt x="12" y="1827"/>
                  </a:lnTo>
                  <a:close/>
                  <a:moveTo>
                    <a:pt x="12" y="1904"/>
                  </a:moveTo>
                  <a:lnTo>
                    <a:pt x="3" y="1904"/>
                  </a:lnTo>
                  <a:lnTo>
                    <a:pt x="3" y="1856"/>
                  </a:lnTo>
                  <a:lnTo>
                    <a:pt x="12" y="1856"/>
                  </a:lnTo>
                  <a:lnTo>
                    <a:pt x="12" y="1904"/>
                  </a:lnTo>
                  <a:close/>
                  <a:moveTo>
                    <a:pt x="12" y="1942"/>
                  </a:moveTo>
                  <a:lnTo>
                    <a:pt x="3" y="1942"/>
                  </a:lnTo>
                  <a:lnTo>
                    <a:pt x="3" y="1932"/>
                  </a:lnTo>
                  <a:lnTo>
                    <a:pt x="12" y="1932"/>
                  </a:lnTo>
                  <a:lnTo>
                    <a:pt x="12" y="1942"/>
                  </a:lnTo>
                  <a:close/>
                  <a:moveTo>
                    <a:pt x="12" y="1961"/>
                  </a:moveTo>
                  <a:lnTo>
                    <a:pt x="3" y="1961"/>
                  </a:lnTo>
                  <a:lnTo>
                    <a:pt x="3" y="1951"/>
                  </a:lnTo>
                  <a:lnTo>
                    <a:pt x="12" y="1951"/>
                  </a:lnTo>
                  <a:lnTo>
                    <a:pt x="12" y="1961"/>
                  </a:lnTo>
                  <a:close/>
                  <a:moveTo>
                    <a:pt x="12" y="2037"/>
                  </a:moveTo>
                  <a:lnTo>
                    <a:pt x="3" y="2037"/>
                  </a:lnTo>
                  <a:lnTo>
                    <a:pt x="3" y="1989"/>
                  </a:lnTo>
                  <a:lnTo>
                    <a:pt x="12" y="1989"/>
                  </a:lnTo>
                  <a:lnTo>
                    <a:pt x="12" y="2037"/>
                  </a:lnTo>
                  <a:close/>
                  <a:moveTo>
                    <a:pt x="12" y="2075"/>
                  </a:moveTo>
                  <a:lnTo>
                    <a:pt x="3" y="2075"/>
                  </a:lnTo>
                  <a:lnTo>
                    <a:pt x="3" y="2066"/>
                  </a:lnTo>
                  <a:lnTo>
                    <a:pt x="12" y="2066"/>
                  </a:lnTo>
                  <a:lnTo>
                    <a:pt x="12" y="2075"/>
                  </a:lnTo>
                  <a:close/>
                  <a:moveTo>
                    <a:pt x="12" y="2094"/>
                  </a:moveTo>
                  <a:lnTo>
                    <a:pt x="3" y="2094"/>
                  </a:lnTo>
                  <a:lnTo>
                    <a:pt x="3" y="2085"/>
                  </a:lnTo>
                  <a:lnTo>
                    <a:pt x="12" y="2085"/>
                  </a:lnTo>
                  <a:lnTo>
                    <a:pt x="12" y="2094"/>
                  </a:lnTo>
                  <a:close/>
                  <a:moveTo>
                    <a:pt x="12" y="2170"/>
                  </a:moveTo>
                  <a:lnTo>
                    <a:pt x="3" y="2170"/>
                  </a:lnTo>
                  <a:lnTo>
                    <a:pt x="3" y="2123"/>
                  </a:lnTo>
                  <a:lnTo>
                    <a:pt x="12" y="2123"/>
                  </a:lnTo>
                  <a:lnTo>
                    <a:pt x="12" y="2170"/>
                  </a:lnTo>
                  <a:close/>
                  <a:moveTo>
                    <a:pt x="12" y="2208"/>
                  </a:moveTo>
                  <a:lnTo>
                    <a:pt x="3" y="2208"/>
                  </a:lnTo>
                  <a:lnTo>
                    <a:pt x="3" y="2199"/>
                  </a:lnTo>
                  <a:lnTo>
                    <a:pt x="12" y="2199"/>
                  </a:lnTo>
                  <a:lnTo>
                    <a:pt x="12" y="2208"/>
                  </a:lnTo>
                  <a:close/>
                  <a:moveTo>
                    <a:pt x="12" y="2227"/>
                  </a:moveTo>
                  <a:lnTo>
                    <a:pt x="3" y="2227"/>
                  </a:lnTo>
                  <a:lnTo>
                    <a:pt x="3" y="2218"/>
                  </a:lnTo>
                  <a:lnTo>
                    <a:pt x="12" y="2218"/>
                  </a:lnTo>
                  <a:lnTo>
                    <a:pt x="12" y="2227"/>
                  </a:lnTo>
                  <a:close/>
                  <a:moveTo>
                    <a:pt x="12" y="2300"/>
                  </a:moveTo>
                  <a:lnTo>
                    <a:pt x="3" y="2300"/>
                  </a:lnTo>
                  <a:lnTo>
                    <a:pt x="3" y="2256"/>
                  </a:lnTo>
                  <a:lnTo>
                    <a:pt x="12" y="2256"/>
                  </a:lnTo>
                  <a:lnTo>
                    <a:pt x="12" y="2300"/>
                  </a:lnTo>
                  <a:close/>
                  <a:moveTo>
                    <a:pt x="12" y="2338"/>
                  </a:moveTo>
                  <a:lnTo>
                    <a:pt x="3" y="2338"/>
                  </a:lnTo>
                  <a:lnTo>
                    <a:pt x="3" y="2329"/>
                  </a:lnTo>
                  <a:lnTo>
                    <a:pt x="12" y="2329"/>
                  </a:lnTo>
                  <a:lnTo>
                    <a:pt x="12" y="2338"/>
                  </a:lnTo>
                  <a:close/>
                  <a:moveTo>
                    <a:pt x="12" y="2357"/>
                  </a:moveTo>
                  <a:lnTo>
                    <a:pt x="3" y="2357"/>
                  </a:lnTo>
                  <a:lnTo>
                    <a:pt x="3" y="2348"/>
                  </a:lnTo>
                  <a:lnTo>
                    <a:pt x="12" y="2348"/>
                  </a:lnTo>
                  <a:lnTo>
                    <a:pt x="12" y="2357"/>
                  </a:lnTo>
                  <a:close/>
                  <a:moveTo>
                    <a:pt x="12" y="2434"/>
                  </a:moveTo>
                  <a:lnTo>
                    <a:pt x="3" y="2434"/>
                  </a:lnTo>
                  <a:lnTo>
                    <a:pt x="3" y="2386"/>
                  </a:lnTo>
                  <a:lnTo>
                    <a:pt x="12" y="2386"/>
                  </a:lnTo>
                  <a:lnTo>
                    <a:pt x="12" y="2434"/>
                  </a:lnTo>
                  <a:close/>
                  <a:moveTo>
                    <a:pt x="12" y="2472"/>
                  </a:moveTo>
                  <a:lnTo>
                    <a:pt x="3" y="2472"/>
                  </a:lnTo>
                  <a:lnTo>
                    <a:pt x="3" y="2462"/>
                  </a:lnTo>
                  <a:lnTo>
                    <a:pt x="12" y="2462"/>
                  </a:lnTo>
                  <a:lnTo>
                    <a:pt x="12" y="2472"/>
                  </a:lnTo>
                  <a:close/>
                  <a:moveTo>
                    <a:pt x="12" y="2491"/>
                  </a:moveTo>
                  <a:lnTo>
                    <a:pt x="3" y="2491"/>
                  </a:lnTo>
                  <a:lnTo>
                    <a:pt x="3" y="2481"/>
                  </a:lnTo>
                  <a:lnTo>
                    <a:pt x="12" y="2481"/>
                  </a:lnTo>
                  <a:lnTo>
                    <a:pt x="12" y="2491"/>
                  </a:lnTo>
                  <a:close/>
                  <a:moveTo>
                    <a:pt x="12" y="2567"/>
                  </a:moveTo>
                  <a:lnTo>
                    <a:pt x="3" y="2567"/>
                  </a:lnTo>
                  <a:lnTo>
                    <a:pt x="3" y="2519"/>
                  </a:lnTo>
                  <a:lnTo>
                    <a:pt x="12" y="2519"/>
                  </a:lnTo>
                  <a:lnTo>
                    <a:pt x="12" y="2567"/>
                  </a:lnTo>
                  <a:close/>
                  <a:moveTo>
                    <a:pt x="12" y="2605"/>
                  </a:moveTo>
                  <a:lnTo>
                    <a:pt x="3" y="2605"/>
                  </a:lnTo>
                  <a:lnTo>
                    <a:pt x="3" y="2595"/>
                  </a:lnTo>
                  <a:lnTo>
                    <a:pt x="12" y="2595"/>
                  </a:lnTo>
                  <a:lnTo>
                    <a:pt x="12" y="2605"/>
                  </a:lnTo>
                  <a:close/>
                  <a:moveTo>
                    <a:pt x="12" y="2624"/>
                  </a:moveTo>
                  <a:lnTo>
                    <a:pt x="3" y="2624"/>
                  </a:lnTo>
                  <a:lnTo>
                    <a:pt x="3" y="2615"/>
                  </a:lnTo>
                  <a:lnTo>
                    <a:pt x="12" y="2615"/>
                  </a:lnTo>
                  <a:lnTo>
                    <a:pt x="12" y="2624"/>
                  </a:lnTo>
                  <a:close/>
                  <a:moveTo>
                    <a:pt x="12" y="2700"/>
                  </a:moveTo>
                  <a:lnTo>
                    <a:pt x="3" y="2700"/>
                  </a:lnTo>
                  <a:lnTo>
                    <a:pt x="3" y="2653"/>
                  </a:lnTo>
                  <a:lnTo>
                    <a:pt x="12" y="2653"/>
                  </a:lnTo>
                  <a:lnTo>
                    <a:pt x="12" y="2700"/>
                  </a:lnTo>
                  <a:close/>
                  <a:moveTo>
                    <a:pt x="12" y="2738"/>
                  </a:moveTo>
                  <a:lnTo>
                    <a:pt x="3" y="2738"/>
                  </a:lnTo>
                  <a:lnTo>
                    <a:pt x="3" y="2729"/>
                  </a:lnTo>
                  <a:lnTo>
                    <a:pt x="12" y="2729"/>
                  </a:lnTo>
                  <a:lnTo>
                    <a:pt x="12" y="2738"/>
                  </a:lnTo>
                  <a:close/>
                  <a:moveTo>
                    <a:pt x="12" y="2757"/>
                  </a:moveTo>
                  <a:lnTo>
                    <a:pt x="3" y="2757"/>
                  </a:lnTo>
                  <a:lnTo>
                    <a:pt x="3" y="2748"/>
                  </a:lnTo>
                  <a:lnTo>
                    <a:pt x="12" y="2748"/>
                  </a:lnTo>
                  <a:lnTo>
                    <a:pt x="12" y="2757"/>
                  </a:lnTo>
                  <a:close/>
                  <a:moveTo>
                    <a:pt x="12" y="2833"/>
                  </a:moveTo>
                  <a:lnTo>
                    <a:pt x="3" y="2833"/>
                  </a:lnTo>
                  <a:lnTo>
                    <a:pt x="3" y="2786"/>
                  </a:lnTo>
                  <a:lnTo>
                    <a:pt x="12" y="2786"/>
                  </a:lnTo>
                  <a:lnTo>
                    <a:pt x="12" y="2833"/>
                  </a:lnTo>
                  <a:close/>
                  <a:moveTo>
                    <a:pt x="12" y="2872"/>
                  </a:moveTo>
                  <a:lnTo>
                    <a:pt x="3" y="2872"/>
                  </a:lnTo>
                  <a:lnTo>
                    <a:pt x="3" y="2862"/>
                  </a:lnTo>
                  <a:lnTo>
                    <a:pt x="12" y="2862"/>
                  </a:lnTo>
                  <a:lnTo>
                    <a:pt x="12" y="2872"/>
                  </a:lnTo>
                  <a:close/>
                  <a:moveTo>
                    <a:pt x="12" y="2891"/>
                  </a:moveTo>
                  <a:lnTo>
                    <a:pt x="3" y="2891"/>
                  </a:lnTo>
                  <a:lnTo>
                    <a:pt x="3" y="2881"/>
                  </a:lnTo>
                  <a:lnTo>
                    <a:pt x="12" y="2881"/>
                  </a:lnTo>
                  <a:lnTo>
                    <a:pt x="12" y="2891"/>
                  </a:lnTo>
                  <a:close/>
                  <a:moveTo>
                    <a:pt x="12" y="2964"/>
                  </a:moveTo>
                  <a:lnTo>
                    <a:pt x="3" y="2964"/>
                  </a:lnTo>
                  <a:lnTo>
                    <a:pt x="3" y="2916"/>
                  </a:lnTo>
                  <a:lnTo>
                    <a:pt x="12" y="2916"/>
                  </a:lnTo>
                  <a:lnTo>
                    <a:pt x="12" y="2964"/>
                  </a:lnTo>
                  <a:close/>
                  <a:moveTo>
                    <a:pt x="12" y="3002"/>
                  </a:moveTo>
                  <a:lnTo>
                    <a:pt x="3" y="3002"/>
                  </a:lnTo>
                  <a:lnTo>
                    <a:pt x="3" y="2992"/>
                  </a:lnTo>
                  <a:lnTo>
                    <a:pt x="12" y="2992"/>
                  </a:lnTo>
                  <a:lnTo>
                    <a:pt x="12" y="3002"/>
                  </a:lnTo>
                  <a:close/>
                  <a:moveTo>
                    <a:pt x="12" y="3021"/>
                  </a:moveTo>
                  <a:lnTo>
                    <a:pt x="3" y="3021"/>
                  </a:lnTo>
                  <a:lnTo>
                    <a:pt x="3" y="3011"/>
                  </a:lnTo>
                  <a:lnTo>
                    <a:pt x="12" y="3011"/>
                  </a:lnTo>
                  <a:lnTo>
                    <a:pt x="12" y="3021"/>
                  </a:lnTo>
                  <a:close/>
                  <a:moveTo>
                    <a:pt x="12" y="3097"/>
                  </a:moveTo>
                  <a:lnTo>
                    <a:pt x="3" y="3097"/>
                  </a:lnTo>
                  <a:lnTo>
                    <a:pt x="3" y="3049"/>
                  </a:lnTo>
                  <a:lnTo>
                    <a:pt x="12" y="3049"/>
                  </a:lnTo>
                  <a:lnTo>
                    <a:pt x="12" y="3097"/>
                  </a:lnTo>
                  <a:close/>
                  <a:moveTo>
                    <a:pt x="12" y="3135"/>
                  </a:moveTo>
                  <a:lnTo>
                    <a:pt x="3" y="3135"/>
                  </a:lnTo>
                  <a:lnTo>
                    <a:pt x="3" y="3125"/>
                  </a:lnTo>
                  <a:lnTo>
                    <a:pt x="12" y="3125"/>
                  </a:lnTo>
                  <a:lnTo>
                    <a:pt x="12" y="3135"/>
                  </a:lnTo>
                  <a:close/>
                  <a:moveTo>
                    <a:pt x="12" y="3154"/>
                  </a:moveTo>
                  <a:lnTo>
                    <a:pt x="3" y="3154"/>
                  </a:lnTo>
                  <a:lnTo>
                    <a:pt x="3" y="3144"/>
                  </a:lnTo>
                  <a:lnTo>
                    <a:pt x="12" y="3144"/>
                  </a:lnTo>
                  <a:lnTo>
                    <a:pt x="12" y="3154"/>
                  </a:lnTo>
                  <a:close/>
                  <a:moveTo>
                    <a:pt x="12" y="3230"/>
                  </a:moveTo>
                  <a:lnTo>
                    <a:pt x="3" y="3230"/>
                  </a:lnTo>
                  <a:lnTo>
                    <a:pt x="3" y="3183"/>
                  </a:lnTo>
                  <a:lnTo>
                    <a:pt x="12" y="3183"/>
                  </a:lnTo>
                  <a:lnTo>
                    <a:pt x="12" y="3230"/>
                  </a:lnTo>
                  <a:close/>
                  <a:moveTo>
                    <a:pt x="12" y="3268"/>
                  </a:moveTo>
                  <a:lnTo>
                    <a:pt x="3" y="3268"/>
                  </a:lnTo>
                  <a:lnTo>
                    <a:pt x="3" y="3259"/>
                  </a:lnTo>
                  <a:lnTo>
                    <a:pt x="12" y="3259"/>
                  </a:lnTo>
                  <a:lnTo>
                    <a:pt x="12" y="3268"/>
                  </a:lnTo>
                  <a:close/>
                  <a:moveTo>
                    <a:pt x="12" y="3287"/>
                  </a:moveTo>
                  <a:lnTo>
                    <a:pt x="3" y="3287"/>
                  </a:lnTo>
                  <a:lnTo>
                    <a:pt x="3" y="3278"/>
                  </a:lnTo>
                  <a:lnTo>
                    <a:pt x="12" y="3278"/>
                  </a:lnTo>
                  <a:lnTo>
                    <a:pt x="12" y="3287"/>
                  </a:lnTo>
                  <a:close/>
                  <a:moveTo>
                    <a:pt x="12" y="3363"/>
                  </a:moveTo>
                  <a:lnTo>
                    <a:pt x="3" y="3363"/>
                  </a:lnTo>
                  <a:lnTo>
                    <a:pt x="3" y="3316"/>
                  </a:lnTo>
                  <a:lnTo>
                    <a:pt x="12" y="3316"/>
                  </a:lnTo>
                  <a:lnTo>
                    <a:pt x="12" y="3363"/>
                  </a:lnTo>
                  <a:close/>
                  <a:moveTo>
                    <a:pt x="12" y="3402"/>
                  </a:moveTo>
                  <a:lnTo>
                    <a:pt x="3" y="3402"/>
                  </a:lnTo>
                  <a:lnTo>
                    <a:pt x="3" y="3392"/>
                  </a:lnTo>
                  <a:lnTo>
                    <a:pt x="12" y="3392"/>
                  </a:lnTo>
                  <a:lnTo>
                    <a:pt x="12" y="3402"/>
                  </a:lnTo>
                  <a:close/>
                  <a:moveTo>
                    <a:pt x="12" y="3421"/>
                  </a:moveTo>
                  <a:lnTo>
                    <a:pt x="3" y="3421"/>
                  </a:lnTo>
                  <a:lnTo>
                    <a:pt x="3" y="3411"/>
                  </a:lnTo>
                  <a:lnTo>
                    <a:pt x="12" y="3411"/>
                  </a:lnTo>
                  <a:lnTo>
                    <a:pt x="12" y="3421"/>
                  </a:lnTo>
                  <a:close/>
                  <a:moveTo>
                    <a:pt x="12" y="3497"/>
                  </a:moveTo>
                  <a:lnTo>
                    <a:pt x="3" y="3497"/>
                  </a:lnTo>
                  <a:lnTo>
                    <a:pt x="3" y="3449"/>
                  </a:lnTo>
                  <a:lnTo>
                    <a:pt x="12" y="3449"/>
                  </a:lnTo>
                  <a:lnTo>
                    <a:pt x="12" y="3497"/>
                  </a:lnTo>
                  <a:close/>
                  <a:moveTo>
                    <a:pt x="12" y="3535"/>
                  </a:moveTo>
                  <a:lnTo>
                    <a:pt x="3" y="3535"/>
                  </a:lnTo>
                  <a:lnTo>
                    <a:pt x="3" y="3525"/>
                  </a:lnTo>
                  <a:lnTo>
                    <a:pt x="12" y="3525"/>
                  </a:lnTo>
                  <a:lnTo>
                    <a:pt x="12" y="3535"/>
                  </a:lnTo>
                  <a:close/>
                  <a:moveTo>
                    <a:pt x="12" y="3551"/>
                  </a:moveTo>
                  <a:lnTo>
                    <a:pt x="3" y="3551"/>
                  </a:lnTo>
                  <a:lnTo>
                    <a:pt x="3" y="3541"/>
                  </a:lnTo>
                  <a:lnTo>
                    <a:pt x="12" y="3541"/>
                  </a:lnTo>
                  <a:lnTo>
                    <a:pt x="12" y="3551"/>
                  </a:lnTo>
                  <a:close/>
                  <a:moveTo>
                    <a:pt x="12" y="3627"/>
                  </a:moveTo>
                  <a:lnTo>
                    <a:pt x="3" y="3627"/>
                  </a:lnTo>
                  <a:lnTo>
                    <a:pt x="3" y="3579"/>
                  </a:lnTo>
                  <a:lnTo>
                    <a:pt x="12" y="3579"/>
                  </a:lnTo>
                  <a:lnTo>
                    <a:pt x="12" y="3627"/>
                  </a:lnTo>
                  <a:close/>
                  <a:moveTo>
                    <a:pt x="12" y="3665"/>
                  </a:moveTo>
                  <a:lnTo>
                    <a:pt x="3" y="3665"/>
                  </a:lnTo>
                  <a:lnTo>
                    <a:pt x="3" y="3655"/>
                  </a:lnTo>
                  <a:lnTo>
                    <a:pt x="12" y="3655"/>
                  </a:lnTo>
                  <a:lnTo>
                    <a:pt x="12" y="3665"/>
                  </a:lnTo>
                  <a:close/>
                  <a:moveTo>
                    <a:pt x="12" y="3684"/>
                  </a:moveTo>
                  <a:lnTo>
                    <a:pt x="3" y="3684"/>
                  </a:lnTo>
                  <a:lnTo>
                    <a:pt x="3" y="3674"/>
                  </a:lnTo>
                  <a:lnTo>
                    <a:pt x="12" y="3674"/>
                  </a:lnTo>
                  <a:lnTo>
                    <a:pt x="12" y="3684"/>
                  </a:lnTo>
                  <a:close/>
                  <a:moveTo>
                    <a:pt x="12" y="3760"/>
                  </a:moveTo>
                  <a:lnTo>
                    <a:pt x="3" y="3760"/>
                  </a:lnTo>
                  <a:lnTo>
                    <a:pt x="3" y="3713"/>
                  </a:lnTo>
                  <a:lnTo>
                    <a:pt x="12" y="3713"/>
                  </a:lnTo>
                  <a:lnTo>
                    <a:pt x="12" y="3760"/>
                  </a:lnTo>
                  <a:close/>
                  <a:moveTo>
                    <a:pt x="12" y="3798"/>
                  </a:moveTo>
                  <a:lnTo>
                    <a:pt x="3" y="3798"/>
                  </a:lnTo>
                  <a:lnTo>
                    <a:pt x="3" y="3789"/>
                  </a:lnTo>
                  <a:lnTo>
                    <a:pt x="12" y="3789"/>
                  </a:lnTo>
                  <a:lnTo>
                    <a:pt x="12" y="3798"/>
                  </a:lnTo>
                  <a:close/>
                  <a:moveTo>
                    <a:pt x="12" y="3817"/>
                  </a:moveTo>
                  <a:lnTo>
                    <a:pt x="3" y="3817"/>
                  </a:lnTo>
                  <a:lnTo>
                    <a:pt x="3" y="3808"/>
                  </a:lnTo>
                  <a:lnTo>
                    <a:pt x="12" y="3808"/>
                  </a:lnTo>
                  <a:lnTo>
                    <a:pt x="12" y="3817"/>
                  </a:lnTo>
                  <a:close/>
                  <a:moveTo>
                    <a:pt x="3" y="3884"/>
                  </a:moveTo>
                  <a:lnTo>
                    <a:pt x="3" y="3846"/>
                  </a:lnTo>
                  <a:lnTo>
                    <a:pt x="12" y="3846"/>
                  </a:lnTo>
                  <a:lnTo>
                    <a:pt x="12" y="3884"/>
                  </a:lnTo>
                  <a:lnTo>
                    <a:pt x="3" y="3884"/>
                  </a:lnTo>
                  <a:close/>
                </a:path>
              </a:pathLst>
            </a:custGeom>
            <a:solidFill>
              <a:srgbClr val="FF6600"/>
            </a:solidFill>
            <a:ln w="38100" cap="flat" cmpd="sng">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62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640</TotalTime>
  <Words>901</Words>
  <Application>Microsoft Office PowerPoint</Application>
  <PresentationFormat>On-screen Show (16:9)</PresentationFormat>
  <Paragraphs>85</Paragraphs>
  <Slides>19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Noto Serif</vt:lpstr>
      <vt:lpstr>SVN-Vanilla Daisy Pro</vt:lpstr>
      <vt:lpstr>Times New Roman</vt:lpstr>
      <vt:lpstr>Trebuchet MS</vt:lpstr>
      <vt:lpstr>Wingdings 3</vt:lpstr>
      <vt:lpstr>Facet</vt:lpstr>
      <vt:lpstr>Office Theme</vt:lpstr>
      <vt:lpstr>1_Office Theme</vt:lpstr>
      <vt:lpstr>PowerPoint Presentation</vt:lpstr>
      <vt:lpstr>PowerPoint Presentation</vt:lpstr>
      <vt:lpstr>“Nhiều lần tôi bị va quệt, hỏng xe nhưng không được xin lỗi. Việc làm là bình thường, đương nhiên nhưng đây là lần đầu tiên tôi được ứng xử vậy nên rất vui”, anh Nguyễn Hữu Chung chia sẻ.</vt:lpstr>
      <vt:lpstr>PowerPoint Presentation</vt:lpstr>
      <vt:lpstr>PowerPoint Presentation</vt:lpstr>
      <vt:lpstr>PowerPoint Presentation</vt:lpstr>
      <vt:lpstr>PowerPoint Presentation</vt:lpstr>
      <vt:lpstr>HOẠT ĐỘNG CẶP ĐÔI - 5 PHÚT </vt:lpstr>
      <vt:lpstr>PowerPoint Presentation</vt:lpstr>
      <vt:lpstr>PowerPoint Presentation</vt:lpstr>
      <vt:lpstr>PowerPoint Presentation</vt:lpstr>
      <vt:lpstr>PowerPoint Presentation</vt:lpstr>
      <vt:lpstr>TÌNH HUỐNG</vt:lpstr>
      <vt:lpstr>THẢO LUẬN NHÓM (Sử dụng kĩ thuật khăn trải bàn)</vt:lpstr>
      <vt:lpstr>PowerPoint Presentation</vt:lpstr>
      <vt:lpstr>PowerPoint Presentation</vt:lpstr>
      <vt:lpstr>PowerPoint Presentation</vt:lpstr>
      <vt:lpstr>PowerPoint Presentation</vt:lpstr>
      <vt:lpstr>PHIẾU HỌC TẬP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158</cp:revision>
  <dcterms:created xsi:type="dcterms:W3CDTF">2021-07-22T02:28:40Z</dcterms:created>
  <dcterms:modified xsi:type="dcterms:W3CDTF">2025-02-18T02:08:24Z</dcterms:modified>
</cp:coreProperties>
</file>