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0"/>
  </p:notesMasterIdLst>
  <p:sldIdLst>
    <p:sldId id="256" r:id="rId2"/>
    <p:sldId id="265" r:id="rId3"/>
    <p:sldId id="283" r:id="rId4"/>
    <p:sldId id="257" r:id="rId5"/>
    <p:sldId id="270" r:id="rId6"/>
    <p:sldId id="289" r:id="rId7"/>
    <p:sldId id="291" r:id="rId8"/>
    <p:sldId id="293" r:id="rId9"/>
    <p:sldId id="295" r:id="rId10"/>
    <p:sldId id="297" r:id="rId11"/>
    <p:sldId id="271" r:id="rId12"/>
    <p:sldId id="263" r:id="rId13"/>
    <p:sldId id="288" r:id="rId14"/>
    <p:sldId id="302" r:id="rId15"/>
    <p:sldId id="303" r:id="rId16"/>
    <p:sldId id="266" r:id="rId17"/>
    <p:sldId id="259" r:id="rId18"/>
    <p:sldId id="299" r:id="rId19"/>
    <p:sldId id="301" r:id="rId20"/>
    <p:sldId id="284" r:id="rId21"/>
    <p:sldId id="285" r:id="rId22"/>
    <p:sldId id="286" r:id="rId23"/>
    <p:sldId id="281" r:id="rId24"/>
    <p:sldId id="294" r:id="rId25"/>
    <p:sldId id="304" r:id="rId26"/>
    <p:sldId id="305" r:id="rId27"/>
    <p:sldId id="306" r:id="rId28"/>
    <p:sldId id="264" r:id="rId29"/>
  </p:sldIdLst>
  <p:sldSz cx="9144000" cy="5143500" type="screen16x9"/>
  <p:notesSz cx="6858000" cy="9144000"/>
  <p:embeddedFontLst>
    <p:embeddedFont>
      <p:font typeface="A3.BoosterNextFYBlackRegular-Sa" panose="020B0604020202020204" charset="0"/>
      <p:regular r:id="rId31"/>
    </p:embeddedFont>
    <p:embeddedFont>
      <p:font typeface="A3.MitrLight-San" panose="020B0604020202020204" charset="0"/>
      <p:regular r:id="rId32"/>
    </p:embeddedFont>
    <p:embeddedFont>
      <p:font typeface="Avenir Next LT Pro" panose="020B0504020202020204" pitchFamily="34" charset="0"/>
      <p:regular r:id="rId33"/>
      <p:bold r:id="rId34"/>
      <p:italic r:id="rId35"/>
      <p:boldItalic r:id="rId36"/>
    </p:embeddedFont>
    <p:embeddedFont>
      <p:font typeface="Baskerville Old Face" panose="02020602080505020303" pitchFamily="18" charset="0"/>
      <p:regular r:id="rId37"/>
    </p:embeddedFont>
    <p:embeddedFont>
      <p:font typeface="Dosis" pitchFamily="2" charset="0"/>
      <p:regular r:id="rId38"/>
      <p:bold r:id="rId39"/>
    </p:embeddedFont>
    <p:embeddedFont>
      <p:font typeface="Sniglet" panose="020B0604020202020204" charset="0"/>
      <p:regular r:id="rId40"/>
    </p:embeddedFont>
    <p:embeddedFont>
      <p:font typeface="Tahoma" panose="020B0604030504040204" pitchFamily="34" charset="0"/>
      <p:regular r:id="rId41"/>
      <p:bold r:id="rId42"/>
    </p:embeddedFont>
    <p:embeddedFont>
      <p:font typeface="VNI-Times"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F63"/>
    <a:srgbClr val="CD45A6"/>
    <a:srgbClr val="EB2789"/>
    <a:srgbClr val="997995"/>
    <a:srgbClr val="72CE44"/>
    <a:srgbClr val="F7A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05E0FE-D782-4A1A-986F-B7B9CD512967}">
  <a:tblStyle styleId="{BE05E0FE-D782-4A1A-986F-B7B9CD51296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12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9DDCE-15B9-4C61-A5AA-92CA6D431F6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D4BFE77-31FB-44D4-9306-BC9C799BB969}">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 </a:t>
          </a:r>
          <a:r>
            <a:rPr lang="en-US" dirty="0" err="1">
              <a:solidFill>
                <a:srgbClr val="002060"/>
              </a:solidFill>
            </a:rPr>
            <a:t>Vật</a:t>
          </a:r>
          <a:r>
            <a:rPr lang="en-US" dirty="0">
              <a:solidFill>
                <a:srgbClr val="002060"/>
              </a:solidFill>
            </a:rPr>
            <a:t> </a:t>
          </a:r>
          <a:r>
            <a:rPr lang="en-US" dirty="0" err="1">
              <a:solidFill>
                <a:srgbClr val="002060"/>
              </a:solidFill>
            </a:rPr>
            <a:t>đang</a:t>
          </a:r>
          <a:r>
            <a:rPr lang="en-US" dirty="0">
              <a:solidFill>
                <a:srgbClr val="002060"/>
              </a:solidFill>
            </a:rPr>
            <a:t> </a:t>
          </a:r>
          <a:r>
            <a:rPr lang="en-US" dirty="0" err="1">
              <a:solidFill>
                <a:srgbClr val="002060"/>
              </a:solidFill>
            </a:rPr>
            <a:t>đứng</a:t>
          </a:r>
          <a:r>
            <a:rPr lang="en-US" dirty="0">
              <a:solidFill>
                <a:srgbClr val="002060"/>
              </a:solidFill>
            </a:rPr>
            <a:t> </a:t>
          </a:r>
          <a:r>
            <a:rPr lang="en-US" dirty="0" err="1">
              <a:solidFill>
                <a:srgbClr val="002060"/>
              </a:solidFill>
            </a:rPr>
            <a:t>yên</a:t>
          </a:r>
          <a:r>
            <a:rPr lang="en-US" dirty="0">
              <a:solidFill>
                <a:srgbClr val="002060"/>
              </a:solidFill>
            </a:rPr>
            <a:t>, </a:t>
          </a:r>
          <a:r>
            <a:rPr lang="en-US" dirty="0" err="1">
              <a:solidFill>
                <a:srgbClr val="002060"/>
              </a:solidFill>
            </a:rPr>
            <a:t>bắt</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chuyển</a:t>
          </a:r>
          <a:r>
            <a:rPr lang="en-US" dirty="0">
              <a:solidFill>
                <a:srgbClr val="002060"/>
              </a:solidFill>
            </a:rPr>
            <a:t> </a:t>
          </a:r>
          <a:r>
            <a:rPr lang="en-US" dirty="0" err="1">
              <a:solidFill>
                <a:srgbClr val="002060"/>
              </a:solidFill>
            </a:rPr>
            <a:t>động</a:t>
          </a:r>
          <a:endParaRPr lang="en-US" dirty="0">
            <a:solidFill>
              <a:srgbClr val="002060"/>
            </a:solidFill>
          </a:endParaRPr>
        </a:p>
      </dgm:t>
    </dgm:pt>
    <dgm:pt modelId="{DDF90A63-D106-4D00-97A7-240E0F0B85E9}" type="parTrans" cxnId="{371C6C4C-3612-418A-AFBE-BAC63C574C9C}">
      <dgm:prSet/>
      <dgm:spPr/>
      <dgm:t>
        <a:bodyPr/>
        <a:lstStyle/>
        <a:p>
          <a:endParaRPr lang="en-US"/>
        </a:p>
      </dgm:t>
    </dgm:pt>
    <dgm:pt modelId="{77DFF9FD-D3EA-4929-9845-7A71FC39C503}" type="sibTrans" cxnId="{371C6C4C-3612-418A-AFBE-BAC63C574C9C}">
      <dgm:prSet/>
      <dgm:spPr/>
      <dgm:t>
        <a:bodyPr/>
        <a:lstStyle/>
        <a:p>
          <a:endParaRPr lang="en-US"/>
        </a:p>
      </dgm:t>
    </dgm:pt>
    <dgm:pt modelId="{47BCDAD6-83CA-430E-8F08-60A91AA5DC01}">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err="1">
              <a:solidFill>
                <a:srgbClr val="002060"/>
              </a:solidFill>
            </a:rPr>
            <a:t>Vật</a:t>
          </a:r>
          <a:r>
            <a:rPr lang="en-US" dirty="0">
              <a:solidFill>
                <a:srgbClr val="002060"/>
              </a:solidFill>
            </a:rPr>
            <a:t> </a:t>
          </a:r>
          <a:r>
            <a:rPr lang="en-US" dirty="0" err="1">
              <a:solidFill>
                <a:srgbClr val="002060"/>
              </a:solidFill>
            </a:rPr>
            <a:t>chuyển</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nhanh</a:t>
          </a:r>
          <a:r>
            <a:rPr lang="en-US" dirty="0">
              <a:solidFill>
                <a:srgbClr val="002060"/>
              </a:solidFill>
            </a:rPr>
            <a:t> </a:t>
          </a:r>
          <a:r>
            <a:rPr lang="en-US" dirty="0" err="1">
              <a:solidFill>
                <a:srgbClr val="002060"/>
              </a:solidFill>
            </a:rPr>
            <a:t>lên</a:t>
          </a:r>
          <a:endParaRPr lang="en-US" dirty="0">
            <a:solidFill>
              <a:srgbClr val="002060"/>
            </a:solidFill>
          </a:endParaRPr>
        </a:p>
      </dgm:t>
    </dgm:pt>
    <dgm:pt modelId="{E63FF8D1-511D-4420-8C74-A32492CA11BE}" type="parTrans" cxnId="{9A5D8E07-FC8B-4378-B877-751D31EB334C}">
      <dgm:prSet/>
      <dgm:spPr/>
      <dgm:t>
        <a:bodyPr/>
        <a:lstStyle/>
        <a:p>
          <a:endParaRPr lang="en-US"/>
        </a:p>
      </dgm:t>
    </dgm:pt>
    <dgm:pt modelId="{056DD623-D045-47CC-A56E-B80F01F01ACA}" type="sibTrans" cxnId="{9A5D8E07-FC8B-4378-B877-751D31EB334C}">
      <dgm:prSet/>
      <dgm:spPr/>
      <dgm:t>
        <a:bodyPr/>
        <a:lstStyle/>
        <a:p>
          <a:endParaRPr lang="en-US"/>
        </a:p>
      </dgm:t>
    </dgm:pt>
    <dgm:pt modelId="{35F750D9-1314-45D0-A28B-EAE1ECD83CC6}">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 </a:t>
          </a:r>
          <a:r>
            <a:rPr lang="en-US" dirty="0" err="1">
              <a:solidFill>
                <a:srgbClr val="002060"/>
              </a:solidFill>
            </a:rPr>
            <a:t>Vật</a:t>
          </a:r>
          <a:r>
            <a:rPr lang="en-US" dirty="0">
              <a:solidFill>
                <a:srgbClr val="002060"/>
              </a:solidFill>
            </a:rPr>
            <a:t> </a:t>
          </a:r>
          <a:r>
            <a:rPr lang="en-US" dirty="0" err="1">
              <a:solidFill>
                <a:srgbClr val="002060"/>
              </a:solidFill>
            </a:rPr>
            <a:t>đang</a:t>
          </a:r>
          <a:r>
            <a:rPr lang="en-US" dirty="0">
              <a:solidFill>
                <a:srgbClr val="002060"/>
              </a:solidFill>
            </a:rPr>
            <a:t> </a:t>
          </a:r>
          <a:r>
            <a:rPr lang="en-US" dirty="0" err="1">
              <a:solidFill>
                <a:srgbClr val="002060"/>
              </a:solidFill>
            </a:rPr>
            <a:t>chuyển</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bị</a:t>
          </a:r>
          <a:r>
            <a:rPr lang="en-US" dirty="0">
              <a:solidFill>
                <a:srgbClr val="002060"/>
              </a:solidFill>
            </a:rPr>
            <a:t> </a:t>
          </a:r>
          <a:r>
            <a:rPr lang="en-US" dirty="0" err="1">
              <a:solidFill>
                <a:srgbClr val="002060"/>
              </a:solidFill>
            </a:rPr>
            <a:t>dừng</a:t>
          </a:r>
          <a:r>
            <a:rPr lang="en-US" dirty="0">
              <a:solidFill>
                <a:srgbClr val="002060"/>
              </a:solidFill>
            </a:rPr>
            <a:t> </a:t>
          </a:r>
          <a:r>
            <a:rPr lang="en-US" dirty="0" err="1">
              <a:solidFill>
                <a:srgbClr val="002060"/>
              </a:solidFill>
            </a:rPr>
            <a:t>lại</a:t>
          </a:r>
          <a:endParaRPr lang="en-US" dirty="0">
            <a:solidFill>
              <a:srgbClr val="002060"/>
            </a:solidFill>
          </a:endParaRPr>
        </a:p>
      </dgm:t>
    </dgm:pt>
    <dgm:pt modelId="{24665F25-6449-435C-A680-ABE94AB63F72}" type="sibTrans" cxnId="{62776531-1768-4593-96B2-FBF3964F17FE}">
      <dgm:prSet/>
      <dgm:spPr/>
      <dgm:t>
        <a:bodyPr/>
        <a:lstStyle/>
        <a:p>
          <a:endParaRPr lang="en-US"/>
        </a:p>
      </dgm:t>
    </dgm:pt>
    <dgm:pt modelId="{88F41307-A3A9-4164-857E-E980C25B2A72}" type="parTrans" cxnId="{62776531-1768-4593-96B2-FBF3964F17FE}">
      <dgm:prSet/>
      <dgm:spPr/>
      <dgm:t>
        <a:bodyPr/>
        <a:lstStyle/>
        <a:p>
          <a:endParaRPr lang="en-US"/>
        </a:p>
      </dgm:t>
    </dgm:pt>
    <dgm:pt modelId="{0FCA8AD9-3FBD-43C6-A1C6-5F99B13C900D}">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err="1">
              <a:solidFill>
                <a:srgbClr val="002060"/>
              </a:solidFill>
            </a:rPr>
            <a:t>Vật</a:t>
          </a:r>
          <a:r>
            <a:rPr lang="en-US" dirty="0">
              <a:solidFill>
                <a:srgbClr val="002060"/>
              </a:solidFill>
            </a:rPr>
            <a:t> </a:t>
          </a:r>
          <a:r>
            <a:rPr lang="en-US" dirty="0" err="1">
              <a:solidFill>
                <a:srgbClr val="002060"/>
              </a:solidFill>
            </a:rPr>
            <a:t>chuyển</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chậm</a:t>
          </a:r>
          <a:r>
            <a:rPr lang="en-US" dirty="0">
              <a:solidFill>
                <a:srgbClr val="002060"/>
              </a:solidFill>
            </a:rPr>
            <a:t> </a:t>
          </a:r>
          <a:r>
            <a:rPr lang="en-US" dirty="0" err="1">
              <a:solidFill>
                <a:srgbClr val="002060"/>
              </a:solidFill>
            </a:rPr>
            <a:t>lại</a:t>
          </a:r>
          <a:endParaRPr lang="en-US" dirty="0">
            <a:solidFill>
              <a:srgbClr val="002060"/>
            </a:solidFill>
          </a:endParaRPr>
        </a:p>
      </dgm:t>
    </dgm:pt>
    <dgm:pt modelId="{AE613FCF-260F-46CE-8DDC-5AE733B9BA33}" type="parTrans" cxnId="{2B1F10FF-912B-4852-A254-7A5390999BEE}">
      <dgm:prSet/>
      <dgm:spPr/>
      <dgm:t>
        <a:bodyPr/>
        <a:lstStyle/>
        <a:p>
          <a:endParaRPr lang="en-US"/>
        </a:p>
      </dgm:t>
    </dgm:pt>
    <dgm:pt modelId="{8DAE56FB-E741-4AED-91F9-AB1008D7FCB7}" type="sibTrans" cxnId="{2B1F10FF-912B-4852-A254-7A5390999BEE}">
      <dgm:prSet/>
      <dgm:spPr/>
      <dgm:t>
        <a:bodyPr/>
        <a:lstStyle/>
        <a:p>
          <a:endParaRPr lang="en-US"/>
        </a:p>
      </dgm:t>
    </dgm:pt>
    <dgm:pt modelId="{34733A46-5B21-4B1D-87B2-75215F5751C1}">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err="1">
              <a:solidFill>
                <a:srgbClr val="002060"/>
              </a:solidFill>
            </a:rPr>
            <a:t>Vật</a:t>
          </a:r>
          <a:r>
            <a:rPr lang="en-US" dirty="0">
              <a:solidFill>
                <a:srgbClr val="002060"/>
              </a:solidFill>
            </a:rPr>
            <a:t> </a:t>
          </a:r>
          <a:r>
            <a:rPr lang="en-US" dirty="0" err="1">
              <a:solidFill>
                <a:srgbClr val="002060"/>
              </a:solidFill>
            </a:rPr>
            <a:t>đang</a:t>
          </a:r>
          <a:r>
            <a:rPr lang="en-US" dirty="0">
              <a:solidFill>
                <a:srgbClr val="002060"/>
              </a:solidFill>
            </a:rPr>
            <a:t> </a:t>
          </a:r>
          <a:r>
            <a:rPr lang="en-US" dirty="0" err="1">
              <a:solidFill>
                <a:srgbClr val="002060"/>
              </a:solidFill>
            </a:rPr>
            <a:t>chuyển</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theo</a:t>
          </a:r>
          <a:r>
            <a:rPr lang="en-US" dirty="0">
              <a:solidFill>
                <a:srgbClr val="002060"/>
              </a:solidFill>
            </a:rPr>
            <a:t> </a:t>
          </a:r>
          <a:r>
            <a:rPr lang="en-US" dirty="0" err="1">
              <a:solidFill>
                <a:srgbClr val="002060"/>
              </a:solidFill>
            </a:rPr>
            <a:t>hướng</a:t>
          </a:r>
          <a:r>
            <a:rPr lang="en-US" dirty="0">
              <a:solidFill>
                <a:srgbClr val="002060"/>
              </a:solidFill>
            </a:rPr>
            <a:t> </a:t>
          </a:r>
          <a:r>
            <a:rPr lang="en-US" dirty="0" err="1">
              <a:solidFill>
                <a:srgbClr val="002060"/>
              </a:solidFill>
            </a:rPr>
            <a:t>này</a:t>
          </a:r>
          <a:r>
            <a:rPr lang="en-US" dirty="0">
              <a:solidFill>
                <a:srgbClr val="002060"/>
              </a:solidFill>
            </a:rPr>
            <a:t> </a:t>
          </a:r>
          <a:r>
            <a:rPr lang="en-US" dirty="0" err="1">
              <a:solidFill>
                <a:srgbClr val="002060"/>
              </a:solidFill>
            </a:rPr>
            <a:t>bỗng</a:t>
          </a:r>
          <a:r>
            <a:rPr lang="en-US" dirty="0">
              <a:solidFill>
                <a:srgbClr val="002060"/>
              </a:solidFill>
            </a:rPr>
            <a:t> </a:t>
          </a:r>
          <a:r>
            <a:rPr lang="en-US" dirty="0" err="1">
              <a:solidFill>
                <a:srgbClr val="002060"/>
              </a:solidFill>
            </a:rPr>
            <a:t>chuyển</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theo</a:t>
          </a:r>
          <a:r>
            <a:rPr lang="en-US" dirty="0">
              <a:solidFill>
                <a:srgbClr val="002060"/>
              </a:solidFill>
            </a:rPr>
            <a:t> </a:t>
          </a:r>
          <a:r>
            <a:rPr lang="en-US" dirty="0" err="1">
              <a:solidFill>
                <a:srgbClr val="002060"/>
              </a:solidFill>
            </a:rPr>
            <a:t>hướng</a:t>
          </a:r>
          <a:r>
            <a:rPr lang="en-US" dirty="0">
              <a:solidFill>
                <a:srgbClr val="002060"/>
              </a:solidFill>
            </a:rPr>
            <a:t> </a:t>
          </a:r>
          <a:r>
            <a:rPr lang="en-US" dirty="0" err="1">
              <a:solidFill>
                <a:srgbClr val="002060"/>
              </a:solidFill>
            </a:rPr>
            <a:t>khác</a:t>
          </a:r>
          <a:endParaRPr lang="en-US" dirty="0">
            <a:solidFill>
              <a:srgbClr val="002060"/>
            </a:solidFill>
          </a:endParaRPr>
        </a:p>
      </dgm:t>
    </dgm:pt>
    <dgm:pt modelId="{1B601EED-0351-49F6-B248-245D77952AF1}" type="parTrans" cxnId="{36D6866E-29CD-4DFC-8BCC-96EF0AB0A28D}">
      <dgm:prSet/>
      <dgm:spPr/>
      <dgm:t>
        <a:bodyPr/>
        <a:lstStyle/>
        <a:p>
          <a:endParaRPr lang="en-US"/>
        </a:p>
      </dgm:t>
    </dgm:pt>
    <dgm:pt modelId="{F745A044-ABD3-47B8-B910-27105B28D427}" type="sibTrans" cxnId="{36D6866E-29CD-4DFC-8BCC-96EF0AB0A28D}">
      <dgm:prSet/>
      <dgm:spPr/>
      <dgm:t>
        <a:bodyPr/>
        <a:lstStyle/>
        <a:p>
          <a:endParaRPr lang="en-US"/>
        </a:p>
      </dgm:t>
    </dgm:pt>
    <dgm:pt modelId="{AD2EAF3B-4F0E-4ADD-B174-213DDCD82DD8}" type="pres">
      <dgm:prSet presAssocID="{C329DDCE-15B9-4C61-A5AA-92CA6D431F6C}" presName="Name0" presStyleCnt="0">
        <dgm:presLayoutVars>
          <dgm:chMax val="7"/>
          <dgm:chPref val="7"/>
          <dgm:dir/>
        </dgm:presLayoutVars>
      </dgm:prSet>
      <dgm:spPr/>
    </dgm:pt>
    <dgm:pt modelId="{BF1D30B6-4229-486A-BD46-2687199EF6CE}" type="pres">
      <dgm:prSet presAssocID="{C329DDCE-15B9-4C61-A5AA-92CA6D431F6C}" presName="Name1" presStyleCnt="0"/>
      <dgm:spPr/>
    </dgm:pt>
    <dgm:pt modelId="{C0AB29EB-36E3-491C-A84A-9C99D8147425}" type="pres">
      <dgm:prSet presAssocID="{C329DDCE-15B9-4C61-A5AA-92CA6D431F6C}" presName="cycle" presStyleCnt="0"/>
      <dgm:spPr/>
    </dgm:pt>
    <dgm:pt modelId="{04B9AF10-3583-4BA9-9A00-B125CB46EB51}" type="pres">
      <dgm:prSet presAssocID="{C329DDCE-15B9-4C61-A5AA-92CA6D431F6C}" presName="srcNode" presStyleLbl="node1" presStyleIdx="0" presStyleCnt="5"/>
      <dgm:spPr/>
    </dgm:pt>
    <dgm:pt modelId="{E94504BD-A224-4247-9E2C-A01DE1F544FD}" type="pres">
      <dgm:prSet presAssocID="{C329DDCE-15B9-4C61-A5AA-92CA6D431F6C}" presName="conn" presStyleLbl="parChTrans1D2" presStyleIdx="0" presStyleCnt="1"/>
      <dgm:spPr/>
    </dgm:pt>
    <dgm:pt modelId="{32DD2120-7A76-4A64-B751-8409B9312350}" type="pres">
      <dgm:prSet presAssocID="{C329DDCE-15B9-4C61-A5AA-92CA6D431F6C}" presName="extraNode" presStyleLbl="node1" presStyleIdx="0" presStyleCnt="5"/>
      <dgm:spPr/>
    </dgm:pt>
    <dgm:pt modelId="{8CC2E4DD-A613-4B16-933B-A6F1E9BE4B4B}" type="pres">
      <dgm:prSet presAssocID="{C329DDCE-15B9-4C61-A5AA-92CA6D431F6C}" presName="dstNode" presStyleLbl="node1" presStyleIdx="0" presStyleCnt="5"/>
      <dgm:spPr/>
    </dgm:pt>
    <dgm:pt modelId="{0AF182BF-841C-41B7-BC00-F6C77209D9D1}" type="pres">
      <dgm:prSet presAssocID="{8D4BFE77-31FB-44D4-9306-BC9C799BB969}" presName="text_1" presStyleLbl="node1" presStyleIdx="0" presStyleCnt="5" custScaleY="79991" custLinFactNeighborX="-531" custLinFactNeighborY="-24474">
        <dgm:presLayoutVars>
          <dgm:bulletEnabled val="1"/>
        </dgm:presLayoutVars>
      </dgm:prSet>
      <dgm:spPr/>
    </dgm:pt>
    <dgm:pt modelId="{4AEDACFA-0468-4679-9C52-AA1A6A9DBE6F}" type="pres">
      <dgm:prSet presAssocID="{8D4BFE77-31FB-44D4-9306-BC9C799BB969}" presName="accent_1" presStyleCnt="0"/>
      <dgm:spPr/>
    </dgm:pt>
    <dgm:pt modelId="{4D97BCBC-70A9-41B6-A85D-B1B39BAE3204}" type="pres">
      <dgm:prSet presAssocID="{8D4BFE77-31FB-44D4-9306-BC9C799BB969}" presName="accentRepeatNode" presStyleLbl="solidFgAcc1" presStyleIdx="0" presStyleCnt="5" custScaleX="82519" custScaleY="67432" custLinFactNeighborX="-17824" custLinFactNeighborY="-17721"/>
      <dgm:spPr/>
    </dgm:pt>
    <dgm:pt modelId="{41730F5F-6C24-48E2-84FE-FFC7313459E0}" type="pres">
      <dgm:prSet presAssocID="{35F750D9-1314-45D0-A28B-EAE1ECD83CC6}" presName="text_2" presStyleLbl="node1" presStyleIdx="1" presStyleCnt="5" custScaleX="103758" custScaleY="85877" custLinFactNeighborX="-2689" custLinFactNeighborY="-43448">
        <dgm:presLayoutVars>
          <dgm:bulletEnabled val="1"/>
        </dgm:presLayoutVars>
      </dgm:prSet>
      <dgm:spPr/>
    </dgm:pt>
    <dgm:pt modelId="{B4EDC6B8-F44C-45A2-881B-CA3175BD4A47}" type="pres">
      <dgm:prSet presAssocID="{35F750D9-1314-45D0-A28B-EAE1ECD83CC6}" presName="accent_2" presStyleCnt="0"/>
      <dgm:spPr/>
    </dgm:pt>
    <dgm:pt modelId="{4A1F35A6-4F30-4ACA-B193-5F4B78412AE8}" type="pres">
      <dgm:prSet presAssocID="{35F750D9-1314-45D0-A28B-EAE1ECD83CC6}" presName="accentRepeatNode" presStyleLbl="solidFgAcc1" presStyleIdx="1" presStyleCnt="5" custScaleX="81369" custScaleY="69301" custLinFactNeighborX="-14594" custLinFactNeighborY="-33328"/>
      <dgm:spPr/>
    </dgm:pt>
    <dgm:pt modelId="{2934304A-2463-4768-899D-9C69E4A77ADB}" type="pres">
      <dgm:prSet presAssocID="{47BCDAD6-83CA-430E-8F08-60A91AA5DC01}" presName="text_3" presStyleLbl="node1" presStyleIdx="2" presStyleCnt="5" custScaleY="93346" custLinFactNeighborX="-429" custLinFactNeighborY="-47480">
        <dgm:presLayoutVars>
          <dgm:bulletEnabled val="1"/>
        </dgm:presLayoutVars>
      </dgm:prSet>
      <dgm:spPr/>
    </dgm:pt>
    <dgm:pt modelId="{5086722C-2285-4E66-BF4A-982A1E388FEB}" type="pres">
      <dgm:prSet presAssocID="{47BCDAD6-83CA-430E-8F08-60A91AA5DC01}" presName="accent_3" presStyleCnt="0"/>
      <dgm:spPr/>
    </dgm:pt>
    <dgm:pt modelId="{3F9A9C56-4311-4762-9486-4DB22BD54CBF}" type="pres">
      <dgm:prSet presAssocID="{47BCDAD6-83CA-430E-8F08-60A91AA5DC01}" presName="accentRepeatNode" presStyleLbl="solidFgAcc1" presStyleIdx="2" presStyleCnt="5" custScaleX="77460" custScaleY="79773" custLinFactNeighborX="-759" custLinFactNeighborY="-38619"/>
      <dgm:spPr/>
    </dgm:pt>
    <dgm:pt modelId="{6DDD70FB-B71E-4816-A65C-BA6190ADC15D}" type="pres">
      <dgm:prSet presAssocID="{0FCA8AD9-3FBD-43C6-A1C6-5F99B13C900D}" presName="text_4" presStyleLbl="node1" presStyleIdx="3" presStyleCnt="5" custScaleY="95694" custLinFactNeighborX="-173" custLinFactNeighborY="-47835">
        <dgm:presLayoutVars>
          <dgm:bulletEnabled val="1"/>
        </dgm:presLayoutVars>
      </dgm:prSet>
      <dgm:spPr/>
    </dgm:pt>
    <dgm:pt modelId="{BEF5F384-32B2-4270-99A5-5270F6242969}" type="pres">
      <dgm:prSet presAssocID="{0FCA8AD9-3FBD-43C6-A1C6-5F99B13C900D}" presName="accent_4" presStyleCnt="0"/>
      <dgm:spPr/>
    </dgm:pt>
    <dgm:pt modelId="{13C7A854-C1CF-457B-A58D-6EBEF313BBD5}" type="pres">
      <dgm:prSet presAssocID="{0FCA8AD9-3FBD-43C6-A1C6-5F99B13C900D}" presName="accentRepeatNode" presStyleLbl="solidFgAcc1" presStyleIdx="3" presStyleCnt="5" custScaleX="77383" custScaleY="80138" custLinFactNeighborX="12390" custLinFactNeighborY="-39417"/>
      <dgm:spPr/>
    </dgm:pt>
    <dgm:pt modelId="{16F20228-7C43-4500-8BE6-AFE3140925E0}" type="pres">
      <dgm:prSet presAssocID="{34733A46-5B21-4B1D-87B2-75215F5751C1}" presName="text_5" presStyleLbl="node1" presStyleIdx="4" presStyleCnt="5" custScaleY="175898" custLinFactNeighborX="816" custLinFactNeighborY="-19360">
        <dgm:presLayoutVars>
          <dgm:bulletEnabled val="1"/>
        </dgm:presLayoutVars>
      </dgm:prSet>
      <dgm:spPr/>
    </dgm:pt>
    <dgm:pt modelId="{93018DC4-8031-4F28-AD73-451C6D0328EB}" type="pres">
      <dgm:prSet presAssocID="{34733A46-5B21-4B1D-87B2-75215F5751C1}" presName="accent_5" presStyleCnt="0"/>
      <dgm:spPr/>
    </dgm:pt>
    <dgm:pt modelId="{59C6C0CB-9133-41C6-9B22-4CFCBB9AE9B1}" type="pres">
      <dgm:prSet presAssocID="{34733A46-5B21-4B1D-87B2-75215F5751C1}" presName="accentRepeatNode" presStyleLbl="solidFgAcc1" presStyleIdx="4" presStyleCnt="5" custScaleX="89832" custScaleY="79494" custLinFactNeighborX="8814" custLinFactNeighborY="-11752"/>
      <dgm:spPr/>
    </dgm:pt>
  </dgm:ptLst>
  <dgm:cxnLst>
    <dgm:cxn modelId="{58FB1B02-698F-46DB-B5FA-987AAF6DA04C}" type="presOf" srcId="{47BCDAD6-83CA-430E-8F08-60A91AA5DC01}" destId="{2934304A-2463-4768-899D-9C69E4A77ADB}" srcOrd="0" destOrd="0" presId="urn:microsoft.com/office/officeart/2008/layout/VerticalCurvedList"/>
    <dgm:cxn modelId="{9A5D8E07-FC8B-4378-B877-751D31EB334C}" srcId="{C329DDCE-15B9-4C61-A5AA-92CA6D431F6C}" destId="{47BCDAD6-83CA-430E-8F08-60A91AA5DC01}" srcOrd="2" destOrd="0" parTransId="{E63FF8D1-511D-4420-8C74-A32492CA11BE}" sibTransId="{056DD623-D045-47CC-A56E-B80F01F01ACA}"/>
    <dgm:cxn modelId="{62776531-1768-4593-96B2-FBF3964F17FE}" srcId="{C329DDCE-15B9-4C61-A5AA-92CA6D431F6C}" destId="{35F750D9-1314-45D0-A28B-EAE1ECD83CC6}" srcOrd="1" destOrd="0" parTransId="{88F41307-A3A9-4164-857E-E980C25B2A72}" sibTransId="{24665F25-6449-435C-A680-ABE94AB63F72}"/>
    <dgm:cxn modelId="{1B93E966-CFDB-425A-9D4F-633AB6AD9218}" type="presOf" srcId="{35F750D9-1314-45D0-A28B-EAE1ECD83CC6}" destId="{41730F5F-6C24-48E2-84FE-FFC7313459E0}" srcOrd="0" destOrd="0" presId="urn:microsoft.com/office/officeart/2008/layout/VerticalCurvedList"/>
    <dgm:cxn modelId="{371C6C4C-3612-418A-AFBE-BAC63C574C9C}" srcId="{C329DDCE-15B9-4C61-A5AA-92CA6D431F6C}" destId="{8D4BFE77-31FB-44D4-9306-BC9C799BB969}" srcOrd="0" destOrd="0" parTransId="{DDF90A63-D106-4D00-97A7-240E0F0B85E9}" sibTransId="{77DFF9FD-D3EA-4929-9845-7A71FC39C503}"/>
    <dgm:cxn modelId="{36D6866E-29CD-4DFC-8BCC-96EF0AB0A28D}" srcId="{C329DDCE-15B9-4C61-A5AA-92CA6D431F6C}" destId="{34733A46-5B21-4B1D-87B2-75215F5751C1}" srcOrd="4" destOrd="0" parTransId="{1B601EED-0351-49F6-B248-245D77952AF1}" sibTransId="{F745A044-ABD3-47B8-B910-27105B28D427}"/>
    <dgm:cxn modelId="{ABDF9577-C07A-4414-B402-87E47E58A19C}" type="presOf" srcId="{34733A46-5B21-4B1D-87B2-75215F5751C1}" destId="{16F20228-7C43-4500-8BE6-AFE3140925E0}" srcOrd="0" destOrd="0" presId="urn:microsoft.com/office/officeart/2008/layout/VerticalCurvedList"/>
    <dgm:cxn modelId="{EC6D4DD7-DA5A-4A62-BF4A-D697204F953C}" type="presOf" srcId="{C329DDCE-15B9-4C61-A5AA-92CA6D431F6C}" destId="{AD2EAF3B-4F0E-4ADD-B174-213DDCD82DD8}" srcOrd="0" destOrd="0" presId="urn:microsoft.com/office/officeart/2008/layout/VerticalCurvedList"/>
    <dgm:cxn modelId="{19748CDF-8540-4042-8DEE-D7EDBEF30357}" type="presOf" srcId="{8D4BFE77-31FB-44D4-9306-BC9C799BB969}" destId="{0AF182BF-841C-41B7-BC00-F6C77209D9D1}" srcOrd="0" destOrd="0" presId="urn:microsoft.com/office/officeart/2008/layout/VerticalCurvedList"/>
    <dgm:cxn modelId="{EA49BCE7-3F27-47CE-992F-AECE04FC59B5}" type="presOf" srcId="{0FCA8AD9-3FBD-43C6-A1C6-5F99B13C900D}" destId="{6DDD70FB-B71E-4816-A65C-BA6190ADC15D}" srcOrd="0" destOrd="0" presId="urn:microsoft.com/office/officeart/2008/layout/VerticalCurvedList"/>
    <dgm:cxn modelId="{698209F6-1473-426E-BECB-13FA26BB881F}" type="presOf" srcId="{77DFF9FD-D3EA-4929-9845-7A71FC39C503}" destId="{E94504BD-A224-4247-9E2C-A01DE1F544FD}" srcOrd="0" destOrd="0" presId="urn:microsoft.com/office/officeart/2008/layout/VerticalCurvedList"/>
    <dgm:cxn modelId="{2B1F10FF-912B-4852-A254-7A5390999BEE}" srcId="{C329DDCE-15B9-4C61-A5AA-92CA6D431F6C}" destId="{0FCA8AD9-3FBD-43C6-A1C6-5F99B13C900D}" srcOrd="3" destOrd="0" parTransId="{AE613FCF-260F-46CE-8DDC-5AE733B9BA33}" sibTransId="{8DAE56FB-E741-4AED-91F9-AB1008D7FCB7}"/>
    <dgm:cxn modelId="{7E97A8BC-AC85-45C0-BAAF-5A97AE217DA4}" type="presParOf" srcId="{AD2EAF3B-4F0E-4ADD-B174-213DDCD82DD8}" destId="{BF1D30B6-4229-486A-BD46-2687199EF6CE}" srcOrd="0" destOrd="0" presId="urn:microsoft.com/office/officeart/2008/layout/VerticalCurvedList"/>
    <dgm:cxn modelId="{B6791CD3-895D-482E-A4CE-F07C7CB5FD4A}" type="presParOf" srcId="{BF1D30B6-4229-486A-BD46-2687199EF6CE}" destId="{C0AB29EB-36E3-491C-A84A-9C99D8147425}" srcOrd="0" destOrd="0" presId="urn:microsoft.com/office/officeart/2008/layout/VerticalCurvedList"/>
    <dgm:cxn modelId="{762AC336-D54B-4F9B-ABE1-D564E1D2E934}" type="presParOf" srcId="{C0AB29EB-36E3-491C-A84A-9C99D8147425}" destId="{04B9AF10-3583-4BA9-9A00-B125CB46EB51}" srcOrd="0" destOrd="0" presId="urn:microsoft.com/office/officeart/2008/layout/VerticalCurvedList"/>
    <dgm:cxn modelId="{C42338D2-0860-4CE8-9DD0-77DD9C7EDF10}" type="presParOf" srcId="{C0AB29EB-36E3-491C-A84A-9C99D8147425}" destId="{E94504BD-A224-4247-9E2C-A01DE1F544FD}" srcOrd="1" destOrd="0" presId="urn:microsoft.com/office/officeart/2008/layout/VerticalCurvedList"/>
    <dgm:cxn modelId="{138FB04C-6821-40E7-85D2-565111507CA8}" type="presParOf" srcId="{C0AB29EB-36E3-491C-A84A-9C99D8147425}" destId="{32DD2120-7A76-4A64-B751-8409B9312350}" srcOrd="2" destOrd="0" presId="urn:microsoft.com/office/officeart/2008/layout/VerticalCurvedList"/>
    <dgm:cxn modelId="{CCDA8C26-B3DE-4437-800F-71CEA4C85B03}" type="presParOf" srcId="{C0AB29EB-36E3-491C-A84A-9C99D8147425}" destId="{8CC2E4DD-A613-4B16-933B-A6F1E9BE4B4B}" srcOrd="3" destOrd="0" presId="urn:microsoft.com/office/officeart/2008/layout/VerticalCurvedList"/>
    <dgm:cxn modelId="{3E551222-90AA-4701-BD14-4CC3B3C0A01E}" type="presParOf" srcId="{BF1D30B6-4229-486A-BD46-2687199EF6CE}" destId="{0AF182BF-841C-41B7-BC00-F6C77209D9D1}" srcOrd="1" destOrd="0" presId="urn:microsoft.com/office/officeart/2008/layout/VerticalCurvedList"/>
    <dgm:cxn modelId="{4A1CCF13-00A2-4412-87E0-8CD10D55FEF5}" type="presParOf" srcId="{BF1D30B6-4229-486A-BD46-2687199EF6CE}" destId="{4AEDACFA-0468-4679-9C52-AA1A6A9DBE6F}" srcOrd="2" destOrd="0" presId="urn:microsoft.com/office/officeart/2008/layout/VerticalCurvedList"/>
    <dgm:cxn modelId="{151E8DF1-D35D-459C-96A2-EDB2BC3F9A07}" type="presParOf" srcId="{4AEDACFA-0468-4679-9C52-AA1A6A9DBE6F}" destId="{4D97BCBC-70A9-41B6-A85D-B1B39BAE3204}" srcOrd="0" destOrd="0" presId="urn:microsoft.com/office/officeart/2008/layout/VerticalCurvedList"/>
    <dgm:cxn modelId="{57975DF1-BD7A-4A0C-9B9B-BFB730C4DBD9}" type="presParOf" srcId="{BF1D30B6-4229-486A-BD46-2687199EF6CE}" destId="{41730F5F-6C24-48E2-84FE-FFC7313459E0}" srcOrd="3" destOrd="0" presId="urn:microsoft.com/office/officeart/2008/layout/VerticalCurvedList"/>
    <dgm:cxn modelId="{BE6A8343-F4C6-4A71-B91E-70D15F4612B7}" type="presParOf" srcId="{BF1D30B6-4229-486A-BD46-2687199EF6CE}" destId="{B4EDC6B8-F44C-45A2-881B-CA3175BD4A47}" srcOrd="4" destOrd="0" presId="urn:microsoft.com/office/officeart/2008/layout/VerticalCurvedList"/>
    <dgm:cxn modelId="{53F63931-5851-48C8-83C1-781A833F103A}" type="presParOf" srcId="{B4EDC6B8-F44C-45A2-881B-CA3175BD4A47}" destId="{4A1F35A6-4F30-4ACA-B193-5F4B78412AE8}" srcOrd="0" destOrd="0" presId="urn:microsoft.com/office/officeart/2008/layout/VerticalCurvedList"/>
    <dgm:cxn modelId="{BF5748D1-B126-4C75-87C4-2500422B28F0}" type="presParOf" srcId="{BF1D30B6-4229-486A-BD46-2687199EF6CE}" destId="{2934304A-2463-4768-899D-9C69E4A77ADB}" srcOrd="5" destOrd="0" presId="urn:microsoft.com/office/officeart/2008/layout/VerticalCurvedList"/>
    <dgm:cxn modelId="{674C9641-CF58-4AB4-894A-15060AF4AF28}" type="presParOf" srcId="{BF1D30B6-4229-486A-BD46-2687199EF6CE}" destId="{5086722C-2285-4E66-BF4A-982A1E388FEB}" srcOrd="6" destOrd="0" presId="urn:microsoft.com/office/officeart/2008/layout/VerticalCurvedList"/>
    <dgm:cxn modelId="{BB002272-E88A-4533-9E7E-D8F18710033C}" type="presParOf" srcId="{5086722C-2285-4E66-BF4A-982A1E388FEB}" destId="{3F9A9C56-4311-4762-9486-4DB22BD54CBF}" srcOrd="0" destOrd="0" presId="urn:microsoft.com/office/officeart/2008/layout/VerticalCurvedList"/>
    <dgm:cxn modelId="{F03A2124-7670-41FE-AB92-233110D2FE12}" type="presParOf" srcId="{BF1D30B6-4229-486A-BD46-2687199EF6CE}" destId="{6DDD70FB-B71E-4816-A65C-BA6190ADC15D}" srcOrd="7" destOrd="0" presId="urn:microsoft.com/office/officeart/2008/layout/VerticalCurvedList"/>
    <dgm:cxn modelId="{82C7F71B-F296-4A6D-B736-314971E705F6}" type="presParOf" srcId="{BF1D30B6-4229-486A-BD46-2687199EF6CE}" destId="{BEF5F384-32B2-4270-99A5-5270F6242969}" srcOrd="8" destOrd="0" presId="urn:microsoft.com/office/officeart/2008/layout/VerticalCurvedList"/>
    <dgm:cxn modelId="{11F9D6C3-08D9-42A9-8366-463241050054}" type="presParOf" srcId="{BEF5F384-32B2-4270-99A5-5270F6242969}" destId="{13C7A854-C1CF-457B-A58D-6EBEF313BBD5}" srcOrd="0" destOrd="0" presId="urn:microsoft.com/office/officeart/2008/layout/VerticalCurvedList"/>
    <dgm:cxn modelId="{336511DB-C1B9-41EA-A927-6E59E928A641}" type="presParOf" srcId="{BF1D30B6-4229-486A-BD46-2687199EF6CE}" destId="{16F20228-7C43-4500-8BE6-AFE3140925E0}" srcOrd="9" destOrd="0" presId="urn:microsoft.com/office/officeart/2008/layout/VerticalCurvedList"/>
    <dgm:cxn modelId="{7BE1DB2A-27B5-48EF-BC0D-872DCE93A53B}" type="presParOf" srcId="{BF1D30B6-4229-486A-BD46-2687199EF6CE}" destId="{93018DC4-8031-4F28-AD73-451C6D0328EB}" srcOrd="10" destOrd="0" presId="urn:microsoft.com/office/officeart/2008/layout/VerticalCurvedList"/>
    <dgm:cxn modelId="{F2DBE108-01C6-414D-9DA5-BF2377192380}" type="presParOf" srcId="{93018DC4-8031-4F28-AD73-451C6D0328EB}" destId="{59C6C0CB-9133-41C6-9B22-4CFCBB9AE9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504BD-A224-4247-9E2C-A01DE1F544FD}">
      <dsp:nvSpPr>
        <dsp:cNvPr id="0" name=""/>
        <dsp:cNvSpPr/>
      </dsp:nvSpPr>
      <dsp:spPr>
        <a:xfrm>
          <a:off x="-4644055" y="-715312"/>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182BF-841C-41B7-BC00-F6C77209D9D1}">
      <dsp:nvSpPr>
        <dsp:cNvPr id="0" name=""/>
        <dsp:cNvSpPr/>
      </dsp:nvSpPr>
      <dsp:spPr>
        <a:xfrm>
          <a:off x="304783" y="169485"/>
          <a:ext cx="5656275" cy="406484"/>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 </a:t>
          </a:r>
          <a:r>
            <a:rPr lang="en-US" sz="2000" kern="1200" dirty="0" err="1">
              <a:solidFill>
                <a:srgbClr val="002060"/>
              </a:solidFill>
            </a:rPr>
            <a:t>Vật</a:t>
          </a:r>
          <a:r>
            <a:rPr lang="en-US" sz="2000" kern="1200" dirty="0">
              <a:solidFill>
                <a:srgbClr val="002060"/>
              </a:solidFill>
            </a:rPr>
            <a:t> </a:t>
          </a:r>
          <a:r>
            <a:rPr lang="en-US" sz="2000" kern="1200" dirty="0" err="1">
              <a:solidFill>
                <a:srgbClr val="002060"/>
              </a:solidFill>
            </a:rPr>
            <a:t>đang</a:t>
          </a:r>
          <a:r>
            <a:rPr lang="en-US" sz="2000" kern="1200" dirty="0">
              <a:solidFill>
                <a:srgbClr val="002060"/>
              </a:solidFill>
            </a:rPr>
            <a:t> </a:t>
          </a:r>
          <a:r>
            <a:rPr lang="en-US" sz="2000" kern="1200" dirty="0" err="1">
              <a:solidFill>
                <a:srgbClr val="002060"/>
              </a:solidFill>
            </a:rPr>
            <a:t>đứng</a:t>
          </a:r>
          <a:r>
            <a:rPr lang="en-US" sz="2000" kern="1200" dirty="0">
              <a:solidFill>
                <a:srgbClr val="002060"/>
              </a:solidFill>
            </a:rPr>
            <a:t> </a:t>
          </a:r>
          <a:r>
            <a:rPr lang="en-US" sz="2000" kern="1200" dirty="0" err="1">
              <a:solidFill>
                <a:srgbClr val="002060"/>
              </a:solidFill>
            </a:rPr>
            <a:t>yên</a:t>
          </a:r>
          <a:r>
            <a:rPr lang="en-US" sz="2000" kern="1200" dirty="0">
              <a:solidFill>
                <a:srgbClr val="002060"/>
              </a:solidFill>
            </a:rPr>
            <a:t>, </a:t>
          </a:r>
          <a:r>
            <a:rPr lang="en-US" sz="2000" kern="1200" dirty="0" err="1">
              <a:solidFill>
                <a:srgbClr val="002060"/>
              </a:solidFill>
            </a:rPr>
            <a:t>bắt</a:t>
          </a:r>
          <a:r>
            <a:rPr lang="en-US" sz="2000" kern="1200" dirty="0">
              <a:solidFill>
                <a:srgbClr val="002060"/>
              </a:solidFill>
            </a:rPr>
            <a:t> </a:t>
          </a:r>
          <a:r>
            <a:rPr lang="en-US" sz="2000" kern="1200" dirty="0" err="1">
              <a:solidFill>
                <a:srgbClr val="002060"/>
              </a:solidFill>
            </a:rPr>
            <a:t>đầu</a:t>
          </a:r>
          <a:r>
            <a:rPr lang="en-US" sz="2000" kern="1200" dirty="0">
              <a:solidFill>
                <a:srgbClr val="002060"/>
              </a:solidFill>
            </a:rPr>
            <a:t> </a:t>
          </a:r>
          <a:r>
            <a:rPr lang="en-US" sz="2000" kern="1200" dirty="0" err="1">
              <a:solidFill>
                <a:srgbClr val="002060"/>
              </a:solidFill>
            </a:rPr>
            <a:t>chuyển</a:t>
          </a:r>
          <a:r>
            <a:rPr lang="en-US" sz="2000" kern="1200" dirty="0">
              <a:solidFill>
                <a:srgbClr val="002060"/>
              </a:solidFill>
            </a:rPr>
            <a:t> </a:t>
          </a:r>
          <a:r>
            <a:rPr lang="en-US" sz="2000" kern="1200" dirty="0" err="1">
              <a:solidFill>
                <a:srgbClr val="002060"/>
              </a:solidFill>
            </a:rPr>
            <a:t>động</a:t>
          </a:r>
          <a:endParaRPr lang="en-US" sz="2000" kern="1200" dirty="0">
            <a:solidFill>
              <a:srgbClr val="002060"/>
            </a:solidFill>
          </a:endParaRPr>
        </a:p>
      </dsp:txBody>
      <dsp:txXfrm>
        <a:off x="304783" y="169485"/>
        <a:ext cx="5656275" cy="406484"/>
      </dsp:txXfrm>
    </dsp:sp>
    <dsp:sp modelId="{4D97BCBC-70A9-41B6-A85D-B1B39BAE3204}">
      <dsp:nvSpPr>
        <dsp:cNvPr id="0" name=""/>
        <dsp:cNvSpPr/>
      </dsp:nvSpPr>
      <dsp:spPr>
        <a:xfrm>
          <a:off x="0" y="170365"/>
          <a:ext cx="524163" cy="42833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30F5F-6C24-48E2-84FE-FFC7313459E0}">
      <dsp:nvSpPr>
        <dsp:cNvPr id="0" name=""/>
        <dsp:cNvSpPr/>
      </dsp:nvSpPr>
      <dsp:spPr>
        <a:xfrm>
          <a:off x="457207" y="820111"/>
          <a:ext cx="5491019" cy="436394"/>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 </a:t>
          </a:r>
          <a:r>
            <a:rPr lang="en-US" sz="2000" kern="1200" dirty="0" err="1">
              <a:solidFill>
                <a:srgbClr val="002060"/>
              </a:solidFill>
            </a:rPr>
            <a:t>Vật</a:t>
          </a:r>
          <a:r>
            <a:rPr lang="en-US" sz="2000" kern="1200" dirty="0">
              <a:solidFill>
                <a:srgbClr val="002060"/>
              </a:solidFill>
            </a:rPr>
            <a:t> </a:t>
          </a:r>
          <a:r>
            <a:rPr lang="en-US" sz="2000" kern="1200" dirty="0" err="1">
              <a:solidFill>
                <a:srgbClr val="002060"/>
              </a:solidFill>
            </a:rPr>
            <a:t>đang</a:t>
          </a:r>
          <a:r>
            <a:rPr lang="en-US" sz="2000" kern="1200" dirty="0">
              <a:solidFill>
                <a:srgbClr val="002060"/>
              </a:solidFill>
            </a:rPr>
            <a:t> </a:t>
          </a:r>
          <a:r>
            <a:rPr lang="en-US" sz="2000" kern="1200" dirty="0" err="1">
              <a:solidFill>
                <a:srgbClr val="002060"/>
              </a:solidFill>
            </a:rPr>
            <a:t>chuyển</a:t>
          </a:r>
          <a:r>
            <a:rPr lang="en-US" sz="2000" kern="1200" dirty="0">
              <a:solidFill>
                <a:srgbClr val="002060"/>
              </a:solidFill>
            </a:rPr>
            <a:t> </a:t>
          </a:r>
          <a:r>
            <a:rPr lang="en-US" sz="2000" kern="1200" dirty="0" err="1">
              <a:solidFill>
                <a:srgbClr val="002060"/>
              </a:solidFill>
            </a:rPr>
            <a:t>động</a:t>
          </a:r>
          <a:r>
            <a:rPr lang="en-US" sz="2000" kern="1200" dirty="0">
              <a:solidFill>
                <a:srgbClr val="002060"/>
              </a:solidFill>
            </a:rPr>
            <a:t>, </a:t>
          </a:r>
          <a:r>
            <a:rPr lang="en-US" sz="2000" kern="1200" dirty="0" err="1">
              <a:solidFill>
                <a:srgbClr val="002060"/>
              </a:solidFill>
            </a:rPr>
            <a:t>bị</a:t>
          </a:r>
          <a:r>
            <a:rPr lang="en-US" sz="2000" kern="1200" dirty="0">
              <a:solidFill>
                <a:srgbClr val="002060"/>
              </a:solidFill>
            </a:rPr>
            <a:t> </a:t>
          </a:r>
          <a:r>
            <a:rPr lang="en-US" sz="2000" kern="1200" dirty="0" err="1">
              <a:solidFill>
                <a:srgbClr val="002060"/>
              </a:solidFill>
            </a:rPr>
            <a:t>dừng</a:t>
          </a:r>
          <a:r>
            <a:rPr lang="en-US" sz="2000" kern="1200" dirty="0">
              <a:solidFill>
                <a:srgbClr val="002060"/>
              </a:solidFill>
            </a:rPr>
            <a:t> </a:t>
          </a:r>
          <a:r>
            <a:rPr lang="en-US" sz="2000" kern="1200" dirty="0" err="1">
              <a:solidFill>
                <a:srgbClr val="002060"/>
              </a:solidFill>
            </a:rPr>
            <a:t>lại</a:t>
          </a:r>
          <a:endParaRPr lang="en-US" sz="2000" kern="1200" dirty="0">
            <a:solidFill>
              <a:srgbClr val="002060"/>
            </a:solidFill>
          </a:endParaRPr>
        </a:p>
      </dsp:txBody>
      <dsp:txXfrm>
        <a:off x="457207" y="820111"/>
        <a:ext cx="5491019" cy="436394"/>
      </dsp:txXfrm>
    </dsp:sp>
    <dsp:sp modelId="{4A1F35A6-4F30-4ACA-B193-5F4B78412AE8}">
      <dsp:nvSpPr>
        <dsp:cNvPr id="0" name=""/>
        <dsp:cNvSpPr/>
      </dsp:nvSpPr>
      <dsp:spPr>
        <a:xfrm>
          <a:off x="347822" y="827293"/>
          <a:ext cx="516858" cy="44020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34304A-2463-4768-899D-9C69E4A77ADB}">
      <dsp:nvSpPr>
        <dsp:cNvPr id="0" name=""/>
        <dsp:cNvSpPr/>
      </dsp:nvSpPr>
      <dsp:spPr>
        <a:xfrm>
          <a:off x="788489" y="1542644"/>
          <a:ext cx="5180380" cy="474349"/>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2060"/>
              </a:solidFill>
            </a:rPr>
            <a:t>Vật</a:t>
          </a:r>
          <a:r>
            <a:rPr lang="en-US" sz="2000" kern="1200" dirty="0">
              <a:solidFill>
                <a:srgbClr val="002060"/>
              </a:solidFill>
            </a:rPr>
            <a:t> </a:t>
          </a:r>
          <a:r>
            <a:rPr lang="en-US" sz="2000" kern="1200" dirty="0" err="1">
              <a:solidFill>
                <a:srgbClr val="002060"/>
              </a:solidFill>
            </a:rPr>
            <a:t>chuyển</a:t>
          </a:r>
          <a:r>
            <a:rPr lang="en-US" sz="2000" kern="1200" dirty="0">
              <a:solidFill>
                <a:srgbClr val="002060"/>
              </a:solidFill>
            </a:rPr>
            <a:t> </a:t>
          </a:r>
          <a:r>
            <a:rPr lang="en-US" sz="2000" kern="1200" dirty="0" err="1">
              <a:solidFill>
                <a:srgbClr val="002060"/>
              </a:solidFill>
            </a:rPr>
            <a:t>động</a:t>
          </a:r>
          <a:r>
            <a:rPr lang="en-US" sz="2000" kern="1200" dirty="0">
              <a:solidFill>
                <a:srgbClr val="002060"/>
              </a:solidFill>
            </a:rPr>
            <a:t> </a:t>
          </a:r>
          <a:r>
            <a:rPr lang="en-US" sz="2000" kern="1200" dirty="0" err="1">
              <a:solidFill>
                <a:srgbClr val="002060"/>
              </a:solidFill>
            </a:rPr>
            <a:t>nhanh</a:t>
          </a:r>
          <a:r>
            <a:rPr lang="en-US" sz="2000" kern="1200" dirty="0">
              <a:solidFill>
                <a:srgbClr val="002060"/>
              </a:solidFill>
            </a:rPr>
            <a:t> </a:t>
          </a:r>
          <a:r>
            <a:rPr lang="en-US" sz="2000" kern="1200" dirty="0" err="1">
              <a:solidFill>
                <a:srgbClr val="002060"/>
              </a:solidFill>
            </a:rPr>
            <a:t>lên</a:t>
          </a:r>
          <a:endParaRPr lang="en-US" sz="2000" kern="1200" dirty="0">
            <a:solidFill>
              <a:srgbClr val="002060"/>
            </a:solidFill>
          </a:endParaRPr>
        </a:p>
      </dsp:txBody>
      <dsp:txXfrm>
        <a:off x="788489" y="1542644"/>
        <a:ext cx="5180380" cy="474349"/>
      </dsp:txXfrm>
    </dsp:sp>
    <dsp:sp modelId="{3F9A9C56-4311-4762-9486-4DB22BD54CBF}">
      <dsp:nvSpPr>
        <dsp:cNvPr id="0" name=""/>
        <dsp:cNvSpPr/>
      </dsp:nvSpPr>
      <dsp:spPr>
        <a:xfrm>
          <a:off x="559877" y="1522425"/>
          <a:ext cx="492028" cy="50672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DD70FB-B71E-4816-A65C-BA6190ADC15D}">
      <dsp:nvSpPr>
        <dsp:cNvPr id="0" name=""/>
        <dsp:cNvSpPr/>
      </dsp:nvSpPr>
      <dsp:spPr>
        <a:xfrm>
          <a:off x="689797" y="2296875"/>
          <a:ext cx="5292140" cy="486281"/>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2060"/>
              </a:solidFill>
            </a:rPr>
            <a:t>Vật</a:t>
          </a:r>
          <a:r>
            <a:rPr lang="en-US" sz="2000" kern="1200" dirty="0">
              <a:solidFill>
                <a:srgbClr val="002060"/>
              </a:solidFill>
            </a:rPr>
            <a:t> </a:t>
          </a:r>
          <a:r>
            <a:rPr lang="en-US" sz="2000" kern="1200" dirty="0" err="1">
              <a:solidFill>
                <a:srgbClr val="002060"/>
              </a:solidFill>
            </a:rPr>
            <a:t>chuyển</a:t>
          </a:r>
          <a:r>
            <a:rPr lang="en-US" sz="2000" kern="1200" dirty="0">
              <a:solidFill>
                <a:srgbClr val="002060"/>
              </a:solidFill>
            </a:rPr>
            <a:t> </a:t>
          </a:r>
          <a:r>
            <a:rPr lang="en-US" sz="2000" kern="1200" dirty="0" err="1">
              <a:solidFill>
                <a:srgbClr val="002060"/>
              </a:solidFill>
            </a:rPr>
            <a:t>động</a:t>
          </a:r>
          <a:r>
            <a:rPr lang="en-US" sz="2000" kern="1200" dirty="0">
              <a:solidFill>
                <a:srgbClr val="002060"/>
              </a:solidFill>
            </a:rPr>
            <a:t> </a:t>
          </a:r>
          <a:r>
            <a:rPr lang="en-US" sz="2000" kern="1200" dirty="0" err="1">
              <a:solidFill>
                <a:srgbClr val="002060"/>
              </a:solidFill>
            </a:rPr>
            <a:t>chậm</a:t>
          </a:r>
          <a:r>
            <a:rPr lang="en-US" sz="2000" kern="1200" dirty="0">
              <a:solidFill>
                <a:srgbClr val="002060"/>
              </a:solidFill>
            </a:rPr>
            <a:t> </a:t>
          </a:r>
          <a:r>
            <a:rPr lang="en-US" sz="2000" kern="1200" dirty="0" err="1">
              <a:solidFill>
                <a:srgbClr val="002060"/>
              </a:solidFill>
            </a:rPr>
            <a:t>lại</a:t>
          </a:r>
          <a:endParaRPr lang="en-US" sz="2000" kern="1200" dirty="0">
            <a:solidFill>
              <a:srgbClr val="002060"/>
            </a:solidFill>
          </a:endParaRPr>
        </a:p>
      </dsp:txBody>
      <dsp:txXfrm>
        <a:off x="689797" y="2296875"/>
        <a:ext cx="5292140" cy="486281"/>
      </dsp:txXfrm>
    </dsp:sp>
    <dsp:sp modelId="{13C7A854-C1CF-457B-A58D-6EBEF313BBD5}">
      <dsp:nvSpPr>
        <dsp:cNvPr id="0" name=""/>
        <dsp:cNvSpPr/>
      </dsp:nvSpPr>
      <dsp:spPr>
        <a:xfrm>
          <a:off x="531884" y="2278197"/>
          <a:ext cx="491539" cy="50903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F20228-7C43-4500-8BE6-AFE3140925E0}">
      <dsp:nvSpPr>
        <dsp:cNvPr id="0" name=""/>
        <dsp:cNvSpPr/>
      </dsp:nvSpPr>
      <dsp:spPr>
        <a:xfrm>
          <a:off x="380973" y="2999791"/>
          <a:ext cx="5656275" cy="893847"/>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rgbClr val="002060"/>
              </a:solidFill>
            </a:rPr>
            <a:t>Vật</a:t>
          </a:r>
          <a:r>
            <a:rPr lang="en-US" sz="2000" kern="1200" dirty="0">
              <a:solidFill>
                <a:srgbClr val="002060"/>
              </a:solidFill>
            </a:rPr>
            <a:t> </a:t>
          </a:r>
          <a:r>
            <a:rPr lang="en-US" sz="2000" kern="1200" dirty="0" err="1">
              <a:solidFill>
                <a:srgbClr val="002060"/>
              </a:solidFill>
            </a:rPr>
            <a:t>đang</a:t>
          </a:r>
          <a:r>
            <a:rPr lang="en-US" sz="2000" kern="1200" dirty="0">
              <a:solidFill>
                <a:srgbClr val="002060"/>
              </a:solidFill>
            </a:rPr>
            <a:t> </a:t>
          </a:r>
          <a:r>
            <a:rPr lang="en-US" sz="2000" kern="1200" dirty="0" err="1">
              <a:solidFill>
                <a:srgbClr val="002060"/>
              </a:solidFill>
            </a:rPr>
            <a:t>chuyển</a:t>
          </a:r>
          <a:r>
            <a:rPr lang="en-US" sz="2000" kern="1200" dirty="0">
              <a:solidFill>
                <a:srgbClr val="002060"/>
              </a:solidFill>
            </a:rPr>
            <a:t> </a:t>
          </a:r>
          <a:r>
            <a:rPr lang="en-US" sz="2000" kern="1200" dirty="0" err="1">
              <a:solidFill>
                <a:srgbClr val="002060"/>
              </a:solidFill>
            </a:rPr>
            <a:t>động</a:t>
          </a:r>
          <a:r>
            <a:rPr lang="en-US" sz="2000" kern="1200" dirty="0">
              <a:solidFill>
                <a:srgbClr val="002060"/>
              </a:solidFill>
            </a:rPr>
            <a:t> </a:t>
          </a:r>
          <a:r>
            <a:rPr lang="en-US" sz="2000" kern="1200" dirty="0" err="1">
              <a:solidFill>
                <a:srgbClr val="002060"/>
              </a:solidFill>
            </a:rPr>
            <a:t>theo</a:t>
          </a:r>
          <a:r>
            <a:rPr lang="en-US" sz="2000" kern="1200" dirty="0">
              <a:solidFill>
                <a:srgbClr val="002060"/>
              </a:solidFill>
            </a:rPr>
            <a:t> </a:t>
          </a:r>
          <a:r>
            <a:rPr lang="en-US" sz="2000" kern="1200" dirty="0" err="1">
              <a:solidFill>
                <a:srgbClr val="002060"/>
              </a:solidFill>
            </a:rPr>
            <a:t>hướng</a:t>
          </a:r>
          <a:r>
            <a:rPr lang="en-US" sz="2000" kern="1200" dirty="0">
              <a:solidFill>
                <a:srgbClr val="002060"/>
              </a:solidFill>
            </a:rPr>
            <a:t> </a:t>
          </a:r>
          <a:r>
            <a:rPr lang="en-US" sz="2000" kern="1200" dirty="0" err="1">
              <a:solidFill>
                <a:srgbClr val="002060"/>
              </a:solidFill>
            </a:rPr>
            <a:t>này</a:t>
          </a:r>
          <a:r>
            <a:rPr lang="en-US" sz="2000" kern="1200" dirty="0">
              <a:solidFill>
                <a:srgbClr val="002060"/>
              </a:solidFill>
            </a:rPr>
            <a:t> </a:t>
          </a:r>
          <a:r>
            <a:rPr lang="en-US" sz="2000" kern="1200" dirty="0" err="1">
              <a:solidFill>
                <a:srgbClr val="002060"/>
              </a:solidFill>
            </a:rPr>
            <a:t>bỗng</a:t>
          </a:r>
          <a:r>
            <a:rPr lang="en-US" sz="2000" kern="1200" dirty="0">
              <a:solidFill>
                <a:srgbClr val="002060"/>
              </a:solidFill>
            </a:rPr>
            <a:t> </a:t>
          </a:r>
          <a:r>
            <a:rPr lang="en-US" sz="2000" kern="1200" dirty="0" err="1">
              <a:solidFill>
                <a:srgbClr val="002060"/>
              </a:solidFill>
            </a:rPr>
            <a:t>chuyển</a:t>
          </a:r>
          <a:r>
            <a:rPr lang="en-US" sz="2000" kern="1200" dirty="0">
              <a:solidFill>
                <a:srgbClr val="002060"/>
              </a:solidFill>
            </a:rPr>
            <a:t> </a:t>
          </a:r>
          <a:r>
            <a:rPr lang="en-US" sz="2000" kern="1200" dirty="0" err="1">
              <a:solidFill>
                <a:srgbClr val="002060"/>
              </a:solidFill>
            </a:rPr>
            <a:t>động</a:t>
          </a:r>
          <a:r>
            <a:rPr lang="en-US" sz="2000" kern="1200" dirty="0">
              <a:solidFill>
                <a:srgbClr val="002060"/>
              </a:solidFill>
            </a:rPr>
            <a:t> </a:t>
          </a:r>
          <a:r>
            <a:rPr lang="en-US" sz="2000" kern="1200" dirty="0" err="1">
              <a:solidFill>
                <a:srgbClr val="002060"/>
              </a:solidFill>
            </a:rPr>
            <a:t>theo</a:t>
          </a:r>
          <a:r>
            <a:rPr lang="en-US" sz="2000" kern="1200" dirty="0">
              <a:solidFill>
                <a:srgbClr val="002060"/>
              </a:solidFill>
            </a:rPr>
            <a:t> </a:t>
          </a:r>
          <a:r>
            <a:rPr lang="en-US" sz="2000" kern="1200" dirty="0" err="1">
              <a:solidFill>
                <a:srgbClr val="002060"/>
              </a:solidFill>
            </a:rPr>
            <a:t>hướng</a:t>
          </a:r>
          <a:r>
            <a:rPr lang="en-US" sz="2000" kern="1200" dirty="0">
              <a:solidFill>
                <a:srgbClr val="002060"/>
              </a:solidFill>
            </a:rPr>
            <a:t> </a:t>
          </a:r>
          <a:r>
            <a:rPr lang="en-US" sz="2000" kern="1200" dirty="0" err="1">
              <a:solidFill>
                <a:srgbClr val="002060"/>
              </a:solidFill>
            </a:rPr>
            <a:t>khác</a:t>
          </a:r>
          <a:endParaRPr lang="en-US" sz="2000" kern="1200" dirty="0">
            <a:solidFill>
              <a:srgbClr val="002060"/>
            </a:solidFill>
          </a:endParaRPr>
        </a:p>
      </dsp:txBody>
      <dsp:txXfrm>
        <a:off x="380973" y="2999791"/>
        <a:ext cx="5656275" cy="893847"/>
      </dsp:txXfrm>
    </dsp:sp>
    <dsp:sp modelId="{59C6C0CB-9133-41C6-9B22-4CFCBB9AE9B1}">
      <dsp:nvSpPr>
        <dsp:cNvPr id="0" name=""/>
        <dsp:cNvSpPr/>
      </dsp:nvSpPr>
      <dsp:spPr>
        <a:xfrm>
          <a:off x="105497" y="3217971"/>
          <a:ext cx="570615" cy="50494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8192416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7" name="Shape 5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7" name="Shape 5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2" name="Shape 5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2305100" y="1161050"/>
            <a:ext cx="6153000" cy="1159799"/>
          </a:xfrm>
          <a:prstGeom prst="rect">
            <a:avLst/>
          </a:prstGeom>
        </p:spPr>
        <p:txBody>
          <a:bodyPr lIns="91425" tIns="91425" rIns="91425" bIns="91425" anchor="ctr" anchorCtr="0"/>
          <a:lstStyle>
            <a:lvl1pPr lvl="0" algn="r">
              <a:spcBef>
                <a:spcPts val="0"/>
              </a:spcBef>
              <a:buClr>
                <a:srgbClr val="1C4587"/>
              </a:buClr>
              <a:buSzPct val="100000"/>
              <a:defRPr sz="4800" b="0">
                <a:solidFill>
                  <a:srgbClr val="1C4587"/>
                </a:solidFill>
              </a:defRPr>
            </a:lvl1pPr>
            <a:lvl2pPr lvl="1" algn="r">
              <a:spcBef>
                <a:spcPts val="0"/>
              </a:spcBef>
              <a:buClr>
                <a:srgbClr val="1C4587"/>
              </a:buClr>
              <a:buSzPct val="100000"/>
              <a:defRPr sz="4800" b="0">
                <a:solidFill>
                  <a:srgbClr val="1C4587"/>
                </a:solidFill>
              </a:defRPr>
            </a:lvl2pPr>
            <a:lvl3pPr lvl="2" algn="r">
              <a:spcBef>
                <a:spcPts val="0"/>
              </a:spcBef>
              <a:buClr>
                <a:srgbClr val="1C4587"/>
              </a:buClr>
              <a:buSzPct val="100000"/>
              <a:defRPr sz="4800" b="0">
                <a:solidFill>
                  <a:srgbClr val="1C4587"/>
                </a:solidFill>
              </a:defRPr>
            </a:lvl3pPr>
            <a:lvl4pPr lvl="3" algn="r">
              <a:spcBef>
                <a:spcPts val="0"/>
              </a:spcBef>
              <a:buClr>
                <a:srgbClr val="1C4587"/>
              </a:buClr>
              <a:buSzPct val="100000"/>
              <a:defRPr sz="4800" b="0">
                <a:solidFill>
                  <a:srgbClr val="1C4587"/>
                </a:solidFill>
              </a:defRPr>
            </a:lvl4pPr>
            <a:lvl5pPr lvl="4" algn="r">
              <a:spcBef>
                <a:spcPts val="0"/>
              </a:spcBef>
              <a:buClr>
                <a:srgbClr val="1C4587"/>
              </a:buClr>
              <a:buSzPct val="100000"/>
              <a:defRPr sz="4800" b="0">
                <a:solidFill>
                  <a:srgbClr val="1C4587"/>
                </a:solidFill>
              </a:defRPr>
            </a:lvl5pPr>
            <a:lvl6pPr lvl="5" algn="r">
              <a:spcBef>
                <a:spcPts val="0"/>
              </a:spcBef>
              <a:buClr>
                <a:srgbClr val="1C4587"/>
              </a:buClr>
              <a:buSzPct val="100000"/>
              <a:defRPr sz="4800" b="0">
                <a:solidFill>
                  <a:srgbClr val="1C4587"/>
                </a:solidFill>
              </a:defRPr>
            </a:lvl6pPr>
            <a:lvl7pPr lvl="6" algn="r">
              <a:spcBef>
                <a:spcPts val="0"/>
              </a:spcBef>
              <a:buClr>
                <a:srgbClr val="1C4587"/>
              </a:buClr>
              <a:buSzPct val="100000"/>
              <a:defRPr sz="4800" b="0">
                <a:solidFill>
                  <a:srgbClr val="1C4587"/>
                </a:solidFill>
              </a:defRPr>
            </a:lvl7pPr>
            <a:lvl8pPr lvl="7" algn="r">
              <a:spcBef>
                <a:spcPts val="0"/>
              </a:spcBef>
              <a:buClr>
                <a:srgbClr val="1C4587"/>
              </a:buClr>
              <a:buSzPct val="100000"/>
              <a:defRPr sz="4800" b="0">
                <a:solidFill>
                  <a:srgbClr val="1C4587"/>
                </a:solidFill>
              </a:defRPr>
            </a:lvl8pPr>
            <a:lvl9pPr lvl="8" algn="r">
              <a:spcBef>
                <a:spcPts val="0"/>
              </a:spcBef>
              <a:buClr>
                <a:srgbClr val="1C4587"/>
              </a:buClr>
              <a:buSzPct val="100000"/>
              <a:defRPr sz="4800" b="0">
                <a:solidFill>
                  <a:srgbClr val="1C4587"/>
                </a:solidFill>
              </a:defRPr>
            </a:lvl9pPr>
          </a:lstStyle>
          <a:p>
            <a:endParaRPr/>
          </a:p>
        </p:txBody>
      </p:sp>
      <p:sp>
        <p:nvSpPr>
          <p:cNvPr id="162" name="Shape 162"/>
          <p:cNvSpPr/>
          <p:nvPr/>
        </p:nvSpPr>
        <p:spPr>
          <a:xfrm>
            <a:off x="723692" y="4220090"/>
            <a:ext cx="794875" cy="985737"/>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3" name="Shape 163"/>
          <p:cNvSpPr/>
          <p:nvPr/>
        </p:nvSpPr>
        <p:spPr>
          <a:xfrm>
            <a:off x="-58318" y="3053286"/>
            <a:ext cx="782014" cy="890356"/>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4" name="Shape 164"/>
          <p:cNvSpPr/>
          <p:nvPr/>
        </p:nvSpPr>
        <p:spPr>
          <a:xfrm>
            <a:off x="4025101" y="3422420"/>
            <a:ext cx="370864" cy="809587"/>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5" name="Shape 165"/>
          <p:cNvSpPr/>
          <p:nvPr/>
        </p:nvSpPr>
        <p:spPr>
          <a:xfrm>
            <a:off x="3078045" y="3128353"/>
            <a:ext cx="730670" cy="895810"/>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6" name="Shape 166"/>
          <p:cNvSpPr/>
          <p:nvPr/>
        </p:nvSpPr>
        <p:spPr>
          <a:xfrm>
            <a:off x="5401647" y="3285712"/>
            <a:ext cx="805934" cy="750837"/>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7" name="Shape 167"/>
          <p:cNvSpPr/>
          <p:nvPr/>
        </p:nvSpPr>
        <p:spPr>
          <a:xfrm>
            <a:off x="8364459" y="3346842"/>
            <a:ext cx="873792" cy="600259"/>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8" name="Shape 168"/>
          <p:cNvSpPr/>
          <p:nvPr/>
        </p:nvSpPr>
        <p:spPr>
          <a:xfrm>
            <a:off x="4551116" y="3125540"/>
            <a:ext cx="657208" cy="679226"/>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9" name="Shape 169"/>
          <p:cNvSpPr/>
          <p:nvPr/>
        </p:nvSpPr>
        <p:spPr>
          <a:xfrm>
            <a:off x="4419881" y="3994834"/>
            <a:ext cx="919681" cy="950907"/>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0" name="Shape 170"/>
          <p:cNvSpPr/>
          <p:nvPr/>
        </p:nvSpPr>
        <p:spPr>
          <a:xfrm>
            <a:off x="2644911" y="4036537"/>
            <a:ext cx="890356" cy="7068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1" name="Shape 171"/>
          <p:cNvSpPr/>
          <p:nvPr/>
        </p:nvSpPr>
        <p:spPr>
          <a:xfrm>
            <a:off x="2116541" y="3186156"/>
            <a:ext cx="829754" cy="780162"/>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2" name="Shape 172"/>
          <p:cNvSpPr/>
          <p:nvPr/>
        </p:nvSpPr>
        <p:spPr>
          <a:xfrm>
            <a:off x="1347360" y="3186146"/>
            <a:ext cx="599145" cy="706812"/>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3" name="Shape 173"/>
          <p:cNvSpPr/>
          <p:nvPr/>
        </p:nvSpPr>
        <p:spPr>
          <a:xfrm>
            <a:off x="2681614" y="4813558"/>
            <a:ext cx="816943" cy="313966"/>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4" name="Shape 174"/>
          <p:cNvSpPr/>
          <p:nvPr/>
        </p:nvSpPr>
        <p:spPr>
          <a:xfrm>
            <a:off x="7146421" y="4508764"/>
            <a:ext cx="1040883" cy="73062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5" name="Shape 175"/>
          <p:cNvSpPr/>
          <p:nvPr/>
        </p:nvSpPr>
        <p:spPr>
          <a:xfrm>
            <a:off x="7146430" y="3104431"/>
            <a:ext cx="684731" cy="721462"/>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6" name="Shape 176"/>
          <p:cNvSpPr/>
          <p:nvPr/>
        </p:nvSpPr>
        <p:spPr>
          <a:xfrm>
            <a:off x="5262207" y="4729516"/>
            <a:ext cx="525045" cy="372666"/>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7" name="Shape 177"/>
          <p:cNvSpPr/>
          <p:nvPr/>
        </p:nvSpPr>
        <p:spPr>
          <a:xfrm>
            <a:off x="8376371" y="4729061"/>
            <a:ext cx="508531" cy="324975"/>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8" name="Shape 178"/>
          <p:cNvSpPr/>
          <p:nvPr/>
        </p:nvSpPr>
        <p:spPr>
          <a:xfrm>
            <a:off x="3808716" y="4429326"/>
            <a:ext cx="570934" cy="567281"/>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9" name="Shape 179"/>
          <p:cNvSpPr/>
          <p:nvPr/>
        </p:nvSpPr>
        <p:spPr>
          <a:xfrm>
            <a:off x="7975390" y="3053271"/>
            <a:ext cx="541559" cy="67927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0" name="Shape 180"/>
          <p:cNvSpPr/>
          <p:nvPr/>
        </p:nvSpPr>
        <p:spPr>
          <a:xfrm>
            <a:off x="1570784" y="4028294"/>
            <a:ext cx="734323" cy="723314"/>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1" name="Shape 181"/>
          <p:cNvSpPr/>
          <p:nvPr/>
        </p:nvSpPr>
        <p:spPr>
          <a:xfrm>
            <a:off x="247060" y="4094875"/>
            <a:ext cx="275433" cy="244207"/>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2" name="Shape 182"/>
          <p:cNvSpPr/>
          <p:nvPr/>
        </p:nvSpPr>
        <p:spPr>
          <a:xfrm>
            <a:off x="8516943" y="4082883"/>
            <a:ext cx="690236" cy="510383"/>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3" name="Shape 183"/>
          <p:cNvSpPr/>
          <p:nvPr/>
        </p:nvSpPr>
        <p:spPr>
          <a:xfrm>
            <a:off x="859713" y="3417442"/>
            <a:ext cx="317619" cy="659009"/>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4" name="Shape 184"/>
          <p:cNvSpPr/>
          <p:nvPr/>
        </p:nvSpPr>
        <p:spPr>
          <a:xfrm rot="1920742">
            <a:off x="5707037" y="4213989"/>
            <a:ext cx="884796" cy="750833"/>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5" name="Shape 185"/>
          <p:cNvSpPr/>
          <p:nvPr/>
        </p:nvSpPr>
        <p:spPr>
          <a:xfrm rot="-3496844">
            <a:off x="115838" y="4509560"/>
            <a:ext cx="537852" cy="464440"/>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6" name="Shape 186"/>
          <p:cNvSpPr/>
          <p:nvPr/>
        </p:nvSpPr>
        <p:spPr>
          <a:xfrm>
            <a:off x="7518183" y="3966329"/>
            <a:ext cx="846268" cy="598458"/>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7" name="Shape 187"/>
          <p:cNvSpPr/>
          <p:nvPr/>
        </p:nvSpPr>
        <p:spPr>
          <a:xfrm rot="-5400000">
            <a:off x="6496794" y="3021440"/>
            <a:ext cx="493819" cy="63153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8" name="Shape 188"/>
          <p:cNvSpPr/>
          <p:nvPr/>
        </p:nvSpPr>
        <p:spPr>
          <a:xfrm>
            <a:off x="6453205" y="3705906"/>
            <a:ext cx="666365" cy="75268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9" name="Shape 189"/>
          <p:cNvSpPr/>
          <p:nvPr/>
        </p:nvSpPr>
        <p:spPr>
          <a:xfrm>
            <a:off x="1866011" y="4742878"/>
            <a:ext cx="681078" cy="455286"/>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0" name="Shape 190"/>
          <p:cNvSpPr/>
          <p:nvPr/>
        </p:nvSpPr>
        <p:spPr>
          <a:xfrm>
            <a:off x="6669805" y="4614394"/>
            <a:ext cx="308461" cy="33048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0" name="Shape 290"/>
          <p:cNvSpPr txBox="1">
            <a:spLocks noGrp="1"/>
          </p:cNvSpPr>
          <p:nvPr>
            <p:ph type="body" idx="1"/>
          </p:nvPr>
        </p:nvSpPr>
        <p:spPr>
          <a:xfrm>
            <a:off x="747925" y="1302836"/>
            <a:ext cx="6140399" cy="3610800"/>
          </a:xfrm>
          <a:prstGeom prst="rect">
            <a:avLst/>
          </a:prstGeom>
        </p:spPr>
        <p:txBody>
          <a:bodyPr lIns="91425" tIns="91425" rIns="91425" bIns="91425" anchor="t" anchorCtr="0"/>
          <a:lstStyle>
            <a:lvl1pPr lvl="0">
              <a:spcBef>
                <a:spcPts val="0"/>
              </a:spcBef>
              <a:buSzPct val="100000"/>
              <a:defRPr sz="25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grpSp>
        <p:nvGrpSpPr>
          <p:cNvPr id="291" name="Shape 291"/>
          <p:cNvGrpSpPr/>
          <p:nvPr/>
        </p:nvGrpSpPr>
        <p:grpSpPr>
          <a:xfrm>
            <a:off x="7442902" y="-91153"/>
            <a:ext cx="1796289" cy="5330574"/>
            <a:chOff x="6023725" y="842300"/>
            <a:chExt cx="1358150" cy="4030375"/>
          </a:xfrm>
        </p:grpSpPr>
        <p:sp>
          <p:nvSpPr>
            <p:cNvPr id="292" name="Shape 292"/>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3" name="Shape 293"/>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4" name="Shape 294"/>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5" name="Shape 295"/>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6" name="Shape 296"/>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7" name="Shape 297"/>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8" name="Shape 298"/>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9" name="Shape 299"/>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0" name="Shape 300"/>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1" name="Shape 301"/>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2" name="Shape 302"/>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3" name="Shape 303"/>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4" name="Shape 304"/>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5" name="Shape 305"/>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6" name="Shape 306"/>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7" name="Shape 307"/>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8" name="Shape 308"/>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9" name="Shape 309"/>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0" name="Shape 310"/>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1" name="Shape 311"/>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2" name="Shape 312"/>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3" name="Shape 313"/>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4" name="Shape 314"/>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5" name="Shape 315"/>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6" name="Shape 316"/>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7" name="Shape 317"/>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8" name="Shape 318"/>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9" name="Shape 319"/>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20" name="Shape 320"/>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grpSp>
      <p:cxnSp>
        <p:nvCxnSpPr>
          <p:cNvPr id="321" name="Shape 321"/>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4" name="Shape 324"/>
          <p:cNvSpPr txBox="1">
            <a:spLocks noGrp="1"/>
          </p:cNvSpPr>
          <p:nvPr>
            <p:ph type="body" idx="1"/>
          </p:nvPr>
        </p:nvSpPr>
        <p:spPr>
          <a:xfrm>
            <a:off x="747925" y="1363153"/>
            <a:ext cx="3158999" cy="3610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325" name="Shape 325"/>
          <p:cNvSpPr txBox="1">
            <a:spLocks noGrp="1"/>
          </p:cNvSpPr>
          <p:nvPr>
            <p:ph type="body" idx="2"/>
          </p:nvPr>
        </p:nvSpPr>
        <p:spPr>
          <a:xfrm>
            <a:off x="4097098" y="1363153"/>
            <a:ext cx="3158999" cy="3610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grpSp>
        <p:nvGrpSpPr>
          <p:cNvPr id="326" name="Shape 326"/>
          <p:cNvGrpSpPr/>
          <p:nvPr/>
        </p:nvGrpSpPr>
        <p:grpSpPr>
          <a:xfrm>
            <a:off x="7442902" y="-91153"/>
            <a:ext cx="1796289" cy="5330574"/>
            <a:chOff x="6023725" y="842300"/>
            <a:chExt cx="1358150" cy="4030375"/>
          </a:xfrm>
        </p:grpSpPr>
        <p:sp>
          <p:nvSpPr>
            <p:cNvPr id="327" name="Shape 327"/>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28" name="Shape 328"/>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29" name="Shape 329"/>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0" name="Shape 330"/>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1" name="Shape 331"/>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2" name="Shape 332"/>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4" name="Shape 334"/>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5" name="Shape 335"/>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6" name="Shape 336"/>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7" name="Shape 337"/>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8" name="Shape 338"/>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9" name="Shape 339"/>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0" name="Shape 340"/>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1" name="Shape 341"/>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2" name="Shape 342"/>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3" name="Shape 343"/>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4" name="Shape 344"/>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5" name="Shape 345"/>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6" name="Shape 346"/>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7" name="Shape 347"/>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8" name="Shape 348"/>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9" name="Shape 349"/>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0" name="Shape 350"/>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1" name="Shape 351"/>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2" name="Shape 352"/>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3" name="Shape 353"/>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4" name="Shape 354"/>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5" name="Shape 355"/>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356" name="Shape 356"/>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747A5DEE-1873-42A1-9F77-3E2C20004BD5}" type="datetimeFigureOut">
              <a:rPr lang="en-US" smtClean="0"/>
              <a:pPr/>
              <a:t>11/12/2024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41E0B69-568D-4BBB-9955-73648C5273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747A5DEE-1873-42A1-9F77-3E2C20004BD5}" type="datetimeFigureOut">
              <a:rPr lang="en-US" smtClean="0"/>
              <a:pPr/>
              <a:t>11/12/2024</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A41E0B69-568D-4BBB-9955-73648C5273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747A5DEE-1873-42A1-9F77-3E2C20004BD5}" type="datetimeFigureOut">
              <a:rPr lang="en-US" smtClean="0"/>
              <a:pPr/>
              <a:t>11/12/2024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41E0B69-568D-4BBB-9955-73648C5273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6" y="-23"/>
            <a:ext cx="9143797" cy="5143377"/>
            <a:chOff x="239950" y="872550"/>
            <a:chExt cx="7042900" cy="3961625"/>
          </a:xfrm>
        </p:grpSpPr>
        <p:sp>
          <p:nvSpPr>
            <p:cNvPr id="7" name="Shape 7"/>
            <p:cNvSpPr/>
            <p:nvPr/>
          </p:nvSpPr>
          <p:spPr>
            <a:xfrm>
              <a:off x="239950" y="872550"/>
              <a:ext cx="7042900" cy="3961625"/>
            </a:xfrm>
            <a:custGeom>
              <a:avLst/>
              <a:gdLst/>
              <a:ahLst/>
              <a:cxnLst/>
              <a:rect l="0" t="0" r="0" b="0"/>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
            <p:cNvSpPr/>
            <p:nvPr/>
          </p:nvSpPr>
          <p:spPr>
            <a:xfrm>
              <a:off x="239950" y="47617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9"/>
            <p:cNvSpPr/>
            <p:nvPr/>
          </p:nvSpPr>
          <p:spPr>
            <a:xfrm>
              <a:off x="239950" y="4690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10"/>
            <p:cNvSpPr/>
            <p:nvPr/>
          </p:nvSpPr>
          <p:spPr>
            <a:xfrm>
              <a:off x="239950" y="46177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11"/>
            <p:cNvSpPr/>
            <p:nvPr/>
          </p:nvSpPr>
          <p:spPr>
            <a:xfrm>
              <a:off x="239950" y="4546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12"/>
            <p:cNvSpPr/>
            <p:nvPr/>
          </p:nvSpPr>
          <p:spPr>
            <a:xfrm>
              <a:off x="239950" y="44737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13"/>
            <p:cNvSpPr/>
            <p:nvPr/>
          </p:nvSpPr>
          <p:spPr>
            <a:xfrm>
              <a:off x="239950" y="4402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14"/>
            <p:cNvSpPr/>
            <p:nvPr/>
          </p:nvSpPr>
          <p:spPr>
            <a:xfrm>
              <a:off x="239950" y="43297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15"/>
            <p:cNvSpPr/>
            <p:nvPr/>
          </p:nvSpPr>
          <p:spPr>
            <a:xfrm>
              <a:off x="239950" y="4258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16"/>
            <p:cNvSpPr/>
            <p:nvPr/>
          </p:nvSpPr>
          <p:spPr>
            <a:xfrm>
              <a:off x="239950" y="41858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17"/>
            <p:cNvSpPr/>
            <p:nvPr/>
          </p:nvSpPr>
          <p:spPr>
            <a:xfrm>
              <a:off x="239950" y="4114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18"/>
            <p:cNvSpPr/>
            <p:nvPr/>
          </p:nvSpPr>
          <p:spPr>
            <a:xfrm>
              <a:off x="239950" y="40418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19"/>
            <p:cNvSpPr/>
            <p:nvPr/>
          </p:nvSpPr>
          <p:spPr>
            <a:xfrm>
              <a:off x="239950" y="39693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20"/>
            <p:cNvSpPr/>
            <p:nvPr/>
          </p:nvSpPr>
          <p:spPr>
            <a:xfrm>
              <a:off x="239950" y="38978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21"/>
            <p:cNvSpPr/>
            <p:nvPr/>
          </p:nvSpPr>
          <p:spPr>
            <a:xfrm>
              <a:off x="239950" y="38254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22"/>
            <p:cNvSpPr/>
            <p:nvPr/>
          </p:nvSpPr>
          <p:spPr>
            <a:xfrm>
              <a:off x="239950" y="37538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23"/>
            <p:cNvSpPr/>
            <p:nvPr/>
          </p:nvSpPr>
          <p:spPr>
            <a:xfrm>
              <a:off x="239950" y="36814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24"/>
            <p:cNvSpPr/>
            <p:nvPr/>
          </p:nvSpPr>
          <p:spPr>
            <a:xfrm>
              <a:off x="239950" y="36099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25"/>
            <p:cNvSpPr/>
            <p:nvPr/>
          </p:nvSpPr>
          <p:spPr>
            <a:xfrm>
              <a:off x="239950" y="35374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26"/>
            <p:cNvSpPr/>
            <p:nvPr/>
          </p:nvSpPr>
          <p:spPr>
            <a:xfrm>
              <a:off x="239950" y="34659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27"/>
            <p:cNvSpPr/>
            <p:nvPr/>
          </p:nvSpPr>
          <p:spPr>
            <a:xfrm>
              <a:off x="239950" y="33934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28"/>
            <p:cNvSpPr/>
            <p:nvPr/>
          </p:nvSpPr>
          <p:spPr>
            <a:xfrm>
              <a:off x="239950" y="33219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29"/>
            <p:cNvSpPr/>
            <p:nvPr/>
          </p:nvSpPr>
          <p:spPr>
            <a:xfrm>
              <a:off x="239950" y="32495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30"/>
            <p:cNvSpPr/>
            <p:nvPr/>
          </p:nvSpPr>
          <p:spPr>
            <a:xfrm>
              <a:off x="239950" y="31770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31"/>
            <p:cNvSpPr/>
            <p:nvPr/>
          </p:nvSpPr>
          <p:spPr>
            <a:xfrm>
              <a:off x="239950" y="31055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32"/>
            <p:cNvSpPr/>
            <p:nvPr/>
          </p:nvSpPr>
          <p:spPr>
            <a:xfrm>
              <a:off x="239950" y="3033100"/>
              <a:ext cx="7042900" cy="0"/>
            </a:xfrm>
            <a:custGeom>
              <a:avLst/>
              <a:gdLst/>
              <a:ahLst/>
              <a:cxnLst/>
              <a:rect l="0" t="0" r="0" b="0"/>
              <a:pathLst>
                <a:path w="281716"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33"/>
            <p:cNvSpPr/>
            <p:nvPr/>
          </p:nvSpPr>
          <p:spPr>
            <a:xfrm>
              <a:off x="239950" y="29615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34"/>
            <p:cNvSpPr/>
            <p:nvPr/>
          </p:nvSpPr>
          <p:spPr>
            <a:xfrm>
              <a:off x="239950" y="28891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35"/>
            <p:cNvSpPr/>
            <p:nvPr/>
          </p:nvSpPr>
          <p:spPr>
            <a:xfrm>
              <a:off x="239950" y="28175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36"/>
            <p:cNvSpPr/>
            <p:nvPr/>
          </p:nvSpPr>
          <p:spPr>
            <a:xfrm>
              <a:off x="239950" y="27451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37"/>
            <p:cNvSpPr/>
            <p:nvPr/>
          </p:nvSpPr>
          <p:spPr>
            <a:xfrm>
              <a:off x="239950" y="26736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38"/>
            <p:cNvSpPr/>
            <p:nvPr/>
          </p:nvSpPr>
          <p:spPr>
            <a:xfrm>
              <a:off x="239950" y="2601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39"/>
            <p:cNvSpPr/>
            <p:nvPr/>
          </p:nvSpPr>
          <p:spPr>
            <a:xfrm>
              <a:off x="239950" y="25296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40"/>
            <p:cNvSpPr/>
            <p:nvPr/>
          </p:nvSpPr>
          <p:spPr>
            <a:xfrm>
              <a:off x="239950" y="2457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41"/>
            <p:cNvSpPr/>
            <p:nvPr/>
          </p:nvSpPr>
          <p:spPr>
            <a:xfrm>
              <a:off x="239950" y="23847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42"/>
            <p:cNvSpPr/>
            <p:nvPr/>
          </p:nvSpPr>
          <p:spPr>
            <a:xfrm>
              <a:off x="239950" y="2313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3"/>
            <p:cNvSpPr/>
            <p:nvPr/>
          </p:nvSpPr>
          <p:spPr>
            <a:xfrm>
              <a:off x="239950" y="22407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4"/>
            <p:cNvSpPr/>
            <p:nvPr/>
          </p:nvSpPr>
          <p:spPr>
            <a:xfrm>
              <a:off x="239950" y="2169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5"/>
            <p:cNvSpPr/>
            <p:nvPr/>
          </p:nvSpPr>
          <p:spPr>
            <a:xfrm>
              <a:off x="239950" y="20968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 name="Shape 46"/>
            <p:cNvSpPr/>
            <p:nvPr/>
          </p:nvSpPr>
          <p:spPr>
            <a:xfrm>
              <a:off x="239950" y="2025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 name="Shape 47"/>
            <p:cNvSpPr/>
            <p:nvPr/>
          </p:nvSpPr>
          <p:spPr>
            <a:xfrm>
              <a:off x="239950" y="19528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 name="Shape 48"/>
            <p:cNvSpPr/>
            <p:nvPr/>
          </p:nvSpPr>
          <p:spPr>
            <a:xfrm>
              <a:off x="239950" y="18813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 name="Shape 49"/>
            <p:cNvSpPr/>
            <p:nvPr/>
          </p:nvSpPr>
          <p:spPr>
            <a:xfrm>
              <a:off x="239950" y="18088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 name="Shape 50"/>
            <p:cNvSpPr/>
            <p:nvPr/>
          </p:nvSpPr>
          <p:spPr>
            <a:xfrm>
              <a:off x="239950" y="17373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 name="Shape 51"/>
            <p:cNvSpPr/>
            <p:nvPr/>
          </p:nvSpPr>
          <p:spPr>
            <a:xfrm>
              <a:off x="239950" y="16648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 name="Shape 52"/>
            <p:cNvSpPr/>
            <p:nvPr/>
          </p:nvSpPr>
          <p:spPr>
            <a:xfrm>
              <a:off x="239950" y="15924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 name="Shape 53"/>
            <p:cNvSpPr/>
            <p:nvPr/>
          </p:nvSpPr>
          <p:spPr>
            <a:xfrm>
              <a:off x="239950" y="15209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 name="Shape 54"/>
            <p:cNvSpPr/>
            <p:nvPr/>
          </p:nvSpPr>
          <p:spPr>
            <a:xfrm>
              <a:off x="239950" y="14484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 name="Shape 55"/>
            <p:cNvSpPr/>
            <p:nvPr/>
          </p:nvSpPr>
          <p:spPr>
            <a:xfrm>
              <a:off x="239950" y="13769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 name="Shape 56"/>
            <p:cNvSpPr/>
            <p:nvPr/>
          </p:nvSpPr>
          <p:spPr>
            <a:xfrm>
              <a:off x="239950" y="13044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7" name="Shape 57"/>
            <p:cNvSpPr/>
            <p:nvPr/>
          </p:nvSpPr>
          <p:spPr>
            <a:xfrm>
              <a:off x="239950" y="12329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8" name="Shape 58"/>
            <p:cNvSpPr/>
            <p:nvPr/>
          </p:nvSpPr>
          <p:spPr>
            <a:xfrm>
              <a:off x="239950" y="11605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p:nvPr/>
          </p:nvSpPr>
          <p:spPr>
            <a:xfrm>
              <a:off x="239950" y="10889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60"/>
            <p:cNvSpPr/>
            <p:nvPr/>
          </p:nvSpPr>
          <p:spPr>
            <a:xfrm>
              <a:off x="239950" y="10165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p:nvPr/>
          </p:nvSpPr>
          <p:spPr>
            <a:xfrm>
              <a:off x="239950" y="9450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 name="Shape 62"/>
            <p:cNvSpPr/>
            <p:nvPr/>
          </p:nvSpPr>
          <p:spPr>
            <a:xfrm>
              <a:off x="7210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63"/>
            <p:cNvSpPr/>
            <p:nvPr/>
          </p:nvSpPr>
          <p:spPr>
            <a:xfrm>
              <a:off x="7137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70645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9921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9196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847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774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702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6289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1" name="Shape 71"/>
            <p:cNvSpPr/>
            <p:nvPr/>
          </p:nvSpPr>
          <p:spPr>
            <a:xfrm>
              <a:off x="65565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2" name="Shape 72"/>
            <p:cNvSpPr/>
            <p:nvPr/>
          </p:nvSpPr>
          <p:spPr>
            <a:xfrm>
              <a:off x="64840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3" name="Shape 73"/>
            <p:cNvSpPr/>
            <p:nvPr/>
          </p:nvSpPr>
          <p:spPr>
            <a:xfrm>
              <a:off x="6411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4" name="Shape 74"/>
            <p:cNvSpPr/>
            <p:nvPr/>
          </p:nvSpPr>
          <p:spPr>
            <a:xfrm>
              <a:off x="633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5" name="Shape 75"/>
            <p:cNvSpPr/>
            <p:nvPr/>
          </p:nvSpPr>
          <p:spPr>
            <a:xfrm>
              <a:off x="6266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 name="Shape 76"/>
            <p:cNvSpPr/>
            <p:nvPr/>
          </p:nvSpPr>
          <p:spPr>
            <a:xfrm>
              <a:off x="6193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7" name="Shape 77"/>
            <p:cNvSpPr/>
            <p:nvPr/>
          </p:nvSpPr>
          <p:spPr>
            <a:xfrm>
              <a:off x="6120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0484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5976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5903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5830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2" name="Shape 82"/>
            <p:cNvSpPr/>
            <p:nvPr/>
          </p:nvSpPr>
          <p:spPr>
            <a:xfrm>
              <a:off x="5757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 name="Shape 83"/>
            <p:cNvSpPr/>
            <p:nvPr/>
          </p:nvSpPr>
          <p:spPr>
            <a:xfrm>
              <a:off x="5685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 name="Shape 84"/>
            <p:cNvSpPr/>
            <p:nvPr/>
          </p:nvSpPr>
          <p:spPr>
            <a:xfrm>
              <a:off x="56129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 name="Shape 85"/>
            <p:cNvSpPr/>
            <p:nvPr/>
          </p:nvSpPr>
          <p:spPr>
            <a:xfrm>
              <a:off x="5540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6" name="Shape 86"/>
            <p:cNvSpPr/>
            <p:nvPr/>
          </p:nvSpPr>
          <p:spPr>
            <a:xfrm>
              <a:off x="5468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 name="Shape 87"/>
            <p:cNvSpPr/>
            <p:nvPr/>
          </p:nvSpPr>
          <p:spPr>
            <a:xfrm>
              <a:off x="5394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a:off x="53222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 name="Shape 89"/>
            <p:cNvSpPr/>
            <p:nvPr/>
          </p:nvSpPr>
          <p:spPr>
            <a:xfrm>
              <a:off x="5249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 name="Shape 90"/>
            <p:cNvSpPr/>
            <p:nvPr/>
          </p:nvSpPr>
          <p:spPr>
            <a:xfrm>
              <a:off x="5177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 name="Shape 91"/>
            <p:cNvSpPr/>
            <p:nvPr/>
          </p:nvSpPr>
          <p:spPr>
            <a:xfrm>
              <a:off x="510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p:nvPr/>
          </p:nvSpPr>
          <p:spPr>
            <a:xfrm>
              <a:off x="5032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3" name="Shape 93"/>
            <p:cNvSpPr/>
            <p:nvPr/>
          </p:nvSpPr>
          <p:spPr>
            <a:xfrm>
              <a:off x="4959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 name="Shape 94"/>
            <p:cNvSpPr/>
            <p:nvPr/>
          </p:nvSpPr>
          <p:spPr>
            <a:xfrm>
              <a:off x="4886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5" name="Shape 95"/>
            <p:cNvSpPr/>
            <p:nvPr/>
          </p:nvSpPr>
          <p:spPr>
            <a:xfrm>
              <a:off x="48141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 name="Shape 96"/>
            <p:cNvSpPr/>
            <p:nvPr/>
          </p:nvSpPr>
          <p:spPr>
            <a:xfrm>
              <a:off x="4741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7" name="Shape 97"/>
            <p:cNvSpPr/>
            <p:nvPr/>
          </p:nvSpPr>
          <p:spPr>
            <a:xfrm>
              <a:off x="4669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8" name="Shape 98"/>
            <p:cNvSpPr/>
            <p:nvPr/>
          </p:nvSpPr>
          <p:spPr>
            <a:xfrm>
              <a:off x="4596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 name="Shape 99"/>
            <p:cNvSpPr/>
            <p:nvPr/>
          </p:nvSpPr>
          <p:spPr>
            <a:xfrm>
              <a:off x="4523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 name="Shape 100"/>
            <p:cNvSpPr/>
            <p:nvPr/>
          </p:nvSpPr>
          <p:spPr>
            <a:xfrm>
              <a:off x="4451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a:off x="43785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02"/>
            <p:cNvSpPr/>
            <p:nvPr/>
          </p:nvSpPr>
          <p:spPr>
            <a:xfrm>
              <a:off x="4306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4233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4160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40878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4015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3942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p:nvPr/>
          </p:nvSpPr>
          <p:spPr>
            <a:xfrm>
              <a:off x="38705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9" name="Shape 109"/>
            <p:cNvSpPr/>
            <p:nvPr/>
          </p:nvSpPr>
          <p:spPr>
            <a:xfrm>
              <a:off x="3798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110"/>
            <p:cNvSpPr/>
            <p:nvPr/>
          </p:nvSpPr>
          <p:spPr>
            <a:xfrm>
              <a:off x="3724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 name="Shape 111"/>
            <p:cNvSpPr/>
            <p:nvPr/>
          </p:nvSpPr>
          <p:spPr>
            <a:xfrm>
              <a:off x="3652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 name="Shape 112"/>
            <p:cNvSpPr/>
            <p:nvPr/>
          </p:nvSpPr>
          <p:spPr>
            <a:xfrm>
              <a:off x="3579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 name="Shape 113"/>
            <p:cNvSpPr/>
            <p:nvPr/>
          </p:nvSpPr>
          <p:spPr>
            <a:xfrm>
              <a:off x="3507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3434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3362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3289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3216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31442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9" name="Shape 119"/>
            <p:cNvSpPr/>
            <p:nvPr/>
          </p:nvSpPr>
          <p:spPr>
            <a:xfrm>
              <a:off x="3071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 name="Shape 120"/>
            <p:cNvSpPr/>
            <p:nvPr/>
          </p:nvSpPr>
          <p:spPr>
            <a:xfrm>
              <a:off x="2999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p:nvPr/>
          </p:nvSpPr>
          <p:spPr>
            <a:xfrm>
              <a:off x="2925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 name="Shape 122"/>
            <p:cNvSpPr/>
            <p:nvPr/>
          </p:nvSpPr>
          <p:spPr>
            <a:xfrm>
              <a:off x="28535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3" name="Shape 123"/>
            <p:cNvSpPr/>
            <p:nvPr/>
          </p:nvSpPr>
          <p:spPr>
            <a:xfrm>
              <a:off x="2781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4" name="Shape 124"/>
            <p:cNvSpPr/>
            <p:nvPr/>
          </p:nvSpPr>
          <p:spPr>
            <a:xfrm>
              <a:off x="27086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 name="Shape 125"/>
            <p:cNvSpPr/>
            <p:nvPr/>
          </p:nvSpPr>
          <p:spPr>
            <a:xfrm>
              <a:off x="2636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a:off x="2563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p:nvPr/>
          </p:nvSpPr>
          <p:spPr>
            <a:xfrm>
              <a:off x="2490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8" name="Shape 128"/>
            <p:cNvSpPr/>
            <p:nvPr/>
          </p:nvSpPr>
          <p:spPr>
            <a:xfrm>
              <a:off x="2417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2345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2273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2200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2128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2054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1982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19098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1837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a:off x="1764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p:nvPr/>
          </p:nvSpPr>
          <p:spPr>
            <a:xfrm>
              <a:off x="1692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p:nvPr/>
          </p:nvSpPr>
          <p:spPr>
            <a:xfrm>
              <a:off x="161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p:nvPr/>
          </p:nvSpPr>
          <p:spPr>
            <a:xfrm>
              <a:off x="1546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 name="Shape 141"/>
            <p:cNvSpPr/>
            <p:nvPr/>
          </p:nvSpPr>
          <p:spPr>
            <a:xfrm>
              <a:off x="14742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2" name="Shape 142"/>
            <p:cNvSpPr/>
            <p:nvPr/>
          </p:nvSpPr>
          <p:spPr>
            <a:xfrm>
              <a:off x="1401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1329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p:nvPr/>
          </p:nvSpPr>
          <p:spPr>
            <a:xfrm>
              <a:off x="1256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 name="Shape 145"/>
            <p:cNvSpPr/>
            <p:nvPr/>
          </p:nvSpPr>
          <p:spPr>
            <a:xfrm>
              <a:off x="1183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6" name="Shape 146"/>
            <p:cNvSpPr/>
            <p:nvPr/>
          </p:nvSpPr>
          <p:spPr>
            <a:xfrm>
              <a:off x="1111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p:nvPr/>
          </p:nvSpPr>
          <p:spPr>
            <a:xfrm>
              <a:off x="10387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p:nvPr/>
          </p:nvSpPr>
          <p:spPr>
            <a:xfrm>
              <a:off x="9662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9" name="Shape 149"/>
            <p:cNvSpPr/>
            <p:nvPr/>
          </p:nvSpPr>
          <p:spPr>
            <a:xfrm>
              <a:off x="8938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p:nvPr/>
          </p:nvSpPr>
          <p:spPr>
            <a:xfrm>
              <a:off x="820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 name="Shape 151"/>
            <p:cNvSpPr/>
            <p:nvPr/>
          </p:nvSpPr>
          <p:spPr>
            <a:xfrm>
              <a:off x="747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p:nvPr/>
          </p:nvSpPr>
          <p:spPr>
            <a:xfrm>
              <a:off x="675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6031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4" name="Shape 154"/>
            <p:cNvSpPr/>
            <p:nvPr/>
          </p:nvSpPr>
          <p:spPr>
            <a:xfrm>
              <a:off x="5306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p:nvPr/>
          </p:nvSpPr>
          <p:spPr>
            <a:xfrm>
              <a:off x="4582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6" name="Shape 156"/>
            <p:cNvSpPr/>
            <p:nvPr/>
          </p:nvSpPr>
          <p:spPr>
            <a:xfrm>
              <a:off x="38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7" name="Shape 157"/>
            <p:cNvSpPr/>
            <p:nvPr/>
          </p:nvSpPr>
          <p:spPr>
            <a:xfrm>
              <a:off x="312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58" name="Shape 158"/>
          <p:cNvSpPr txBox="1">
            <a:spLocks noGrp="1"/>
          </p:cNvSpPr>
          <p:nvPr>
            <p:ph type="title"/>
          </p:nvPr>
        </p:nvSpPr>
        <p:spPr>
          <a:xfrm>
            <a:off x="747925" y="225025"/>
            <a:ext cx="6791700" cy="857400"/>
          </a:xfrm>
          <a:prstGeom prst="rect">
            <a:avLst/>
          </a:prstGeom>
          <a:noFill/>
          <a:ln>
            <a:noFill/>
          </a:ln>
        </p:spPr>
        <p:txBody>
          <a:bodyPr lIns="91425" tIns="91425" rIns="91425" bIns="91425" anchor="b" anchorCtr="0"/>
          <a:lstStyle>
            <a:lvl1pPr lvl="0">
              <a:spcBef>
                <a:spcPts val="0"/>
              </a:spcBef>
              <a:buClr>
                <a:srgbClr val="3C78D8"/>
              </a:buClr>
              <a:buSzPct val="100000"/>
              <a:buFont typeface="Sniglet"/>
              <a:buNone/>
              <a:defRPr sz="1800" b="1">
                <a:solidFill>
                  <a:srgbClr val="3C78D8"/>
                </a:solidFill>
                <a:latin typeface="Sniglet"/>
                <a:ea typeface="Sniglet"/>
                <a:cs typeface="Sniglet"/>
                <a:sym typeface="Sniglet"/>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endParaRPr/>
          </a:p>
        </p:txBody>
      </p:sp>
      <p:sp>
        <p:nvSpPr>
          <p:cNvPr id="159" name="Shape 159"/>
          <p:cNvSpPr txBox="1">
            <a:spLocks noGrp="1"/>
          </p:cNvSpPr>
          <p:nvPr>
            <p:ph type="body" idx="1"/>
          </p:nvPr>
        </p:nvSpPr>
        <p:spPr>
          <a:xfrm>
            <a:off x="747925" y="1314900"/>
            <a:ext cx="6791700" cy="3610800"/>
          </a:xfrm>
          <a:prstGeom prst="rect">
            <a:avLst/>
          </a:prstGeom>
          <a:noFill/>
          <a:ln>
            <a:noFill/>
          </a:ln>
        </p:spPr>
        <p:txBody>
          <a:bodyPr lIns="91425" tIns="91425" rIns="91425" bIns="91425" anchor="t" anchorCtr="0"/>
          <a:lstStyle>
            <a:lvl1pPr lvl="0">
              <a:spcBef>
                <a:spcPts val="600"/>
              </a:spcBef>
              <a:buClr>
                <a:srgbClr val="3D4965"/>
              </a:buClr>
              <a:buSzPct val="100000"/>
              <a:buFont typeface="Dosis"/>
              <a:buChar char="✘"/>
              <a:defRPr sz="2600">
                <a:solidFill>
                  <a:srgbClr val="3D4965"/>
                </a:solidFill>
                <a:latin typeface="Dosis"/>
                <a:ea typeface="Dosis"/>
                <a:cs typeface="Dosis"/>
                <a:sym typeface="Dosis"/>
              </a:defRPr>
            </a:lvl1pPr>
            <a:lvl2pPr lvl="1">
              <a:spcBef>
                <a:spcPts val="480"/>
              </a:spcBef>
              <a:buClr>
                <a:srgbClr val="3D4965"/>
              </a:buClr>
              <a:buSzPct val="100000"/>
              <a:buFont typeface="Dosis"/>
              <a:buChar char="✗"/>
              <a:defRPr sz="2000">
                <a:solidFill>
                  <a:srgbClr val="3D4965"/>
                </a:solidFill>
                <a:latin typeface="Dosis"/>
                <a:ea typeface="Dosis"/>
                <a:cs typeface="Dosis"/>
                <a:sym typeface="Dosis"/>
              </a:defRPr>
            </a:lvl2pPr>
            <a:lvl3pPr lvl="2">
              <a:spcBef>
                <a:spcPts val="480"/>
              </a:spcBef>
              <a:buClr>
                <a:srgbClr val="3D4965"/>
              </a:buClr>
              <a:buSzPct val="100000"/>
              <a:buFont typeface="Dosis"/>
              <a:defRPr sz="2000">
                <a:solidFill>
                  <a:srgbClr val="3D4965"/>
                </a:solidFill>
                <a:latin typeface="Dosis"/>
                <a:ea typeface="Dosis"/>
                <a:cs typeface="Dosis"/>
                <a:sym typeface="Dosis"/>
              </a:defRPr>
            </a:lvl3pPr>
            <a:lvl4pPr lvl="3">
              <a:spcBef>
                <a:spcPts val="360"/>
              </a:spcBef>
              <a:buClr>
                <a:srgbClr val="3D4965"/>
              </a:buClr>
              <a:buSzPct val="100000"/>
              <a:buFont typeface="Dosis"/>
              <a:defRPr sz="1800">
                <a:solidFill>
                  <a:srgbClr val="3D4965"/>
                </a:solidFill>
                <a:latin typeface="Dosis"/>
                <a:ea typeface="Dosis"/>
                <a:cs typeface="Dosis"/>
                <a:sym typeface="Dosis"/>
              </a:defRPr>
            </a:lvl4pPr>
            <a:lvl5pPr lvl="4">
              <a:spcBef>
                <a:spcPts val="360"/>
              </a:spcBef>
              <a:buClr>
                <a:srgbClr val="3D4965"/>
              </a:buClr>
              <a:buSzPct val="100000"/>
              <a:buFont typeface="Dosis"/>
              <a:defRPr sz="1800">
                <a:solidFill>
                  <a:srgbClr val="3D4965"/>
                </a:solidFill>
                <a:latin typeface="Dosis"/>
                <a:ea typeface="Dosis"/>
                <a:cs typeface="Dosis"/>
                <a:sym typeface="Dosis"/>
              </a:defRPr>
            </a:lvl5pPr>
            <a:lvl6pPr lvl="5">
              <a:spcBef>
                <a:spcPts val="360"/>
              </a:spcBef>
              <a:buClr>
                <a:srgbClr val="3D4965"/>
              </a:buClr>
              <a:buSzPct val="100000"/>
              <a:buFont typeface="Dosis"/>
              <a:defRPr sz="1800">
                <a:solidFill>
                  <a:srgbClr val="3D4965"/>
                </a:solidFill>
                <a:latin typeface="Dosis"/>
                <a:ea typeface="Dosis"/>
                <a:cs typeface="Dosis"/>
                <a:sym typeface="Dosis"/>
              </a:defRPr>
            </a:lvl6pPr>
            <a:lvl7pPr lvl="6">
              <a:spcBef>
                <a:spcPts val="360"/>
              </a:spcBef>
              <a:buClr>
                <a:srgbClr val="3D4965"/>
              </a:buClr>
              <a:buSzPct val="100000"/>
              <a:buFont typeface="Dosis"/>
              <a:defRPr sz="1800">
                <a:solidFill>
                  <a:srgbClr val="3D4965"/>
                </a:solidFill>
                <a:latin typeface="Dosis"/>
                <a:ea typeface="Dosis"/>
                <a:cs typeface="Dosis"/>
                <a:sym typeface="Dosis"/>
              </a:defRPr>
            </a:lvl7pPr>
            <a:lvl8pPr lvl="7">
              <a:spcBef>
                <a:spcPts val="360"/>
              </a:spcBef>
              <a:buClr>
                <a:srgbClr val="3D4965"/>
              </a:buClr>
              <a:buSzPct val="100000"/>
              <a:buFont typeface="Dosis"/>
              <a:defRPr sz="1800">
                <a:solidFill>
                  <a:srgbClr val="3D4965"/>
                </a:solidFill>
                <a:latin typeface="Dosis"/>
                <a:ea typeface="Dosis"/>
                <a:cs typeface="Dosis"/>
                <a:sym typeface="Dosis"/>
              </a:defRPr>
            </a:lvl8pPr>
            <a:lvl9pPr lvl="8">
              <a:spcBef>
                <a:spcPts val="360"/>
              </a:spcBef>
              <a:buClr>
                <a:srgbClr val="3D4965"/>
              </a:buClr>
              <a:buSzPct val="100000"/>
              <a:buFont typeface="Dosis"/>
              <a:defRPr sz="1800">
                <a:solidFill>
                  <a:srgbClr val="3D4965"/>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9" r:id="rId4"/>
    <p:sldLayoutId id="2147483660" r:id="rId5"/>
    <p:sldLayoutId id="214748366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slide" Target="slide1.xml"/><Relationship Id="rId5" Type="http://schemas.openxmlformats.org/officeDocument/2006/relationships/slide" Target="slide25.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6.xml"/><Relationship Id="rId7" Type="http://schemas.openxmlformats.org/officeDocument/2006/relationships/slide" Target="slide23.xml"/><Relationship Id="rId12" Type="http://schemas.openxmlformats.org/officeDocument/2006/relationships/image" Target="../media/image4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5.gif"/><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gif"/><Relationship Id="rId4" Type="http://schemas.openxmlformats.org/officeDocument/2006/relationships/audio" Target="../media/audio1.wav"/><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slideLayout" Target="../slideLayouts/slideLayout6.xml"/><Relationship Id="rId7" Type="http://schemas.openxmlformats.org/officeDocument/2006/relationships/slide" Target="slide23.xml"/><Relationship Id="rId2" Type="http://schemas.openxmlformats.org/officeDocument/2006/relationships/audio" Target="file:///C:\Documents%20and%20Settings\WINXP\Local%20Settings\Temporary%20Internet%20Files\Content.IE5\0ZOR5D0A\MS900074319%5b2%5d.mid" TargetMode="External"/><Relationship Id="rId1" Type="http://schemas.openxmlformats.org/officeDocument/2006/relationships/audio" Target="file:///C:\Documents%20and%20Settings\WINXP\Local%20Settings\Temporary%20Internet%20Files\Content.IE5\0ZOR5D0A\MS900074269%5b2%5d.mid" TargetMode="External"/><Relationship Id="rId6" Type="http://schemas.openxmlformats.org/officeDocument/2006/relationships/image" Target="../media/image41.gif"/><Relationship Id="rId5" Type="http://schemas.openxmlformats.org/officeDocument/2006/relationships/image" Target="../media/image34.png"/><Relationship Id="rId10" Type="http://schemas.openxmlformats.org/officeDocument/2006/relationships/image" Target="../media/image40.gif"/><Relationship Id="rId4" Type="http://schemas.openxmlformats.org/officeDocument/2006/relationships/audio" Target="../media/audio2.wav"/><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de/gr%C3%BCn-stift-symbol-hand-schreiben-213702/" TargetMode="External"/><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ctrTitle"/>
          </p:nvPr>
        </p:nvSpPr>
        <p:spPr>
          <a:xfrm>
            <a:off x="457200" y="361950"/>
            <a:ext cx="7219800" cy="1997999"/>
          </a:xfrm>
          <a:prstGeom prst="rect">
            <a:avLst/>
          </a:prstGeom>
        </p:spPr>
        <p:txBody>
          <a:bodyPr lIns="91425" tIns="91425" rIns="91425" bIns="91425" anchor="ctr" anchorCtr="0">
            <a:noAutofit/>
          </a:bodyPr>
          <a:lstStyle/>
          <a:p>
            <a:pPr lvl="0" algn="ctr">
              <a:spcBef>
                <a:spcPts val="0"/>
              </a:spcBef>
              <a:buNone/>
            </a:pPr>
            <a:r>
              <a:rPr lang="en" dirty="0">
                <a:solidFill>
                  <a:srgbClr val="EB2789"/>
                </a:solidFill>
              </a:rPr>
              <a:t>BÀI 36:</a:t>
            </a:r>
            <a:br>
              <a:rPr lang="en" dirty="0">
                <a:solidFill>
                  <a:srgbClr val="EB2789"/>
                </a:solidFill>
              </a:rPr>
            </a:br>
            <a:r>
              <a:rPr lang="en" dirty="0">
                <a:solidFill>
                  <a:srgbClr val="EB2789"/>
                </a:solidFill>
              </a:rPr>
              <a:t>TÁC DỤNG CỦA LỰC</a:t>
            </a: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0"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18426" y="3016069"/>
            <a:ext cx="4876800" cy="1384995"/>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5: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11" name="TextBox 10">
            <a:hlinkClick r:id="rId5" action="ppaction://hlinksldjump"/>
          </p:cNvPr>
          <p:cNvSpPr txBox="1"/>
          <p:nvPr/>
        </p:nvSpPr>
        <p:spPr>
          <a:xfrm>
            <a:off x="2590800" y="480060"/>
            <a:ext cx="4191000" cy="1446550"/>
          </a:xfrm>
          <a:prstGeom prst="rect">
            <a:avLst/>
          </a:prstGeom>
          <a:noFill/>
        </p:spPr>
        <p:txBody>
          <a:bodyPr wrap="square" rtlCol="0">
            <a:spAutoFit/>
          </a:bodyPr>
          <a:lstStyle/>
          <a:p>
            <a:pPr algn="ctr"/>
            <a:r>
              <a:rPr lang="en-US" sz="4400" dirty="0" err="1">
                <a:solidFill>
                  <a:srgbClr val="002060"/>
                </a:solidFill>
                <a:latin typeface="Times New Roman" pitchFamily="18" charset="0"/>
                <a:cs typeface="Times New Roman" pitchFamily="18" charset="0"/>
              </a:rPr>
              <a:t>Chuyển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nhanh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dần</a:t>
            </a:r>
            <a:endParaRPr lang="en-US" sz="4400" dirty="0">
              <a:solidFill>
                <a:srgbClr val="002060"/>
              </a:solidFill>
              <a:latin typeface="Times New Roman" pitchFamily="18" charset="0"/>
              <a:cs typeface="Times New Roman"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3"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a:xfrm>
            <a:off x="5884607" y="1908810"/>
            <a:ext cx="3355259" cy="3524621"/>
          </a:xfrm>
          <a:prstGeom prst="rect">
            <a:avLst/>
          </a:prstGeom>
        </p:spPr>
      </p:pic>
    </p:spTree>
    <p:extLst>
      <p:ext uri="{BB962C8B-B14F-4D97-AF65-F5344CB8AC3E}">
        <p14:creationId xmlns:p14="http://schemas.microsoft.com/office/powerpoint/2010/main" val="3245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483520" y="1957388"/>
            <a:ext cx="8424737" cy="2243137"/>
          </a:xfrm>
        </p:spPr>
        <p:txBody>
          <a:bodyPr>
            <a:noAutofit/>
          </a:bodyPr>
          <a:lstStyle/>
          <a:p>
            <a:pPr marL="374333" algn="just">
              <a:lnSpc>
                <a:spcPct val="115000"/>
              </a:lnSpc>
              <a:spcAft>
                <a:spcPts val="600"/>
              </a:spcAft>
            </a:pPr>
            <a:r>
              <a:rPr lang="en-US" sz="2700" dirty="0" err="1">
                <a:solidFill>
                  <a:schemeClr val="tx1"/>
                </a:solidFill>
                <a:latin typeface="Tahoma" panose="020B0604030504040204" pitchFamily="34" charset="0"/>
                <a:ea typeface="+mj-ea"/>
                <a:cs typeface="Tahoma" panose="020B0604030504040204" pitchFamily="34" charset="0"/>
              </a:rPr>
              <a:t>Nhiệm</a:t>
            </a:r>
            <a:r>
              <a:rPr lang="en-US" sz="2700" dirty="0">
                <a:solidFill>
                  <a:schemeClr val="tx1"/>
                </a:solidFill>
                <a:latin typeface="Tahoma" panose="020B0604030504040204" pitchFamily="34" charset="0"/>
                <a:ea typeface="+mj-ea"/>
                <a:cs typeface="Tahoma" panose="020B0604030504040204" pitchFamily="34" charset="0"/>
              </a:rPr>
              <a:t> </a:t>
            </a:r>
            <a:r>
              <a:rPr lang="en-US" sz="2700" dirty="0" err="1">
                <a:solidFill>
                  <a:schemeClr val="tx1"/>
                </a:solidFill>
                <a:latin typeface="Tahoma" panose="020B0604030504040204" pitchFamily="34" charset="0"/>
                <a:ea typeface="+mj-ea"/>
                <a:cs typeface="Tahoma" panose="020B0604030504040204" pitchFamily="34" charset="0"/>
              </a:rPr>
              <a:t>vụ</a:t>
            </a:r>
            <a:r>
              <a:rPr lang="en-US" sz="2700" dirty="0">
                <a:solidFill>
                  <a:schemeClr val="tx1"/>
                </a:solidFill>
                <a:latin typeface="Tahoma" panose="020B0604030504040204" pitchFamily="34" charset="0"/>
                <a:ea typeface="+mj-ea"/>
                <a:cs typeface="Tahoma" panose="020B0604030504040204" pitchFamily="34" charset="0"/>
              </a:rPr>
              <a:t>: HS</a:t>
            </a:r>
            <a:r>
              <a:rPr lang="vi-VN" sz="2700" dirty="0">
                <a:solidFill>
                  <a:schemeClr val="tx1"/>
                </a:solidFill>
                <a:latin typeface="Tahoma" panose="020B0604030504040204" pitchFamily="34" charset="0"/>
                <a:ea typeface="+mj-ea"/>
                <a:cs typeface="Tahoma" panose="020B0604030504040204" pitchFamily="34" charset="0"/>
              </a:rPr>
              <a:t> ấn tay vào </a:t>
            </a:r>
            <a:r>
              <a:rPr lang="vi-VN" sz="2700" dirty="0">
                <a:solidFill>
                  <a:schemeClr val="tx1"/>
                </a:solidFill>
                <a:latin typeface="Tahoma" panose="020B0604030504040204" pitchFamily="34" charset="0"/>
                <a:ea typeface="Tahoma" panose="020B0604030504040204" pitchFamily="34" charset="0"/>
                <a:cs typeface="Tahoma" panose="020B0604030504040204" pitchFamily="34" charset="0"/>
              </a:rPr>
              <a:t>tay ấn vào một đầu bút và hình dạng của miếng xốp khi tay ta bóp vào và thả ra để trả lời câu hỏi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Ngoài</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tác</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dụng</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gây</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ra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sự</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thay</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đổi</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đột</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ngột</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và</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thay</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đổi</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hướng</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chuyển</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động</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của</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vật</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lực</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còn</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có</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thể</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gây</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ra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tác</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dụng</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nào</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khác</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ở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vật</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chịu</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tác</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dụng</a:t>
            </a:r>
            <a:r>
              <a:rPr lang="en-US" sz="2700" dirty="0">
                <a:solidFill>
                  <a:srgbClr val="000000"/>
                </a:solidFill>
                <a:latin typeface="Tahoma" panose="020B0604030504040204" pitchFamily="34" charset="0"/>
                <a:ea typeface="Calibri" panose="020F0502020204030204" pitchFamily="34" charset="0"/>
                <a:cs typeface="Tahoma" panose="020B0604030504040204" pitchFamily="34" charset="0"/>
              </a:rPr>
              <a:t> </a:t>
            </a:r>
            <a:r>
              <a:rPr lang="en-US" sz="2700" dirty="0" err="1">
                <a:solidFill>
                  <a:srgbClr val="000000"/>
                </a:solidFill>
                <a:latin typeface="Tahoma" panose="020B0604030504040204" pitchFamily="34" charset="0"/>
                <a:ea typeface="Calibri" panose="020F0502020204030204" pitchFamily="34" charset="0"/>
                <a:cs typeface="Tahoma" panose="020B0604030504040204" pitchFamily="34" charset="0"/>
              </a:rPr>
              <a:t>lực</a:t>
            </a:r>
            <a:r>
              <a:rPr lang="vi-VN" sz="2700" dirty="0">
                <a:solidFill>
                  <a:srgbClr val="000000"/>
                </a:solidFill>
                <a:latin typeface="Tahoma" panose="020B0604030504040204" pitchFamily="34" charset="0"/>
                <a:ea typeface="Calibri" panose="020F0502020204030204" pitchFamily="34" charset="0"/>
                <a:cs typeface="Tahoma" panose="020B0604030504040204" pitchFamily="34" charset="0"/>
              </a:rPr>
              <a:t>?</a:t>
            </a:r>
            <a:endParaRPr lang="en-US" sz="2700" dirty="0">
              <a:latin typeface="Tahoma" panose="020B0604030504040204" pitchFamily="34" charset="0"/>
              <a:ea typeface="Arial" panose="020B0604020202020204" pitchFamily="34" charset="0"/>
              <a:cs typeface="Tahoma" panose="020B0604030504040204" pitchFamily="34" charset="0"/>
            </a:endParaRPr>
          </a:p>
          <a:p>
            <a:pPr algn="just">
              <a:buNone/>
            </a:pPr>
            <a:r>
              <a:rPr lang="en-US" sz="2700" dirty="0">
                <a:latin typeface="Tahoma" panose="020B0604030504040204" pitchFamily="34" charset="0"/>
                <a:ea typeface="+mj-ea"/>
                <a:cs typeface="Tahoma" panose="020B0604030504040204" pitchFamily="34" charset="0"/>
              </a:rPr>
              <a:t>.</a:t>
            </a:r>
            <a:endParaRPr lang="en-US" sz="2700" dirty="0">
              <a:latin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292593" y="1143000"/>
            <a:ext cx="8558814"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A3.BoosterNextFYBlackRegular-Sa" panose="02000A03000000020004" pitchFamily="2" charset="0"/>
                <a:ea typeface="+mj-ea"/>
                <a:cs typeface="+mj-cs"/>
                <a:sym typeface="Arial"/>
              </a:rPr>
              <a:t>THÍ NGHIỆM</a:t>
            </a:r>
          </a:p>
        </p:txBody>
      </p:sp>
      <p:sp>
        <p:nvSpPr>
          <p:cNvPr id="7" name="TextBox 6">
            <a:extLst>
              <a:ext uri="{FF2B5EF4-FFF2-40B4-BE49-F238E27FC236}">
                <a16:creationId xmlns:a16="http://schemas.microsoft.com/office/drawing/2014/main" id="{25F03A46-D44F-4A95-AEBB-596CDC8A75A4}"/>
              </a:ext>
            </a:extLst>
          </p:cNvPr>
          <p:cNvSpPr txBox="1"/>
          <p:nvPr/>
        </p:nvSpPr>
        <p:spPr>
          <a:xfrm>
            <a:off x="842962" y="229628"/>
            <a:ext cx="7122319"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0" cap="none" spc="0" normalizeH="0" baseline="0" noProof="0" dirty="0">
                <a:ln>
                  <a:noFill/>
                </a:ln>
                <a:solidFill>
                  <a:srgbClr val="000000"/>
                </a:solidFill>
                <a:effectLst/>
                <a:uLnTx/>
                <a:uFillTx/>
                <a:latin typeface="Tahoma" panose="020B0604030504040204" pitchFamily="34" charset="0"/>
                <a:cs typeface="Tahoma" panose="020B0604030504040204" pitchFamily="34" charset="0"/>
                <a:sym typeface="Arial"/>
              </a:rPr>
              <a:t>II. SỰ BIẾN DẠNG CỦA VẬT </a:t>
            </a:r>
            <a:endParaRPr kumimoji="0" lang="en-US" sz="2700" b="1" i="0" u="none" strike="noStrike" kern="0" cap="none" spc="0" normalizeH="0" baseline="0" noProof="0" dirty="0">
              <a:ln>
                <a:noFill/>
              </a:ln>
              <a:solidFill>
                <a:srgbClr val="000000"/>
              </a:solidFill>
              <a:effectLst/>
              <a:uLnTx/>
              <a:uFillTx/>
              <a:latin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1212035904"/>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709850" y="1200150"/>
            <a:ext cx="3158999" cy="2971800"/>
          </a:xfrm>
          <a:prstGeom prst="rect">
            <a:avLst/>
          </a:prstGeom>
        </p:spPr>
        <p:txBody>
          <a:bodyPr lIns="91425" tIns="91425" rIns="91425" bIns="91425" anchor="t" anchorCtr="0">
            <a:noAutofit/>
          </a:bodyPr>
          <a:lstStyle/>
          <a:p>
            <a:pPr lvl="0" rtl="0">
              <a:spcBef>
                <a:spcPts val="0"/>
              </a:spcBef>
              <a:buNone/>
            </a:pPr>
            <a:r>
              <a:rPr lang="en" b="1" dirty="0">
                <a:solidFill>
                  <a:srgbClr val="00B050"/>
                </a:solidFill>
              </a:rPr>
              <a:t>Lò xo bị nén và kéo dãn</a:t>
            </a:r>
          </a:p>
          <a:p>
            <a:pPr lvl="0" rtl="0">
              <a:spcBef>
                <a:spcPts val="0"/>
              </a:spcBef>
              <a:buNone/>
            </a:pPr>
            <a:endParaRPr lang="en" b="1" dirty="0"/>
          </a:p>
        </p:txBody>
      </p:sp>
      <p:sp>
        <p:nvSpPr>
          <p:cNvPr id="565" name="Shape 565"/>
          <p:cNvSpPr txBox="1">
            <a:spLocks noGrp="1"/>
          </p:cNvSpPr>
          <p:nvPr>
            <p:ph type="title"/>
          </p:nvPr>
        </p:nvSpPr>
        <p:spPr>
          <a:xfrm>
            <a:off x="762000" y="209550"/>
            <a:ext cx="6934200" cy="533400"/>
          </a:xfrm>
          <a:prstGeom prst="rect">
            <a:avLst/>
          </a:prstGeom>
        </p:spPr>
        <p:txBody>
          <a:bodyPr lIns="91425" tIns="91425" rIns="91425" bIns="91425" anchor="b" anchorCtr="0">
            <a:noAutofit/>
          </a:bodyPr>
          <a:lstStyle/>
          <a:p>
            <a:pPr lvl="0"/>
            <a:endParaRPr lang="en" sz="3200" dirty="0"/>
          </a:p>
        </p:txBody>
      </p:sp>
      <p:sp>
        <p:nvSpPr>
          <p:cNvPr id="566" name="Shape 566"/>
          <p:cNvSpPr txBox="1">
            <a:spLocks noGrp="1"/>
          </p:cNvSpPr>
          <p:nvPr>
            <p:ph type="body" idx="2"/>
          </p:nvPr>
        </p:nvSpPr>
        <p:spPr>
          <a:xfrm>
            <a:off x="4108702" y="1276350"/>
            <a:ext cx="3751502" cy="2895600"/>
          </a:xfrm>
          <a:prstGeom prst="rect">
            <a:avLst/>
          </a:prstGeom>
        </p:spPr>
        <p:txBody>
          <a:bodyPr lIns="91425" tIns="91425" rIns="91425" bIns="91425" anchor="t" anchorCtr="0">
            <a:noAutofit/>
          </a:bodyPr>
          <a:lstStyle/>
          <a:p>
            <a:pPr lvl="0" rtl="0">
              <a:spcBef>
                <a:spcPts val="0"/>
              </a:spcBef>
              <a:buNone/>
            </a:pPr>
            <a:r>
              <a:rPr lang="en" b="1" dirty="0">
                <a:solidFill>
                  <a:srgbClr val="00B050"/>
                </a:solidFill>
              </a:rPr>
              <a:t>Mặt nệm bị lún khi có tay đè lên</a:t>
            </a:r>
          </a:p>
          <a:p>
            <a:pPr lvl="0" rtl="0">
              <a:spcBef>
                <a:spcPts val="0"/>
              </a:spcBef>
              <a:buNone/>
            </a:pPr>
            <a:endParaRPr lang="en"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97644"/>
            <a:ext cx="2878249" cy="19693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997644"/>
            <a:ext cx="3123486" cy="2081022"/>
          </a:xfrm>
          <a:prstGeom prst="rect">
            <a:avLst/>
          </a:prstGeom>
        </p:spPr>
      </p:pic>
      <p:sp>
        <p:nvSpPr>
          <p:cNvPr id="4" name="Rounded Rectangle 3"/>
          <p:cNvSpPr/>
          <p:nvPr/>
        </p:nvSpPr>
        <p:spPr>
          <a:xfrm>
            <a:off x="1096347" y="4190028"/>
            <a:ext cx="6172200" cy="8945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t>Lấy</a:t>
            </a:r>
            <a:r>
              <a:rPr lang="en-US" sz="2200" dirty="0"/>
              <a:t> </a:t>
            </a:r>
            <a:r>
              <a:rPr lang="en-US" sz="2200" dirty="0" err="1"/>
              <a:t>ví</a:t>
            </a:r>
            <a:r>
              <a:rPr lang="en-US" sz="2200" dirty="0"/>
              <a:t> </a:t>
            </a:r>
            <a:r>
              <a:rPr lang="en-US" sz="2200" dirty="0" err="1"/>
              <a:t>dụ</a:t>
            </a:r>
            <a:r>
              <a:rPr lang="en-US" sz="2200" dirty="0"/>
              <a:t> </a:t>
            </a:r>
            <a:r>
              <a:rPr lang="en-US" sz="2200" dirty="0" err="1"/>
              <a:t>về</a:t>
            </a:r>
            <a:r>
              <a:rPr lang="en-US" sz="2200" dirty="0"/>
              <a:t> </a:t>
            </a:r>
            <a:r>
              <a:rPr lang="en-US" sz="2200" dirty="0" err="1"/>
              <a:t>lực</a:t>
            </a:r>
            <a:r>
              <a:rPr lang="en-US" sz="2200" dirty="0"/>
              <a:t> </a:t>
            </a:r>
            <a:r>
              <a:rPr lang="en-US" sz="2200" dirty="0" err="1"/>
              <a:t>tác</a:t>
            </a:r>
            <a:r>
              <a:rPr lang="en-US" sz="2200" dirty="0"/>
              <a:t> </a:t>
            </a:r>
            <a:r>
              <a:rPr lang="en-US" sz="2200" dirty="0" err="1"/>
              <a:t>dụng</a:t>
            </a:r>
            <a:r>
              <a:rPr lang="en-US" sz="2200" dirty="0"/>
              <a:t> </a:t>
            </a:r>
            <a:r>
              <a:rPr lang="en-US" sz="2200" dirty="0" err="1"/>
              <a:t>lên</a:t>
            </a:r>
            <a:r>
              <a:rPr lang="en-US" sz="2200" dirty="0"/>
              <a:t> </a:t>
            </a:r>
            <a:r>
              <a:rPr lang="en-US" sz="2200" dirty="0" err="1"/>
              <a:t>vật</a:t>
            </a:r>
            <a:r>
              <a:rPr lang="en-US" sz="2200" dirty="0"/>
              <a:t> </a:t>
            </a:r>
            <a:r>
              <a:rPr lang="en-US" sz="2200" dirty="0" err="1"/>
              <a:t>làm</a:t>
            </a:r>
            <a:r>
              <a:rPr lang="en-US" sz="2200" dirty="0"/>
              <a:t> </a:t>
            </a:r>
            <a:r>
              <a:rPr lang="en-US" sz="2200" dirty="0" err="1"/>
              <a:t>vật</a:t>
            </a:r>
            <a:r>
              <a:rPr lang="en-US" sz="2200" dirty="0"/>
              <a:t> </a:t>
            </a:r>
            <a:r>
              <a:rPr lang="en-US" sz="2200" dirty="0" err="1"/>
              <a:t>bị</a:t>
            </a:r>
            <a:r>
              <a:rPr lang="en-US" sz="2200" dirty="0"/>
              <a:t> </a:t>
            </a:r>
            <a:r>
              <a:rPr lang="en-US" sz="2200" dirty="0" err="1"/>
              <a:t>biến</a:t>
            </a:r>
            <a:r>
              <a:rPr lang="en-US" sz="2200" dirty="0"/>
              <a:t> </a:t>
            </a:r>
            <a:r>
              <a:rPr lang="en-US" sz="2200" dirty="0" err="1"/>
              <a:t>dạng</a:t>
            </a:r>
            <a:r>
              <a:rPr lang="en-US" sz="2200" dirty="0"/>
              <a:t>.</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65"/>
                                        </p:tgtEl>
                                        <p:attrNameLst>
                                          <p:attrName>style.visibility</p:attrName>
                                        </p:attrNameLst>
                                      </p:cBhvr>
                                      <p:to>
                                        <p:strVal val="visible"/>
                                      </p:to>
                                    </p:set>
                                    <p:animEffect transition="in" filter="fade">
                                      <p:cBhvr>
                                        <p:cTn id="7" dur="1000"/>
                                        <p:tgtEl>
                                          <p:spTgt spid="565"/>
                                        </p:tgtEl>
                                      </p:cBhvr>
                                    </p:animEffect>
                                    <p:anim calcmode="lin" valueType="num">
                                      <p:cBhvr>
                                        <p:cTn id="8" dur="1000" fill="hold"/>
                                        <p:tgtEl>
                                          <p:spTgt spid="565"/>
                                        </p:tgtEl>
                                        <p:attrNameLst>
                                          <p:attrName>ppt_x</p:attrName>
                                        </p:attrNameLst>
                                      </p:cBhvr>
                                      <p:tavLst>
                                        <p:tav tm="0">
                                          <p:val>
                                            <p:strVal val="#ppt_x"/>
                                          </p:val>
                                        </p:tav>
                                        <p:tav tm="100000">
                                          <p:val>
                                            <p:strVal val="#ppt_x"/>
                                          </p:val>
                                        </p:tav>
                                      </p:tavLst>
                                    </p:anim>
                                    <p:anim calcmode="lin" valueType="num">
                                      <p:cBhvr>
                                        <p:cTn id="9" dur="1000" fill="hold"/>
                                        <p:tgtEl>
                                          <p:spTgt spid="5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64">
                                            <p:txEl>
                                              <p:pRg st="0" end="0"/>
                                            </p:txEl>
                                          </p:spTgt>
                                        </p:tgtEl>
                                        <p:attrNameLst>
                                          <p:attrName>style.visibility</p:attrName>
                                        </p:attrNameLst>
                                      </p:cBhvr>
                                      <p:to>
                                        <p:strVal val="visible"/>
                                      </p:to>
                                    </p:set>
                                    <p:animEffect transition="in" filter="wipe(down)">
                                      <p:cBhvr>
                                        <p:cTn id="14" dur="500"/>
                                        <p:tgtEl>
                                          <p:spTgt spid="56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66">
                                            <p:txEl>
                                              <p:pRg st="0" end="0"/>
                                            </p:txEl>
                                          </p:spTgt>
                                        </p:tgtEl>
                                        <p:attrNameLst>
                                          <p:attrName>style.visibility</p:attrName>
                                        </p:attrNameLst>
                                      </p:cBhvr>
                                      <p:to>
                                        <p:strVal val="visible"/>
                                      </p:to>
                                    </p:set>
                                    <p:animEffect transition="in" filter="wheel(1)">
                                      <p:cBhvr>
                                        <p:cTn id="24" dur="2000"/>
                                        <p:tgtEl>
                                          <p:spTgt spid="56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build="p"/>
      <p:bldP spid="565" grpId="0"/>
      <p:bldP spid="566"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dirty="0"/>
          </a:p>
        </p:txBody>
      </p:sp>
      <p:sp>
        <p:nvSpPr>
          <p:cNvPr id="5" name="Freeform: Shape 46">
            <a:extLst>
              <a:ext uri="{FF2B5EF4-FFF2-40B4-BE49-F238E27FC236}">
                <a16:creationId xmlns:a16="http://schemas.microsoft.com/office/drawing/2014/main" id="{D637D1A0-DF1C-43AE-8CF3-D03A83EB01AB}"/>
              </a:ext>
            </a:extLst>
          </p:cNvPr>
          <p:cNvSpPr>
            <a:spLocks noGrp="1"/>
          </p:cNvSpPr>
          <p:nvPr>
            <p:ph type="body" idx="2"/>
          </p:nvPr>
        </p:nvSpPr>
        <p:spPr>
          <a:xfrm>
            <a:off x="5334000" y="209550"/>
            <a:ext cx="3581400" cy="4648200"/>
          </a:xfrm>
          <a:custGeom>
            <a:avLst/>
            <a:gdLst>
              <a:gd name="connsiteX0" fmla="*/ 0 w 3323007"/>
              <a:gd name="connsiteY0" fmla="*/ 0 h 3859660"/>
              <a:gd name="connsiteX1" fmla="*/ 3323007 w 3323007"/>
              <a:gd name="connsiteY1" fmla="*/ 0 h 3859660"/>
              <a:gd name="connsiteX2" fmla="*/ 3323007 w 3323007"/>
              <a:gd name="connsiteY2" fmla="*/ 3646294 h 3859660"/>
              <a:gd name="connsiteX3" fmla="*/ 3183272 w 3323007"/>
              <a:gd name="connsiteY3" fmla="*/ 3682667 h 3859660"/>
              <a:gd name="connsiteX4" fmla="*/ 1661504 w 3323007"/>
              <a:gd name="connsiteY4" fmla="*/ 3859660 h 3859660"/>
              <a:gd name="connsiteX5" fmla="*/ 139736 w 3323007"/>
              <a:gd name="connsiteY5" fmla="*/ 3682667 h 3859660"/>
              <a:gd name="connsiteX6" fmla="*/ 0 w 3323007"/>
              <a:gd name="connsiteY6" fmla="*/ 3646293 h 385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007" h="3859660">
                <a:moveTo>
                  <a:pt x="0" y="0"/>
                </a:moveTo>
                <a:lnTo>
                  <a:pt x="3323007" y="0"/>
                </a:lnTo>
                <a:lnTo>
                  <a:pt x="3323007" y="3646294"/>
                </a:lnTo>
                <a:lnTo>
                  <a:pt x="3183272" y="3682667"/>
                </a:lnTo>
                <a:cubicBezTo>
                  <a:pt x="2702546" y="3797694"/>
                  <a:pt x="2191432" y="3859660"/>
                  <a:pt x="1661504" y="3859660"/>
                </a:cubicBezTo>
                <a:cubicBezTo>
                  <a:pt x="1131577" y="3859660"/>
                  <a:pt x="620462" y="3797694"/>
                  <a:pt x="139736" y="3682667"/>
                </a:cubicBezTo>
                <a:lnTo>
                  <a:pt x="0" y="3646293"/>
                </a:lnTo>
                <a:close/>
              </a:path>
            </a:pathLst>
          </a:custGeom>
          <a:blipFill dpi="0" rotWithShape="1">
            <a:blip r:embed="rId2">
              <a:extLst>
                <a:ext uri="{28A0092B-C50C-407E-A947-70E740481C1C}">
                  <a14:useLocalDpi xmlns:a14="http://schemas.microsoft.com/office/drawing/2010/main" val="0"/>
                </a:ext>
              </a:extLst>
            </a:blip>
            <a:srcRect/>
            <a:stretch>
              <a:fillRect l="-32975" t="-523" r="-14785" b="14017"/>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vi-VN" dirty="0"/>
          </a:p>
        </p:txBody>
      </p:sp>
      <p:pic>
        <p:nvPicPr>
          <p:cNvPr id="6" name="Content Placeholder 4">
            <a:extLst>
              <a:ext uri="{FF2B5EF4-FFF2-40B4-BE49-F238E27FC236}">
                <a16:creationId xmlns:a16="http://schemas.microsoft.com/office/drawing/2014/main" id="{7A46C8E1-D570-4E07-90A2-539856F490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4638"/>
            <a:ext cx="4789939" cy="45069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dirty="0"/>
          </a:p>
        </p:txBody>
      </p:sp>
      <p:sp>
        <p:nvSpPr>
          <p:cNvPr id="4" name="Text Placeholder 3"/>
          <p:cNvSpPr>
            <a:spLocks noGrp="1"/>
          </p:cNvSpPr>
          <p:nvPr>
            <p:ph type="body" idx="2"/>
          </p:nvPr>
        </p:nvSpPr>
        <p:spPr/>
        <p:txBody>
          <a:bodyPr/>
          <a:lstStyle/>
          <a:p>
            <a:endParaRPr lang="vi-VN"/>
          </a:p>
        </p:txBody>
      </p:sp>
      <p:pic>
        <p:nvPicPr>
          <p:cNvPr id="5" name="Picture 4" descr="10 Bài Tập Yoga Toàn Thân Với Bóng Tại Nhà - YouTube"/>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14350"/>
            <a:ext cx="4876800" cy="441960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1950"/>
            <a:ext cx="3276600" cy="449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328612" y="735807"/>
            <a:ext cx="3641658" cy="4207668"/>
          </a:xfrm>
        </p:spPr>
        <p:txBody>
          <a:bodyPr>
            <a:normAutofit fontScale="85000" lnSpcReduction="20000"/>
          </a:bodyPr>
          <a:lstStyle/>
          <a:p>
            <a:pPr marL="385763" indent="-385763" algn="just">
              <a:buAutoNum type="arabicPeriod"/>
            </a:pPr>
            <a:r>
              <a:rPr lang="en-US" dirty="0" err="1">
                <a:latin typeface="A3.MitrLight-San" panose="00000400000000000000" pitchFamily="2" charset="-34"/>
                <a:ea typeface="+mj-ea"/>
                <a:cs typeface="A3.MitrLight-San" panose="00000400000000000000" pitchFamily="2" charset="-34"/>
              </a:rPr>
              <a:t>Hình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 4HS</a:t>
            </a:r>
          </a:p>
          <a:p>
            <a:pPr marL="385763" indent="-385763" algn="just">
              <a:buAutoNum type="arabicPeriod"/>
            </a:pPr>
            <a:r>
              <a:rPr lang="en-US" dirty="0" err="1">
                <a:latin typeface="A3.MitrLight-San" panose="00000400000000000000" pitchFamily="2" charset="-34"/>
                <a:ea typeface="+mj-ea"/>
                <a:cs typeface="A3.MitrLight-San" panose="00000400000000000000" pitchFamily="2" charset="-34"/>
              </a:rPr>
              <a:t>Học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liệu</a:t>
            </a:r>
            <a:r>
              <a:rPr lang="en-US" dirty="0">
                <a:latin typeface="A3.MitrLight-San" panose="00000400000000000000" pitchFamily="2" charset="-34"/>
                <a:ea typeface="+mj-ea"/>
                <a:cs typeface="A3.MitrLight-San" panose="00000400000000000000" pitchFamily="2" charset="-34"/>
              </a:rPr>
              <a:t>: SGK</a:t>
            </a:r>
          </a:p>
          <a:p>
            <a:pPr marL="385763" indent="-385763" algn="just">
              <a:buAutoNum type="arabicPeriod"/>
            </a:pPr>
            <a:r>
              <a:rPr lang="en-US" dirty="0" err="1">
                <a:latin typeface="A3.MitrLight-San" panose="00000400000000000000" pitchFamily="2" charset="-34"/>
                <a:ea typeface="+mj-ea"/>
                <a:cs typeface="A3.MitrLight-San" panose="00000400000000000000" pitchFamily="2" charset="-34"/>
              </a:rPr>
              <a:t>Trả</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lời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câu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hỏi</a:t>
            </a:r>
            <a:r>
              <a:rPr lang="en-US" dirty="0">
                <a:latin typeface="A3.MitrLight-San" panose="00000400000000000000" pitchFamily="2" charset="-34"/>
                <a:ea typeface="+mj-ea"/>
                <a:cs typeface="A3.MitrLight-San" panose="00000400000000000000" pitchFamily="2" charset="-34"/>
              </a:rPr>
              <a:t>:</a:t>
            </a:r>
          </a:p>
          <a:p>
            <a:pPr algn="just">
              <a:buNone/>
            </a:pPr>
            <a:r>
              <a:rPr lang="en-US" dirty="0">
                <a:solidFill>
                  <a:srgbClr val="FF0000"/>
                </a:solidFill>
                <a:latin typeface="A3.MitrLight-San" panose="00000400000000000000" pitchFamily="2" charset="-34"/>
                <a:ea typeface="+mj-ea"/>
                <a:cs typeface="A3.MitrLight-San" panose="00000400000000000000" pitchFamily="2" charset="-34"/>
              </a:rPr>
              <a:t>Khi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lực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tác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lên</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một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vật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thể</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gây</a:t>
            </a:r>
            <a:r>
              <a:rPr lang="en-US" dirty="0">
                <a:solidFill>
                  <a:srgbClr val="FF0000"/>
                </a:solidFill>
                <a:latin typeface="A3.MitrLight-San" panose="00000400000000000000" pitchFamily="2" charset="-34"/>
                <a:ea typeface="+mj-ea"/>
                <a:cs typeface="A3.MitrLight-San" panose="00000400000000000000" pitchFamily="2" charset="-34"/>
              </a:rPr>
              <a:t> ra </a:t>
            </a:r>
            <a:r>
              <a:rPr lang="en-US" dirty="0" err="1">
                <a:solidFill>
                  <a:srgbClr val="FF0000"/>
                </a:solidFill>
                <a:latin typeface="A3.MitrLight-San" panose="00000400000000000000" pitchFamily="2" charset="-34"/>
                <a:ea typeface="+mj-ea"/>
                <a:cs typeface="A3.MitrLight-San" panose="00000400000000000000" pitchFamily="2" charset="-34"/>
              </a:rPr>
              <a:t>những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sự</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thay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đổi</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nào</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Lấy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ví</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minh</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họa</a:t>
            </a:r>
            <a:r>
              <a:rPr lang="en-US" dirty="0">
                <a:solidFill>
                  <a:srgbClr val="FF0000"/>
                </a:solidFill>
                <a:latin typeface="A3.MitrLight-San" panose="00000400000000000000" pitchFamily="2" charset="-34"/>
                <a:ea typeface="+mj-ea"/>
                <a:cs typeface="A3.MitrLight-San" panose="00000400000000000000" pitchFamily="2" charset="-34"/>
              </a:rPr>
              <a:t>.</a:t>
            </a:r>
          </a:p>
          <a:p>
            <a:pPr algn="just">
              <a:buNone/>
            </a:pPr>
            <a:r>
              <a:rPr lang="en-US" dirty="0">
                <a:latin typeface="A3.MitrLight-San" panose="00000400000000000000" pitchFamily="2" charset="-34"/>
                <a:ea typeface="+mj-ea"/>
                <a:cs typeface="A3.MitrLight-San" panose="00000400000000000000" pitchFamily="2" charset="-34"/>
              </a:rPr>
              <a:t>4. </a:t>
            </a:r>
            <a:r>
              <a:rPr lang="en-US" dirty="0" err="1">
                <a:latin typeface="A3.MitrLight-San" panose="00000400000000000000" pitchFamily="2" charset="-34"/>
                <a:ea typeface="+mj-ea"/>
                <a:cs typeface="A3.MitrLight-San" panose="00000400000000000000" pitchFamily="2" charset="-34"/>
              </a:rPr>
              <a:t>Cách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hoạt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1</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hiện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cá</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nhân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bày</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vào</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phiếu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tương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với</a:t>
            </a:r>
            <a:r>
              <a:rPr lang="en-US" dirty="0">
                <a:latin typeface="A3.MitrLight-San" panose="00000400000000000000" pitchFamily="2" charset="-34"/>
                <a:ea typeface="+mj-ea"/>
                <a:cs typeface="A3.MitrLight-San" panose="00000400000000000000" pitchFamily="2" charset="-34"/>
              </a:rPr>
              <a:t> STT.</a:t>
            </a:r>
          </a:p>
          <a:p>
            <a:pPr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2</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thống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nhất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đáp</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án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trong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a:t>
            </a:r>
            <a:endParaRPr lang="en-US" dirty="0"/>
          </a:p>
        </p:txBody>
      </p:sp>
      <p:sp>
        <p:nvSpPr>
          <p:cNvPr id="5" name="Content Placeholder 2">
            <a:extLst>
              <a:ext uri="{FF2B5EF4-FFF2-40B4-BE49-F238E27FC236}">
                <a16:creationId xmlns:a16="http://schemas.microsoft.com/office/drawing/2014/main" id="{40E808B2-1A93-403F-9F93-5858E5BE91AA}"/>
              </a:ext>
            </a:extLst>
          </p:cNvPr>
          <p:cNvSpPr txBox="1">
            <a:spLocks/>
          </p:cNvSpPr>
          <p:nvPr/>
        </p:nvSpPr>
        <p:spPr>
          <a:xfrm>
            <a:off x="3970270" y="802482"/>
            <a:ext cx="5057777" cy="3735101"/>
          </a:xfrm>
          <a:prstGeom prst="rect">
            <a:avLst/>
          </a:prstGeom>
          <a:blipFill dpi="0" rotWithShape="1">
            <a:blip r:embed="rId2">
              <a:extLst>
                <a:ext uri="{28A0092B-C50C-407E-A947-70E740481C1C}">
                  <a14:useLocalDpi xmlns:a14="http://schemas.microsoft.com/office/drawing/2010/main" val="0"/>
                </a:ext>
              </a:extLst>
            </a:blip>
            <a:srcRect/>
            <a:stretch>
              <a:fillRect l="-24824" t="-1783" r="-26630" b="-2424"/>
            </a:stretch>
          </a:blipFill>
          <a:ln>
            <a:solidFill>
              <a:srgbClr val="ABE4EE"/>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469232" y="59532"/>
            <a:ext cx="8558814"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tx2"/>
                </a:solidFill>
                <a:latin typeface="A3.BoosterNextFYBlackRegular-Sa" panose="02000A03000000020004" pitchFamily="2" charset="0"/>
              </a:rPr>
              <a:t>TÌM HIỂU KẾT QUẢ TÁC DỤNG CỦA LỰC</a:t>
            </a:r>
          </a:p>
        </p:txBody>
      </p:sp>
    </p:spTree>
    <p:extLst>
      <p:ext uri="{BB962C8B-B14F-4D97-AF65-F5344CB8AC3E}">
        <p14:creationId xmlns:p14="http://schemas.microsoft.com/office/powerpoint/2010/main" val="41775043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1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4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0" nodeType="clickEffect">
                                  <p:stCondLst>
                                    <p:cond delay="13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6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190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2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328612" y="735807"/>
            <a:ext cx="3641658" cy="4207668"/>
          </a:xfrm>
        </p:spPr>
        <p:txBody>
          <a:bodyPr>
            <a:normAutofit fontScale="85000" lnSpcReduction="20000"/>
          </a:bodyPr>
          <a:lstStyle/>
          <a:p>
            <a:pPr marL="385763" indent="-385763" algn="just">
              <a:buAutoNum type="arabicPeriod"/>
            </a:pPr>
            <a:r>
              <a:rPr lang="en-US" dirty="0" err="1">
                <a:latin typeface="A3.MitrLight-San" panose="00000400000000000000" pitchFamily="2" charset="-34"/>
                <a:ea typeface="+mj-ea"/>
                <a:cs typeface="A3.MitrLight-San" panose="00000400000000000000" pitchFamily="2" charset="-34"/>
              </a:rPr>
              <a:t>Hình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 4HS</a:t>
            </a:r>
          </a:p>
          <a:p>
            <a:pPr marL="385763" indent="-385763" algn="just">
              <a:buAutoNum type="arabicPeriod"/>
            </a:pPr>
            <a:r>
              <a:rPr lang="en-US" dirty="0" err="1">
                <a:latin typeface="A3.MitrLight-San" panose="00000400000000000000" pitchFamily="2" charset="-34"/>
                <a:ea typeface="+mj-ea"/>
                <a:cs typeface="A3.MitrLight-San" panose="00000400000000000000" pitchFamily="2" charset="-34"/>
              </a:rPr>
              <a:t>Học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liệu</a:t>
            </a:r>
            <a:r>
              <a:rPr lang="en-US" dirty="0">
                <a:latin typeface="A3.MitrLight-San" panose="00000400000000000000" pitchFamily="2" charset="-34"/>
                <a:ea typeface="+mj-ea"/>
                <a:cs typeface="A3.MitrLight-San" panose="00000400000000000000" pitchFamily="2" charset="-34"/>
              </a:rPr>
              <a:t>: SGK</a:t>
            </a:r>
          </a:p>
          <a:p>
            <a:pPr marL="385763" indent="-385763" algn="just">
              <a:buAutoNum type="arabicPeriod"/>
            </a:pPr>
            <a:r>
              <a:rPr lang="en-US" dirty="0" err="1">
                <a:latin typeface="A3.MitrLight-San" panose="00000400000000000000" pitchFamily="2" charset="-34"/>
                <a:ea typeface="+mj-ea"/>
                <a:cs typeface="A3.MitrLight-San" panose="00000400000000000000" pitchFamily="2" charset="-34"/>
              </a:rPr>
              <a:t>Trả</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lời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câu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hỏi</a:t>
            </a:r>
            <a:r>
              <a:rPr lang="en-US" dirty="0">
                <a:latin typeface="A3.MitrLight-San" panose="00000400000000000000" pitchFamily="2" charset="-34"/>
                <a:ea typeface="+mj-ea"/>
                <a:cs typeface="A3.MitrLight-San" panose="00000400000000000000" pitchFamily="2" charset="-34"/>
              </a:rPr>
              <a:t>:</a:t>
            </a:r>
          </a:p>
          <a:p>
            <a:pPr algn="just">
              <a:buNone/>
            </a:pPr>
            <a:r>
              <a:rPr lang="en-US" dirty="0">
                <a:solidFill>
                  <a:srgbClr val="FF0000"/>
                </a:solidFill>
                <a:latin typeface="A3.MitrLight-San" panose="00000400000000000000" pitchFamily="2" charset="-34"/>
                <a:ea typeface="+mj-ea"/>
                <a:cs typeface="A3.MitrLight-San" panose="00000400000000000000" pitchFamily="2" charset="-34"/>
              </a:rPr>
              <a:t>Khi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lực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tác</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lên</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một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vật</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có</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thể</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gây</a:t>
            </a:r>
            <a:r>
              <a:rPr lang="en-US" dirty="0">
                <a:solidFill>
                  <a:srgbClr val="FF0000"/>
                </a:solidFill>
                <a:latin typeface="A3.MitrLight-San" panose="00000400000000000000" pitchFamily="2" charset="-34"/>
                <a:ea typeface="+mj-ea"/>
                <a:cs typeface="A3.MitrLight-San" panose="00000400000000000000" pitchFamily="2" charset="-34"/>
              </a:rPr>
              <a:t> ra </a:t>
            </a:r>
            <a:r>
              <a:rPr lang="en-US" dirty="0" err="1">
                <a:solidFill>
                  <a:srgbClr val="FF0000"/>
                </a:solidFill>
                <a:latin typeface="A3.MitrLight-San" panose="00000400000000000000" pitchFamily="2" charset="-34"/>
                <a:ea typeface="+mj-ea"/>
                <a:cs typeface="A3.MitrLight-San" panose="00000400000000000000" pitchFamily="2" charset="-34"/>
              </a:rPr>
              <a:t>những</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sự</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thay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đổi</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nào</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Lấy</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ví</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dụ</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minh</a:t>
            </a:r>
            <a:r>
              <a:rPr lang="en-US" dirty="0">
                <a:solidFill>
                  <a:srgbClr val="FF0000"/>
                </a:solidFill>
                <a:latin typeface="A3.MitrLight-San" panose="00000400000000000000" pitchFamily="2" charset="-34"/>
                <a:ea typeface="+mj-ea"/>
                <a:cs typeface="A3.MitrLight-San" panose="00000400000000000000" pitchFamily="2" charset="-34"/>
              </a:rPr>
              <a:t> </a:t>
            </a:r>
            <a:r>
              <a:rPr lang="en-US" dirty="0" err="1">
                <a:solidFill>
                  <a:srgbClr val="FF0000"/>
                </a:solidFill>
                <a:latin typeface="A3.MitrLight-San" panose="00000400000000000000" pitchFamily="2" charset="-34"/>
                <a:ea typeface="+mj-ea"/>
                <a:cs typeface="A3.MitrLight-San" panose="00000400000000000000" pitchFamily="2" charset="-34"/>
              </a:rPr>
              <a:t>họa</a:t>
            </a:r>
            <a:r>
              <a:rPr lang="en-US" dirty="0">
                <a:solidFill>
                  <a:srgbClr val="FF0000"/>
                </a:solidFill>
                <a:latin typeface="A3.MitrLight-San" panose="00000400000000000000" pitchFamily="2" charset="-34"/>
                <a:ea typeface="+mj-ea"/>
                <a:cs typeface="A3.MitrLight-San" panose="00000400000000000000" pitchFamily="2" charset="-34"/>
              </a:rPr>
              <a:t>.</a:t>
            </a:r>
          </a:p>
          <a:p>
            <a:pPr algn="just">
              <a:buNone/>
            </a:pPr>
            <a:r>
              <a:rPr lang="en-US" dirty="0">
                <a:latin typeface="A3.MitrLight-San" panose="00000400000000000000" pitchFamily="2" charset="-34"/>
                <a:ea typeface="+mj-ea"/>
                <a:cs typeface="A3.MitrLight-San" panose="00000400000000000000" pitchFamily="2" charset="-34"/>
              </a:rPr>
              <a:t>4. </a:t>
            </a:r>
            <a:r>
              <a:rPr lang="en-US" dirty="0" err="1">
                <a:latin typeface="A3.MitrLight-San" panose="00000400000000000000" pitchFamily="2" charset="-34"/>
                <a:ea typeface="+mj-ea"/>
                <a:cs typeface="A3.MitrLight-San" panose="00000400000000000000" pitchFamily="2" charset="-34"/>
              </a:rPr>
              <a:t>Cách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thức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hoạt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1</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hiện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cá</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nhân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trình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bày</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vào</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phiếu</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tương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với</a:t>
            </a:r>
            <a:r>
              <a:rPr lang="en-US" dirty="0">
                <a:latin typeface="A3.MitrLight-San" panose="00000400000000000000" pitchFamily="2" charset="-34"/>
                <a:ea typeface="+mj-ea"/>
                <a:cs typeface="A3.MitrLight-San" panose="00000400000000000000" pitchFamily="2" charset="-34"/>
              </a:rPr>
              <a:t> STT.</a:t>
            </a:r>
          </a:p>
          <a:p>
            <a:pPr algn="just">
              <a:buNone/>
            </a:pPr>
            <a:r>
              <a:rPr lang="en-US" b="1" dirty="0" err="1">
                <a:latin typeface="A3.MitrLight-San" panose="00000400000000000000" pitchFamily="2" charset="-34"/>
                <a:ea typeface="+mj-ea"/>
                <a:cs typeface="A3.MitrLight-San" panose="00000400000000000000" pitchFamily="2" charset="-34"/>
              </a:rPr>
              <a:t>Bước</a:t>
            </a:r>
            <a:r>
              <a:rPr lang="en-US" b="1" dirty="0">
                <a:latin typeface="A3.MitrLight-San" panose="00000400000000000000" pitchFamily="2" charset="-34"/>
                <a:ea typeface="+mj-ea"/>
                <a:cs typeface="A3.MitrLight-San" panose="00000400000000000000" pitchFamily="2" charset="-34"/>
              </a:rPr>
              <a:t> 2</a:t>
            </a:r>
            <a:r>
              <a:rPr lang="en-US" dirty="0">
                <a:latin typeface="A3.MitrLight-San" panose="00000400000000000000" pitchFamily="2" charset="-34"/>
                <a:ea typeface="+mj-ea"/>
                <a:cs typeface="A3.MitrLight-San" panose="00000400000000000000" pitchFamily="2" charset="-34"/>
              </a:rPr>
              <a:t>: HS </a:t>
            </a:r>
            <a:r>
              <a:rPr lang="en-US" dirty="0" err="1">
                <a:latin typeface="A3.MitrLight-San" panose="00000400000000000000" pitchFamily="2" charset="-34"/>
                <a:ea typeface="+mj-ea"/>
                <a:cs typeface="A3.MitrLight-San" panose="00000400000000000000" pitchFamily="2" charset="-34"/>
              </a:rPr>
              <a:t>thống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nhất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đáp</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án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trong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nhóm</a:t>
            </a:r>
            <a:r>
              <a:rPr lang="en-US" dirty="0">
                <a:latin typeface="A3.MitrLight-San" panose="00000400000000000000" pitchFamily="2" charset="-34"/>
                <a:ea typeface="+mj-ea"/>
                <a:cs typeface="A3.MitrLight-San" panose="00000400000000000000" pitchFamily="2" charset="-34"/>
              </a:rPr>
              <a:t>.</a:t>
            </a:r>
            <a:endParaRPr lang="en-US" dirty="0"/>
          </a:p>
        </p:txBody>
      </p:sp>
      <p:sp>
        <p:nvSpPr>
          <p:cNvPr id="5" name="Content Placeholder 2">
            <a:extLst>
              <a:ext uri="{FF2B5EF4-FFF2-40B4-BE49-F238E27FC236}">
                <a16:creationId xmlns:a16="http://schemas.microsoft.com/office/drawing/2014/main" id="{40E808B2-1A93-403F-9F93-5858E5BE91AA}"/>
              </a:ext>
            </a:extLst>
          </p:cNvPr>
          <p:cNvSpPr txBox="1">
            <a:spLocks/>
          </p:cNvSpPr>
          <p:nvPr/>
        </p:nvSpPr>
        <p:spPr>
          <a:xfrm>
            <a:off x="3970270" y="802482"/>
            <a:ext cx="5057777" cy="3735101"/>
          </a:xfrm>
          <a:prstGeom prst="rect">
            <a:avLst/>
          </a:prstGeom>
          <a:blipFill dpi="0" rotWithShape="1">
            <a:blip r:embed="rId4">
              <a:extLst>
                <a:ext uri="{28A0092B-C50C-407E-A947-70E740481C1C}">
                  <a14:useLocalDpi xmlns:a14="http://schemas.microsoft.com/office/drawing/2010/main" val="0"/>
                </a:ext>
              </a:extLst>
            </a:blip>
            <a:srcRect/>
            <a:stretch>
              <a:fillRect l="-24824" t="-1783" r="-26630" b="-2424"/>
            </a:stretch>
          </a:blipFill>
          <a:ln>
            <a:solidFill>
              <a:srgbClr val="ABE4EE"/>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469232" y="59532"/>
            <a:ext cx="8558814"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tx2"/>
                </a:solidFill>
                <a:latin typeface="A3.BoosterNextFYBlackRegular-Sa" panose="02000A03000000020004" pitchFamily="2" charset="0"/>
              </a:rPr>
              <a:t>TÌM HIỂU KẾT QUẢ TÁC DỤNG CỦA LỰC</a:t>
            </a:r>
          </a:p>
        </p:txBody>
      </p:sp>
      <p:pic>
        <p:nvPicPr>
          <p:cNvPr id="9" name="Countdown 5 minutes-Nho">
            <a:hlinkClick r:id="" action="ppaction://media"/>
            <a:extLst>
              <a:ext uri="{FF2B5EF4-FFF2-40B4-BE49-F238E27FC236}">
                <a16:creationId xmlns:a16="http://schemas.microsoft.com/office/drawing/2014/main" id="{FF6DE05B-7003-44FA-A310-687FD3BFC7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3738" y="1871663"/>
            <a:ext cx="2527249" cy="1844596"/>
          </a:xfrm>
          <a:prstGeom prst="rect">
            <a:avLst/>
          </a:prstGeom>
        </p:spPr>
      </p:pic>
    </p:spTree>
    <p:extLst>
      <p:ext uri="{BB962C8B-B14F-4D97-AF65-F5344CB8AC3E}">
        <p14:creationId xmlns:p14="http://schemas.microsoft.com/office/powerpoint/2010/main" val="34774200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4131E9A-42A0-456B-B690-91C606AC3830}"/>
              </a:ext>
            </a:extLst>
          </p:cNvPr>
          <p:cNvSpPr txBox="1">
            <a:spLocks/>
          </p:cNvSpPr>
          <p:nvPr/>
        </p:nvSpPr>
        <p:spPr>
          <a:xfrm>
            <a:off x="3707606" y="750094"/>
            <a:ext cx="5264944" cy="4450556"/>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100" dirty="0">
                <a:latin typeface="A3.MitrLight-San" panose="00000400000000000000" pitchFamily="2" charset="-34"/>
                <a:ea typeface="+mj-ea"/>
                <a:cs typeface="A3.MitrLight-San" panose="00000400000000000000" pitchFamily="2" charset="-34"/>
              </a:rPr>
              <a:t>Khi </a:t>
            </a:r>
            <a:r>
              <a:rPr lang="en-US" sz="2100" dirty="0" err="1">
                <a:latin typeface="A3.MitrLight-San" panose="00000400000000000000" pitchFamily="2" charset="-34"/>
                <a:ea typeface="+mj-ea"/>
                <a:cs typeface="A3.MitrLight-San" panose="00000400000000000000" pitchFamily="2" charset="-34"/>
              </a:rPr>
              <a:t>có</a:t>
            </a:r>
            <a:r>
              <a:rPr lang="en-US" sz="2100" dirty="0">
                <a:latin typeface="A3.MitrLight-San" panose="00000400000000000000" pitchFamily="2" charset="-34"/>
                <a:ea typeface="+mj-ea"/>
                <a:cs typeface="A3.MitrLight-San" panose="00000400000000000000" pitchFamily="2" charset="-34"/>
              </a:rPr>
              <a:t> </a:t>
            </a:r>
            <a:r>
              <a:rPr lang="en-US" sz="2400" b="1" dirty="0" err="1">
                <a:latin typeface="A3.MitrLight-San" panose="00000400000000000000" pitchFamily="2" charset="-34"/>
                <a:ea typeface="+mj-ea"/>
                <a:cs typeface="A3.MitrLight-San" panose="00000400000000000000" pitchFamily="2" charset="-34"/>
              </a:rPr>
              <a:t>lực</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tác</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dụng</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lên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một</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vật</a:t>
            </a:r>
            <a:r>
              <a:rPr lang="en-US" sz="2100" dirty="0">
                <a:latin typeface="A3.MitrLight-San" panose="00000400000000000000" pitchFamily="2" charset="-34"/>
                <a:ea typeface="+mj-ea"/>
                <a:cs typeface="A3.MitrLight-San" panose="00000400000000000000" pitchFamily="2" charset="-34"/>
              </a:rPr>
              <a:t>, </a:t>
            </a:r>
            <a:r>
              <a:rPr lang="en-US" sz="2400" b="1" dirty="0" err="1">
                <a:latin typeface="A3.MitrLight-San" panose="00000400000000000000" pitchFamily="2" charset="-34"/>
                <a:ea typeface="+mj-ea"/>
                <a:cs typeface="A3.MitrLight-San" panose="00000400000000000000" pitchFamily="2" charset="-34"/>
              </a:rPr>
              <a:t>vật</a:t>
            </a:r>
            <a:r>
              <a:rPr lang="en-US" sz="2400" b="1" dirty="0">
                <a:latin typeface="A3.MitrLight-San" panose="00000400000000000000" pitchFamily="2" charset="-34"/>
                <a:ea typeface="+mj-ea"/>
                <a:cs typeface="A3.MitrLight-San" panose="00000400000000000000" pitchFamily="2" charset="-34"/>
              </a:rPr>
              <a:t> </a:t>
            </a:r>
            <a:r>
              <a:rPr lang="en-US" sz="2400" b="1" dirty="0" err="1">
                <a:latin typeface="A3.MitrLight-San" panose="00000400000000000000" pitchFamily="2" charset="-34"/>
                <a:ea typeface="+mj-ea"/>
                <a:cs typeface="A3.MitrLight-San" panose="00000400000000000000" pitchFamily="2" charset="-34"/>
              </a:rPr>
              <a:t>có</a:t>
            </a:r>
            <a:r>
              <a:rPr lang="en-US" sz="2400" b="1" dirty="0">
                <a:latin typeface="A3.MitrLight-San" panose="00000400000000000000" pitchFamily="2" charset="-34"/>
                <a:ea typeface="+mj-ea"/>
                <a:cs typeface="A3.MitrLight-San" panose="00000400000000000000" pitchFamily="2" charset="-34"/>
              </a:rPr>
              <a:t> </a:t>
            </a:r>
            <a:r>
              <a:rPr lang="en-US" sz="2400" b="1" dirty="0" err="1">
                <a:latin typeface="A3.MitrLight-San" panose="00000400000000000000" pitchFamily="2" charset="-34"/>
                <a:ea typeface="+mj-ea"/>
                <a:cs typeface="A3.MitrLight-San" panose="00000400000000000000" pitchFamily="2" charset="-34"/>
              </a:rPr>
              <a:t>thể</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bị</a:t>
            </a:r>
            <a:endParaRPr lang="en-US" sz="2100" dirty="0">
              <a:latin typeface="A3.MitrLight-San" panose="00000400000000000000" pitchFamily="2" charset="-34"/>
              <a:ea typeface="+mj-ea"/>
              <a:cs typeface="A3.MitrLight-San" panose="00000400000000000000" pitchFamily="2" charset="-34"/>
            </a:endParaRPr>
          </a:p>
          <a:p>
            <a:pPr marL="385763" indent="-385763" algn="just">
              <a:buAutoNum type="arabicPeriod"/>
            </a:pPr>
            <a:r>
              <a:rPr lang="en-US" sz="2100" b="1" dirty="0" err="1">
                <a:latin typeface="A3.MitrLight-San" panose="00000400000000000000" pitchFamily="2" charset="-34"/>
                <a:ea typeface="+mj-ea"/>
                <a:cs typeface="A3.MitrLight-San" panose="00000400000000000000" pitchFamily="2" charset="-34"/>
              </a:rPr>
              <a:t>Thay</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đổi</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tốc</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độ</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và</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thay</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đổi</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hướng</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chuyển</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động</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biến</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đổi</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chuyển</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động</a:t>
            </a:r>
            <a:r>
              <a:rPr lang="en-US" sz="2100" b="1"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2100" dirty="0" err="1">
                <a:latin typeface="A3.MitrLight-San" panose="00000400000000000000" pitchFamily="2" charset="-34"/>
                <a:ea typeface="+mj-ea"/>
                <a:cs typeface="A3.MitrLight-San" panose="00000400000000000000" pitchFamily="2" charset="-34"/>
              </a:rPr>
              <a:t>Vật</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đang</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đứng</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yên</a:t>
            </a:r>
            <a:r>
              <a:rPr lang="en-US" sz="2100"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bắt</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đầu</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chuyển</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động</a:t>
            </a:r>
            <a:r>
              <a:rPr lang="en-US" sz="2100" b="1"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2100" dirty="0" err="1">
                <a:latin typeface="A3.MitrLight-San" panose="00000400000000000000" pitchFamily="2" charset="-34"/>
                <a:ea typeface="+mj-ea"/>
                <a:cs typeface="A3.MitrLight-San" panose="00000400000000000000" pitchFamily="2" charset="-34"/>
              </a:rPr>
              <a:t>Vật</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đang</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chuyển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động</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bị</a:t>
            </a:r>
            <a:r>
              <a:rPr lang="en-US" sz="2100"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dừng</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lại</a:t>
            </a:r>
            <a:r>
              <a:rPr lang="en-US" sz="2100"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2100" dirty="0" err="1">
                <a:latin typeface="A3.MitrLight-San" panose="00000400000000000000" pitchFamily="2" charset="-34"/>
                <a:ea typeface="+mj-ea"/>
                <a:cs typeface="A3.MitrLight-San" panose="00000400000000000000" pitchFamily="2" charset="-34"/>
              </a:rPr>
              <a:t>Vật</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chuyển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động</a:t>
            </a:r>
            <a:r>
              <a:rPr lang="en-US" sz="2100"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nhanh</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hơn</a:t>
            </a:r>
            <a:r>
              <a:rPr lang="en-US" sz="2100"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2100" dirty="0" err="1">
                <a:latin typeface="A3.MitrLight-San" panose="00000400000000000000" pitchFamily="2" charset="-34"/>
                <a:ea typeface="+mj-ea"/>
                <a:cs typeface="A3.MitrLight-San" panose="00000400000000000000" pitchFamily="2" charset="-34"/>
              </a:rPr>
              <a:t>Vật</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chuyển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động</a:t>
            </a:r>
            <a:r>
              <a:rPr lang="en-US" sz="2100"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chậm</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đi</a:t>
            </a:r>
            <a:r>
              <a:rPr lang="en-US" sz="2100"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2100" dirty="0" err="1">
                <a:latin typeface="A3.MitrLight-San" panose="00000400000000000000" pitchFamily="2" charset="-34"/>
                <a:ea typeface="+mj-ea"/>
                <a:cs typeface="A3.MitrLight-San" panose="00000400000000000000" pitchFamily="2" charset="-34"/>
              </a:rPr>
              <a:t>Vật</a:t>
            </a:r>
            <a:r>
              <a:rPr lang="en-US" sz="2100"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đổi</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hướng</a:t>
            </a:r>
            <a:r>
              <a:rPr lang="en-US" sz="2100" b="1"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chuyển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động</a:t>
            </a:r>
            <a:endParaRPr lang="en-US" sz="2100" dirty="0">
              <a:latin typeface="A3.MitrLight-San" panose="00000400000000000000" pitchFamily="2" charset="-34"/>
              <a:ea typeface="+mj-ea"/>
              <a:cs typeface="A3.MitrLight-San" panose="00000400000000000000" pitchFamily="2" charset="-34"/>
            </a:endParaRPr>
          </a:p>
          <a:p>
            <a:pPr marL="0" indent="0" algn="just">
              <a:buNone/>
            </a:pPr>
            <a:r>
              <a:rPr lang="en-US" sz="2100" dirty="0">
                <a:latin typeface="A3.MitrLight-San" panose="00000400000000000000" pitchFamily="2" charset="-34"/>
                <a:ea typeface="+mj-ea"/>
                <a:cs typeface="A3.MitrLight-San" panose="00000400000000000000" pitchFamily="2" charset="-34"/>
              </a:rPr>
              <a:t>2. </a:t>
            </a:r>
            <a:r>
              <a:rPr lang="en-US" sz="2100" b="1" dirty="0" err="1">
                <a:latin typeface="A3.MitrLight-San" panose="00000400000000000000" pitchFamily="2" charset="-34"/>
                <a:ea typeface="+mj-ea"/>
                <a:cs typeface="A3.MitrLight-San" panose="00000400000000000000" pitchFamily="2" charset="-34"/>
              </a:rPr>
              <a:t>Làm</a:t>
            </a:r>
            <a:r>
              <a:rPr lang="en-US" sz="2100" b="1" dirty="0">
                <a:latin typeface="A3.MitrLight-San" panose="00000400000000000000" pitchFamily="2" charset="-34"/>
                <a:ea typeface="+mj-ea"/>
                <a:cs typeface="A3.MitrLight-San" panose="00000400000000000000" pitchFamily="2" charset="-34"/>
              </a:rPr>
              <a:t> </a:t>
            </a:r>
            <a:r>
              <a:rPr lang="en-US" sz="2100" b="1" dirty="0" err="1">
                <a:latin typeface="A3.MitrLight-San" panose="00000400000000000000" pitchFamily="2" charset="-34"/>
                <a:ea typeface="+mj-ea"/>
                <a:cs typeface="A3.MitrLight-San" panose="00000400000000000000" pitchFamily="2" charset="-34"/>
              </a:rPr>
              <a:t>vật</a:t>
            </a:r>
            <a:r>
              <a:rPr lang="en-US" sz="2100" b="1"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biến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dạng</a:t>
            </a:r>
            <a:endParaRPr lang="en-US" sz="2100" dirty="0">
              <a:latin typeface="A3.MitrLight-San" panose="00000400000000000000" pitchFamily="2" charset="-34"/>
              <a:ea typeface="+mj-ea"/>
              <a:cs typeface="A3.MitrLight-San" panose="00000400000000000000" pitchFamily="2" charset="-34"/>
            </a:endParaRPr>
          </a:p>
          <a:p>
            <a:pPr marL="0" indent="0" algn="just">
              <a:buNone/>
            </a:pPr>
            <a:r>
              <a:rPr lang="en-US" sz="2100" dirty="0">
                <a:latin typeface="A3.MitrLight-San" panose="00000400000000000000" pitchFamily="2" charset="-34"/>
                <a:ea typeface="+mj-ea"/>
                <a:cs typeface="A3.MitrLight-San" panose="00000400000000000000" pitchFamily="2" charset="-34"/>
              </a:rPr>
              <a:t>3. </a:t>
            </a:r>
            <a:r>
              <a:rPr lang="en-US" sz="2100" dirty="0" err="1">
                <a:latin typeface="A3.MitrLight-San" panose="00000400000000000000" pitchFamily="2" charset="-34"/>
                <a:ea typeface="+mj-ea"/>
                <a:cs typeface="A3.MitrLight-San" panose="00000400000000000000" pitchFamily="2" charset="-34"/>
              </a:rPr>
              <a:t>vừa</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thay</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đổi</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tốc</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độ</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và</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thay</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đổi</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hướng</a:t>
            </a:r>
            <a:r>
              <a:rPr lang="en-US" sz="2100" dirty="0">
                <a:latin typeface="A3.MitrLight-San" panose="00000400000000000000" pitchFamily="2" charset="-34"/>
                <a:ea typeface="+mj-ea"/>
                <a:cs typeface="A3.MitrLight-San" panose="00000400000000000000" pitchFamily="2" charset="-34"/>
              </a:rPr>
              <a:t> CĐ (</a:t>
            </a:r>
            <a:r>
              <a:rPr lang="en-US" sz="2100" dirty="0" err="1">
                <a:latin typeface="A3.MitrLight-San" panose="00000400000000000000" pitchFamily="2" charset="-34"/>
                <a:ea typeface="+mj-ea"/>
                <a:cs typeface="A3.MitrLight-San" panose="00000400000000000000" pitchFamily="2" charset="-34"/>
              </a:rPr>
              <a:t>biến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đổi</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chuyển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động</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vừa</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biến</a:t>
            </a:r>
            <a:r>
              <a:rPr lang="en-US" sz="2100" dirty="0">
                <a:latin typeface="A3.MitrLight-San" panose="00000400000000000000" pitchFamily="2" charset="-34"/>
                <a:ea typeface="+mj-ea"/>
                <a:cs typeface="A3.MitrLight-San" panose="00000400000000000000" pitchFamily="2" charset="-34"/>
              </a:rPr>
              <a:t> </a:t>
            </a:r>
            <a:r>
              <a:rPr lang="en-US" sz="2100" dirty="0" err="1">
                <a:latin typeface="A3.MitrLight-San" panose="00000400000000000000" pitchFamily="2" charset="-34"/>
                <a:ea typeface="+mj-ea"/>
                <a:cs typeface="A3.MitrLight-San" panose="00000400000000000000" pitchFamily="2" charset="-34"/>
              </a:rPr>
              <a:t>dạng</a:t>
            </a:r>
            <a:r>
              <a:rPr lang="en-US" sz="2100" dirty="0">
                <a:latin typeface="A3.MitrLight-San" panose="00000400000000000000" pitchFamily="2" charset="-34"/>
                <a:ea typeface="+mj-ea"/>
                <a:cs typeface="A3.MitrLight-San" panose="00000400000000000000" pitchFamily="2" charset="-34"/>
              </a:rPr>
              <a:t>.</a:t>
            </a:r>
          </a:p>
        </p:txBody>
      </p:sp>
      <p:sp>
        <p:nvSpPr>
          <p:cNvPr id="5" name="Title 1">
            <a:extLst>
              <a:ext uri="{FF2B5EF4-FFF2-40B4-BE49-F238E27FC236}">
                <a16:creationId xmlns:a16="http://schemas.microsoft.com/office/drawing/2014/main" id="{0CD65F87-AFAF-4F0F-BA4D-19E9C1A83E5A}"/>
              </a:ext>
            </a:extLst>
          </p:cNvPr>
          <p:cNvSpPr txBox="1">
            <a:spLocks/>
          </p:cNvSpPr>
          <p:nvPr/>
        </p:nvSpPr>
        <p:spPr>
          <a:xfrm>
            <a:off x="469232" y="59532"/>
            <a:ext cx="8558814"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tx2"/>
                </a:solidFill>
                <a:latin typeface="A3.BoosterNextFYBlackRegular-Sa" panose="02000A03000000020004" pitchFamily="2" charset="0"/>
              </a:rPr>
              <a:t>KẾT QUẢ TÁC DỤNG CỦA LỰC</a:t>
            </a:r>
          </a:p>
        </p:txBody>
      </p:sp>
      <p:sp>
        <p:nvSpPr>
          <p:cNvPr id="6" name="Content Placeholder 2">
            <a:extLst>
              <a:ext uri="{FF2B5EF4-FFF2-40B4-BE49-F238E27FC236}">
                <a16:creationId xmlns:a16="http://schemas.microsoft.com/office/drawing/2014/main" id="{A29393CD-34DD-4152-8666-84967F1DF9F7}"/>
              </a:ext>
            </a:extLst>
          </p:cNvPr>
          <p:cNvSpPr txBox="1">
            <a:spLocks/>
          </p:cNvSpPr>
          <p:nvPr/>
        </p:nvSpPr>
        <p:spPr>
          <a:xfrm>
            <a:off x="239316" y="871537"/>
            <a:ext cx="1735931" cy="1940720"/>
          </a:xfrm>
          <a:prstGeom prst="rect">
            <a:avLst/>
          </a:prstGeom>
          <a:blipFill dpi="0" rotWithShape="1">
            <a:blip r:embed="rId2">
              <a:extLst>
                <a:ext uri="{BEBA8EAE-BF5A-486C-A8C5-ECC9F3942E4B}">
                  <a14:imgProps xmlns:a14="http://schemas.microsoft.com/office/drawing/2010/main">
                    <a14:imgLayer r:embed="rId3">
                      <a14:imgEffect>
                        <a14:backgroundRemoval t="10000" b="91628" l="10000" r="90000">
                          <a14:foregroundMark x1="12209" y1="25233" x2="23140" y2="18953"/>
                          <a14:foregroundMark x1="23140" y1="18953" x2="30116" y2="34070"/>
                          <a14:foregroundMark x1="30116" y1="34070" x2="33140" y2="53488"/>
                          <a14:foregroundMark x1="18256" y1="16047" x2="21047" y2="19186"/>
                          <a14:foregroundMark x1="18023" y1="69884" x2="21279" y2="75581"/>
                          <a14:foregroundMark x1="40814" y1="75581" x2="46047" y2="76977"/>
                          <a14:foregroundMark x1="61512" y1="56628" x2="85581" y2="64302"/>
                          <a14:foregroundMark x1="77209" y1="90930" x2="82558" y2="91628"/>
                        </a14:backgroundRemoval>
                      </a14:imgEffect>
                    </a14:imgLayer>
                  </a14:imgProps>
                </a:ext>
                <a:ext uri="{28A0092B-C50C-407E-A947-70E740481C1C}">
                  <a14:useLocalDpi xmlns:a14="http://schemas.microsoft.com/office/drawing/2010/main" val="0"/>
                </a:ext>
              </a:extLst>
            </a:blip>
            <a:srcRect/>
            <a:stretch>
              <a:fillRect l="-4116" t="-6779" r="-4116" b="-4662"/>
            </a:stretch>
          </a:blipFill>
          <a:ln>
            <a:solidFill>
              <a:srgbClr val="ABE4EE"/>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100">
              <a:latin typeface="A3.MitrLight-San" panose="00000400000000000000" pitchFamily="2" charset="-34"/>
              <a:ea typeface="+mj-ea"/>
              <a:cs typeface="A3.MitrLight-San" panose="00000400000000000000" pitchFamily="2" charset="-34"/>
            </a:endParaRPr>
          </a:p>
        </p:txBody>
      </p:sp>
      <p:sp>
        <p:nvSpPr>
          <p:cNvPr id="7" name="Content Placeholder 2">
            <a:extLst>
              <a:ext uri="{FF2B5EF4-FFF2-40B4-BE49-F238E27FC236}">
                <a16:creationId xmlns:a16="http://schemas.microsoft.com/office/drawing/2014/main" id="{2294D2AF-509D-4DC6-B0D3-F62C73932916}"/>
              </a:ext>
            </a:extLst>
          </p:cNvPr>
          <p:cNvSpPr txBox="1">
            <a:spLocks/>
          </p:cNvSpPr>
          <p:nvPr/>
        </p:nvSpPr>
        <p:spPr>
          <a:xfrm>
            <a:off x="1996677" y="871538"/>
            <a:ext cx="1635920" cy="1933576"/>
          </a:xfrm>
          <a:prstGeom prst="rect">
            <a:avLst/>
          </a:prstGeom>
          <a:blipFill dpi="0" rotWithShape="1">
            <a:blip r:embed="rId4">
              <a:extLst>
                <a:ext uri="{28A0092B-C50C-407E-A947-70E740481C1C}">
                  <a14:useLocalDpi xmlns:a14="http://schemas.microsoft.com/office/drawing/2010/main" val="0"/>
                </a:ext>
              </a:extLst>
            </a:blip>
            <a:srcRect/>
            <a:stretch>
              <a:fillRect l="-4782" t="2460" r="-4782" b="-1"/>
            </a:stretch>
          </a:blipFill>
          <a:ln>
            <a:solidFill>
              <a:srgbClr val="ABE4EE"/>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100">
              <a:latin typeface="A3.MitrLight-San" panose="00000400000000000000" pitchFamily="2" charset="-34"/>
              <a:ea typeface="+mj-ea"/>
              <a:cs typeface="A3.MitrLight-San" panose="00000400000000000000" pitchFamily="2" charset="-34"/>
            </a:endParaRPr>
          </a:p>
        </p:txBody>
      </p:sp>
      <p:sp>
        <p:nvSpPr>
          <p:cNvPr id="8" name="Oval 7">
            <a:extLst>
              <a:ext uri="{FF2B5EF4-FFF2-40B4-BE49-F238E27FC236}">
                <a16:creationId xmlns:a16="http://schemas.microsoft.com/office/drawing/2014/main" id="{0023FA7D-3B05-489B-9665-673C54DC4E03}"/>
              </a:ext>
            </a:extLst>
          </p:cNvPr>
          <p:cNvSpPr/>
          <p:nvPr/>
        </p:nvSpPr>
        <p:spPr>
          <a:xfrm>
            <a:off x="239315" y="2390776"/>
            <a:ext cx="414338" cy="414338"/>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a:t>
            </a:r>
          </a:p>
        </p:txBody>
      </p:sp>
      <p:sp>
        <p:nvSpPr>
          <p:cNvPr id="11" name="Oval 10">
            <a:extLst>
              <a:ext uri="{FF2B5EF4-FFF2-40B4-BE49-F238E27FC236}">
                <a16:creationId xmlns:a16="http://schemas.microsoft.com/office/drawing/2014/main" id="{7443D07C-5790-4C9E-9D9F-75BC5CF2DD0F}"/>
              </a:ext>
            </a:extLst>
          </p:cNvPr>
          <p:cNvSpPr/>
          <p:nvPr/>
        </p:nvSpPr>
        <p:spPr>
          <a:xfrm>
            <a:off x="1978817" y="2397919"/>
            <a:ext cx="414338" cy="414338"/>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a:t>
            </a:r>
          </a:p>
        </p:txBody>
      </p:sp>
      <p:sp>
        <p:nvSpPr>
          <p:cNvPr id="12" name="Content Placeholder 2">
            <a:extLst>
              <a:ext uri="{FF2B5EF4-FFF2-40B4-BE49-F238E27FC236}">
                <a16:creationId xmlns:a16="http://schemas.microsoft.com/office/drawing/2014/main" id="{3A1F447C-413A-4D79-AB2E-BC14A3535AA4}"/>
              </a:ext>
            </a:extLst>
          </p:cNvPr>
          <p:cNvSpPr txBox="1">
            <a:spLocks/>
          </p:cNvSpPr>
          <p:nvPr/>
        </p:nvSpPr>
        <p:spPr>
          <a:xfrm>
            <a:off x="239316" y="2868546"/>
            <a:ext cx="3412793" cy="1849571"/>
          </a:xfrm>
          <a:prstGeom prst="rect">
            <a:avLst/>
          </a:prstGeom>
          <a:blipFill dpi="0" rotWithShape="1">
            <a:blip r:embed="rId5">
              <a:extLst>
                <a:ext uri="{28A0092B-C50C-407E-A947-70E740481C1C}">
                  <a14:useLocalDpi xmlns:a14="http://schemas.microsoft.com/office/drawing/2010/main" val="0"/>
                </a:ext>
              </a:extLst>
            </a:blip>
            <a:srcRect/>
            <a:stretch>
              <a:fillRect l="-511" r="-511"/>
            </a:stretch>
          </a:blipFill>
          <a:ln>
            <a:solidFill>
              <a:srgbClr val="ABE4EE"/>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100">
              <a:latin typeface="A3.MitrLight-San" panose="00000400000000000000" pitchFamily="2" charset="-34"/>
              <a:ea typeface="+mj-ea"/>
              <a:cs typeface="A3.MitrLight-San" panose="00000400000000000000" pitchFamily="2" charset="-34"/>
            </a:endParaRPr>
          </a:p>
        </p:txBody>
      </p:sp>
      <p:sp>
        <p:nvSpPr>
          <p:cNvPr id="13" name="Oval 12">
            <a:extLst>
              <a:ext uri="{FF2B5EF4-FFF2-40B4-BE49-F238E27FC236}">
                <a16:creationId xmlns:a16="http://schemas.microsoft.com/office/drawing/2014/main" id="{A26F59B6-0601-4F73-8DAF-F0D5546E5E0B}"/>
              </a:ext>
            </a:extLst>
          </p:cNvPr>
          <p:cNvSpPr/>
          <p:nvPr/>
        </p:nvSpPr>
        <p:spPr>
          <a:xfrm>
            <a:off x="3237771" y="2861402"/>
            <a:ext cx="414338" cy="414338"/>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3</a:t>
            </a:r>
          </a:p>
        </p:txBody>
      </p:sp>
    </p:spTree>
    <p:extLst>
      <p:ext uri="{BB962C8B-B14F-4D97-AF65-F5344CB8AC3E}">
        <p14:creationId xmlns:p14="http://schemas.microsoft.com/office/powerpoint/2010/main" val="1065230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decel="10000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decel="100000"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 calcmode="lin" valueType="num">
                                      <p:cBhvr additive="base">
                                        <p:cTn id="5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 calcmode="lin" valueType="num">
                                      <p:cBhvr additive="base">
                                        <p:cTn id="7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decel="9600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par>
                                <p:cTn id="77" presetID="2" presetClass="entr" presetSubtype="4" decel="9600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Nền phối màu - Website của Thân Thị Hoàng O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 y="-66675"/>
            <a:ext cx="914873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nvGraphicFramePr>
        <p:xfrm>
          <a:off x="304801" y="1257301"/>
          <a:ext cx="8610601" cy="3921246"/>
        </p:xfrm>
        <a:graphic>
          <a:graphicData uri="http://schemas.openxmlformats.org/drawingml/2006/table">
            <a:tbl>
              <a:tblPr firstRow="1" firstCol="1" bandRow="1"/>
              <a:tblGrid>
                <a:gridCol w="2140757">
                  <a:extLst>
                    <a:ext uri="{9D8B030D-6E8A-4147-A177-3AD203B41FA5}">
                      <a16:colId xmlns:a16="http://schemas.microsoft.com/office/drawing/2014/main" val="20000"/>
                    </a:ext>
                  </a:extLst>
                </a:gridCol>
                <a:gridCol w="2473764">
                  <a:extLst>
                    <a:ext uri="{9D8B030D-6E8A-4147-A177-3AD203B41FA5}">
                      <a16:colId xmlns:a16="http://schemas.microsoft.com/office/drawing/2014/main" val="20001"/>
                    </a:ext>
                  </a:extLst>
                </a:gridCol>
                <a:gridCol w="1522316">
                  <a:extLst>
                    <a:ext uri="{9D8B030D-6E8A-4147-A177-3AD203B41FA5}">
                      <a16:colId xmlns:a16="http://schemas.microsoft.com/office/drawing/2014/main" val="20002"/>
                    </a:ext>
                  </a:extLst>
                </a:gridCol>
                <a:gridCol w="2473764">
                  <a:extLst>
                    <a:ext uri="{9D8B030D-6E8A-4147-A177-3AD203B41FA5}">
                      <a16:colId xmlns:a16="http://schemas.microsoft.com/office/drawing/2014/main" val="20003"/>
                    </a:ext>
                  </a:extLst>
                </a:gridCol>
              </a:tblGrid>
              <a:tr h="315468">
                <a:tc rowSpan="2" gridSpan="2">
                  <a:txBody>
                    <a:bodyPr/>
                    <a:lstStyle/>
                    <a:p>
                      <a:pPr marL="0" marR="0" algn="ctr">
                        <a:lnSpc>
                          <a:spcPct val="115000"/>
                        </a:lnSpc>
                        <a:spcBef>
                          <a:spcPts val="0"/>
                        </a:spcBef>
                        <a:spcAft>
                          <a:spcPts val="0"/>
                        </a:spcAft>
                      </a:pPr>
                      <a:r>
                        <a:rPr lang="vi-VN" sz="2400" b="1" dirty="0">
                          <a:solidFill>
                            <a:srgbClr val="000000"/>
                          </a:solidFill>
                          <a:effectLst/>
                          <a:latin typeface="Times New Roman"/>
                          <a:ea typeface="Calibri"/>
                          <a:cs typeface="Times New Roman"/>
                        </a:rPr>
                        <a:t>Tình huống</a:t>
                      </a:r>
                      <a:endParaRPr lang="en-US" sz="240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2">
                  <a:txBody>
                    <a:bodyPr/>
                    <a:lstStyle/>
                    <a:p>
                      <a:pPr marL="0" marR="0" algn="ctr">
                        <a:lnSpc>
                          <a:spcPct val="115000"/>
                        </a:lnSpc>
                        <a:spcBef>
                          <a:spcPts val="0"/>
                        </a:spcBef>
                        <a:spcAft>
                          <a:spcPts val="0"/>
                        </a:spcAft>
                      </a:pPr>
                      <a:r>
                        <a:rPr lang="vi-VN" sz="1800" b="1" dirty="0">
                          <a:solidFill>
                            <a:srgbClr val="000000"/>
                          </a:solidFill>
                          <a:effectLst/>
                          <a:latin typeface="Times New Roman"/>
                          <a:ea typeface="Calibri"/>
                          <a:cs typeface="Times New Roman"/>
                        </a:rPr>
                        <a:t>Vật có bị biến dạng không?</a:t>
                      </a:r>
                      <a:endParaRPr lang="en-US" sz="180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736092">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vi-VN" sz="2100" b="1" dirty="0">
                          <a:solidFill>
                            <a:srgbClr val="000000"/>
                          </a:solidFill>
                          <a:effectLst/>
                          <a:latin typeface="Times New Roman"/>
                          <a:ea typeface="Calibri"/>
                          <a:cs typeface="Times New Roman"/>
                        </a:rPr>
                        <a:t>Có/ không</a:t>
                      </a:r>
                      <a:endParaRPr lang="en-US" sz="210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1800" b="1" dirty="0">
                          <a:solidFill>
                            <a:srgbClr val="000000"/>
                          </a:solidFill>
                          <a:effectLst/>
                          <a:latin typeface="Times New Roman"/>
                          <a:ea typeface="Calibri"/>
                          <a:cs typeface="Times New Roman"/>
                        </a:rPr>
                        <a:t>Vật nào bị biến dạng</a:t>
                      </a:r>
                      <a:endParaRPr lang="en-US" sz="180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4843">
                <a:tc>
                  <a:txBody>
                    <a:bodyPr/>
                    <a:lstStyle/>
                    <a:p>
                      <a:pPr marL="0" marR="0" algn="ctr">
                        <a:lnSpc>
                          <a:spcPct val="115000"/>
                        </a:lnSpc>
                        <a:spcBef>
                          <a:spcPts val="0"/>
                        </a:spcBef>
                        <a:spcAft>
                          <a:spcPts val="0"/>
                        </a:spcAft>
                      </a:pPr>
                      <a:r>
                        <a:rPr lang="vi-VN" sz="2100" b="1" dirty="0">
                          <a:solidFill>
                            <a:srgbClr val="000000"/>
                          </a:solidFill>
                          <a:effectLst/>
                          <a:latin typeface="Times New Roman"/>
                          <a:ea typeface="Calibri"/>
                          <a:cs typeface="Times New Roman"/>
                        </a:rPr>
                        <a:t>Chiếc cung đã được giương</a:t>
                      </a:r>
                      <a:endParaRPr lang="en-US" sz="2100" b="1" dirty="0">
                        <a:solidFill>
                          <a:srgbClr val="000000"/>
                        </a:solidFill>
                        <a:effectLst/>
                        <a:latin typeface="Times New Roman"/>
                        <a:ea typeface="Calibri"/>
                        <a:cs typeface="Times New Roman"/>
                      </a:endParaRPr>
                    </a:p>
                    <a:p>
                      <a:pPr marL="0" marR="0" algn="ctr">
                        <a:lnSpc>
                          <a:spcPct val="115000"/>
                        </a:lnSpc>
                        <a:spcBef>
                          <a:spcPts val="0"/>
                        </a:spcBef>
                        <a:spcAft>
                          <a:spcPts val="0"/>
                        </a:spcAft>
                      </a:pPr>
                      <a:endParaRPr lang="en-US" sz="900" b="1" dirty="0">
                        <a:solidFill>
                          <a:srgbClr val="000000"/>
                        </a:solidFill>
                        <a:effectLst/>
                        <a:latin typeface="Times New Roman"/>
                        <a:ea typeface="Times New Roman"/>
                        <a:cs typeface="Times New Roman"/>
                      </a:endParaRPr>
                    </a:p>
                    <a:p>
                      <a:pPr marL="0" marR="0" algn="ctr">
                        <a:lnSpc>
                          <a:spcPct val="115000"/>
                        </a:lnSpc>
                        <a:spcBef>
                          <a:spcPts val="0"/>
                        </a:spcBef>
                        <a:spcAft>
                          <a:spcPts val="0"/>
                        </a:spcAft>
                      </a:pPr>
                      <a:endParaRPr lang="en-US" sz="900" b="1" dirty="0">
                        <a:solidFill>
                          <a:srgbClr val="000000"/>
                        </a:solidFill>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34843">
                <a:tc>
                  <a:txBody>
                    <a:bodyPr/>
                    <a:lstStyle/>
                    <a:p>
                      <a:pPr marL="0" marR="0" algn="ctr">
                        <a:lnSpc>
                          <a:spcPct val="115000"/>
                        </a:lnSpc>
                        <a:spcBef>
                          <a:spcPts val="0"/>
                        </a:spcBef>
                        <a:spcAft>
                          <a:spcPts val="0"/>
                        </a:spcAft>
                      </a:pPr>
                      <a:r>
                        <a:rPr lang="vi-VN" sz="2100" b="1" dirty="0">
                          <a:solidFill>
                            <a:srgbClr val="000000"/>
                          </a:solidFill>
                          <a:effectLst/>
                          <a:latin typeface="Times New Roman"/>
                          <a:ea typeface="Calibri"/>
                          <a:cs typeface="Times New Roman"/>
                        </a:rPr>
                        <a:t>Bạn học sinh ngồi lên tấm ván gỗ</a:t>
                      </a:r>
                      <a:endParaRPr lang="en-US" sz="2100" b="1" dirty="0">
                        <a:solidFill>
                          <a:srgbClr val="000000"/>
                        </a:solidFill>
                        <a:effectLst/>
                        <a:latin typeface="Times New Roman"/>
                        <a:ea typeface="Calibri"/>
                        <a:cs typeface="Times New Roman"/>
                      </a:endParaRPr>
                    </a:p>
                    <a:p>
                      <a:pPr marL="0" marR="0" algn="ctr">
                        <a:lnSpc>
                          <a:spcPct val="115000"/>
                        </a:lnSpc>
                        <a:spcBef>
                          <a:spcPts val="0"/>
                        </a:spcBef>
                        <a:spcAft>
                          <a:spcPts val="0"/>
                        </a:spcAft>
                      </a:pPr>
                      <a:endParaRPr lang="en-US" sz="900" b="1" dirty="0">
                        <a:effectLst/>
                        <a:latin typeface="Times New Roman"/>
                        <a:ea typeface="Times New Roman"/>
                        <a:cs typeface="Times New Roman"/>
                      </a:endParaRPr>
                    </a:p>
                    <a:p>
                      <a:pPr marL="0" marR="0" algn="ctr">
                        <a:lnSpc>
                          <a:spcPct val="115000"/>
                        </a:lnSpc>
                        <a:spcBef>
                          <a:spcPts val="0"/>
                        </a:spcBef>
                        <a:spcAft>
                          <a:spcPts val="0"/>
                        </a:spcAft>
                      </a:pPr>
                      <a:endParaRPr lang="en-US" sz="900" b="1"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900" dirty="0">
                          <a:solidFill>
                            <a:srgbClr val="000000"/>
                          </a:solidFill>
                          <a:effectLst/>
                          <a:latin typeface="Times New Roman"/>
                          <a:ea typeface="Calibri"/>
                          <a:cs typeface="Times New Roman"/>
                        </a:rPr>
                        <a:t> </a:t>
                      </a:r>
                      <a:r>
                        <a:rPr lang="en-US"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descr="THUY 1"/>
          <p:cNvPicPr/>
          <p:nvPr/>
        </p:nvPicPr>
        <p:blipFill>
          <a:blip r:embed="rId3">
            <a:extLst>
              <a:ext uri="{28A0092B-C50C-407E-A947-70E740481C1C}">
                <a14:useLocalDpi xmlns:a14="http://schemas.microsoft.com/office/drawing/2010/main" val="0"/>
              </a:ext>
            </a:extLst>
          </a:blip>
          <a:srcRect l="12500" t="49976" r="60001" b="3014"/>
          <a:stretch>
            <a:fillRect/>
          </a:stretch>
        </p:blipFill>
        <p:spPr bwMode="auto">
          <a:xfrm>
            <a:off x="2590800" y="2400300"/>
            <a:ext cx="2133600" cy="1314450"/>
          </a:xfrm>
          <a:prstGeom prst="rect">
            <a:avLst/>
          </a:prstGeom>
          <a:noFill/>
          <a:ln>
            <a:noFill/>
          </a:ln>
        </p:spPr>
      </p:pic>
      <p:sp>
        <p:nvSpPr>
          <p:cNvPr id="14" name="TextBox 13">
            <a:extLst>
              <a:ext uri="{FF2B5EF4-FFF2-40B4-BE49-F238E27FC236}">
                <a16:creationId xmlns:a16="http://schemas.microsoft.com/office/drawing/2014/main" id="{E12C9A69-BA7D-4A70-93C0-6AA164877CF2}"/>
              </a:ext>
            </a:extLst>
          </p:cNvPr>
          <p:cNvSpPr txBox="1"/>
          <p:nvPr/>
        </p:nvSpPr>
        <p:spPr>
          <a:xfrm>
            <a:off x="5257800" y="2857500"/>
            <a:ext cx="685800"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CÓ</a:t>
            </a:r>
          </a:p>
        </p:txBody>
      </p:sp>
      <p:sp>
        <p:nvSpPr>
          <p:cNvPr id="15" name="TextBox 14">
            <a:extLst>
              <a:ext uri="{FF2B5EF4-FFF2-40B4-BE49-F238E27FC236}">
                <a16:creationId xmlns:a16="http://schemas.microsoft.com/office/drawing/2014/main" id="{DAED91D2-C688-46C9-B1AA-CAF715A2A336}"/>
              </a:ext>
            </a:extLst>
          </p:cNvPr>
          <p:cNvSpPr txBox="1"/>
          <p:nvPr/>
        </p:nvSpPr>
        <p:spPr>
          <a:xfrm>
            <a:off x="6553200" y="2743200"/>
            <a:ext cx="23622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endParaRPr lang="en-US" sz="2400" dirty="0">
              <a:latin typeface="Times New Roman" panose="02020603050405020304" pitchFamily="18" charset="0"/>
              <a:cs typeface="Times New Roman" panose="02020603050405020304" pitchFamily="18" charset="0"/>
            </a:endParaRPr>
          </a:p>
        </p:txBody>
      </p:sp>
      <p:pic>
        <p:nvPicPr>
          <p:cNvPr id="16" name="Picture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829050"/>
            <a:ext cx="2286000" cy="1200150"/>
          </a:xfrm>
          <a:prstGeom prst="rect">
            <a:avLst/>
          </a:prstGeom>
          <a:noFill/>
          <a:ln>
            <a:noFill/>
          </a:ln>
        </p:spPr>
      </p:pic>
      <p:sp>
        <p:nvSpPr>
          <p:cNvPr id="17" name="TextBox 16">
            <a:extLst>
              <a:ext uri="{FF2B5EF4-FFF2-40B4-BE49-F238E27FC236}">
                <a16:creationId xmlns:a16="http://schemas.microsoft.com/office/drawing/2014/main" id="{7DA3F1AA-7242-4671-A0C2-D3B04908C352}"/>
              </a:ext>
            </a:extLst>
          </p:cNvPr>
          <p:cNvSpPr txBox="1"/>
          <p:nvPr/>
        </p:nvSpPr>
        <p:spPr>
          <a:xfrm>
            <a:off x="6629400" y="4114800"/>
            <a:ext cx="17732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12C9A69-BA7D-4A70-93C0-6AA164877CF2}"/>
              </a:ext>
            </a:extLst>
          </p:cNvPr>
          <p:cNvSpPr txBox="1"/>
          <p:nvPr/>
        </p:nvSpPr>
        <p:spPr>
          <a:xfrm>
            <a:off x="5334000" y="4229100"/>
            <a:ext cx="685800"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CÓ</a:t>
            </a:r>
          </a:p>
        </p:txBody>
      </p:sp>
      <p:sp>
        <p:nvSpPr>
          <p:cNvPr id="19" name="Rectangle 18">
            <a:extLst>
              <a:ext uri="{FF2B5EF4-FFF2-40B4-BE49-F238E27FC236}">
                <a16:creationId xmlns:a16="http://schemas.microsoft.com/office/drawing/2014/main" id="{48691CE4-CEC3-4462-83A6-4499E7C3FBA2}"/>
              </a:ext>
            </a:extLst>
          </p:cNvPr>
          <p:cNvSpPr/>
          <p:nvPr/>
        </p:nvSpPr>
        <p:spPr>
          <a:xfrm>
            <a:off x="152400" y="285750"/>
            <a:ext cx="9220199" cy="517065"/>
          </a:xfrm>
          <a:prstGeom prst="rect">
            <a:avLst/>
          </a:prstGeom>
        </p:spPr>
        <p:txBody>
          <a:bodyPr wrap="square">
            <a:spAutoFit/>
          </a:bodyPr>
          <a:lstStyle/>
          <a:p>
            <a:pPr>
              <a:lnSpc>
                <a:spcPct val="115000"/>
              </a:lnSpc>
            </a:pPr>
            <a:r>
              <a:rPr lang="en-US" sz="2000" b="1" dirty="0">
                <a:solidFill>
                  <a:srgbClr val="FF0000"/>
                </a:solidFill>
                <a:latin typeface="Times New Roman"/>
                <a:ea typeface="Calibri"/>
              </a:rPr>
              <a:t>  </a:t>
            </a:r>
            <a:r>
              <a:rPr lang="en-US" sz="2400" b="1" dirty="0">
                <a:solidFill>
                  <a:srgbClr val="FF0000"/>
                </a:solidFill>
                <a:latin typeface="Times New Roman"/>
                <a:ea typeface="Calibri"/>
              </a:rPr>
              <a:t> </a:t>
            </a:r>
            <a:r>
              <a:rPr lang="vi-VN" sz="2400" b="1" dirty="0">
                <a:solidFill>
                  <a:srgbClr val="FF0000"/>
                </a:solidFill>
                <a:latin typeface="Times New Roman"/>
                <a:ea typeface="Calibri"/>
              </a:rPr>
              <a:t>Tình huống nào sau đây lực làm cho vật bị biến dạng</a:t>
            </a:r>
            <a:endParaRPr lang="en-US" sz="2400" b="1" dirty="0">
              <a:solidFill>
                <a:srgbClr val="FF0000"/>
              </a:solidFill>
              <a:effectLst/>
              <a:latin typeface="Times New Roman"/>
              <a:ea typeface="Calibri"/>
            </a:endParaRPr>
          </a:p>
        </p:txBody>
      </p:sp>
    </p:spTree>
    <p:extLst>
      <p:ext uri="{BB962C8B-B14F-4D97-AF65-F5344CB8AC3E}">
        <p14:creationId xmlns:p14="http://schemas.microsoft.com/office/powerpoint/2010/main" val="1071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74125995"/>
              </p:ext>
            </p:extLst>
          </p:nvPr>
        </p:nvGraphicFramePr>
        <p:xfrm>
          <a:off x="152401" y="104385"/>
          <a:ext cx="8839201" cy="4353474"/>
        </p:xfrm>
        <a:graphic>
          <a:graphicData uri="http://schemas.openxmlformats.org/drawingml/2006/table">
            <a:tbl>
              <a:tblPr firstRow="1" firstCol="1" bandRow="1"/>
              <a:tblGrid>
                <a:gridCol w="2197591">
                  <a:extLst>
                    <a:ext uri="{9D8B030D-6E8A-4147-A177-3AD203B41FA5}">
                      <a16:colId xmlns:a16="http://schemas.microsoft.com/office/drawing/2014/main" val="20000"/>
                    </a:ext>
                  </a:extLst>
                </a:gridCol>
                <a:gridCol w="2539439">
                  <a:extLst>
                    <a:ext uri="{9D8B030D-6E8A-4147-A177-3AD203B41FA5}">
                      <a16:colId xmlns:a16="http://schemas.microsoft.com/office/drawing/2014/main" val="20001"/>
                    </a:ext>
                  </a:extLst>
                </a:gridCol>
                <a:gridCol w="1562732">
                  <a:extLst>
                    <a:ext uri="{9D8B030D-6E8A-4147-A177-3AD203B41FA5}">
                      <a16:colId xmlns:a16="http://schemas.microsoft.com/office/drawing/2014/main" val="20002"/>
                    </a:ext>
                  </a:extLst>
                </a:gridCol>
                <a:gridCol w="2539439">
                  <a:extLst>
                    <a:ext uri="{9D8B030D-6E8A-4147-A177-3AD203B41FA5}">
                      <a16:colId xmlns:a16="http://schemas.microsoft.com/office/drawing/2014/main" val="20003"/>
                    </a:ext>
                  </a:extLst>
                </a:gridCol>
              </a:tblGrid>
              <a:tr h="348037">
                <a:tc rowSpan="2" gridSpan="2">
                  <a:txBody>
                    <a:bodyPr/>
                    <a:lstStyle/>
                    <a:p>
                      <a:pPr marL="0" marR="0" algn="ctr">
                        <a:lnSpc>
                          <a:spcPct val="115000"/>
                        </a:lnSpc>
                        <a:spcBef>
                          <a:spcPts val="0"/>
                        </a:spcBef>
                        <a:spcAft>
                          <a:spcPts val="0"/>
                        </a:spcAft>
                      </a:pPr>
                      <a:r>
                        <a:rPr lang="vi-VN" sz="2400" b="0" dirty="0">
                          <a:solidFill>
                            <a:srgbClr val="000000"/>
                          </a:solidFill>
                          <a:effectLst/>
                          <a:latin typeface="Times New Roman"/>
                          <a:ea typeface="Calibri"/>
                          <a:cs typeface="Times New Roman"/>
                        </a:rPr>
                        <a:t>Tình huống</a:t>
                      </a:r>
                      <a:endParaRPr lang="en-US" sz="2400" b="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2">
                  <a:txBody>
                    <a:bodyPr/>
                    <a:lstStyle/>
                    <a:p>
                      <a:pPr marL="0" marR="0" algn="ctr">
                        <a:lnSpc>
                          <a:spcPct val="115000"/>
                        </a:lnSpc>
                        <a:spcBef>
                          <a:spcPts val="0"/>
                        </a:spcBef>
                        <a:spcAft>
                          <a:spcPts val="0"/>
                        </a:spcAft>
                      </a:pPr>
                      <a:r>
                        <a:rPr lang="vi-VN" sz="1800" b="0" dirty="0">
                          <a:solidFill>
                            <a:srgbClr val="000000"/>
                          </a:solidFill>
                          <a:effectLst/>
                          <a:latin typeface="Times New Roman"/>
                          <a:ea typeface="Calibri"/>
                          <a:cs typeface="Times New Roman"/>
                        </a:rPr>
                        <a:t>Vật có bị biến dạng không?</a:t>
                      </a:r>
                      <a:endParaRPr lang="en-US" sz="1800" b="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630936">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vi-VN" sz="1800" b="0" dirty="0">
                          <a:solidFill>
                            <a:srgbClr val="000000"/>
                          </a:solidFill>
                          <a:effectLst/>
                          <a:latin typeface="Times New Roman"/>
                          <a:ea typeface="Calibri"/>
                          <a:cs typeface="Times New Roman"/>
                        </a:rPr>
                        <a:t>Có/ không</a:t>
                      </a:r>
                      <a:endParaRPr lang="en-US" sz="1800" b="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1800" b="0" dirty="0">
                          <a:solidFill>
                            <a:srgbClr val="000000"/>
                          </a:solidFill>
                          <a:effectLst/>
                          <a:latin typeface="Times New Roman"/>
                          <a:ea typeface="Calibri"/>
                          <a:cs typeface="Times New Roman"/>
                        </a:rPr>
                        <a:t>Vật nào bị biến dạng</a:t>
                      </a:r>
                      <a:endParaRPr lang="en-US" sz="1800" b="0" dirty="0">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1872">
                <a:tc>
                  <a:txBody>
                    <a:bodyPr/>
                    <a:lstStyle/>
                    <a:p>
                      <a:pPr marL="0" marR="0" algn="ctr">
                        <a:lnSpc>
                          <a:spcPct val="115000"/>
                        </a:lnSpc>
                        <a:spcBef>
                          <a:spcPts val="0"/>
                        </a:spcBef>
                        <a:spcAft>
                          <a:spcPts val="0"/>
                        </a:spcAft>
                      </a:pPr>
                      <a:r>
                        <a:rPr lang="vi-VN" sz="1800" dirty="0">
                          <a:solidFill>
                            <a:srgbClr val="000000"/>
                          </a:solidFill>
                          <a:effectLst/>
                          <a:latin typeface="Times New Roman"/>
                          <a:ea typeface="Calibri"/>
                          <a:cs typeface="Times New Roman"/>
                        </a:rPr>
                        <a:t>Vận động viên dùng vợt đỡ quả bóng tenis</a:t>
                      </a:r>
                      <a:endParaRPr lang="en-US" sz="1800" dirty="0">
                        <a:solidFill>
                          <a:srgbClr val="000000"/>
                        </a:solidFill>
                        <a:effectLst/>
                        <a:latin typeface="Times New Roman"/>
                        <a:ea typeface="Calibri"/>
                        <a:cs typeface="Times New Roman"/>
                      </a:endParaRPr>
                    </a:p>
                    <a:p>
                      <a:pPr marL="0" marR="0" algn="ctr">
                        <a:lnSpc>
                          <a:spcPct val="115000"/>
                        </a:lnSpc>
                        <a:spcBef>
                          <a:spcPts val="0"/>
                        </a:spcBef>
                        <a:spcAft>
                          <a:spcPts val="0"/>
                        </a:spcAft>
                      </a:pPr>
                      <a:endParaRPr lang="en-US" sz="1800" dirty="0">
                        <a:solidFill>
                          <a:srgbClr val="000000"/>
                        </a:solidFill>
                        <a:effectLst/>
                        <a:latin typeface="Times New Roman"/>
                        <a:ea typeface="Calibri"/>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900" dirty="0">
                          <a:solidFill>
                            <a:srgbClr val="000000"/>
                          </a:solidFill>
                          <a:effectLst/>
                          <a:latin typeface="Times New Roman"/>
                          <a:ea typeface="Calibri"/>
                          <a:cs typeface="Times New Roman"/>
                        </a:rPr>
                        <a:t> </a:t>
                      </a:r>
                      <a:r>
                        <a:rPr lang="en-US"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0757">
                <a:tc>
                  <a:txBody>
                    <a:bodyPr/>
                    <a:lstStyle/>
                    <a:p>
                      <a:pPr marL="0" marR="0" algn="ctr">
                        <a:lnSpc>
                          <a:spcPct val="115000"/>
                        </a:lnSpc>
                        <a:spcBef>
                          <a:spcPts val="0"/>
                        </a:spcBef>
                        <a:spcAft>
                          <a:spcPts val="0"/>
                        </a:spcAft>
                      </a:pPr>
                      <a:r>
                        <a:rPr lang="vi-VN" sz="1800" dirty="0">
                          <a:solidFill>
                            <a:srgbClr val="000000"/>
                          </a:solidFill>
                          <a:effectLst/>
                          <a:latin typeface="Times New Roman"/>
                          <a:ea typeface="Calibri"/>
                          <a:cs typeface="Times New Roman"/>
                        </a:rPr>
                        <a:t>Dùng tay ấn vào đầu bập bênh</a:t>
                      </a: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dirty="0">
                          <a:solidFill>
                            <a:srgbClr val="000000"/>
                          </a:solidFill>
                          <a:effectLst/>
                          <a:latin typeface="Times New Roman"/>
                          <a:ea typeface="Times New Roman"/>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61872">
                <a:tc>
                  <a:txBody>
                    <a:bodyPr/>
                    <a:lstStyle/>
                    <a:p>
                      <a:pPr marL="0" marR="0" algn="ctr">
                        <a:lnSpc>
                          <a:spcPct val="115000"/>
                        </a:lnSpc>
                        <a:spcBef>
                          <a:spcPts val="0"/>
                        </a:spcBef>
                        <a:spcAft>
                          <a:spcPts val="0"/>
                        </a:spcAft>
                      </a:pPr>
                      <a:r>
                        <a:rPr lang="vi-VN" sz="1800" dirty="0">
                          <a:solidFill>
                            <a:srgbClr val="000000"/>
                          </a:solidFill>
                          <a:effectLst/>
                          <a:latin typeface="Times New Roman"/>
                          <a:ea typeface="Calibri"/>
                          <a:cs typeface="Times New Roman"/>
                        </a:rPr>
                        <a:t>Dùng các ngón tay kéo các dây chun cao su</a:t>
                      </a:r>
                      <a:endParaRPr lang="en-US" sz="1800" dirty="0">
                        <a:solidFill>
                          <a:srgbClr val="000000"/>
                        </a:solidFill>
                        <a:effectLst/>
                        <a:latin typeface="Times New Roman"/>
                        <a:ea typeface="Calibri"/>
                        <a:cs typeface="Times New Roman"/>
                      </a:endParaRPr>
                    </a:p>
                    <a:p>
                      <a:pPr marL="0" marR="0" algn="ctr">
                        <a:lnSpc>
                          <a:spcPct val="115000"/>
                        </a:lnSpc>
                        <a:spcBef>
                          <a:spcPts val="0"/>
                        </a:spcBef>
                        <a:spcAft>
                          <a:spcPts val="0"/>
                        </a:spcAft>
                      </a:pPr>
                      <a:endParaRPr lang="en-US" sz="1800" dirty="0">
                        <a:solidFill>
                          <a:srgbClr val="000000"/>
                        </a:solidFill>
                        <a:effectLst/>
                        <a:latin typeface="Times New Roman"/>
                        <a:ea typeface="Times New Roman"/>
                        <a:cs typeface="Times New Roman"/>
                      </a:endParaRPr>
                    </a:p>
                  </a:txBody>
                  <a:tcPr marL="40807" marR="40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900" dirty="0">
                          <a:solidFill>
                            <a:srgbClr val="000000"/>
                          </a:solidFill>
                          <a:effectLst/>
                          <a:latin typeface="Times New Roman"/>
                          <a:ea typeface="Calibri"/>
                          <a:cs typeface="Times New Roman"/>
                        </a:rPr>
                        <a:t> </a:t>
                      </a:r>
                      <a:endParaRPr lang="en-US" sz="900" dirty="0">
                        <a:effectLst/>
                        <a:latin typeface="Times New Roman"/>
                        <a:ea typeface="Times New Roman"/>
                        <a:cs typeface="Times New Roman"/>
                      </a:endParaRPr>
                    </a:p>
                  </a:txBody>
                  <a:tcPr marL="40807" marR="408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4" name="Picture 13"/>
          <p:cNvPicPr/>
          <p:nvPr/>
        </p:nvPicPr>
        <p:blipFill>
          <a:blip r:embed="rId2" cstate="print">
            <a:extLst>
              <a:ext uri="{28A0092B-C50C-407E-A947-70E740481C1C}">
                <a14:useLocalDpi xmlns:a14="http://schemas.microsoft.com/office/drawing/2010/main" val="0"/>
              </a:ext>
            </a:extLst>
          </a:blip>
          <a:srcRect l="16212" t="21529" r="55067" b="40971"/>
          <a:stretch>
            <a:fillRect/>
          </a:stretch>
        </p:blipFill>
        <p:spPr bwMode="auto">
          <a:xfrm>
            <a:off x="2362200" y="1143000"/>
            <a:ext cx="2362200" cy="1085850"/>
          </a:xfrm>
          <a:prstGeom prst="rect">
            <a:avLst/>
          </a:prstGeom>
          <a:noFill/>
          <a:ln>
            <a:noFill/>
          </a:ln>
        </p:spPr>
      </p:pic>
      <p:pic>
        <p:nvPicPr>
          <p:cNvPr id="15" name="Picture 14"/>
          <p:cNvPicPr/>
          <p:nvPr/>
        </p:nvPicPr>
        <p:blipFill>
          <a:blip r:embed="rId3" cstate="print">
            <a:extLst>
              <a:ext uri="{28A0092B-C50C-407E-A947-70E740481C1C}">
                <a14:useLocalDpi xmlns:a14="http://schemas.microsoft.com/office/drawing/2010/main" val="0"/>
              </a:ext>
            </a:extLst>
          </a:blip>
          <a:srcRect l="53081" t="36668" r="6087" b="27777"/>
          <a:stretch>
            <a:fillRect/>
          </a:stretch>
        </p:blipFill>
        <p:spPr bwMode="auto">
          <a:xfrm>
            <a:off x="2514600" y="2343150"/>
            <a:ext cx="2209800" cy="857250"/>
          </a:xfrm>
          <a:prstGeom prst="rect">
            <a:avLst/>
          </a:prstGeom>
          <a:noFill/>
          <a:ln>
            <a:noFill/>
          </a:ln>
        </p:spPr>
      </p:pic>
      <p:pic>
        <p:nvPicPr>
          <p:cNvPr id="16" name="Picture 15"/>
          <p:cNvPicPr/>
          <p:nvPr/>
        </p:nvPicPr>
        <p:blipFill>
          <a:blip r:embed="rId4" cstate="print">
            <a:extLst>
              <a:ext uri="{28A0092B-C50C-407E-A947-70E740481C1C}">
                <a14:useLocalDpi xmlns:a14="http://schemas.microsoft.com/office/drawing/2010/main" val="0"/>
              </a:ext>
            </a:extLst>
          </a:blip>
          <a:srcRect l="5580" t="35556" r="69093" b="27779"/>
          <a:stretch>
            <a:fillRect/>
          </a:stretch>
        </p:blipFill>
        <p:spPr bwMode="auto">
          <a:xfrm>
            <a:off x="2438400" y="3371850"/>
            <a:ext cx="2438400" cy="971550"/>
          </a:xfrm>
          <a:prstGeom prst="rect">
            <a:avLst/>
          </a:prstGeom>
          <a:noFill/>
          <a:ln>
            <a:noFill/>
          </a:ln>
        </p:spPr>
      </p:pic>
      <p:sp>
        <p:nvSpPr>
          <p:cNvPr id="12" name="TextBox 11">
            <a:extLst>
              <a:ext uri="{FF2B5EF4-FFF2-40B4-BE49-F238E27FC236}">
                <a16:creationId xmlns:a16="http://schemas.microsoft.com/office/drawing/2014/main" id="{D6CBADE1-2F84-4998-A721-16C91106CA54}"/>
              </a:ext>
            </a:extLst>
          </p:cNvPr>
          <p:cNvSpPr txBox="1"/>
          <p:nvPr/>
        </p:nvSpPr>
        <p:spPr>
          <a:xfrm>
            <a:off x="5486401" y="1371600"/>
            <a:ext cx="505265"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CÓ</a:t>
            </a:r>
          </a:p>
        </p:txBody>
      </p:sp>
      <p:sp>
        <p:nvSpPr>
          <p:cNvPr id="18" name="TextBox 17">
            <a:extLst>
              <a:ext uri="{FF2B5EF4-FFF2-40B4-BE49-F238E27FC236}">
                <a16:creationId xmlns:a16="http://schemas.microsoft.com/office/drawing/2014/main" id="{230A0108-2DCD-4CF7-9C5F-1C97473B8C32}"/>
              </a:ext>
            </a:extLst>
          </p:cNvPr>
          <p:cNvSpPr txBox="1"/>
          <p:nvPr/>
        </p:nvSpPr>
        <p:spPr>
          <a:xfrm>
            <a:off x="5105400" y="2571750"/>
            <a:ext cx="1056670"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KHÔNG</a:t>
            </a:r>
          </a:p>
        </p:txBody>
      </p:sp>
      <p:sp>
        <p:nvSpPr>
          <p:cNvPr id="19" name="TextBox 18">
            <a:extLst>
              <a:ext uri="{FF2B5EF4-FFF2-40B4-BE49-F238E27FC236}">
                <a16:creationId xmlns:a16="http://schemas.microsoft.com/office/drawing/2014/main" id="{20AFFE8B-4607-458E-9D4E-371CA0179F7A}"/>
              </a:ext>
            </a:extLst>
          </p:cNvPr>
          <p:cNvSpPr txBox="1"/>
          <p:nvPr/>
        </p:nvSpPr>
        <p:spPr>
          <a:xfrm>
            <a:off x="5257800" y="3429000"/>
            <a:ext cx="914400"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CÓ</a:t>
            </a:r>
          </a:p>
        </p:txBody>
      </p:sp>
      <p:sp>
        <p:nvSpPr>
          <p:cNvPr id="5" name="TextBox 4">
            <a:extLst>
              <a:ext uri="{FF2B5EF4-FFF2-40B4-BE49-F238E27FC236}">
                <a16:creationId xmlns:a16="http://schemas.microsoft.com/office/drawing/2014/main" id="{88FBD4F9-1CA5-49BD-8194-63E66F4EA129}"/>
              </a:ext>
            </a:extLst>
          </p:cNvPr>
          <p:cNvSpPr txBox="1"/>
          <p:nvPr/>
        </p:nvSpPr>
        <p:spPr>
          <a:xfrm>
            <a:off x="6629400" y="1314450"/>
            <a:ext cx="22098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tennis</a:t>
            </a:r>
          </a:p>
        </p:txBody>
      </p:sp>
      <p:sp>
        <p:nvSpPr>
          <p:cNvPr id="8" name="TextBox 7">
            <a:extLst>
              <a:ext uri="{FF2B5EF4-FFF2-40B4-BE49-F238E27FC236}">
                <a16:creationId xmlns:a16="http://schemas.microsoft.com/office/drawing/2014/main" id="{B42D3AC0-773C-47F8-8660-E022EF58E605}"/>
              </a:ext>
            </a:extLst>
          </p:cNvPr>
          <p:cNvSpPr txBox="1"/>
          <p:nvPr/>
        </p:nvSpPr>
        <p:spPr>
          <a:xfrm>
            <a:off x="6629400" y="3429000"/>
            <a:ext cx="21336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2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Shape 580"/>
          <p:cNvSpPr txBox="1">
            <a:spLocks noGrp="1"/>
          </p:cNvSpPr>
          <p:nvPr>
            <p:ph type="title"/>
          </p:nvPr>
        </p:nvSpPr>
        <p:spPr>
          <a:xfrm>
            <a:off x="747925" y="225025"/>
            <a:ext cx="6140399" cy="857400"/>
          </a:xfrm>
          <a:prstGeom prst="rect">
            <a:avLst/>
          </a:prstGeom>
        </p:spPr>
        <p:txBody>
          <a:bodyPr lIns="91425" tIns="91425" rIns="91425" bIns="91425" anchor="b" anchorCtr="0">
            <a:noAutofit/>
          </a:bodyPr>
          <a:lstStyle/>
          <a:p>
            <a:pPr lvl="0" algn="ctr" rtl="0">
              <a:spcBef>
                <a:spcPts val="0"/>
              </a:spcBef>
              <a:buNone/>
            </a:pPr>
            <a:r>
              <a:rPr lang="en" sz="3600" b="0" dirty="0">
                <a:solidFill>
                  <a:srgbClr val="EB2789"/>
                </a:solidFill>
              </a:rPr>
              <a:t>Bài 36: TÁC DỤNG CỦA LỰC</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6200" y="1352550"/>
            <a:ext cx="7500696" cy="2732187"/>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anim calcmode="lin" valueType="num">
                                      <p:cBhvr>
                                        <p:cTn id="8" dur="1000" fill="hold"/>
                                        <p:tgtEl>
                                          <p:spTgt spid="580"/>
                                        </p:tgtEl>
                                        <p:attrNameLst>
                                          <p:attrName>ppt_x</p:attrName>
                                        </p:attrNameLst>
                                      </p:cBhvr>
                                      <p:tavLst>
                                        <p:tav tm="0">
                                          <p:val>
                                            <p:strVal val="#ppt_x"/>
                                          </p:val>
                                        </p:tav>
                                        <p:tav tm="100000">
                                          <p:val>
                                            <p:strVal val="#ppt_x"/>
                                          </p:val>
                                        </p:tav>
                                      </p:tavLst>
                                    </p:anim>
                                    <p:anim calcmode="lin" valueType="num">
                                      <p:cBhvr>
                                        <p:cTn id="9" dur="1000" fill="hold"/>
                                        <p:tgtEl>
                                          <p:spTgt spid="5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747925" y="225025"/>
            <a:ext cx="6414875" cy="857400"/>
          </a:xfrm>
          <a:prstGeom prst="rect">
            <a:avLst/>
          </a:prstGeom>
        </p:spPr>
        <p:txBody>
          <a:bodyPr lIns="91425" tIns="91425" rIns="91425" bIns="91425" anchor="b" anchorCtr="0">
            <a:noAutofit/>
          </a:bodyPr>
          <a:lstStyle/>
          <a:p>
            <a:pPr lvl="0"/>
            <a:r>
              <a:rPr lang="vi-VN" sz="2000" dirty="0">
                <a:solidFill>
                  <a:srgbClr val="EB2789"/>
                </a:solidFill>
                <a:latin typeface="+mj-lt"/>
              </a:rPr>
              <a:t>M</a:t>
            </a:r>
            <a:r>
              <a:rPr lang="en" sz="2000" dirty="0">
                <a:solidFill>
                  <a:srgbClr val="EB2789"/>
                </a:solidFill>
                <a:latin typeface="+mj-lt"/>
              </a:rPr>
              <a:t>ô tả tác dụng của lực xuất hiện trong các hình</a:t>
            </a:r>
            <a:r>
              <a:rPr lang="vi-VN" sz="2000" dirty="0">
                <a:solidFill>
                  <a:srgbClr val="EB2789"/>
                </a:solidFill>
                <a:latin typeface="+mj-lt"/>
              </a:rPr>
              <a:t> 36.4 </a:t>
            </a:r>
            <a:r>
              <a:rPr lang="en" sz="2000" dirty="0">
                <a:solidFill>
                  <a:srgbClr val="EB2789"/>
                </a:solidFill>
                <a:latin typeface="+mj-lt"/>
              </a:rPr>
              <a:t> </a:t>
            </a:r>
            <a:endParaRPr lang="en" dirty="0">
              <a:latin typeface="+mj-lt"/>
            </a:endParaRPr>
          </a:p>
        </p:txBody>
      </p:sp>
      <p:sp>
        <p:nvSpPr>
          <p:cNvPr id="549" name="Shape 549"/>
          <p:cNvSpPr txBox="1">
            <a:spLocks noGrp="1"/>
          </p:cNvSpPr>
          <p:nvPr>
            <p:ph type="body" idx="1"/>
          </p:nvPr>
        </p:nvSpPr>
        <p:spPr>
          <a:xfrm>
            <a:off x="1066800" y="4457700"/>
            <a:ext cx="6140399" cy="552450"/>
          </a:xfrm>
          <a:prstGeom prst="rect">
            <a:avLst/>
          </a:prstGeom>
        </p:spPr>
        <p:txBody>
          <a:bodyPr lIns="91425" tIns="91425" rIns="91425" bIns="91425" anchor="t" anchorCtr="0">
            <a:noAutofit/>
          </a:bodyPr>
          <a:lstStyle/>
          <a:p>
            <a:pPr marL="228600" lvl="0" algn="ctr" rtl="0">
              <a:spcBef>
                <a:spcPts val="0"/>
              </a:spcBef>
              <a:buNone/>
            </a:pPr>
            <a:r>
              <a:rPr lang="en" dirty="0"/>
              <a:t>Thuyền giương buồm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23950"/>
            <a:ext cx="6477000" cy="3238500"/>
          </a:xfrm>
          <a:prstGeom prst="rect">
            <a:avLst/>
          </a:prstGeom>
        </p:spPr>
      </p:pic>
      <p:sp>
        <p:nvSpPr>
          <p:cNvPr id="5" name="Rounded Rectangular Callout 4"/>
          <p:cNvSpPr/>
          <p:nvPr/>
        </p:nvSpPr>
        <p:spPr>
          <a:xfrm>
            <a:off x="6172200" y="1352550"/>
            <a:ext cx="2895600" cy="2286000"/>
          </a:xfrm>
          <a:prstGeom prst="wedgeRoundRectCallout">
            <a:avLst>
              <a:gd name="adj1" fmla="val -54023"/>
              <a:gd name="adj2" fmla="val 6494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a:solidFill>
                  <a:srgbClr val="C00000"/>
                </a:solidFill>
                <a:latin typeface="Baskerville Old Face" pitchFamily="18" charset="0"/>
              </a:rPr>
              <a:t>Gió</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tác</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dụng</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lực</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lên</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cánh</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buồm</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làm</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cho</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thuyền</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thay</a:t>
            </a:r>
            <a:r>
              <a:rPr lang="en-US" sz="2600" dirty="0">
                <a:solidFill>
                  <a:srgbClr val="C00000"/>
                </a:solidFill>
                <a:latin typeface="Baskerville Old Face" pitchFamily="18" charset="0"/>
              </a:rPr>
              <a:t> </a:t>
            </a:r>
            <a:r>
              <a:rPr lang="en-US" sz="2600" dirty="0" err="1">
                <a:solidFill>
                  <a:srgbClr val="C00000"/>
                </a:solidFill>
                <a:latin typeface="Baskerville Old Face" pitchFamily="18" charset="0"/>
              </a:rPr>
              <a:t>đổi</a:t>
            </a:r>
            <a:r>
              <a:rPr lang="en-US" sz="2600" dirty="0">
                <a:solidFill>
                  <a:srgbClr val="C00000"/>
                </a:solidFill>
                <a:latin typeface="Baskerville Old Face" pitchFamily="18" charset="0"/>
              </a:rPr>
              <a:t> </a:t>
            </a:r>
            <a:r>
              <a:rPr lang="en-US" sz="2600" i="1" u="sng" dirty="0" err="1">
                <a:solidFill>
                  <a:srgbClr val="C00000"/>
                </a:solidFill>
                <a:latin typeface="Baskerville Old Face" pitchFamily="18" charset="0"/>
              </a:rPr>
              <a:t>tốc</a:t>
            </a:r>
            <a:r>
              <a:rPr lang="en-US" sz="2600" i="1" u="sng" dirty="0">
                <a:solidFill>
                  <a:srgbClr val="C00000"/>
                </a:solidFill>
                <a:latin typeface="Baskerville Old Face" pitchFamily="18" charset="0"/>
              </a:rPr>
              <a:t> </a:t>
            </a:r>
            <a:r>
              <a:rPr lang="en-US" sz="2600" i="1" u="sng" dirty="0" err="1">
                <a:solidFill>
                  <a:srgbClr val="C00000"/>
                </a:solidFill>
                <a:latin typeface="Baskerville Old Face" pitchFamily="18" charset="0"/>
              </a:rPr>
              <a:t>độ</a:t>
            </a:r>
            <a:r>
              <a:rPr lang="en-US" sz="2600" i="1" u="sng" dirty="0">
                <a:solidFill>
                  <a:srgbClr val="C00000"/>
                </a:solidFill>
                <a:latin typeface="Baskerville Old Face" pitchFamily="18" charset="0"/>
              </a:rPr>
              <a:t> </a:t>
            </a:r>
            <a:r>
              <a:rPr lang="en-US" sz="2600" i="1" u="sng" dirty="0" err="1">
                <a:solidFill>
                  <a:srgbClr val="C00000"/>
                </a:solidFill>
                <a:latin typeface="Baskerville Old Face" pitchFamily="18" charset="0"/>
              </a:rPr>
              <a:t>chuyển</a:t>
            </a:r>
            <a:r>
              <a:rPr lang="en-US" sz="2600" i="1" u="sng" dirty="0">
                <a:solidFill>
                  <a:srgbClr val="C00000"/>
                </a:solidFill>
                <a:latin typeface="Baskerville Old Face" pitchFamily="18" charset="0"/>
              </a:rPr>
              <a:t> </a:t>
            </a:r>
            <a:r>
              <a:rPr lang="en-US" sz="2600" i="1" u="sng" dirty="0" err="1">
                <a:solidFill>
                  <a:srgbClr val="C00000"/>
                </a:solidFill>
                <a:latin typeface="Baskerville Old Face" pitchFamily="18" charset="0"/>
              </a:rPr>
              <a:t>động</a:t>
            </a:r>
            <a:endParaRPr lang="en-US" sz="2600" i="1" u="sng" dirty="0">
              <a:solidFill>
                <a:srgbClr val="C00000"/>
              </a:solidFill>
              <a:latin typeface="Baskerville Old Face" pitchFamily="18" charset="0"/>
            </a:endParaRPr>
          </a:p>
        </p:txBody>
      </p:sp>
    </p:spTree>
    <p:extLst>
      <p:ext uri="{BB962C8B-B14F-4D97-AF65-F5344CB8AC3E}">
        <p14:creationId xmlns:p14="http://schemas.microsoft.com/office/powerpoint/2010/main" val="31235427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49">
                                            <p:txEl>
                                              <p:pRg st="0" end="0"/>
                                            </p:txEl>
                                          </p:spTgt>
                                        </p:tgtEl>
                                        <p:attrNameLst>
                                          <p:attrName>style.visibility</p:attrName>
                                        </p:attrNameLst>
                                      </p:cBhvr>
                                      <p:to>
                                        <p:strVal val="visible"/>
                                      </p:to>
                                    </p:set>
                                    <p:animEffect transition="in" filter="circle(in)">
                                      <p:cBhvr>
                                        <p:cTn id="13" dur="2000"/>
                                        <p:tgtEl>
                                          <p:spTgt spid="5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762000" y="209550"/>
            <a:ext cx="6140399" cy="568075"/>
          </a:xfrm>
          <a:prstGeom prst="rect">
            <a:avLst/>
          </a:prstGeom>
        </p:spPr>
        <p:txBody>
          <a:bodyPr lIns="91425" tIns="91425" rIns="91425" bIns="91425" anchor="b" anchorCtr="0">
            <a:noAutofit/>
          </a:bodyPr>
          <a:lstStyle/>
          <a:p>
            <a:pPr lvl="0"/>
            <a:r>
              <a:rPr lang="vi-VN" dirty="0">
                <a:solidFill>
                  <a:srgbClr val="EB2789"/>
                </a:solidFill>
                <a:latin typeface="+mj-lt"/>
              </a:rPr>
              <a:t>M</a:t>
            </a:r>
            <a:r>
              <a:rPr lang="en" dirty="0">
                <a:solidFill>
                  <a:srgbClr val="EB2789"/>
                </a:solidFill>
                <a:latin typeface="+mj-lt"/>
              </a:rPr>
              <a:t>ô tả tác dụng của lực xuất hiện trong các hình</a:t>
            </a:r>
            <a:r>
              <a:rPr lang="vi-VN" dirty="0">
                <a:solidFill>
                  <a:srgbClr val="EB2789"/>
                </a:solidFill>
                <a:latin typeface="+mj-lt"/>
              </a:rPr>
              <a:t>  36.5  </a:t>
            </a:r>
            <a:endParaRPr lang="en" dirty="0">
              <a:latin typeface="+mj-lt"/>
            </a:endParaRPr>
          </a:p>
        </p:txBody>
      </p:sp>
      <p:sp>
        <p:nvSpPr>
          <p:cNvPr id="549" name="Shape 549"/>
          <p:cNvSpPr txBox="1">
            <a:spLocks noGrp="1"/>
          </p:cNvSpPr>
          <p:nvPr>
            <p:ph type="body" idx="1"/>
          </p:nvPr>
        </p:nvSpPr>
        <p:spPr>
          <a:xfrm>
            <a:off x="828699" y="4171950"/>
            <a:ext cx="6140399" cy="581850"/>
          </a:xfrm>
          <a:prstGeom prst="rect">
            <a:avLst/>
          </a:prstGeom>
        </p:spPr>
        <p:txBody>
          <a:bodyPr lIns="91425" tIns="91425" rIns="91425" bIns="91425" anchor="t" anchorCtr="0">
            <a:noAutofit/>
          </a:bodyPr>
          <a:lstStyle/>
          <a:p>
            <a:pPr marL="228600" lvl="0" algn="ctr" rtl="0">
              <a:spcBef>
                <a:spcPts val="0"/>
              </a:spcBef>
              <a:buNone/>
            </a:pPr>
            <a:r>
              <a:rPr lang="en" dirty="0"/>
              <a:t>Người nhảy dù</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51856"/>
            <a:ext cx="4444999" cy="2666999"/>
          </a:xfrm>
          <a:prstGeom prst="rect">
            <a:avLst/>
          </a:prstGeom>
        </p:spPr>
      </p:pic>
      <p:sp>
        <p:nvSpPr>
          <p:cNvPr id="3" name="Oval Callout 2"/>
          <p:cNvSpPr/>
          <p:nvPr/>
        </p:nvSpPr>
        <p:spPr>
          <a:xfrm>
            <a:off x="6096000" y="1047750"/>
            <a:ext cx="2819400" cy="2286000"/>
          </a:xfrm>
          <a:prstGeom prst="wedgeEllipseCallout">
            <a:avLst>
              <a:gd name="adj1" fmla="val -70221"/>
              <a:gd name="adj2" fmla="val 6798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dirty="0" err="1">
                <a:solidFill>
                  <a:srgbClr val="C00000"/>
                </a:solidFill>
                <a:latin typeface="Baskerville Old Face" pitchFamily="18" charset="0"/>
              </a:rPr>
              <a:t>Không</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khí</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tác</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dụng</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lực</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cản</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lên</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dù</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làm</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cho</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vận</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động</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viên</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nhảy</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dù</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chuyển</a:t>
            </a:r>
            <a:r>
              <a:rPr lang="en-US" sz="2200" dirty="0">
                <a:solidFill>
                  <a:srgbClr val="C00000"/>
                </a:solidFill>
                <a:latin typeface="Baskerville Old Face" pitchFamily="18" charset="0"/>
              </a:rPr>
              <a:t> </a:t>
            </a:r>
            <a:r>
              <a:rPr lang="en-US" sz="2200" dirty="0" err="1">
                <a:solidFill>
                  <a:srgbClr val="C00000"/>
                </a:solidFill>
                <a:latin typeface="Baskerville Old Face" pitchFamily="18" charset="0"/>
              </a:rPr>
              <a:t>động</a:t>
            </a:r>
            <a:r>
              <a:rPr lang="en-US" sz="2200" dirty="0">
                <a:solidFill>
                  <a:srgbClr val="C00000"/>
                </a:solidFill>
                <a:latin typeface="Baskerville Old Face" pitchFamily="18" charset="0"/>
              </a:rPr>
              <a:t> </a:t>
            </a:r>
            <a:r>
              <a:rPr lang="en-US" sz="2200" i="1" u="sng" dirty="0" err="1">
                <a:solidFill>
                  <a:srgbClr val="C00000"/>
                </a:solidFill>
                <a:latin typeface="Baskerville Old Face" pitchFamily="18" charset="0"/>
              </a:rPr>
              <a:t>chậm</a:t>
            </a:r>
            <a:r>
              <a:rPr lang="en-US" sz="2200" i="1" u="sng" dirty="0">
                <a:solidFill>
                  <a:srgbClr val="C00000"/>
                </a:solidFill>
                <a:latin typeface="Baskerville Old Face" pitchFamily="18" charset="0"/>
              </a:rPr>
              <a:t> </a:t>
            </a:r>
            <a:r>
              <a:rPr lang="en-US" sz="2200" i="1" u="sng" dirty="0" err="1">
                <a:solidFill>
                  <a:srgbClr val="C00000"/>
                </a:solidFill>
                <a:latin typeface="Baskerville Old Face" pitchFamily="18" charset="0"/>
              </a:rPr>
              <a:t>lại</a:t>
            </a:r>
            <a:endParaRPr lang="en-US" sz="2200" i="1" u="sng" dirty="0">
              <a:solidFill>
                <a:srgbClr val="C00000"/>
              </a:solidFill>
              <a:latin typeface="Baskerville Old Face" pitchFamily="18" charset="0"/>
            </a:endParaRPr>
          </a:p>
        </p:txBody>
      </p:sp>
    </p:spTree>
    <p:extLst>
      <p:ext uri="{BB962C8B-B14F-4D97-AF65-F5344CB8AC3E}">
        <p14:creationId xmlns:p14="http://schemas.microsoft.com/office/powerpoint/2010/main" val="31235427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49">
                                            <p:txEl>
                                              <p:pRg st="0" end="0"/>
                                            </p:txEl>
                                          </p:spTgt>
                                        </p:tgtEl>
                                        <p:attrNameLst>
                                          <p:attrName>style.visibility</p:attrName>
                                        </p:attrNameLst>
                                      </p:cBhvr>
                                      <p:to>
                                        <p:strVal val="visible"/>
                                      </p:to>
                                    </p:set>
                                    <p:animEffect transition="in" filter="wipe(down)">
                                      <p:cBhvr>
                                        <p:cTn id="14" dur="500"/>
                                        <p:tgtEl>
                                          <p:spTgt spid="5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build="p"/>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685800" y="209550"/>
            <a:ext cx="6140399" cy="568075"/>
          </a:xfrm>
          <a:prstGeom prst="rect">
            <a:avLst/>
          </a:prstGeom>
        </p:spPr>
        <p:txBody>
          <a:bodyPr lIns="91425" tIns="91425" rIns="91425" bIns="91425" anchor="b" anchorCtr="0">
            <a:noAutofit/>
          </a:bodyPr>
          <a:lstStyle/>
          <a:p>
            <a:pPr lvl="0"/>
            <a:r>
              <a:rPr lang="vi-VN" dirty="0">
                <a:solidFill>
                  <a:srgbClr val="EB2789"/>
                </a:solidFill>
              </a:rPr>
              <a:t>M</a:t>
            </a:r>
            <a:r>
              <a:rPr lang="en" dirty="0">
                <a:solidFill>
                  <a:srgbClr val="EB2789"/>
                </a:solidFill>
              </a:rPr>
              <a:t>ô tả tác dụng của lực xuất hiện trong các hình</a:t>
            </a:r>
            <a:r>
              <a:rPr lang="vi-VN" dirty="0">
                <a:solidFill>
                  <a:srgbClr val="EB2789"/>
                </a:solidFill>
              </a:rPr>
              <a:t> 36.6</a:t>
            </a:r>
            <a:r>
              <a:rPr lang="en" dirty="0">
                <a:solidFill>
                  <a:srgbClr val="EB2789"/>
                </a:solidFill>
              </a:rPr>
              <a:t> </a:t>
            </a:r>
            <a:endParaRPr lang="en" dirty="0"/>
          </a:p>
        </p:txBody>
      </p:sp>
      <p:sp>
        <p:nvSpPr>
          <p:cNvPr id="549" name="Shape 549"/>
          <p:cNvSpPr txBox="1">
            <a:spLocks noGrp="1"/>
          </p:cNvSpPr>
          <p:nvPr>
            <p:ph type="body" idx="1"/>
          </p:nvPr>
        </p:nvSpPr>
        <p:spPr>
          <a:xfrm>
            <a:off x="762000" y="4476750"/>
            <a:ext cx="6140399" cy="581850"/>
          </a:xfrm>
          <a:prstGeom prst="rect">
            <a:avLst/>
          </a:prstGeom>
        </p:spPr>
        <p:txBody>
          <a:bodyPr lIns="91425" tIns="91425" rIns="91425" bIns="91425" anchor="t" anchorCtr="0">
            <a:noAutofit/>
          </a:bodyPr>
          <a:lstStyle/>
          <a:p>
            <a:pPr marL="228600" lvl="0" algn="ctr" rtl="0">
              <a:spcBef>
                <a:spcPts val="0"/>
              </a:spcBef>
              <a:buNone/>
            </a:pPr>
            <a:r>
              <a:rPr lang="en" dirty="0"/>
              <a:t>Cầu thủ bắt bóng trước khung thành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047750"/>
            <a:ext cx="4648200" cy="3486150"/>
          </a:xfrm>
          <a:prstGeom prst="rect">
            <a:avLst/>
          </a:prstGeom>
        </p:spPr>
      </p:pic>
      <p:sp>
        <p:nvSpPr>
          <p:cNvPr id="3" name="Cloud Callout 2"/>
          <p:cNvSpPr/>
          <p:nvPr/>
        </p:nvSpPr>
        <p:spPr>
          <a:xfrm>
            <a:off x="5867400" y="1123950"/>
            <a:ext cx="2971800" cy="2743200"/>
          </a:xfrm>
          <a:prstGeom prst="cloudCallout">
            <a:avLst>
              <a:gd name="adj1" fmla="val -47207"/>
              <a:gd name="adj2" fmla="val 6113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rgbClr val="C00000"/>
                </a:solidFill>
              </a:rPr>
              <a:t>Thủ</a:t>
            </a:r>
            <a:r>
              <a:rPr lang="en-US" sz="2000" dirty="0">
                <a:solidFill>
                  <a:srgbClr val="C00000"/>
                </a:solidFill>
              </a:rPr>
              <a:t> </a:t>
            </a:r>
            <a:r>
              <a:rPr lang="en-US" sz="2000" dirty="0" err="1">
                <a:solidFill>
                  <a:srgbClr val="C00000"/>
                </a:solidFill>
              </a:rPr>
              <a:t>môn</a:t>
            </a:r>
            <a:r>
              <a:rPr lang="en-US" sz="2000" dirty="0">
                <a:solidFill>
                  <a:srgbClr val="C00000"/>
                </a:solidFill>
              </a:rPr>
              <a:t> </a:t>
            </a:r>
            <a:r>
              <a:rPr lang="en-US" sz="2000" dirty="0" err="1">
                <a:solidFill>
                  <a:srgbClr val="C00000"/>
                </a:solidFill>
              </a:rPr>
              <a:t>đã</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một</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khiến</a:t>
            </a:r>
            <a:r>
              <a:rPr lang="en-US" sz="2000" dirty="0">
                <a:solidFill>
                  <a:srgbClr val="C00000"/>
                </a:solidFill>
              </a:rPr>
              <a:t> </a:t>
            </a:r>
            <a:r>
              <a:rPr lang="en-US" sz="2000" dirty="0" err="1">
                <a:solidFill>
                  <a:srgbClr val="C00000"/>
                </a:solidFill>
              </a:rPr>
              <a:t>cho</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đang</a:t>
            </a:r>
            <a:r>
              <a:rPr lang="en-US" sz="2000" dirty="0">
                <a:solidFill>
                  <a:srgbClr val="C00000"/>
                </a:solidFill>
              </a:rPr>
              <a:t> </a:t>
            </a:r>
            <a:r>
              <a:rPr lang="en-US" sz="2000" i="1" u="sng" dirty="0" err="1">
                <a:solidFill>
                  <a:srgbClr val="C00000"/>
                </a:solidFill>
              </a:rPr>
              <a:t>chuyển</a:t>
            </a:r>
            <a:r>
              <a:rPr lang="en-US" sz="2000" i="1" u="sng" dirty="0">
                <a:solidFill>
                  <a:srgbClr val="C00000"/>
                </a:solidFill>
              </a:rPr>
              <a:t> </a:t>
            </a:r>
            <a:r>
              <a:rPr lang="en-US" sz="2000" i="1" u="sng" dirty="0" err="1">
                <a:solidFill>
                  <a:srgbClr val="C00000"/>
                </a:solidFill>
              </a:rPr>
              <a:t>động</a:t>
            </a:r>
            <a:r>
              <a:rPr lang="en-US" sz="2000" i="1" u="sng" dirty="0">
                <a:solidFill>
                  <a:srgbClr val="C00000"/>
                </a:solidFill>
              </a:rPr>
              <a:t> </a:t>
            </a:r>
            <a:r>
              <a:rPr lang="en-US" sz="2000" i="1" u="sng" dirty="0" err="1">
                <a:solidFill>
                  <a:srgbClr val="C00000"/>
                </a:solidFill>
              </a:rPr>
              <a:t>bị</a:t>
            </a:r>
            <a:r>
              <a:rPr lang="en-US" sz="2000" i="1" u="sng" dirty="0">
                <a:solidFill>
                  <a:srgbClr val="C00000"/>
                </a:solidFill>
              </a:rPr>
              <a:t> </a:t>
            </a:r>
            <a:r>
              <a:rPr lang="en-US" sz="2000" i="1" u="sng" dirty="0" err="1">
                <a:solidFill>
                  <a:srgbClr val="C00000"/>
                </a:solidFill>
              </a:rPr>
              <a:t>dừng</a:t>
            </a:r>
            <a:r>
              <a:rPr lang="en-US" sz="2000" i="1" u="sng" dirty="0">
                <a:solidFill>
                  <a:srgbClr val="C00000"/>
                </a:solidFill>
              </a:rPr>
              <a:t> </a:t>
            </a:r>
            <a:r>
              <a:rPr lang="en-US" sz="2000" i="1" u="sng" dirty="0" err="1">
                <a:solidFill>
                  <a:srgbClr val="C00000"/>
                </a:solidFill>
              </a:rPr>
              <a:t>lại</a:t>
            </a:r>
            <a:endParaRPr lang="en-US" sz="2000" i="1" u="sng" dirty="0">
              <a:solidFill>
                <a:srgbClr val="C00000"/>
              </a:solidFill>
            </a:endParaRPr>
          </a:p>
        </p:txBody>
      </p:sp>
    </p:spTree>
    <p:extLst>
      <p:ext uri="{BB962C8B-B14F-4D97-AF65-F5344CB8AC3E}">
        <p14:creationId xmlns:p14="http://schemas.microsoft.com/office/powerpoint/2010/main" val="31235427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9">
                                            <p:txEl>
                                              <p:pRg st="0" end="0"/>
                                            </p:txEl>
                                          </p:spTgt>
                                        </p:tgtEl>
                                        <p:attrNameLst>
                                          <p:attrName>style.visibility</p:attrName>
                                        </p:attrNameLst>
                                      </p:cBhvr>
                                      <p:to>
                                        <p:strVal val="visible"/>
                                      </p:to>
                                    </p:set>
                                    <p:animEffect transition="in" filter="wipe(down)">
                                      <p:cBhvr>
                                        <p:cTn id="12" dur="500"/>
                                        <p:tgtEl>
                                          <p:spTgt spid="5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ames PPT 006">
            <a:extLst>
              <a:ext uri="{FF2B5EF4-FFF2-40B4-BE49-F238E27FC236}">
                <a16:creationId xmlns:a16="http://schemas.microsoft.com/office/drawing/2014/main" id="{AF2EC6B5-4418-4048-964E-D639851E5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232" y="0"/>
            <a:ext cx="6969919"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B8FE9179-FD69-45ED-BCF0-BE5C1B0868A5}"/>
              </a:ext>
            </a:extLst>
          </p:cNvPr>
          <p:cNvSpPr txBox="1">
            <a:spLocks noChangeArrowheads="1"/>
          </p:cNvSpPr>
          <p:nvPr/>
        </p:nvSpPr>
        <p:spPr bwMode="auto">
          <a:xfrm>
            <a:off x="2228850" y="114300"/>
            <a:ext cx="4457700" cy="461665"/>
          </a:xfrm>
          <a:prstGeom prst="rect">
            <a:avLst/>
          </a:prstGeom>
          <a:gradFill rotWithShape="1">
            <a:gsLst>
              <a:gs pos="0">
                <a:srgbClr val="336600"/>
              </a:gs>
              <a:gs pos="100000">
                <a:srgbClr val="182F00"/>
              </a:gs>
            </a:gsLst>
            <a:lin ang="5400000" scaled="1"/>
          </a:gra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charset="0"/>
              <a:defRPr sz="2400">
                <a:solidFill>
                  <a:schemeClr val="tx1"/>
                </a:solidFill>
                <a:latin typeface="Times New Roman" pitchFamily="18" charset="0"/>
              </a:defRPr>
            </a:lvl9pPr>
          </a:lstStyle>
          <a:p>
            <a:pPr algn="ctr" eaLnBrk="1" hangingPunct="1">
              <a:spcBef>
                <a:spcPct val="50000"/>
              </a:spcBef>
              <a:buFont typeface="Arial" charset="0"/>
              <a:buNone/>
              <a:defRPr/>
            </a:pPr>
            <a:r>
              <a:rPr lang="en-US" b="1" dirty="0">
                <a:solidFill>
                  <a:schemeClr val="accent3"/>
                </a:solidFill>
                <a:latin typeface="Tahoma" panose="020B0604030504040204" pitchFamily="34" charset="0"/>
              </a:rPr>
              <a:t>CỦNG CỐ</a:t>
            </a:r>
            <a:endParaRPr lang="en-US" b="1" dirty="0">
              <a:solidFill>
                <a:schemeClr val="accent3"/>
              </a:solidFill>
              <a:latin typeface="VNI-Times" pitchFamily="2" charset="0"/>
            </a:endParaRPr>
          </a:p>
        </p:txBody>
      </p:sp>
      <p:pic>
        <p:nvPicPr>
          <p:cNvPr id="22532" name="Picture 4" descr="meo2">
            <a:extLst>
              <a:ext uri="{FF2B5EF4-FFF2-40B4-BE49-F238E27FC236}">
                <a16:creationId xmlns:a16="http://schemas.microsoft.com/office/drawing/2014/main" id="{FC0ED02F-F560-41C1-ABDF-F07E233C6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369" y="49149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id="{6896C34F-922B-4547-AE5C-30458712C27D}"/>
              </a:ext>
            </a:extLst>
          </p:cNvPr>
          <p:cNvSpPr txBox="1">
            <a:spLocks noChangeArrowheads="1"/>
          </p:cNvSpPr>
          <p:nvPr/>
        </p:nvSpPr>
        <p:spPr bwMode="auto">
          <a:xfrm>
            <a:off x="1771650" y="628650"/>
            <a:ext cx="53149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sz="1800" dirty="0">
                <a:latin typeface="Tahoma" panose="020B0604030504040204" pitchFamily="34" charset="0"/>
              </a:rPr>
              <a:t>Trong các sự vật và hiện tượng sau đây, em hãy chỉ ra vật tác dụng lực và kết quả mà lực đã gây ra cho vật bị nó tác dụng:</a:t>
            </a:r>
          </a:p>
          <a:p>
            <a:pPr eaLnBrk="1" hangingPunct="1">
              <a:spcBef>
                <a:spcPct val="50000"/>
              </a:spcBef>
            </a:pPr>
            <a:endParaRPr lang="en-US" altLang="en-US" sz="1800" dirty="0">
              <a:solidFill>
                <a:srgbClr val="003300"/>
              </a:solidFill>
              <a:latin typeface="VNI-Times" pitchFamily="2" charset="0"/>
            </a:endParaRPr>
          </a:p>
        </p:txBody>
      </p:sp>
      <p:sp>
        <p:nvSpPr>
          <p:cNvPr id="22534" name="Text Box 6">
            <a:extLst>
              <a:ext uri="{FF2B5EF4-FFF2-40B4-BE49-F238E27FC236}">
                <a16:creationId xmlns:a16="http://schemas.microsoft.com/office/drawing/2014/main" id="{B7B5AAF1-F09C-4FB8-8374-A546C9307883}"/>
              </a:ext>
            </a:extLst>
          </p:cNvPr>
          <p:cNvSpPr txBox="1">
            <a:spLocks noChangeArrowheads="1"/>
          </p:cNvSpPr>
          <p:nvPr/>
        </p:nvSpPr>
        <p:spPr bwMode="auto">
          <a:xfrm>
            <a:off x="1314450" y="1885950"/>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sz="1800" dirty="0">
                <a:latin typeface="Tahoma" panose="020B0604030504040204" pitchFamily="34" charset="0"/>
              </a:rPr>
              <a:t>a.</a:t>
            </a:r>
            <a:r>
              <a:rPr lang="vi-VN" altLang="en-US" sz="1800" b="1" dirty="0">
                <a:latin typeface="Tahoma" panose="020B0604030504040204" pitchFamily="34" charset="0"/>
              </a:rPr>
              <a:t> </a:t>
            </a:r>
            <a:r>
              <a:rPr lang="vi-VN" altLang="en-US" sz="1800" dirty="0">
                <a:latin typeface="Tahoma" panose="020B0604030504040204" pitchFamily="34" charset="0"/>
              </a:rPr>
              <a:t>Một</a:t>
            </a:r>
            <a:r>
              <a:rPr lang="en-US" altLang="en-US" sz="1800" dirty="0">
                <a:latin typeface="Tahoma" panose="020B0604030504040204" pitchFamily="34" charset="0"/>
              </a:rPr>
              <a:t> </a:t>
            </a:r>
            <a:r>
              <a:rPr lang="en-US" altLang="en-US" sz="1800" dirty="0" err="1">
                <a:latin typeface="Tahoma" panose="020B0604030504040204" pitchFamily="34" charset="0"/>
              </a:rPr>
              <a:t>em</a:t>
            </a:r>
            <a:r>
              <a:rPr lang="en-US" altLang="en-US" sz="1800" dirty="0">
                <a:latin typeface="Tahoma" panose="020B0604030504040204" pitchFamily="34" charset="0"/>
              </a:rPr>
              <a:t> </a:t>
            </a:r>
            <a:r>
              <a:rPr lang="en-US" altLang="en-US" sz="1800" dirty="0" err="1">
                <a:latin typeface="Tahoma" panose="020B0604030504040204" pitchFamily="34" charset="0"/>
              </a:rPr>
              <a:t>bé</a:t>
            </a:r>
            <a:r>
              <a:rPr lang="en-US" altLang="en-US" sz="1800" dirty="0">
                <a:latin typeface="Tahoma" panose="020B0604030504040204" pitchFamily="34" charset="0"/>
              </a:rPr>
              <a:t> </a:t>
            </a:r>
            <a:r>
              <a:rPr lang="en-US" altLang="en-US" sz="1800" dirty="0" err="1">
                <a:latin typeface="Tahoma" panose="020B0604030504040204" pitchFamily="34" charset="0"/>
              </a:rPr>
              <a:t>thổi</a:t>
            </a:r>
            <a:r>
              <a:rPr lang="en-US" altLang="en-US" sz="1800" dirty="0">
                <a:latin typeface="Tahoma" panose="020B0604030504040204" pitchFamily="34" charset="0"/>
              </a:rPr>
              <a:t> </a:t>
            </a:r>
            <a:r>
              <a:rPr lang="en-US" altLang="en-US" sz="1800" dirty="0" err="1">
                <a:latin typeface="Tahoma" panose="020B0604030504040204" pitchFamily="34" charset="0"/>
              </a:rPr>
              <a:t>bóng</a:t>
            </a:r>
            <a:r>
              <a:rPr lang="en-US" altLang="en-US" sz="1800" dirty="0">
                <a:latin typeface="Tahoma" panose="020B0604030504040204" pitchFamily="34" charset="0"/>
              </a:rPr>
              <a:t> </a:t>
            </a:r>
            <a:r>
              <a:rPr lang="en-US" altLang="en-US" sz="1800" dirty="0" err="1">
                <a:latin typeface="Tahoma" panose="020B0604030504040204" pitchFamily="34" charset="0"/>
              </a:rPr>
              <a:t>bóng</a:t>
            </a:r>
            <a:r>
              <a:rPr lang="en-US" altLang="en-US" sz="1800" dirty="0">
                <a:latin typeface="Tahoma" panose="020B0604030504040204" pitchFamily="34" charset="0"/>
              </a:rPr>
              <a:t> </a:t>
            </a:r>
            <a:r>
              <a:rPr lang="en-US" altLang="en-US" sz="1800" dirty="0" err="1">
                <a:latin typeface="Tahoma" panose="020B0604030504040204" pitchFamily="34" charset="0"/>
              </a:rPr>
              <a:t>căng</a:t>
            </a:r>
            <a:r>
              <a:rPr lang="en-US" altLang="en-US" sz="1800" dirty="0">
                <a:latin typeface="Tahoma" panose="020B0604030504040204" pitchFamily="34" charset="0"/>
              </a:rPr>
              <a:t> </a:t>
            </a:r>
            <a:r>
              <a:rPr lang="en-US" altLang="en-US" sz="1800" dirty="0" err="1">
                <a:latin typeface="Tahoma" panose="020B0604030504040204" pitchFamily="34" charset="0"/>
              </a:rPr>
              <a:t>tròn</a:t>
            </a:r>
            <a:r>
              <a:rPr lang="en-US" altLang="en-US" sz="1800" dirty="0">
                <a:latin typeface="Tahoma" panose="020B0604030504040204" pitchFamily="34" charset="0"/>
              </a:rPr>
              <a:t>.</a:t>
            </a:r>
            <a:endParaRPr lang="en-US" altLang="en-US" sz="1800" dirty="0">
              <a:solidFill>
                <a:srgbClr val="000066"/>
              </a:solidFill>
              <a:latin typeface="VNI-Times" pitchFamily="2" charset="0"/>
            </a:endParaRPr>
          </a:p>
        </p:txBody>
      </p:sp>
      <p:sp>
        <p:nvSpPr>
          <p:cNvPr id="22535" name="Text Box 7">
            <a:extLst>
              <a:ext uri="{FF2B5EF4-FFF2-40B4-BE49-F238E27FC236}">
                <a16:creationId xmlns:a16="http://schemas.microsoft.com/office/drawing/2014/main" id="{50E82A73-DAD1-4BE1-81C0-127F50517B4E}"/>
              </a:ext>
            </a:extLst>
          </p:cNvPr>
          <p:cNvSpPr txBox="1">
            <a:spLocks noChangeArrowheads="1"/>
          </p:cNvSpPr>
          <p:nvPr/>
        </p:nvSpPr>
        <p:spPr bwMode="auto">
          <a:xfrm>
            <a:off x="1314450" y="2343151"/>
            <a:ext cx="4686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sz="1800" dirty="0">
                <a:latin typeface="Tahoma" panose="020B0604030504040204" pitchFamily="34" charset="0"/>
              </a:rPr>
              <a:t>b. Một chiếc nồi nhôm bị bẹp nằm bên dưới một chiếc thang tre bị đổ ngay trên mặt </a:t>
            </a:r>
            <a:r>
              <a:rPr lang="vi-VN" altLang="en-US" sz="1800" dirty="0" err="1">
                <a:latin typeface="Tahoma" panose="020B0604030504040204" pitchFamily="34" charset="0"/>
              </a:rPr>
              <a:t>đất</a:t>
            </a:r>
            <a:r>
              <a:rPr lang="vi-VN" altLang="en-US" sz="1800" dirty="0">
                <a:latin typeface="Tahoma" panose="020B0604030504040204" pitchFamily="34" charset="0"/>
              </a:rPr>
              <a:t>.</a:t>
            </a:r>
          </a:p>
        </p:txBody>
      </p:sp>
      <p:sp>
        <p:nvSpPr>
          <p:cNvPr id="22536" name="Text Box 8">
            <a:extLst>
              <a:ext uri="{FF2B5EF4-FFF2-40B4-BE49-F238E27FC236}">
                <a16:creationId xmlns:a16="http://schemas.microsoft.com/office/drawing/2014/main" id="{249D0075-BF34-4973-AFC2-CA669322B810}"/>
              </a:ext>
            </a:extLst>
          </p:cNvPr>
          <p:cNvSpPr txBox="1">
            <a:spLocks noChangeArrowheads="1"/>
          </p:cNvSpPr>
          <p:nvPr/>
        </p:nvSpPr>
        <p:spPr bwMode="auto">
          <a:xfrm>
            <a:off x="1310055" y="3056207"/>
            <a:ext cx="45192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sz="1800" dirty="0" err="1">
                <a:latin typeface="Tahoma" panose="020B0604030504040204" pitchFamily="34" charset="0"/>
              </a:rPr>
              <a:t>c.Trời</a:t>
            </a:r>
            <a:r>
              <a:rPr lang="en-US" altLang="en-US" sz="1800" dirty="0">
                <a:latin typeface="Tahoma" panose="020B0604030504040204" pitchFamily="34" charset="0"/>
              </a:rPr>
              <a:t> </a:t>
            </a:r>
            <a:r>
              <a:rPr lang="en-US" altLang="en-US" sz="1800" dirty="0" err="1">
                <a:latin typeface="Tahoma" panose="020B0604030504040204" pitchFamily="34" charset="0"/>
              </a:rPr>
              <a:t>dông</a:t>
            </a:r>
            <a:r>
              <a:rPr lang="en-US" altLang="en-US" sz="1800" dirty="0">
                <a:latin typeface="Tahoma" panose="020B0604030504040204" pitchFamily="34" charset="0"/>
              </a:rPr>
              <a:t>, </a:t>
            </a:r>
            <a:r>
              <a:rPr lang="en-US" altLang="en-US" sz="1800" dirty="0" err="1">
                <a:latin typeface="Tahoma" panose="020B0604030504040204" pitchFamily="34" charset="0"/>
              </a:rPr>
              <a:t>một</a:t>
            </a:r>
            <a:r>
              <a:rPr lang="en-US" altLang="en-US" sz="1800" dirty="0">
                <a:latin typeface="Tahoma" panose="020B0604030504040204" pitchFamily="34" charset="0"/>
              </a:rPr>
              <a:t> </a:t>
            </a:r>
            <a:r>
              <a:rPr lang="en-US" altLang="en-US" sz="1800" dirty="0" err="1">
                <a:latin typeface="Tahoma" panose="020B0604030504040204" pitchFamily="34" charset="0"/>
              </a:rPr>
              <a:t>chiếc</a:t>
            </a:r>
            <a:r>
              <a:rPr lang="en-US" altLang="en-US" sz="1800" dirty="0">
                <a:latin typeface="Tahoma" panose="020B0604030504040204" pitchFamily="34" charset="0"/>
              </a:rPr>
              <a:t> </a:t>
            </a:r>
            <a:r>
              <a:rPr lang="en-US" altLang="en-US" sz="1800" dirty="0" err="1">
                <a:latin typeface="Tahoma" panose="020B0604030504040204" pitchFamily="34" charset="0"/>
              </a:rPr>
              <a:t>lá</a:t>
            </a:r>
            <a:r>
              <a:rPr lang="en-US" altLang="en-US" sz="1800" dirty="0">
                <a:latin typeface="Tahoma" panose="020B0604030504040204" pitchFamily="34" charset="0"/>
              </a:rPr>
              <a:t> </a:t>
            </a:r>
            <a:r>
              <a:rPr lang="en-US" altLang="en-US" sz="1800" dirty="0" err="1">
                <a:latin typeface="Tahoma" panose="020B0604030504040204" pitchFamily="34" charset="0"/>
              </a:rPr>
              <a:t>bàng</a:t>
            </a:r>
            <a:r>
              <a:rPr lang="en-US" altLang="en-US" sz="1800" dirty="0">
                <a:latin typeface="Tahoma" panose="020B0604030504040204" pitchFamily="34" charset="0"/>
              </a:rPr>
              <a:t> bay </a:t>
            </a:r>
            <a:r>
              <a:rPr lang="en-US" altLang="en-US" sz="1800" dirty="0" err="1">
                <a:latin typeface="Tahoma" panose="020B0604030504040204" pitchFamily="34" charset="0"/>
              </a:rPr>
              <a:t>lên</a:t>
            </a:r>
            <a:r>
              <a:rPr lang="en-US" altLang="en-US" sz="1800" dirty="0">
                <a:latin typeface="Tahoma" panose="020B0604030504040204" pitchFamily="34" charset="0"/>
              </a:rPr>
              <a:t> </a:t>
            </a:r>
            <a:r>
              <a:rPr lang="en-US" altLang="en-US" sz="1800" dirty="0" err="1">
                <a:latin typeface="Tahoma" panose="020B0604030504040204" pitchFamily="34" charset="0"/>
              </a:rPr>
              <a:t>cao</a:t>
            </a:r>
            <a:r>
              <a:rPr lang="en-US" altLang="en-US" sz="1800" dirty="0">
                <a:latin typeface="Tahoma" panose="020B0604030504040204" pitchFamily="34" charset="0"/>
              </a:rPr>
              <a:t>.</a:t>
            </a:r>
            <a:endParaRPr lang="en-US" altLang="en-US" sz="1800" dirty="0">
              <a:solidFill>
                <a:srgbClr val="000066"/>
              </a:solidFill>
              <a:latin typeface="VNI-Times" pitchFamily="2" charset="0"/>
            </a:endParaRPr>
          </a:p>
        </p:txBody>
      </p:sp>
      <p:sp>
        <p:nvSpPr>
          <p:cNvPr id="22537" name="Text Box 9">
            <a:extLst>
              <a:ext uri="{FF2B5EF4-FFF2-40B4-BE49-F238E27FC236}">
                <a16:creationId xmlns:a16="http://schemas.microsoft.com/office/drawing/2014/main" id="{EB0B53E2-A889-4B39-B0FD-B779D20DEA84}"/>
              </a:ext>
            </a:extLst>
          </p:cNvPr>
          <p:cNvSpPr txBox="1">
            <a:spLocks noChangeArrowheads="1"/>
          </p:cNvSpPr>
          <p:nvPr/>
        </p:nvSpPr>
        <p:spPr bwMode="auto">
          <a:xfrm>
            <a:off x="1314450" y="3560003"/>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sz="1800" dirty="0">
                <a:latin typeface="Tahoma" panose="020B0604030504040204" pitchFamily="34" charset="0"/>
              </a:rPr>
              <a:t>d. Một </a:t>
            </a:r>
            <a:r>
              <a:rPr lang="en-US" altLang="en-US" sz="1800" dirty="0" err="1">
                <a:latin typeface="Tahoma" panose="020B0604030504040204" pitchFamily="34" charset="0"/>
              </a:rPr>
              <a:t>sợi</a:t>
            </a:r>
            <a:r>
              <a:rPr lang="en-US" altLang="en-US" sz="1800" dirty="0">
                <a:latin typeface="Tahoma" panose="020B0604030504040204" pitchFamily="34" charset="0"/>
              </a:rPr>
              <a:t> </a:t>
            </a:r>
            <a:r>
              <a:rPr lang="en-US" altLang="en-US" sz="1800" dirty="0" err="1">
                <a:latin typeface="Tahoma" panose="020B0604030504040204" pitchFamily="34" charset="0"/>
              </a:rPr>
              <a:t>dây</a:t>
            </a:r>
            <a:r>
              <a:rPr lang="en-US" altLang="en-US" sz="1800" dirty="0">
                <a:latin typeface="Tahoma" panose="020B0604030504040204" pitchFamily="34" charset="0"/>
              </a:rPr>
              <a:t> </a:t>
            </a:r>
            <a:r>
              <a:rPr lang="en-US" altLang="en-US" sz="1800" dirty="0" err="1">
                <a:latin typeface="Tahoma" panose="020B0604030504040204" pitchFamily="34" charset="0"/>
              </a:rPr>
              <a:t>cao</a:t>
            </a:r>
            <a:r>
              <a:rPr lang="en-US" altLang="en-US" sz="1800" dirty="0">
                <a:latin typeface="Tahoma" panose="020B0604030504040204" pitchFamily="34" charset="0"/>
              </a:rPr>
              <a:t> </a:t>
            </a:r>
            <a:r>
              <a:rPr lang="en-US" altLang="en-US" sz="1800" dirty="0" err="1">
                <a:latin typeface="Tahoma" panose="020B0604030504040204" pitchFamily="34" charset="0"/>
              </a:rPr>
              <a:t>su</a:t>
            </a:r>
            <a:r>
              <a:rPr lang="en-US" altLang="en-US" sz="1800" dirty="0">
                <a:latin typeface="Tahoma" panose="020B0604030504040204" pitchFamily="34" charset="0"/>
              </a:rPr>
              <a:t> </a:t>
            </a:r>
            <a:r>
              <a:rPr lang="en-US" altLang="en-US" sz="1800" dirty="0" err="1">
                <a:latin typeface="Tahoma" panose="020B0604030504040204" pitchFamily="34" charset="0"/>
              </a:rPr>
              <a:t>bị</a:t>
            </a:r>
            <a:r>
              <a:rPr lang="en-US" altLang="en-US" sz="1800" dirty="0">
                <a:latin typeface="Tahoma" panose="020B0604030504040204" pitchFamily="34" charset="0"/>
              </a:rPr>
              <a:t> </a:t>
            </a:r>
            <a:r>
              <a:rPr lang="en-US" altLang="en-US" sz="1800" dirty="0" err="1">
                <a:latin typeface="Tahoma" panose="020B0604030504040204" pitchFamily="34" charset="0"/>
              </a:rPr>
              <a:t>kéo</a:t>
            </a:r>
            <a:r>
              <a:rPr lang="en-US" altLang="en-US" sz="1800" dirty="0">
                <a:latin typeface="Tahoma" panose="020B0604030504040204" pitchFamily="34" charset="0"/>
              </a:rPr>
              <a:t> </a:t>
            </a:r>
            <a:r>
              <a:rPr lang="en-US" altLang="en-US" sz="1800" dirty="0" err="1">
                <a:latin typeface="Tahoma" panose="020B0604030504040204" pitchFamily="34" charset="0"/>
              </a:rPr>
              <a:t>căng</a:t>
            </a:r>
            <a:r>
              <a:rPr lang="en-US" altLang="en-US" sz="1800" dirty="0">
                <a:latin typeface="Tahoma" panose="020B0604030504040204" pitchFamily="34" charset="0"/>
              </a:rPr>
              <a:t>.</a:t>
            </a:r>
            <a:endParaRPr lang="en-US" altLang="en-US" sz="1800" dirty="0">
              <a:solidFill>
                <a:srgbClr val="000066"/>
              </a:solidFill>
              <a:latin typeface="VNI-Times" pitchFamily="2" charset="0"/>
            </a:endParaRPr>
          </a:p>
        </p:txBody>
      </p:sp>
      <p:sp>
        <p:nvSpPr>
          <p:cNvPr id="22538" name="Text Box 10">
            <a:extLst>
              <a:ext uri="{FF2B5EF4-FFF2-40B4-BE49-F238E27FC236}">
                <a16:creationId xmlns:a16="http://schemas.microsoft.com/office/drawing/2014/main" id="{21ED8A8C-7321-4CB9-8555-B417C20D321D}"/>
              </a:ext>
            </a:extLst>
          </p:cNvPr>
          <p:cNvSpPr txBox="1">
            <a:spLocks noChangeArrowheads="1"/>
          </p:cNvSpPr>
          <p:nvPr/>
        </p:nvSpPr>
        <p:spPr bwMode="auto">
          <a:xfrm>
            <a:off x="1371600" y="3997297"/>
            <a:ext cx="445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sz="1800" dirty="0">
                <a:latin typeface="Tahoma" panose="020B0604030504040204" pitchFamily="34" charset="0"/>
              </a:rPr>
              <a:t>e. Một chiếc phao của cần câu đang nổi, bỗng bị chìm xuống </a:t>
            </a:r>
            <a:r>
              <a:rPr lang="vi-VN" altLang="en-US" sz="1800" dirty="0" err="1">
                <a:latin typeface="Tahoma" panose="020B0604030504040204" pitchFamily="34" charset="0"/>
              </a:rPr>
              <a:t>nước</a:t>
            </a:r>
            <a:r>
              <a:rPr lang="vi-VN" altLang="en-US" sz="1800" dirty="0">
                <a:latin typeface="Tahoma" panose="020B0604030504040204" pitchFamily="34" charset="0"/>
              </a:rPr>
              <a:t>.</a:t>
            </a:r>
          </a:p>
        </p:txBody>
      </p:sp>
      <p:sp>
        <p:nvSpPr>
          <p:cNvPr id="22539" name="Text Box 11">
            <a:extLst>
              <a:ext uri="{FF2B5EF4-FFF2-40B4-BE49-F238E27FC236}">
                <a16:creationId xmlns:a16="http://schemas.microsoft.com/office/drawing/2014/main" id="{BC0FCBD7-4283-4300-956B-4085C2E10C3B}"/>
              </a:ext>
            </a:extLst>
          </p:cNvPr>
          <p:cNvSpPr txBox="1">
            <a:spLocks noChangeArrowheads="1"/>
          </p:cNvSpPr>
          <p:nvPr/>
        </p:nvSpPr>
        <p:spPr bwMode="auto">
          <a:xfrm>
            <a:off x="5543550" y="1232297"/>
            <a:ext cx="1200150" cy="106182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sz="1800" b="1" dirty="0" err="1">
                <a:solidFill>
                  <a:srgbClr val="FF0000"/>
                </a:solidFill>
                <a:latin typeface="Tahoma" panose="020B0604030504040204" pitchFamily="34" charset="0"/>
              </a:rPr>
              <a:t>biến</a:t>
            </a:r>
            <a:r>
              <a:rPr lang="en-US" altLang="en-US" sz="1800" b="1" dirty="0">
                <a:solidFill>
                  <a:srgbClr val="FF0000"/>
                </a:solidFill>
                <a:latin typeface="Tahoma" panose="020B0604030504040204" pitchFamily="34" charset="0"/>
              </a:rPr>
              <a:t> </a:t>
            </a:r>
            <a:r>
              <a:rPr lang="en-US" altLang="en-US" sz="1800" b="1" dirty="0" err="1">
                <a:solidFill>
                  <a:srgbClr val="FF0000"/>
                </a:solidFill>
                <a:latin typeface="Tahoma" panose="020B0604030504040204" pitchFamily="34" charset="0"/>
              </a:rPr>
              <a:t>dạng</a:t>
            </a:r>
            <a:endParaRPr lang="en-US" altLang="en-US" sz="1800" b="1" dirty="0">
              <a:solidFill>
                <a:srgbClr val="FF0000"/>
              </a:solidFill>
              <a:latin typeface="Tahoma" panose="020B0604030504040204" pitchFamily="34" charset="0"/>
            </a:endParaRPr>
          </a:p>
          <a:p>
            <a:pPr eaLnBrk="1" hangingPunct="1">
              <a:spcBef>
                <a:spcPct val="50000"/>
              </a:spcBef>
            </a:pPr>
            <a:endParaRPr lang="en-US" altLang="en-US" sz="1800" b="1" dirty="0">
              <a:solidFill>
                <a:srgbClr val="FF0000"/>
              </a:solidFill>
              <a:latin typeface="VNI-Times" pitchFamily="2" charset="0"/>
            </a:endParaRPr>
          </a:p>
        </p:txBody>
      </p:sp>
      <p:sp>
        <p:nvSpPr>
          <p:cNvPr id="22540" name="Text Box 12">
            <a:extLst>
              <a:ext uri="{FF2B5EF4-FFF2-40B4-BE49-F238E27FC236}">
                <a16:creationId xmlns:a16="http://schemas.microsoft.com/office/drawing/2014/main" id="{FBD55FF7-3235-4AF6-8DFC-04570A1C75AE}"/>
              </a:ext>
            </a:extLst>
          </p:cNvPr>
          <p:cNvSpPr txBox="1">
            <a:spLocks noChangeArrowheads="1"/>
          </p:cNvSpPr>
          <p:nvPr/>
        </p:nvSpPr>
        <p:spPr bwMode="auto">
          <a:xfrm>
            <a:off x="6629400" y="1257300"/>
            <a:ext cx="1371600" cy="106182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sz="1800" b="1" dirty="0" err="1">
                <a:solidFill>
                  <a:srgbClr val="0070C0"/>
                </a:solidFill>
                <a:latin typeface="Tahoma" panose="020B0604030504040204" pitchFamily="34" charset="0"/>
              </a:rPr>
              <a:t>biến</a:t>
            </a:r>
            <a:r>
              <a:rPr lang="vi-VN" altLang="en-US" sz="1800" b="1" dirty="0">
                <a:solidFill>
                  <a:srgbClr val="0070C0"/>
                </a:solidFill>
                <a:latin typeface="Tahoma" panose="020B0604030504040204" pitchFamily="34" charset="0"/>
              </a:rPr>
              <a:t> </a:t>
            </a:r>
            <a:r>
              <a:rPr lang="vi-VN" altLang="en-US" sz="1800" b="1" dirty="0" err="1">
                <a:solidFill>
                  <a:srgbClr val="0070C0"/>
                </a:solidFill>
                <a:latin typeface="Tahoma" panose="020B0604030504040204" pitchFamily="34" charset="0"/>
              </a:rPr>
              <a:t>đổi</a:t>
            </a:r>
            <a:r>
              <a:rPr lang="vi-VN" altLang="en-US" sz="1800" b="1" dirty="0">
                <a:solidFill>
                  <a:srgbClr val="0070C0"/>
                </a:solidFill>
                <a:latin typeface="Tahoma" panose="020B0604030504040204" pitchFamily="34" charset="0"/>
              </a:rPr>
              <a:t> CĐ</a:t>
            </a:r>
          </a:p>
          <a:p>
            <a:pPr eaLnBrk="1" hangingPunct="1">
              <a:spcBef>
                <a:spcPct val="50000"/>
              </a:spcBef>
            </a:pPr>
            <a:endParaRPr lang="en-US" altLang="en-US" sz="1800" b="1" dirty="0">
              <a:solidFill>
                <a:srgbClr val="0070C0"/>
              </a:solidFill>
              <a:latin typeface="VNI-Times" pitchFamily="2" charset="0"/>
            </a:endParaRPr>
          </a:p>
        </p:txBody>
      </p:sp>
      <p:sp>
        <p:nvSpPr>
          <p:cNvPr id="22541" name="Rectangle 13">
            <a:hlinkClick r:id="rId4" action="ppaction://hlinksldjump"/>
            <a:extLst>
              <a:ext uri="{FF2B5EF4-FFF2-40B4-BE49-F238E27FC236}">
                <a16:creationId xmlns:a16="http://schemas.microsoft.com/office/drawing/2014/main" id="{4A1B2A73-DAF5-42DF-8BDA-1A1590036031}"/>
              </a:ext>
            </a:extLst>
          </p:cNvPr>
          <p:cNvSpPr>
            <a:spLocks noChangeArrowheads="1"/>
          </p:cNvSpPr>
          <p:nvPr/>
        </p:nvSpPr>
        <p:spPr bwMode="auto">
          <a:xfrm>
            <a:off x="6000750" y="1885950"/>
            <a:ext cx="400050" cy="3429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sz="1800" dirty="0">
              <a:latin typeface="Tahoma" panose="020B0604030504040204" pitchFamily="34" charset="0"/>
            </a:endParaRPr>
          </a:p>
        </p:txBody>
      </p:sp>
      <p:sp>
        <p:nvSpPr>
          <p:cNvPr id="22542" name="Rectangle 14">
            <a:hlinkClick r:id="rId4" action="ppaction://hlinksldjump"/>
            <a:extLst>
              <a:ext uri="{FF2B5EF4-FFF2-40B4-BE49-F238E27FC236}">
                <a16:creationId xmlns:a16="http://schemas.microsoft.com/office/drawing/2014/main" id="{B8CBC896-367F-4392-9537-5252BABCDFB7}"/>
              </a:ext>
            </a:extLst>
          </p:cNvPr>
          <p:cNvSpPr>
            <a:spLocks noChangeArrowheads="1"/>
          </p:cNvSpPr>
          <p:nvPr/>
        </p:nvSpPr>
        <p:spPr bwMode="auto">
          <a:xfrm>
            <a:off x="6000750" y="2400300"/>
            <a:ext cx="400050" cy="3429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3" name="Rectangle 15">
            <a:hlinkClick r:id="rId5" action="ppaction://hlinksldjump"/>
            <a:extLst>
              <a:ext uri="{FF2B5EF4-FFF2-40B4-BE49-F238E27FC236}">
                <a16:creationId xmlns:a16="http://schemas.microsoft.com/office/drawing/2014/main" id="{90BE6ECF-31C7-4330-8A11-B66EC6070A95}"/>
              </a:ext>
            </a:extLst>
          </p:cNvPr>
          <p:cNvSpPr>
            <a:spLocks noChangeArrowheads="1"/>
          </p:cNvSpPr>
          <p:nvPr/>
        </p:nvSpPr>
        <p:spPr bwMode="auto">
          <a:xfrm>
            <a:off x="6000750" y="3028950"/>
            <a:ext cx="400050" cy="3429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4" name="Rectangle 16">
            <a:hlinkClick r:id="rId4" action="ppaction://hlinksldjump"/>
            <a:extLst>
              <a:ext uri="{FF2B5EF4-FFF2-40B4-BE49-F238E27FC236}">
                <a16:creationId xmlns:a16="http://schemas.microsoft.com/office/drawing/2014/main" id="{EA4EC81A-6CDF-49A0-9400-78C2AEC4D25E}"/>
              </a:ext>
            </a:extLst>
          </p:cNvPr>
          <p:cNvSpPr>
            <a:spLocks noChangeArrowheads="1"/>
          </p:cNvSpPr>
          <p:nvPr/>
        </p:nvSpPr>
        <p:spPr bwMode="auto">
          <a:xfrm>
            <a:off x="6000750" y="3543300"/>
            <a:ext cx="400050" cy="3429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5" name="Rectangle 17">
            <a:hlinkClick r:id="rId5" action="ppaction://hlinksldjump"/>
            <a:extLst>
              <a:ext uri="{FF2B5EF4-FFF2-40B4-BE49-F238E27FC236}">
                <a16:creationId xmlns:a16="http://schemas.microsoft.com/office/drawing/2014/main" id="{9B73E7EB-D4C2-4A2F-BA24-106A51A9AEB4}"/>
              </a:ext>
            </a:extLst>
          </p:cNvPr>
          <p:cNvSpPr>
            <a:spLocks noChangeArrowheads="1"/>
          </p:cNvSpPr>
          <p:nvPr/>
        </p:nvSpPr>
        <p:spPr bwMode="auto">
          <a:xfrm>
            <a:off x="6000750" y="4171950"/>
            <a:ext cx="400050" cy="3429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6" name="Rectangle 18">
            <a:hlinkClick r:id="rId5" action="ppaction://hlinksldjump"/>
            <a:extLst>
              <a:ext uri="{FF2B5EF4-FFF2-40B4-BE49-F238E27FC236}">
                <a16:creationId xmlns:a16="http://schemas.microsoft.com/office/drawing/2014/main" id="{2EF3381F-B063-4376-AC64-E744FF998EF2}"/>
              </a:ext>
            </a:extLst>
          </p:cNvPr>
          <p:cNvSpPr>
            <a:spLocks noChangeArrowheads="1"/>
          </p:cNvSpPr>
          <p:nvPr/>
        </p:nvSpPr>
        <p:spPr bwMode="auto">
          <a:xfrm>
            <a:off x="6800850" y="1885950"/>
            <a:ext cx="400050" cy="3429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7" name="Rectangle 19">
            <a:hlinkClick r:id="rId5" action="ppaction://hlinksldjump"/>
            <a:extLst>
              <a:ext uri="{FF2B5EF4-FFF2-40B4-BE49-F238E27FC236}">
                <a16:creationId xmlns:a16="http://schemas.microsoft.com/office/drawing/2014/main" id="{A7AC9F8E-7E82-4A3B-A005-DBECD5F462E6}"/>
              </a:ext>
            </a:extLst>
          </p:cNvPr>
          <p:cNvSpPr>
            <a:spLocks noChangeArrowheads="1"/>
          </p:cNvSpPr>
          <p:nvPr/>
        </p:nvSpPr>
        <p:spPr bwMode="auto">
          <a:xfrm>
            <a:off x="6800850" y="2400300"/>
            <a:ext cx="400050" cy="3429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8" name="Rectangle 20">
            <a:hlinkClick r:id="rId4" action="ppaction://hlinksldjump"/>
            <a:extLst>
              <a:ext uri="{FF2B5EF4-FFF2-40B4-BE49-F238E27FC236}">
                <a16:creationId xmlns:a16="http://schemas.microsoft.com/office/drawing/2014/main" id="{F34FDF55-402F-4C61-9CBE-5427DCDDC397}"/>
              </a:ext>
            </a:extLst>
          </p:cNvPr>
          <p:cNvSpPr>
            <a:spLocks noChangeArrowheads="1"/>
          </p:cNvSpPr>
          <p:nvPr/>
        </p:nvSpPr>
        <p:spPr bwMode="auto">
          <a:xfrm>
            <a:off x="6800850" y="3028950"/>
            <a:ext cx="400050" cy="3429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49" name="Rectangle 21">
            <a:hlinkClick r:id="rId5" action="ppaction://hlinksldjump"/>
            <a:extLst>
              <a:ext uri="{FF2B5EF4-FFF2-40B4-BE49-F238E27FC236}">
                <a16:creationId xmlns:a16="http://schemas.microsoft.com/office/drawing/2014/main" id="{BA2931BA-FAEF-4D28-AC76-0A0F7BA46A1F}"/>
              </a:ext>
            </a:extLst>
          </p:cNvPr>
          <p:cNvSpPr>
            <a:spLocks noChangeArrowheads="1"/>
          </p:cNvSpPr>
          <p:nvPr/>
        </p:nvSpPr>
        <p:spPr bwMode="auto">
          <a:xfrm>
            <a:off x="6800850" y="3600450"/>
            <a:ext cx="400050" cy="3429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50" name="Rectangle 22">
            <a:hlinkClick r:id="rId4" action="ppaction://hlinksldjump"/>
            <a:extLst>
              <a:ext uri="{FF2B5EF4-FFF2-40B4-BE49-F238E27FC236}">
                <a16:creationId xmlns:a16="http://schemas.microsoft.com/office/drawing/2014/main" id="{BC1649C9-4193-4B42-8C2F-2C745FCE15C1}"/>
              </a:ext>
            </a:extLst>
          </p:cNvPr>
          <p:cNvSpPr>
            <a:spLocks noChangeArrowheads="1"/>
          </p:cNvSpPr>
          <p:nvPr/>
        </p:nvSpPr>
        <p:spPr bwMode="auto">
          <a:xfrm>
            <a:off x="6800850" y="4171950"/>
            <a:ext cx="400050" cy="3429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sz="1800" dirty="0">
              <a:latin typeface="Tahoma" panose="020B0604030504040204" pitchFamily="34" charset="0"/>
            </a:endParaRPr>
          </a:p>
        </p:txBody>
      </p:sp>
      <p:sp>
        <p:nvSpPr>
          <p:cNvPr id="22551" name="AutoShape 23">
            <a:hlinkClick r:id="rId6" action="ppaction://hlinksldjump"/>
            <a:extLst>
              <a:ext uri="{FF2B5EF4-FFF2-40B4-BE49-F238E27FC236}">
                <a16:creationId xmlns:a16="http://schemas.microsoft.com/office/drawing/2014/main" id="{5304739C-EDD0-400C-9D03-16E7CB5BABFF}"/>
              </a:ext>
            </a:extLst>
          </p:cNvPr>
          <p:cNvSpPr>
            <a:spLocks noChangeArrowheads="1"/>
          </p:cNvSpPr>
          <p:nvPr/>
        </p:nvSpPr>
        <p:spPr bwMode="auto">
          <a:xfrm>
            <a:off x="7258050" y="114300"/>
            <a:ext cx="6858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sz="1800">
              <a:latin typeface="VNI-Times" pitchFamily="2" charset="0"/>
            </a:endParaRPr>
          </a:p>
        </p:txBody>
      </p:sp>
    </p:spTree>
  </p:cSld>
  <p:clrMapOvr>
    <a:masterClrMapping/>
  </p:clrMapOvr>
  <p:transition>
    <p:cover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rames PPT 007">
            <a:extLst>
              <a:ext uri="{FF2B5EF4-FFF2-40B4-BE49-F238E27FC236}">
                <a16:creationId xmlns:a16="http://schemas.microsoft.com/office/drawing/2014/main" id="{0478E507-753C-4AD9-919A-E228E4C4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v)">
            <a:extLst>
              <a:ext uri="{FF2B5EF4-FFF2-40B4-BE49-F238E27FC236}">
                <a16:creationId xmlns:a16="http://schemas.microsoft.com/office/drawing/2014/main" id="{805E9879-85AE-4572-B26E-B923F4C86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0" y="1714501"/>
            <a:ext cx="1933575"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v)">
            <a:extLst>
              <a:ext uri="{FF2B5EF4-FFF2-40B4-BE49-F238E27FC236}">
                <a16:creationId xmlns:a16="http://schemas.microsoft.com/office/drawing/2014/main" id="{F9859554-CF3C-4AB1-BACD-5A5C54D50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5675" y="1657351"/>
            <a:ext cx="1933575"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
            <a:hlinkClick r:id="rId7" action="ppaction://hlinksldjump"/>
            <a:extLst>
              <a:ext uri="{FF2B5EF4-FFF2-40B4-BE49-F238E27FC236}">
                <a16:creationId xmlns:a16="http://schemas.microsoft.com/office/drawing/2014/main" id="{3F2B51D2-F684-41CB-AC54-A53D510BD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225" y="1714501"/>
            <a:ext cx="1933575"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INH ANH DONG-1">
            <a:extLst>
              <a:ext uri="{FF2B5EF4-FFF2-40B4-BE49-F238E27FC236}">
                <a16:creationId xmlns:a16="http://schemas.microsoft.com/office/drawing/2014/main" id="{84AB94B8-DA14-43B8-AE24-952701275B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7450" y="2986087"/>
            <a:ext cx="33147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21649010-1CBC-4DEF-88B5-C092255E50FE}"/>
              </a:ext>
            </a:extLst>
          </p:cNvPr>
          <p:cNvGrpSpPr>
            <a:grpSpLocks/>
          </p:cNvGrpSpPr>
          <p:nvPr/>
        </p:nvGrpSpPr>
        <p:grpSpPr bwMode="auto">
          <a:xfrm>
            <a:off x="3086100" y="457200"/>
            <a:ext cx="3086100" cy="1028700"/>
            <a:chOff x="0" y="0"/>
            <a:chExt cx="2352" cy="528"/>
          </a:xfrm>
        </p:grpSpPr>
        <p:sp>
          <p:nvSpPr>
            <p:cNvPr id="29708" name="Oval 8" descr="Water droplets">
              <a:extLst>
                <a:ext uri="{FF2B5EF4-FFF2-40B4-BE49-F238E27FC236}">
                  <a16:creationId xmlns:a16="http://schemas.microsoft.com/office/drawing/2014/main" id="{D7D9A03A-8499-4E35-99E7-19916FF222BF}"/>
                </a:ext>
              </a:extLst>
            </p:cNvPr>
            <p:cNvSpPr>
              <a:spLocks noChangeArrowheads="1"/>
            </p:cNvSpPr>
            <p:nvPr/>
          </p:nvSpPr>
          <p:spPr bwMode="auto">
            <a:xfrm>
              <a:off x="0" y="144"/>
              <a:ext cx="1824" cy="384"/>
            </a:xfrm>
            <a:prstGeom prst="ellipse">
              <a:avLst/>
            </a:prstGeom>
            <a:blipFill dpi="0" rotWithShape="1">
              <a:blip r:embed="rId9"/>
              <a:srcRect/>
              <a:tile tx="0" ty="0" sx="100000" sy="100000" flip="none" algn="tl"/>
            </a:blipFill>
            <a:ln w="9525">
              <a:solidFill>
                <a:srgbClr val="00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r>
                <a:rPr lang="en-US" altLang="en-US" sz="1800" b="1">
                  <a:solidFill>
                    <a:srgbClr val="FF0066"/>
                  </a:solidFill>
                  <a:latin typeface="Arial" panose="020B0604020202020204" pitchFamily="34" charset="0"/>
                </a:rPr>
                <a:t>Chúc mừng bạn !</a:t>
              </a:r>
            </a:p>
          </p:txBody>
        </p:sp>
        <p:pic>
          <p:nvPicPr>
            <p:cNvPr id="29709" name="Picture 9" descr="6">
              <a:extLst>
                <a:ext uri="{FF2B5EF4-FFF2-40B4-BE49-F238E27FC236}">
                  <a16:creationId xmlns:a16="http://schemas.microsoft.com/office/drawing/2014/main" id="{24283278-3B96-4320-987C-C59A3F3E5E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 y="0"/>
              <a:ext cx="57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2" name="j021176.wav">
            <a:hlinkClick r:id="" action="ppaction://media"/>
            <a:extLst>
              <a:ext uri="{FF2B5EF4-FFF2-40B4-BE49-F238E27FC236}">
                <a16:creationId xmlns:a16="http://schemas.microsoft.com/office/drawing/2014/main" id="{9FE73D35-5438-4293-8768-A5C39B15FD8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6572250" y="40005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62C5E658BAFF43BE82DC72478479894B">
            <a:hlinkClick r:id="rId7" action="ppaction://hlinksldjump"/>
            <a:extLst>
              <a:ext uri="{FF2B5EF4-FFF2-40B4-BE49-F238E27FC236}">
                <a16:creationId xmlns:a16="http://schemas.microsoft.com/office/drawing/2014/main" id="{7CBF8F05-F2E3-4852-AE26-BC0A2A3FF0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0801" y="3886200"/>
            <a:ext cx="72151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j021177.wav">
            <a:hlinkClick r:id="" action="ppaction://media"/>
            <a:extLst>
              <a:ext uri="{FF2B5EF4-FFF2-40B4-BE49-F238E27FC236}">
                <a16:creationId xmlns:a16="http://schemas.microsoft.com/office/drawing/2014/main" id="{47C8C312-1575-41DD-AE9E-511FF7051EC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7258050" y="44005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j021178.wav">
            <a:hlinkClick r:id="" action="ppaction://media"/>
            <a:extLst>
              <a:ext uri="{FF2B5EF4-FFF2-40B4-BE49-F238E27FC236}">
                <a16:creationId xmlns:a16="http://schemas.microsoft.com/office/drawing/2014/main" id="{4AC13743-4982-4B52-AE84-A34BD76D869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7258050" y="40005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3" presetID="0" presetClass="path" presetSubtype="0" accel="50000" decel="50000" fill="hold" nodeType="withEffect">
                                  <p:stCondLst>
                                    <p:cond delay="0"/>
                                  </p:stCondLst>
                                  <p:childTnLst>
                                    <p:animMotion origin="layout" path="M -0.10417 -0.00301 C 0.1059 -0.04792 0.31614 -0.09236 0.3684 -0.15579 C 0.42083 -0.21922 0.23593 -0.34537 0.20937 -0.38334 " pathEditMode="relative" rAng="0" ptsTypes="aaA">
                                      <p:cBhvr>
                                        <p:cTn id="14" dur="2000" fill="hold"/>
                                        <p:tgtEl>
                                          <p:spTgt spid="2"/>
                                        </p:tgtEl>
                                        <p:attrNameLst>
                                          <p:attrName>ppt_x,ppt_y</p:attrName>
                                        </p:attrNameLst>
                                      </p:cBhvr>
                                      <p:rCtr x="26200" y="-18800"/>
                                    </p:animMotion>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par>
                                <p:cTn id="18" presetID="1" presetClass="mediacall" presetSubtype="0" fill="hold" nodeType="withEffect">
                                  <p:stCondLst>
                                    <p:cond delay="0"/>
                                  </p:stCondLst>
                                  <p:childTnLst>
                                    <p:cmd type="call" cmd="playFrom(0.0)">
                                      <p:cBhvr>
                                        <p:cTn id="19" dur="4745" fill="hold"/>
                                        <p:tgtEl>
                                          <p:spTgt spid="28682"/>
                                        </p:tgtEl>
                                      </p:cBhvr>
                                    </p:cmd>
                                  </p:childTnLst>
                                </p:cTn>
                              </p:par>
                            </p:childTnLst>
                          </p:cTn>
                        </p:par>
                        <p:par>
                          <p:cTn id="20" fill="hold" nodeType="afterGroup">
                            <p:stCondLst>
                              <p:cond delay="4745"/>
                            </p:stCondLst>
                            <p:childTnLst>
                              <p:par>
                                <p:cTn id="21" presetID="1" presetClass="mediacall" presetSubtype="0" fill="hold" nodeType="afterEffect">
                                  <p:stCondLst>
                                    <p:cond delay="0"/>
                                  </p:stCondLst>
                                  <p:childTnLst>
                                    <p:cmd type="call" cmd="playFrom(0.0)">
                                      <p:cBhvr>
                                        <p:cTn id="22" dur="4745" fill="hold"/>
                                        <p:tgtEl>
                                          <p:spTgt spid="28684"/>
                                        </p:tgtEl>
                                      </p:cBhvr>
                                    </p:cmd>
                                  </p:childTnLst>
                                </p:cTn>
                              </p:par>
                            </p:childTnLst>
                          </p:cTn>
                        </p:par>
                        <p:par>
                          <p:cTn id="23" fill="hold" nodeType="afterGroup">
                            <p:stCondLst>
                              <p:cond delay="9490"/>
                            </p:stCondLst>
                            <p:childTnLst>
                              <p:par>
                                <p:cTn id="24" presetID="1" presetClass="mediacall" presetSubtype="0" fill="hold" nodeType="afterEffect">
                                  <p:stCondLst>
                                    <p:cond delay="0"/>
                                  </p:stCondLst>
                                  <p:childTnLst>
                                    <p:cmd type="call" cmd="playFrom(0.0)">
                                      <p:cBhvr>
                                        <p:cTn id="25" dur="4745" fill="hold"/>
                                        <p:tgtEl>
                                          <p:spTgt spid="286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2"/>
                </p:tgtEl>
              </p:cMediaNode>
            </p:audio>
            <p:audio>
              <p:cMediaNode>
                <p:cTn id="2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4"/>
                </p:tgtEl>
              </p:cMediaNode>
            </p:audio>
            <p:audio>
              <p:cMediaNode>
                <p:cTn id="28"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rames PPT 007">
            <a:extLst>
              <a:ext uri="{FF2B5EF4-FFF2-40B4-BE49-F238E27FC236}">
                <a16:creationId xmlns:a16="http://schemas.microsoft.com/office/drawing/2014/main" id="{69B63739-4BF6-4EC7-9746-DE575E92C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788FCCA9-2FA3-4C78-ABBA-9BCD1BEA6573}"/>
              </a:ext>
            </a:extLst>
          </p:cNvPr>
          <p:cNvGrpSpPr>
            <a:grpSpLocks/>
          </p:cNvGrpSpPr>
          <p:nvPr/>
        </p:nvGrpSpPr>
        <p:grpSpPr bwMode="auto">
          <a:xfrm>
            <a:off x="2914650" y="3600450"/>
            <a:ext cx="4114800" cy="857250"/>
            <a:chOff x="0" y="0"/>
            <a:chExt cx="2052" cy="414"/>
          </a:xfrm>
        </p:grpSpPr>
        <p:sp>
          <p:nvSpPr>
            <p:cNvPr id="2" name="Oval 4">
              <a:extLst>
                <a:ext uri="{FF2B5EF4-FFF2-40B4-BE49-F238E27FC236}">
                  <a16:creationId xmlns:a16="http://schemas.microsoft.com/office/drawing/2014/main" id="{5B688D78-AEC9-4C6C-905C-A8B5A6896817}"/>
                </a:ext>
              </a:extLst>
            </p:cNvPr>
            <p:cNvSpPr>
              <a:spLocks noChangeArrowheads="1"/>
            </p:cNvSpPr>
            <p:nvPr/>
          </p:nvSpPr>
          <p:spPr bwMode="auto">
            <a:xfrm>
              <a:off x="0" y="0"/>
              <a:ext cx="1488" cy="384"/>
            </a:xfrm>
            <a:prstGeom prst="ellipse">
              <a:avLst/>
            </a:prstGeom>
            <a:gradFill rotWithShape="1">
              <a:gsLst>
                <a:gs pos="0">
                  <a:srgbClr val="FFFF00"/>
                </a:gs>
                <a:gs pos="50000">
                  <a:schemeClr val="bg1"/>
                </a:gs>
                <a:gs pos="100000">
                  <a:srgbClr val="FFFF00"/>
                </a:gs>
              </a:gsLst>
              <a:lin ang="5400000" scaled="1"/>
            </a:gradFill>
            <a:ln w="9525" cmpd="sng">
              <a:solidFill>
                <a:srgbClr val="CC6600"/>
              </a:solidFill>
              <a:round/>
              <a:headEnd/>
              <a:tailEnd/>
            </a:ln>
            <a:effectLst/>
          </p:spPr>
          <p:txBody>
            <a:bodyPr wrap="none" anchor="ctr"/>
            <a:lstStyle/>
            <a:p>
              <a:pPr algn="ctr">
                <a:defRPr/>
              </a:pPr>
              <a:r>
                <a:rPr lang="en-US" sz="2400" b="1">
                  <a:solidFill>
                    <a:srgbClr val="FF0000"/>
                  </a:solidFill>
                  <a:latin typeface="Arial" pitchFamily="34" charset="0"/>
                </a:rPr>
                <a:t>Ồ ! Tiếc quá</a:t>
              </a:r>
              <a:r>
                <a:rPr lang="en-US" sz="1050" b="1">
                  <a:solidFill>
                    <a:srgbClr val="FF0000"/>
                  </a:solidFill>
                  <a:latin typeface="Arial" pitchFamily="34" charset="0"/>
                </a:rPr>
                <a:t>.</a:t>
              </a:r>
            </a:p>
          </p:txBody>
        </p:sp>
        <p:pic>
          <p:nvPicPr>
            <p:cNvPr id="30729" name="Picture 5" descr="1">
              <a:extLst>
                <a:ext uri="{FF2B5EF4-FFF2-40B4-BE49-F238E27FC236}">
                  <a16:creationId xmlns:a16="http://schemas.microsoft.com/office/drawing/2014/main" id="{6D29B01C-0008-4561-B026-F874AA17A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96"/>
              <a:ext cx="66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4" name="Picture 6" descr=":n)">
            <a:hlinkClick r:id="rId7" action="ppaction://hlinksldjump"/>
            <a:extLst>
              <a:ext uri="{FF2B5EF4-FFF2-40B4-BE49-F238E27FC236}">
                <a16:creationId xmlns:a16="http://schemas.microsoft.com/office/drawing/2014/main" id="{27F50A42-1DCA-4F01-8691-AE563AB92E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950" y="2000250"/>
            <a:ext cx="286821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MS900074269[2].mid">
            <a:hlinkClick r:id="" action="ppaction://media"/>
            <a:extLst>
              <a:ext uri="{FF2B5EF4-FFF2-40B4-BE49-F238E27FC236}">
                <a16:creationId xmlns:a16="http://schemas.microsoft.com/office/drawing/2014/main" id="{500FE825-E7B3-4C75-AEB3-757E54933D8F}"/>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7029450" y="42862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62C5E658BAFF43BE82DC72478479894B">
            <a:hlinkClick r:id="rId7" action="ppaction://hlinksldjump"/>
            <a:extLst>
              <a:ext uri="{FF2B5EF4-FFF2-40B4-BE49-F238E27FC236}">
                <a16:creationId xmlns:a16="http://schemas.microsoft.com/office/drawing/2014/main" id="{027BE112-2572-4589-B28F-DADCB85E4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5132" y="4114800"/>
            <a:ext cx="72151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MS900074319[2].mid">
            <a:hlinkClick r:id="" action="ppaction://media"/>
            <a:extLst>
              <a:ext uri="{FF2B5EF4-FFF2-40B4-BE49-F238E27FC236}">
                <a16:creationId xmlns:a16="http://schemas.microsoft.com/office/drawing/2014/main" id="{68D093E9-A49C-4C46-9F63-953C1A3FF6C6}"/>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7200900" y="37147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5000">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03836 0.0257 C -0.20121 -0.00787 -0.36406 -0.04074 -0.39045 -0.07199 C -0.41666 -0.10301 -0.26614 -0.1368 -0.196 -0.1618 C -0.12586 -0.1868 0.00816 -0.16782 0.03091 -0.2206 C 0.05382 -0.27361 -0.04305 -0.43333 -0.05868 -0.47801 C -0.0743 -0.52222 -0.06875 -0.50555 -0.06284 -0.48866 " pathEditMode="relative" rAng="0" ptsTypes="aaaaaA">
                                      <p:cBhvr>
                                        <p:cTn id="10" dur="2000" fill="hold"/>
                                        <p:tgtEl>
                                          <p:spTgt spid="3"/>
                                        </p:tgtEl>
                                        <p:attrNameLst>
                                          <p:attrName>ppt_x,ppt_y</p:attrName>
                                        </p:attrNameLst>
                                      </p:cBhvr>
                                      <p:rCtr x="-14100" y="-27200"/>
                                    </p:animMotion>
                                  </p:childTnLst>
                                </p:cTn>
                              </p:par>
                              <p:par>
                                <p:cTn id="11" presetID="1" presetClass="mediacall" presetSubtype="0" fill="hold" nodeType="withEffect">
                                  <p:stCondLst>
                                    <p:cond delay="0"/>
                                  </p:stCondLst>
                                  <p:childTnLst>
                                    <p:cmd type="call" cmd="playFrom(0.0)">
                                      <p:cBhvr>
                                        <p:cTn id="12" dur="29550" fill="hold"/>
                                        <p:tgtEl>
                                          <p:spTgt spid="29703"/>
                                        </p:tgtEl>
                                      </p:cBhvr>
                                    </p:cmd>
                                  </p:childTnLst>
                                </p:cTn>
                              </p:par>
                            </p:childTnLst>
                          </p:cTn>
                        </p:par>
                        <p:par>
                          <p:cTn id="13" fill="hold" nodeType="afterGroup">
                            <p:stCondLst>
                              <p:cond delay="29550"/>
                            </p:stCondLst>
                            <p:childTnLst>
                              <p:par>
                                <p:cTn id="14" presetID="1" presetClass="mediacall" presetSubtype="0" fill="hold" nodeType="afterEffect">
                                  <p:stCondLst>
                                    <p:cond delay="0"/>
                                  </p:stCondLst>
                                  <p:childTnLst>
                                    <p:cmd type="call" cmd="playFrom(0.0)">
                                      <p:cBhvr>
                                        <p:cTn id="15" dur="39955" fill="hold"/>
                                        <p:tgtEl>
                                          <p:spTgt spid="297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3"/>
                </p:tgtEl>
              </p:cMediaNode>
            </p:audio>
            <p:audio>
              <p:cMediaNode>
                <p:cTn id="1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5C907-D5F3-4B2D-BE78-861A17D1E946}"/>
              </a:ext>
            </a:extLst>
          </p:cNvPr>
          <p:cNvSpPr>
            <a:spLocks noGrp="1"/>
          </p:cNvSpPr>
          <p:nvPr>
            <p:ph idx="1"/>
          </p:nvPr>
        </p:nvSpPr>
        <p:spPr>
          <a:xfrm>
            <a:off x="469233" y="673895"/>
            <a:ext cx="5943680" cy="467915"/>
          </a:xfrm>
        </p:spPr>
        <p:txBody>
          <a:bodyPr>
            <a:normAutofit fontScale="92500" lnSpcReduction="20000"/>
          </a:bodyPr>
          <a:lstStyle/>
          <a:p>
            <a:pPr algn="just">
              <a:buNone/>
            </a:pPr>
            <a:r>
              <a:rPr lang="en-US" sz="2400" b="1">
                <a:latin typeface="A3.MitrLight-San" panose="00000400000000000000" pitchFamily="2" charset="-34"/>
                <a:ea typeface="+mj-ea"/>
                <a:cs typeface="A3.MitrLight-San" panose="00000400000000000000" pitchFamily="2" charset="-34"/>
              </a:rPr>
              <a:t>Nhiệm vụ</a:t>
            </a:r>
            <a:r>
              <a:rPr lang="en-US" sz="2400">
                <a:latin typeface="A3.MitrLight-San" panose="00000400000000000000" pitchFamily="2" charset="-34"/>
                <a:ea typeface="+mj-ea"/>
                <a:cs typeface="A3.MitrLight-San" panose="00000400000000000000" pitchFamily="2" charset="-34"/>
              </a:rPr>
              <a:t>: hoàn thành bảng dưới đây.</a:t>
            </a:r>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469232" y="59532"/>
            <a:ext cx="7738937"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C00000"/>
                </a:solidFill>
                <a:latin typeface="A3.BoosterNextFYBlackRegular-Sa" panose="02000A03000000020004" pitchFamily="2" charset="0"/>
              </a:rPr>
              <a:t>LỰC LÀ NGUYÊN NHÂN GÂY RA CHUYỂN ĐỘNG?</a:t>
            </a:r>
          </a:p>
        </p:txBody>
      </p:sp>
      <p:graphicFrame>
        <p:nvGraphicFramePr>
          <p:cNvPr id="4" name="Table 6">
            <a:extLst>
              <a:ext uri="{FF2B5EF4-FFF2-40B4-BE49-F238E27FC236}">
                <a16:creationId xmlns:a16="http://schemas.microsoft.com/office/drawing/2014/main" id="{F3C79D6D-5D8D-4358-A3F5-A436783415B4}"/>
              </a:ext>
            </a:extLst>
          </p:cNvPr>
          <p:cNvGraphicFramePr>
            <a:graphicFrameLocks noGrp="1"/>
          </p:cNvGraphicFramePr>
          <p:nvPr/>
        </p:nvGraphicFramePr>
        <p:xfrm>
          <a:off x="428625" y="1234679"/>
          <a:ext cx="8522495" cy="3383280"/>
        </p:xfrm>
        <a:graphic>
          <a:graphicData uri="http://schemas.openxmlformats.org/drawingml/2006/table">
            <a:tbl>
              <a:tblPr firstRow="1" bandRow="1">
                <a:tableStyleId>{5C22544A-7EE6-4342-B048-85BDC9FD1C3A}</a:tableStyleId>
              </a:tblPr>
              <a:tblGrid>
                <a:gridCol w="2201515">
                  <a:extLst>
                    <a:ext uri="{9D8B030D-6E8A-4147-A177-3AD203B41FA5}">
                      <a16:colId xmlns:a16="http://schemas.microsoft.com/office/drawing/2014/main" val="1094386529"/>
                    </a:ext>
                  </a:extLst>
                </a:gridCol>
                <a:gridCol w="2981143">
                  <a:extLst>
                    <a:ext uri="{9D8B030D-6E8A-4147-A177-3AD203B41FA5}">
                      <a16:colId xmlns:a16="http://schemas.microsoft.com/office/drawing/2014/main" val="3470719672"/>
                    </a:ext>
                  </a:extLst>
                </a:gridCol>
                <a:gridCol w="3339837">
                  <a:extLst>
                    <a:ext uri="{9D8B030D-6E8A-4147-A177-3AD203B41FA5}">
                      <a16:colId xmlns:a16="http://schemas.microsoft.com/office/drawing/2014/main" val="2065087285"/>
                    </a:ext>
                  </a:extLst>
                </a:gridCol>
              </a:tblGrid>
              <a:tr h="800100">
                <a:tc>
                  <a:txBody>
                    <a:bodyPr/>
                    <a:lstStyle/>
                    <a:p>
                      <a:pPr algn="ctr"/>
                      <a:r>
                        <a:rPr lang="en-US" sz="2400" kern="1200">
                          <a:solidFill>
                            <a:schemeClr val="tx1"/>
                          </a:solidFill>
                          <a:latin typeface="A3.MitrLight-San" panose="00000400000000000000" pitchFamily="2" charset="-34"/>
                          <a:ea typeface="+mj-ea"/>
                          <a:cs typeface="A3.MitrLight-San" panose="00000400000000000000" pitchFamily="2" charset="-34"/>
                        </a:rPr>
                        <a:t>Trạng thái của vật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kern="1200">
                          <a:solidFill>
                            <a:schemeClr val="tx1"/>
                          </a:solidFill>
                          <a:latin typeface="A3.MitrLight-San" panose="00000400000000000000" pitchFamily="2" charset="-34"/>
                          <a:ea typeface="+mj-ea"/>
                          <a:cs typeface="A3.MitrLight-San" panose="00000400000000000000" pitchFamily="2" charset="-34"/>
                        </a:rPr>
                        <a:t>Khi có lực tác dụng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kern="1200">
                          <a:solidFill>
                            <a:schemeClr val="tx1"/>
                          </a:solidFill>
                          <a:latin typeface="A3.MitrLight-San" panose="00000400000000000000" pitchFamily="2" charset="-34"/>
                          <a:ea typeface="+mj-ea"/>
                          <a:cs typeface="A3.MitrLight-San" panose="00000400000000000000" pitchFamily="2" charset="-34"/>
                        </a:rPr>
                        <a:t>Khi không có lực tác dụng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51063536"/>
                  </a:ext>
                </a:extLst>
              </a:tr>
              <a:tr h="388620">
                <a:tc>
                  <a:txBody>
                    <a:bodyPr/>
                    <a:lstStyle/>
                    <a:p>
                      <a:pPr algn="ctr"/>
                      <a:r>
                        <a:rPr lang="en-US" sz="2100" kern="1200">
                          <a:solidFill>
                            <a:schemeClr val="tx1"/>
                          </a:solidFill>
                          <a:latin typeface="A3.MitrLight-San" panose="00000400000000000000" pitchFamily="2" charset="-34"/>
                          <a:ea typeface="+mj-ea"/>
                          <a:cs typeface="A3.MitrLight-San" panose="00000400000000000000" pitchFamily="2" charset="-34"/>
                        </a:rPr>
                        <a:t>Đang đứng yên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a:solidFill>
                            <a:schemeClr val="tx1"/>
                          </a:solidFill>
                          <a:latin typeface="A3.MitrLight-San" panose="00000400000000000000" pitchFamily="2" charset="-34"/>
                          <a:ea typeface="+mj-ea"/>
                          <a:cs typeface="A3.MitrLight-San" panose="00000400000000000000" pitchFamily="2" charset="-34"/>
                        </a:rPr>
                        <a:t>Có thể chuyển động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100" kern="1200">
                        <a:solidFill>
                          <a:schemeClr val="tx1"/>
                        </a:solidFill>
                        <a:latin typeface="A3.MitrLight-San" panose="00000400000000000000" pitchFamily="2" charset="-34"/>
                        <a:ea typeface="+mj-ea"/>
                        <a:cs typeface="A3.MitrLight-San" panose="00000400000000000000" pitchFamily="2" charset="-34"/>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2863009"/>
                  </a:ext>
                </a:extLst>
              </a:tr>
              <a:tr h="708660">
                <a:tc rowSpan="4">
                  <a:txBody>
                    <a:bodyPr/>
                    <a:lstStyle/>
                    <a:p>
                      <a:pPr algn="ctr"/>
                      <a:r>
                        <a:rPr lang="en-US" sz="2100" kern="1200">
                          <a:solidFill>
                            <a:schemeClr val="tx1"/>
                          </a:solidFill>
                          <a:latin typeface="A3.MitrLight-San" panose="00000400000000000000" pitchFamily="2" charset="-34"/>
                          <a:ea typeface="+mj-ea"/>
                          <a:cs typeface="A3.MitrLight-San" panose="00000400000000000000" pitchFamily="2" charset="-34"/>
                        </a:rPr>
                        <a:t>Đang chuyển động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a:solidFill>
                            <a:schemeClr val="tx1"/>
                          </a:solidFill>
                          <a:latin typeface="A3.MitrLight-San" panose="00000400000000000000" pitchFamily="2" charset="-34"/>
                          <a:ea typeface="+mj-ea"/>
                          <a:cs typeface="A3.MitrLight-San" panose="00000400000000000000" pitchFamily="2" charset="-34"/>
                        </a:rPr>
                        <a:t>Có thể chuyển động nhanh dần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100" kern="1200">
                        <a:solidFill>
                          <a:schemeClr val="tx1"/>
                        </a:solidFill>
                        <a:latin typeface="A3.MitrLight-San" panose="00000400000000000000" pitchFamily="2" charset="-34"/>
                        <a:ea typeface="+mj-ea"/>
                        <a:cs typeface="A3.MitrLight-San" panose="00000400000000000000" pitchFamily="2" charset="-34"/>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0412442"/>
                  </a:ext>
                </a:extLst>
              </a:tr>
              <a:tr h="70866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a:solidFill>
                            <a:schemeClr val="tx1"/>
                          </a:solidFill>
                          <a:latin typeface="A3.MitrLight-San" panose="00000400000000000000" pitchFamily="2" charset="-34"/>
                          <a:ea typeface="+mj-ea"/>
                          <a:cs typeface="A3.MitrLight-San" panose="00000400000000000000" pitchFamily="2" charset="-34"/>
                        </a:rPr>
                        <a:t>Có thể chuyển động chậm dần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100" kern="1200">
                        <a:solidFill>
                          <a:schemeClr val="tx1"/>
                        </a:solidFill>
                        <a:latin typeface="A3.MitrLight-San" panose="00000400000000000000" pitchFamily="2" charset="-34"/>
                        <a:ea typeface="+mj-ea"/>
                        <a:cs typeface="A3.MitrLight-San" panose="00000400000000000000" pitchFamily="2" charset="-34"/>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21219"/>
                  </a:ext>
                </a:extLst>
              </a:tr>
              <a:tr h="38862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a:solidFill>
                            <a:schemeClr val="tx1"/>
                          </a:solidFill>
                          <a:latin typeface="A3.MitrLight-San" panose="00000400000000000000" pitchFamily="2" charset="-34"/>
                          <a:ea typeface="+mj-ea"/>
                          <a:cs typeface="A3.MitrLight-San" panose="00000400000000000000" pitchFamily="2" charset="-34"/>
                        </a:rPr>
                        <a:t>Có thể đổi hướng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100" kern="1200">
                        <a:solidFill>
                          <a:schemeClr val="tx1"/>
                        </a:solidFill>
                        <a:latin typeface="A3.MitrLight-San" panose="00000400000000000000" pitchFamily="2" charset="-34"/>
                        <a:ea typeface="+mj-ea"/>
                        <a:cs typeface="A3.MitrLight-San" panose="00000400000000000000" pitchFamily="2" charset="-34"/>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3675128"/>
                  </a:ext>
                </a:extLst>
              </a:tr>
              <a:tr h="388620">
                <a:tc vMerge="1">
                  <a:txBody>
                    <a:bodyPr/>
                    <a:lstStyle/>
                    <a:p>
                      <a:endParaRPr lang="en-US" sz="3200" kern="1200">
                        <a:solidFill>
                          <a:schemeClr val="tx1"/>
                        </a:solidFill>
                        <a:latin typeface="A3.MitrLight-San" panose="00000400000000000000" pitchFamily="2" charset="-34"/>
                        <a:ea typeface="+mj-ea"/>
                        <a:cs typeface="A3.MitrLight-San" panose="00000400000000000000" pitchFamily="2"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a:solidFill>
                            <a:schemeClr val="tx1"/>
                          </a:solidFill>
                          <a:latin typeface="A3.MitrLight-San" panose="00000400000000000000" pitchFamily="2" charset="-34"/>
                          <a:ea typeface="+mj-ea"/>
                          <a:cs typeface="A3.MitrLight-San" panose="00000400000000000000" pitchFamily="2" charset="-34"/>
                        </a:rPr>
                        <a:t>Có thể dừng lại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100" kern="1200" dirty="0">
                        <a:solidFill>
                          <a:schemeClr val="tx1"/>
                        </a:solidFill>
                        <a:latin typeface="A3.MitrLight-San" panose="00000400000000000000" pitchFamily="2" charset="-34"/>
                        <a:ea typeface="+mj-ea"/>
                        <a:cs typeface="A3.MitrLight-San" panose="00000400000000000000" pitchFamily="2" charset="-34"/>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3703235"/>
                  </a:ext>
                </a:extLst>
              </a:tr>
            </a:tbl>
          </a:graphicData>
        </a:graphic>
      </p:graphicFrame>
      <p:sp>
        <p:nvSpPr>
          <p:cNvPr id="7" name="Rectangle 6">
            <a:extLst>
              <a:ext uri="{FF2B5EF4-FFF2-40B4-BE49-F238E27FC236}">
                <a16:creationId xmlns:a16="http://schemas.microsoft.com/office/drawing/2014/main" id="{B3AFC92F-9F5F-45C1-89E4-999F6D9AACB2}"/>
              </a:ext>
            </a:extLst>
          </p:cNvPr>
          <p:cNvSpPr/>
          <p:nvPr/>
        </p:nvSpPr>
        <p:spPr>
          <a:xfrm>
            <a:off x="7544356" y="-28408"/>
            <a:ext cx="1694984" cy="1448825"/>
          </a:xfrm>
          <a:prstGeom prst="rect">
            <a:avLst/>
          </a:prstGeom>
          <a:blipFill dpi="0" rotWithShape="1">
            <a:blip r:embed="rId4">
              <a:extLst>
                <a:ext uri="{BEBA8EAE-BF5A-486C-A8C5-ECC9F3942E4B}">
                  <a14:imgProps xmlns:a14="http://schemas.microsoft.com/office/drawing/2010/main">
                    <a14:imgLayer r:embed="rId5">
                      <a14:imgEffect>
                        <a14:backgroundRemoval t="21099" b="81001" l="14255" r="84335">
                          <a14:foregroundMark x1="51406" y1="59844" x2="51406" y2="59844"/>
                          <a14:foregroundMark x1="50625" y1="54531" x2="52969" y2="66563"/>
                          <a14:foregroundMark x1="52969" y1="66563" x2="50000" y2="57344"/>
                          <a14:foregroundMark x1="32813" y1="55000" x2="33594" y2="74219"/>
                          <a14:foregroundMark x1="70938" y1="55937" x2="70781" y2="73594"/>
                        </a14:backgroundRemoval>
                      </a14:imgEffect>
                    </a14:imgLayer>
                  </a14:imgProps>
                </a:ext>
                <a:ext uri="{28A0092B-C50C-407E-A947-70E740481C1C}">
                  <a14:useLocalDpi xmlns:a14="http://schemas.microsoft.com/office/drawing/2010/main" val="0"/>
                </a:ext>
              </a:extLst>
            </a:blip>
            <a:srcRect/>
            <a:stretch>
              <a:fillRect l="-6273" t="-18178" r="-7883" b="-153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extBox 8">
            <a:extLst>
              <a:ext uri="{FF2B5EF4-FFF2-40B4-BE49-F238E27FC236}">
                <a16:creationId xmlns:a16="http://schemas.microsoft.com/office/drawing/2014/main" id="{BD25EF6D-6FF9-467C-8E1D-186D386ABD8F}"/>
              </a:ext>
            </a:extLst>
          </p:cNvPr>
          <p:cNvSpPr txBox="1"/>
          <p:nvPr/>
        </p:nvSpPr>
        <p:spPr>
          <a:xfrm>
            <a:off x="5610963" y="2036993"/>
            <a:ext cx="3420070" cy="415498"/>
          </a:xfrm>
          <a:prstGeom prst="rect">
            <a:avLst/>
          </a:prstGeom>
          <a:solidFill>
            <a:schemeClr val="accent6">
              <a:lumMod val="20000"/>
              <a:lumOff val="80000"/>
            </a:schemeClr>
          </a:solidFill>
          <a:ln>
            <a:solidFill>
              <a:schemeClr val="tx1"/>
            </a:solidFill>
          </a:ln>
        </p:spPr>
        <p:txBody>
          <a:bodyPr wrap="square">
            <a:spAutoFit/>
          </a:bodyPr>
          <a:lstStyle/>
          <a:p>
            <a:r>
              <a:rPr lang="en-US" sz="2100">
                <a:latin typeface="A3.MitrLight-San" panose="00000400000000000000" pitchFamily="2" charset="-34"/>
                <a:ea typeface="+mj-ea"/>
                <a:cs typeface="A3.MitrLight-San" panose="00000400000000000000" pitchFamily="2" charset="-34"/>
              </a:rPr>
              <a:t>Đứng yên</a:t>
            </a:r>
            <a:endParaRPr lang="en-US" sz="2100" kern="1200">
              <a:solidFill>
                <a:schemeClr val="tx1"/>
              </a:solidFill>
              <a:latin typeface="A3.MitrLight-San" panose="00000400000000000000" pitchFamily="2" charset="-34"/>
              <a:ea typeface="+mj-ea"/>
              <a:cs typeface="A3.MitrLight-San" panose="00000400000000000000" pitchFamily="2" charset="-34"/>
            </a:endParaRPr>
          </a:p>
        </p:txBody>
      </p:sp>
      <p:sp>
        <p:nvSpPr>
          <p:cNvPr id="10" name="TextBox 9">
            <a:extLst>
              <a:ext uri="{FF2B5EF4-FFF2-40B4-BE49-F238E27FC236}">
                <a16:creationId xmlns:a16="http://schemas.microsoft.com/office/drawing/2014/main" id="{57F631D3-3961-4FD3-9994-740968009060}"/>
              </a:ext>
            </a:extLst>
          </p:cNvPr>
          <p:cNvSpPr txBox="1"/>
          <p:nvPr/>
        </p:nvSpPr>
        <p:spPr>
          <a:xfrm>
            <a:off x="5610964" y="2422271"/>
            <a:ext cx="3420071" cy="738664"/>
          </a:xfrm>
          <a:prstGeom prst="rect">
            <a:avLst/>
          </a:prstGeom>
          <a:solidFill>
            <a:schemeClr val="accent6">
              <a:lumMod val="20000"/>
              <a:lumOff val="80000"/>
            </a:schemeClr>
          </a:solidFill>
          <a:ln>
            <a:solidFill>
              <a:schemeClr val="tx1"/>
            </a:solidFill>
          </a:ln>
        </p:spPr>
        <p:txBody>
          <a:bodyPr wrap="square">
            <a:spAutoFit/>
          </a:bodyPr>
          <a:lstStyle/>
          <a:p>
            <a:r>
              <a:rPr lang="en-US" sz="2100">
                <a:latin typeface="A3.MitrLight-San" panose="00000400000000000000" pitchFamily="2" charset="-34"/>
                <a:ea typeface="+mj-ea"/>
                <a:cs typeface="A3.MitrLight-San" panose="00000400000000000000" pitchFamily="2" charset="-34"/>
              </a:rPr>
              <a:t>Không thể chuyển động nhanh dần</a:t>
            </a:r>
            <a:endParaRPr lang="en-US" sz="2100" kern="1200">
              <a:solidFill>
                <a:schemeClr val="tx1"/>
              </a:solidFill>
              <a:latin typeface="A3.MitrLight-San" panose="00000400000000000000" pitchFamily="2" charset="-34"/>
              <a:ea typeface="+mj-ea"/>
              <a:cs typeface="A3.MitrLight-San" panose="00000400000000000000" pitchFamily="2" charset="-34"/>
            </a:endParaRPr>
          </a:p>
        </p:txBody>
      </p:sp>
      <p:sp>
        <p:nvSpPr>
          <p:cNvPr id="11" name="TextBox 10">
            <a:extLst>
              <a:ext uri="{FF2B5EF4-FFF2-40B4-BE49-F238E27FC236}">
                <a16:creationId xmlns:a16="http://schemas.microsoft.com/office/drawing/2014/main" id="{5645BD38-3061-4A70-BED6-B05BA085AF04}"/>
              </a:ext>
            </a:extLst>
          </p:cNvPr>
          <p:cNvSpPr txBox="1"/>
          <p:nvPr/>
        </p:nvSpPr>
        <p:spPr>
          <a:xfrm>
            <a:off x="5610964" y="3102047"/>
            <a:ext cx="3420071" cy="738664"/>
          </a:xfrm>
          <a:prstGeom prst="rect">
            <a:avLst/>
          </a:prstGeom>
          <a:solidFill>
            <a:schemeClr val="accent6">
              <a:lumMod val="20000"/>
              <a:lumOff val="80000"/>
            </a:schemeClr>
          </a:solidFill>
          <a:ln>
            <a:solidFill>
              <a:schemeClr val="tx1"/>
            </a:solidFill>
          </a:ln>
        </p:spPr>
        <p:txBody>
          <a:bodyPr wrap="square">
            <a:spAutoFit/>
          </a:bodyPr>
          <a:lstStyle/>
          <a:p>
            <a:r>
              <a:rPr lang="en-US" sz="2100">
                <a:latin typeface="A3.MitrLight-San" panose="00000400000000000000" pitchFamily="2" charset="-34"/>
                <a:ea typeface="+mj-ea"/>
                <a:cs typeface="A3.MitrLight-San" panose="00000400000000000000" pitchFamily="2" charset="-34"/>
              </a:rPr>
              <a:t>Không thể chuyển động chậm dần</a:t>
            </a:r>
            <a:endParaRPr lang="en-US" sz="2100" kern="1200">
              <a:solidFill>
                <a:schemeClr val="tx1"/>
              </a:solidFill>
              <a:latin typeface="A3.MitrLight-San" panose="00000400000000000000" pitchFamily="2" charset="-34"/>
              <a:ea typeface="+mj-ea"/>
              <a:cs typeface="A3.MitrLight-San" panose="00000400000000000000" pitchFamily="2" charset="-34"/>
            </a:endParaRPr>
          </a:p>
        </p:txBody>
      </p:sp>
      <p:sp>
        <p:nvSpPr>
          <p:cNvPr id="12" name="TextBox 11">
            <a:extLst>
              <a:ext uri="{FF2B5EF4-FFF2-40B4-BE49-F238E27FC236}">
                <a16:creationId xmlns:a16="http://schemas.microsoft.com/office/drawing/2014/main" id="{98B1FAA6-481B-4B8C-910D-588E69B33D11}"/>
              </a:ext>
            </a:extLst>
          </p:cNvPr>
          <p:cNvSpPr txBox="1"/>
          <p:nvPr/>
        </p:nvSpPr>
        <p:spPr>
          <a:xfrm>
            <a:off x="5610964" y="3828178"/>
            <a:ext cx="3420071" cy="415498"/>
          </a:xfrm>
          <a:prstGeom prst="rect">
            <a:avLst/>
          </a:prstGeom>
          <a:solidFill>
            <a:schemeClr val="accent6">
              <a:lumMod val="20000"/>
              <a:lumOff val="80000"/>
            </a:schemeClr>
          </a:solidFill>
          <a:ln>
            <a:solidFill>
              <a:schemeClr val="tx1"/>
            </a:solidFill>
          </a:ln>
        </p:spPr>
        <p:txBody>
          <a:bodyPr wrap="square">
            <a:spAutoFit/>
          </a:bodyPr>
          <a:lstStyle/>
          <a:p>
            <a:r>
              <a:rPr lang="en-US" sz="2100">
                <a:latin typeface="A3.MitrLight-San" panose="00000400000000000000" pitchFamily="2" charset="-34"/>
                <a:ea typeface="+mj-ea"/>
                <a:cs typeface="A3.MitrLight-San" panose="00000400000000000000" pitchFamily="2" charset="-34"/>
              </a:rPr>
              <a:t>Chuyển động thẳng</a:t>
            </a:r>
            <a:endParaRPr lang="en-US" sz="2100" kern="1200">
              <a:solidFill>
                <a:schemeClr val="tx1"/>
              </a:solidFill>
              <a:latin typeface="A3.MitrLight-San" panose="00000400000000000000" pitchFamily="2" charset="-34"/>
              <a:ea typeface="+mj-ea"/>
              <a:cs typeface="A3.MitrLight-San" panose="00000400000000000000" pitchFamily="2" charset="-34"/>
            </a:endParaRPr>
          </a:p>
        </p:txBody>
      </p:sp>
      <p:sp>
        <p:nvSpPr>
          <p:cNvPr id="13" name="TextBox 12">
            <a:extLst>
              <a:ext uri="{FF2B5EF4-FFF2-40B4-BE49-F238E27FC236}">
                <a16:creationId xmlns:a16="http://schemas.microsoft.com/office/drawing/2014/main" id="{C68B1408-DA09-4611-8E30-2D5242E5D15F}"/>
              </a:ext>
            </a:extLst>
          </p:cNvPr>
          <p:cNvSpPr txBox="1"/>
          <p:nvPr/>
        </p:nvSpPr>
        <p:spPr>
          <a:xfrm>
            <a:off x="5610964" y="4220593"/>
            <a:ext cx="3420071" cy="415498"/>
          </a:xfrm>
          <a:prstGeom prst="rect">
            <a:avLst/>
          </a:prstGeom>
          <a:solidFill>
            <a:schemeClr val="accent6">
              <a:lumMod val="20000"/>
              <a:lumOff val="80000"/>
            </a:schemeClr>
          </a:solidFill>
          <a:ln>
            <a:solidFill>
              <a:schemeClr val="tx1"/>
            </a:solidFill>
          </a:ln>
        </p:spPr>
        <p:txBody>
          <a:bodyPr wrap="square">
            <a:spAutoFit/>
          </a:bodyPr>
          <a:lstStyle/>
          <a:p>
            <a:r>
              <a:rPr lang="en-US" sz="2100">
                <a:latin typeface="A3.MitrLight-San" panose="00000400000000000000" pitchFamily="2" charset="-34"/>
                <a:ea typeface="+mj-ea"/>
                <a:cs typeface="A3.MitrLight-San" panose="00000400000000000000" pitchFamily="2" charset="-34"/>
              </a:rPr>
              <a:t>Tiếp tục chuyển động</a:t>
            </a:r>
            <a:endParaRPr lang="en-US" sz="2100" kern="1200">
              <a:solidFill>
                <a:schemeClr val="tx1"/>
              </a:solidFill>
              <a:latin typeface="A3.MitrLight-San" panose="00000400000000000000" pitchFamily="2" charset="-34"/>
              <a:ea typeface="+mj-ea"/>
              <a:cs typeface="A3.MitrLight-San" panose="00000400000000000000" pitchFamily="2" charset="-34"/>
            </a:endParaRPr>
          </a:p>
        </p:txBody>
      </p:sp>
      <p:pic>
        <p:nvPicPr>
          <p:cNvPr id="2" name="Countdown 2 minutes-Nho">
            <a:hlinkClick r:id="" action="ppaction://media"/>
            <a:extLst>
              <a:ext uri="{FF2B5EF4-FFF2-40B4-BE49-F238E27FC236}">
                <a16:creationId xmlns:a16="http://schemas.microsoft.com/office/drawing/2014/main" id="{5DC67BD8-ED00-4030-B8F6-192E9E9777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8625" y="4210042"/>
            <a:ext cx="1669002" cy="938081"/>
          </a:xfrm>
          <a:prstGeom prst="rect">
            <a:avLst/>
          </a:prstGeom>
        </p:spPr>
      </p:pic>
    </p:spTree>
    <p:extLst>
      <p:ext uri="{BB962C8B-B14F-4D97-AF65-F5344CB8AC3E}">
        <p14:creationId xmlns:p14="http://schemas.microsoft.com/office/powerpoint/2010/main" val="3062405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0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A5A1F-7354-4913-AACB-B3495624B031}"/>
              </a:ext>
            </a:extLst>
          </p:cNvPr>
          <p:cNvSpPr>
            <a:spLocks noGrp="1"/>
          </p:cNvSpPr>
          <p:nvPr>
            <p:ph idx="1"/>
          </p:nvPr>
        </p:nvSpPr>
        <p:spPr>
          <a:xfrm>
            <a:off x="3057524" y="1019175"/>
            <a:ext cx="5775249" cy="2894807"/>
          </a:xfrm>
        </p:spPr>
        <p:txBody>
          <a:bodyPr/>
          <a:lstStyle/>
          <a:p>
            <a:pPr algn="just">
              <a:buNone/>
            </a:pPr>
            <a:r>
              <a:rPr lang="en-US" sz="2400">
                <a:latin typeface="A3.MitrLight-San" panose="00000400000000000000" pitchFamily="2" charset="-34"/>
                <a:ea typeface="+mj-ea"/>
                <a:cs typeface="A3.MitrLight-San" panose="00000400000000000000" pitchFamily="2" charset="-34"/>
              </a:rPr>
              <a:t>Vậy, khi </a:t>
            </a:r>
            <a:r>
              <a:rPr lang="en-US" sz="2700" b="1">
                <a:latin typeface="A3.MitrLight-San" panose="00000400000000000000" pitchFamily="2" charset="-34"/>
                <a:ea typeface="+mj-ea"/>
                <a:cs typeface="A3.MitrLight-San" panose="00000400000000000000" pitchFamily="2" charset="-34"/>
              </a:rPr>
              <a:t>không</a:t>
            </a:r>
            <a:r>
              <a:rPr lang="en-US" sz="2400">
                <a:latin typeface="A3.MitrLight-San" panose="00000400000000000000" pitchFamily="2" charset="-34"/>
                <a:ea typeface="+mj-ea"/>
                <a:cs typeface="A3.MitrLight-San" panose="00000400000000000000" pitchFamily="2" charset="-34"/>
              </a:rPr>
              <a:t> còn </a:t>
            </a:r>
            <a:r>
              <a:rPr lang="en-US" sz="2700" b="1">
                <a:latin typeface="A3.MitrLight-San" panose="00000400000000000000" pitchFamily="2" charset="-34"/>
                <a:ea typeface="+mj-ea"/>
                <a:cs typeface="A3.MitrLight-San" panose="00000400000000000000" pitchFamily="2" charset="-34"/>
              </a:rPr>
              <a:t>lực</a:t>
            </a:r>
            <a:r>
              <a:rPr lang="en-US" sz="2400">
                <a:latin typeface="A3.MitrLight-San" panose="00000400000000000000" pitchFamily="2" charset="-34"/>
                <a:ea typeface="+mj-ea"/>
                <a:cs typeface="A3.MitrLight-San" panose="00000400000000000000" pitchFamily="2" charset="-34"/>
              </a:rPr>
              <a:t> tác dụng lên vật thì</a:t>
            </a:r>
          </a:p>
          <a:p>
            <a:pPr algn="just">
              <a:buFont typeface="Wingdings" panose="05000000000000000000" pitchFamily="2" charset="2"/>
              <a:buChar char="ü"/>
            </a:pPr>
            <a:r>
              <a:rPr lang="en-US" sz="2400">
                <a:latin typeface="A3.MitrLight-San" panose="00000400000000000000" pitchFamily="2" charset="-34"/>
                <a:ea typeface="+mj-ea"/>
                <a:cs typeface="A3.MitrLight-San" panose="00000400000000000000" pitchFamily="2" charset="-34"/>
              </a:rPr>
              <a:t> vật đang </a:t>
            </a:r>
            <a:r>
              <a:rPr lang="en-US" sz="2700" b="1">
                <a:latin typeface="A3.MitrLight-San" panose="00000400000000000000" pitchFamily="2" charset="-34"/>
                <a:ea typeface="+mj-ea"/>
                <a:cs typeface="A3.MitrLight-San" panose="00000400000000000000" pitchFamily="2" charset="-34"/>
              </a:rPr>
              <a:t>đứng yên </a:t>
            </a:r>
            <a:r>
              <a:rPr lang="en-US" sz="2400">
                <a:latin typeface="A3.MitrLight-San" panose="00000400000000000000" pitchFamily="2" charset="-34"/>
                <a:ea typeface="+mj-ea"/>
                <a:cs typeface="A3.MitrLight-San" panose="00000400000000000000" pitchFamily="2" charset="-34"/>
              </a:rPr>
              <a:t>tiếp tục </a:t>
            </a:r>
            <a:r>
              <a:rPr lang="en-US" sz="2700" b="1">
                <a:latin typeface="A3.MitrLight-San" panose="00000400000000000000" pitchFamily="2" charset="-34"/>
                <a:ea typeface="+mj-ea"/>
                <a:cs typeface="A3.MitrLight-San" panose="00000400000000000000" pitchFamily="2" charset="-34"/>
              </a:rPr>
              <a:t>đứng yên</a:t>
            </a:r>
            <a:r>
              <a:rPr lang="en-US" sz="240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sz="2400">
                <a:latin typeface="A3.MitrLight-San" panose="00000400000000000000" pitchFamily="2" charset="-34"/>
                <a:ea typeface="+mj-ea"/>
                <a:cs typeface="A3.MitrLight-San" panose="00000400000000000000" pitchFamily="2" charset="-34"/>
              </a:rPr>
              <a:t> vật đang </a:t>
            </a:r>
            <a:r>
              <a:rPr lang="en-US" sz="2700" b="1">
                <a:latin typeface="A3.MitrLight-San" panose="00000400000000000000" pitchFamily="2" charset="-34"/>
                <a:ea typeface="+mj-ea"/>
                <a:cs typeface="A3.MitrLight-San" panose="00000400000000000000" pitchFamily="2" charset="-34"/>
              </a:rPr>
              <a:t>chuyển động</a:t>
            </a:r>
            <a:r>
              <a:rPr lang="en-US" sz="2400">
                <a:latin typeface="A3.MitrLight-San" panose="00000400000000000000" pitchFamily="2" charset="-34"/>
                <a:ea typeface="+mj-ea"/>
                <a:cs typeface="A3.MitrLight-San" panose="00000400000000000000" pitchFamily="2" charset="-34"/>
              </a:rPr>
              <a:t>, tiếp tục </a:t>
            </a:r>
            <a:r>
              <a:rPr lang="en-US" sz="2700" b="1">
                <a:latin typeface="A3.MitrLight-San" panose="00000400000000000000" pitchFamily="2" charset="-34"/>
                <a:ea typeface="+mj-ea"/>
                <a:cs typeface="A3.MitrLight-San" panose="00000400000000000000" pitchFamily="2" charset="-34"/>
              </a:rPr>
              <a:t>chuyển động thẳng đều</a:t>
            </a:r>
            <a:r>
              <a:rPr lang="en-US" sz="2400">
                <a:latin typeface="A3.MitrLight-San" panose="00000400000000000000" pitchFamily="2" charset="-34"/>
                <a:ea typeface="+mj-ea"/>
                <a:cs typeface="A3.MitrLight-San" panose="00000400000000000000" pitchFamily="2" charset="-34"/>
              </a:rPr>
              <a:t>.</a:t>
            </a:r>
          </a:p>
        </p:txBody>
      </p:sp>
      <p:sp>
        <p:nvSpPr>
          <p:cNvPr id="4" name="Rectangle 3">
            <a:extLst>
              <a:ext uri="{FF2B5EF4-FFF2-40B4-BE49-F238E27FC236}">
                <a16:creationId xmlns:a16="http://schemas.microsoft.com/office/drawing/2014/main" id="{567BD888-6A2C-4D9C-824F-679E4532C5C5}"/>
              </a:ext>
            </a:extLst>
          </p:cNvPr>
          <p:cNvSpPr/>
          <p:nvPr/>
        </p:nvSpPr>
        <p:spPr>
          <a:xfrm>
            <a:off x="467128" y="1243069"/>
            <a:ext cx="2282063" cy="20502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323" t="9623" r="323" b="96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C4F12267-B29A-46C0-A0B3-3FAB3CB01F7B}"/>
              </a:ext>
            </a:extLst>
          </p:cNvPr>
          <p:cNvSpPr txBox="1">
            <a:spLocks/>
          </p:cNvSpPr>
          <p:nvPr/>
        </p:nvSpPr>
        <p:spPr>
          <a:xfrm>
            <a:off x="469232" y="59532"/>
            <a:ext cx="7738937"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A3.BoosterNextFYBlackRegular-Sa" panose="02000A03000000020004" pitchFamily="2" charset="0"/>
              </a:rPr>
              <a:t>LỰC LÀ NGUYÊN NHÂN GÂY RA CHUYỂN ĐỘNG?</a:t>
            </a:r>
          </a:p>
        </p:txBody>
      </p:sp>
      <p:sp>
        <p:nvSpPr>
          <p:cNvPr id="7" name="Title 1">
            <a:extLst>
              <a:ext uri="{FF2B5EF4-FFF2-40B4-BE49-F238E27FC236}">
                <a16:creationId xmlns:a16="http://schemas.microsoft.com/office/drawing/2014/main" id="{7D6EA8A5-32A1-46F5-91B7-AA787E12BF61}"/>
              </a:ext>
            </a:extLst>
          </p:cNvPr>
          <p:cNvSpPr txBox="1">
            <a:spLocks/>
          </p:cNvSpPr>
          <p:nvPr/>
        </p:nvSpPr>
        <p:spPr>
          <a:xfrm>
            <a:off x="392907" y="301775"/>
            <a:ext cx="8358187" cy="68812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rgbClr val="C00000"/>
                </a:solidFill>
                <a:latin typeface="A3.BoosterNextFYBlackRegular-Sa" panose="02000A03000000020004" pitchFamily="2" charset="0"/>
              </a:rPr>
              <a:t>Lực không là nguyên nhân gây ra chuyển động của vật</a:t>
            </a:r>
          </a:p>
        </p:txBody>
      </p:sp>
    </p:spTree>
    <p:extLst>
      <p:ext uri="{BB962C8B-B14F-4D97-AF65-F5344CB8AC3E}">
        <p14:creationId xmlns:p14="http://schemas.microsoft.com/office/powerpoint/2010/main" val="10441666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2" presetClass="entr" presetSubtype="1" decel="100000" fill="hold" grpId="0" nodeType="withEffect">
                                  <p:stCondLst>
                                    <p:cond delay="6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752D3-ED21-4B89-B376-D52C701F20D9}"/>
              </a:ext>
            </a:extLst>
          </p:cNvPr>
          <p:cNvSpPr txBox="1">
            <a:spLocks/>
          </p:cNvSpPr>
          <p:nvPr/>
        </p:nvSpPr>
        <p:spPr>
          <a:xfrm>
            <a:off x="2322729" y="135732"/>
            <a:ext cx="4498544" cy="614363"/>
          </a:xfrm>
          <a:prstGeom prst="rect">
            <a:avLst/>
          </a:prstGeom>
        </p:spPr>
        <p:txBody>
          <a:bodyPr vert="horz" lIns="68580" tIns="34290" rIns="68580" bIns="3429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en-US" sz="3300">
                <a:solidFill>
                  <a:schemeClr val="tx2"/>
                </a:solidFill>
                <a:latin typeface="A3.BoosterNextFYBlackRegular-Sa" panose="02000A03000000020004" pitchFamily="2" charset="0"/>
              </a:rPr>
              <a:t>GHI NHỚ</a:t>
            </a:r>
            <a:endParaRPr lang="en-US" sz="3300" dirty="0">
              <a:solidFill>
                <a:schemeClr val="tx2"/>
              </a:solidFill>
              <a:latin typeface="A3.BoosterNextFYBlackRegular-Sa" panose="02000A03000000020004" pitchFamily="2" charset="0"/>
            </a:endParaRPr>
          </a:p>
        </p:txBody>
      </p:sp>
      <p:sp>
        <p:nvSpPr>
          <p:cNvPr id="5" name="Content Placeholder 2">
            <a:extLst>
              <a:ext uri="{FF2B5EF4-FFF2-40B4-BE49-F238E27FC236}">
                <a16:creationId xmlns:a16="http://schemas.microsoft.com/office/drawing/2014/main" id="{FFC39E5D-19DF-4042-BB1F-8E31F2126E84}"/>
              </a:ext>
            </a:extLst>
          </p:cNvPr>
          <p:cNvSpPr txBox="1">
            <a:spLocks/>
          </p:cNvSpPr>
          <p:nvPr/>
        </p:nvSpPr>
        <p:spPr>
          <a:xfrm>
            <a:off x="3750469" y="750095"/>
            <a:ext cx="5223265" cy="3248432"/>
          </a:xfrm>
          <a:prstGeom prst="rect">
            <a:avLst/>
          </a:prstGeom>
        </p:spPr>
        <p:txBody>
          <a:bodyPr vert="horz" lIns="68580" tIns="34290" rIns="68580" bIns="34290" rtlCol="0">
            <a:noAutofit/>
          </a:bodyPr>
          <a:lstStyle>
            <a:lvl1pPr marL="0" indent="0" algn="l" defTabSz="914400" rtl="0" eaLnBrk="1" latinLnBrk="0" hangingPunct="1">
              <a:lnSpc>
                <a:spcPct val="105000"/>
              </a:lnSpc>
              <a:spcBef>
                <a:spcPts val="900"/>
              </a:spcBef>
              <a:buClr>
                <a:schemeClr val="accent5"/>
              </a:buClr>
              <a:buFont typeface="Avenir Next LT Pro" panose="020B0504020202020204" pitchFamily="34" charset="0"/>
              <a:buNone/>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700" dirty="0" err="1">
                <a:latin typeface="A3.MitrLight-San" panose="00000400000000000000" pitchFamily="2" charset="-34"/>
                <a:ea typeface="+mj-ea"/>
                <a:cs typeface="A3.MitrLight-San" panose="00000400000000000000" pitchFamily="2" charset="-34"/>
              </a:rPr>
              <a:t>Lực</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tác</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dụng</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lên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một</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vật</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có</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thể</a:t>
            </a:r>
            <a:endParaRPr lang="en-US" sz="2700" dirty="0">
              <a:latin typeface="A3.MitrLight-San" panose="00000400000000000000" pitchFamily="2" charset="-34"/>
              <a:ea typeface="+mj-ea"/>
              <a:cs typeface="A3.MitrLight-San" panose="00000400000000000000" pitchFamily="2" charset="-34"/>
            </a:endParaRPr>
          </a:p>
          <a:p>
            <a:pPr marL="342900" indent="-342900" algn="just">
              <a:buFont typeface="Wingdings" panose="05000000000000000000" pitchFamily="2" charset="2"/>
              <a:buChar char="ü"/>
            </a:pPr>
            <a:r>
              <a:rPr lang="en-US" sz="2700" dirty="0" err="1">
                <a:latin typeface="A3.MitrLight-San" panose="00000400000000000000" pitchFamily="2" charset="-34"/>
                <a:ea typeface="+mj-ea"/>
                <a:cs typeface="A3.MitrLight-San" panose="00000400000000000000" pitchFamily="2" charset="-34"/>
              </a:rPr>
              <a:t>làm</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biến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đổi</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chuyển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động</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của</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vật</a:t>
            </a:r>
            <a:r>
              <a:rPr lang="en-US" sz="2700" dirty="0">
                <a:latin typeface="A3.MitrLight-San" panose="00000400000000000000" pitchFamily="2" charset="-34"/>
                <a:ea typeface="+mj-ea"/>
                <a:cs typeface="A3.MitrLight-San" panose="00000400000000000000" pitchFamily="2" charset="-34"/>
              </a:rPr>
              <a:t>.</a:t>
            </a:r>
          </a:p>
          <a:p>
            <a:pPr marL="342900" indent="-342900" algn="just">
              <a:buFont typeface="Wingdings" panose="05000000000000000000" pitchFamily="2" charset="2"/>
              <a:buChar char="ü"/>
            </a:pPr>
            <a:r>
              <a:rPr lang="en-US" sz="2700" dirty="0" err="1">
                <a:latin typeface="A3.MitrLight-San" panose="00000400000000000000" pitchFamily="2" charset="-34"/>
                <a:ea typeface="+mj-ea"/>
                <a:cs typeface="A3.MitrLight-San" panose="00000400000000000000" pitchFamily="2" charset="-34"/>
              </a:rPr>
              <a:t>làm</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biến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dạng</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vật</a:t>
            </a:r>
            <a:r>
              <a:rPr lang="en-US" sz="2700" dirty="0">
                <a:latin typeface="A3.MitrLight-San" panose="00000400000000000000" pitchFamily="2" charset="-34"/>
                <a:ea typeface="+mj-ea"/>
                <a:cs typeface="A3.MitrLight-San" panose="00000400000000000000" pitchFamily="2" charset="-34"/>
              </a:rPr>
              <a:t>.</a:t>
            </a:r>
          </a:p>
          <a:p>
            <a:pPr marL="342900" indent="-342900" algn="just">
              <a:buFont typeface="Wingdings" panose="05000000000000000000" pitchFamily="2" charset="2"/>
              <a:buChar char="ü"/>
            </a:pPr>
            <a:r>
              <a:rPr lang="en-US" sz="2700" dirty="0" err="1">
                <a:latin typeface="A3.MitrLight-San" panose="00000400000000000000" pitchFamily="2" charset="-34"/>
                <a:ea typeface="+mj-ea"/>
                <a:cs typeface="A3.MitrLight-San" panose="00000400000000000000" pitchFamily="2" charset="-34"/>
              </a:rPr>
              <a:t>vừa</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làm</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biến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đổi</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chuyển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động</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của</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vật</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vừa</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làm</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biến</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dạng</a:t>
            </a:r>
            <a:r>
              <a:rPr lang="en-US" sz="2700" dirty="0">
                <a:latin typeface="A3.MitrLight-San" panose="00000400000000000000" pitchFamily="2" charset="-34"/>
                <a:ea typeface="+mj-ea"/>
                <a:cs typeface="A3.MitrLight-San" panose="00000400000000000000" pitchFamily="2" charset="-34"/>
              </a:rPr>
              <a:t> </a:t>
            </a:r>
            <a:r>
              <a:rPr lang="en-US" sz="2700" dirty="0" err="1">
                <a:latin typeface="A3.MitrLight-San" panose="00000400000000000000" pitchFamily="2" charset="-34"/>
                <a:ea typeface="+mj-ea"/>
                <a:cs typeface="A3.MitrLight-San" panose="00000400000000000000" pitchFamily="2" charset="-34"/>
              </a:rPr>
              <a:t>vật</a:t>
            </a:r>
            <a:r>
              <a:rPr lang="en-US" sz="2700" dirty="0">
                <a:latin typeface="A3.MitrLight-San" panose="00000400000000000000" pitchFamily="2" charset="-34"/>
                <a:ea typeface="+mj-ea"/>
                <a:cs typeface="A3.MitrLight-San" panose="00000400000000000000" pitchFamily="2" charset="-34"/>
              </a:rPr>
              <a:t>.</a:t>
            </a:r>
          </a:p>
        </p:txBody>
      </p:sp>
      <p:sp>
        <p:nvSpPr>
          <p:cNvPr id="6" name="Rectangle 5">
            <a:extLst>
              <a:ext uri="{FF2B5EF4-FFF2-40B4-BE49-F238E27FC236}">
                <a16:creationId xmlns:a16="http://schemas.microsoft.com/office/drawing/2014/main" id="{8760FAD4-0AAD-4660-897A-E2DD0250264A}"/>
              </a:ext>
            </a:extLst>
          </p:cNvPr>
          <p:cNvSpPr/>
          <p:nvPr/>
        </p:nvSpPr>
        <p:spPr>
          <a:xfrm>
            <a:off x="327429" y="853438"/>
            <a:ext cx="3507267" cy="3248432"/>
          </a:xfrm>
          <a:prstGeom prst="rect">
            <a:avLst/>
          </a:prstGeom>
          <a:blipFill dpi="0" rotWithShape="1">
            <a:blip r:embed="rId2">
              <a:extLst>
                <a:ext uri="{BEBA8EAE-BF5A-486C-A8C5-ECC9F3942E4B}">
                  <a14:imgProps xmlns:a14="http://schemas.microsoft.com/office/drawing/2010/main">
                    <a14:imgLayer r:embed="rId3">
                      <a14:imgEffect>
                        <a14:backgroundRemoval t="10000" b="94750" l="6250" r="93750">
                          <a14:foregroundMark x1="7000" y1="90250" x2="7000" y2="90250"/>
                          <a14:foregroundMark x1="6333" y1="91250" x2="11083" y2="94833"/>
                          <a14:foregroundMark x1="89917" y1="86167" x2="93750" y2="90750"/>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078883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Shape 580"/>
          <p:cNvSpPr txBox="1">
            <a:spLocks noGrp="1"/>
          </p:cNvSpPr>
          <p:nvPr>
            <p:ph type="title"/>
          </p:nvPr>
        </p:nvSpPr>
        <p:spPr>
          <a:xfrm>
            <a:off x="-10886" y="-25270"/>
            <a:ext cx="8991600" cy="990750"/>
          </a:xfrm>
          <a:prstGeom prst="rect">
            <a:avLst/>
          </a:prstGeom>
        </p:spPr>
        <p:txBody>
          <a:bodyPr lIns="91425" tIns="91425" rIns="91425" bIns="91425" anchor="b" anchorCtr="0">
            <a:noAutofit/>
          </a:bodyPr>
          <a:lstStyle/>
          <a:p>
            <a:pPr lvl="0" algn="ctr" rtl="0">
              <a:spcBef>
                <a:spcPts val="0"/>
              </a:spcBef>
              <a:buNone/>
            </a:pPr>
            <a:r>
              <a:rPr lang="en" sz="3600" dirty="0">
                <a:solidFill>
                  <a:srgbClr val="EB2789"/>
                </a:solidFill>
              </a:rPr>
              <a:t>Bài 36: TÁC DỤNG CỦA LỰC</a:t>
            </a:r>
            <a:br>
              <a:rPr lang="en" sz="3600" dirty="0">
                <a:solidFill>
                  <a:srgbClr val="EB2789"/>
                </a:solidFill>
              </a:rPr>
            </a:br>
            <a:r>
              <a:rPr lang="en" sz="2600" dirty="0">
                <a:solidFill>
                  <a:srgbClr val="002060"/>
                </a:solidFill>
              </a:rPr>
              <a:t>1. Sự thay đổi tốc độ và thay đổi hướng chuyển động của vật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48409" y="2190750"/>
            <a:ext cx="4619048" cy="2857143"/>
          </a:xfrm>
          <a:prstGeom prst="rect">
            <a:avLst/>
          </a:prstGeom>
        </p:spPr>
      </p:pic>
      <p:sp>
        <p:nvSpPr>
          <p:cNvPr id="6" name="Rounded Rectangular Callout 5"/>
          <p:cNvSpPr/>
          <p:nvPr/>
        </p:nvSpPr>
        <p:spPr>
          <a:xfrm>
            <a:off x="6172200" y="1276350"/>
            <a:ext cx="1943848" cy="1412665"/>
          </a:xfrm>
          <a:prstGeom prst="wedgeRoundRectCallout">
            <a:avLst>
              <a:gd name="adj1" fmla="val -52513"/>
              <a:gd name="adj2" fmla="val 7901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i="1" dirty="0" err="1">
                <a:latin typeface="Times New Roman" pitchFamily="18" charset="0"/>
                <a:cs typeface="Times New Roman" pitchFamily="18" charset="0"/>
              </a:rPr>
              <a:t>Làm</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quả</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bóng</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chuyển</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động</a:t>
            </a:r>
            <a:endParaRPr lang="en-US" sz="1800" i="1" dirty="0">
              <a:latin typeface="Times New Roman" pitchFamily="18" charset="0"/>
              <a:cs typeface="Times New Roman" pitchFamily="18" charset="0"/>
            </a:endParaRPr>
          </a:p>
        </p:txBody>
      </p:sp>
      <p:sp>
        <p:nvSpPr>
          <p:cNvPr id="8" name="Oval Callout 7"/>
          <p:cNvSpPr/>
          <p:nvPr/>
        </p:nvSpPr>
        <p:spPr>
          <a:xfrm rot="21326775">
            <a:off x="47483" y="1493386"/>
            <a:ext cx="2664632" cy="1537129"/>
          </a:xfrm>
          <a:prstGeom prst="wedgeEllipseCallout">
            <a:avLst>
              <a:gd name="adj1" fmla="val 12812"/>
              <a:gd name="adj2" fmla="val 66302"/>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1800" i="1" dirty="0" err="1">
                <a:solidFill>
                  <a:srgbClr val="000000"/>
                </a:solidFill>
                <a:latin typeface="Times New Roman" pitchFamily="18" charset="0"/>
                <a:cs typeface="Times New Roman" pitchFamily="18" charset="0"/>
              </a:rPr>
              <a:t>Làm</a:t>
            </a:r>
            <a:r>
              <a:rPr lang="en-US" sz="1800" i="1" dirty="0">
                <a:solidFill>
                  <a:srgbClr val="000000"/>
                </a:solidFill>
                <a:latin typeface="Times New Roman" pitchFamily="18" charset="0"/>
                <a:cs typeface="Times New Roman" pitchFamily="18" charset="0"/>
              </a:rPr>
              <a:t> </a:t>
            </a:r>
            <a:r>
              <a:rPr lang="en-US" sz="1800" i="1" dirty="0" err="1">
                <a:solidFill>
                  <a:srgbClr val="000000"/>
                </a:solidFill>
                <a:latin typeface="Times New Roman" pitchFamily="18" charset="0"/>
                <a:cs typeface="Times New Roman" pitchFamily="18" charset="0"/>
              </a:rPr>
              <a:t>bóng</a:t>
            </a:r>
            <a:r>
              <a:rPr lang="en-US" sz="1800" i="1" dirty="0">
                <a:solidFill>
                  <a:srgbClr val="000000"/>
                </a:solidFill>
                <a:latin typeface="Times New Roman" pitchFamily="18" charset="0"/>
                <a:cs typeface="Times New Roman" pitchFamily="18" charset="0"/>
              </a:rPr>
              <a:t> </a:t>
            </a:r>
            <a:r>
              <a:rPr lang="en-US" sz="1800" i="1" dirty="0" err="1">
                <a:solidFill>
                  <a:srgbClr val="000000"/>
                </a:solidFill>
                <a:latin typeface="Times New Roman" pitchFamily="18" charset="0"/>
                <a:cs typeface="Times New Roman" pitchFamily="18" charset="0"/>
              </a:rPr>
              <a:t>thay</a:t>
            </a:r>
            <a:r>
              <a:rPr lang="en-US" sz="1800" i="1" dirty="0">
                <a:solidFill>
                  <a:srgbClr val="000000"/>
                </a:solidFill>
                <a:latin typeface="Times New Roman" pitchFamily="18" charset="0"/>
                <a:cs typeface="Times New Roman" pitchFamily="18" charset="0"/>
              </a:rPr>
              <a:t> </a:t>
            </a:r>
            <a:r>
              <a:rPr lang="en-US" sz="1800" i="1" dirty="0" err="1">
                <a:solidFill>
                  <a:srgbClr val="000000"/>
                </a:solidFill>
                <a:latin typeface="Times New Roman" pitchFamily="18" charset="0"/>
                <a:cs typeface="Times New Roman" pitchFamily="18" charset="0"/>
              </a:rPr>
              <a:t>đổi</a:t>
            </a:r>
            <a:r>
              <a:rPr lang="en-US" sz="1800" i="1" dirty="0">
                <a:solidFill>
                  <a:srgbClr val="000000"/>
                </a:solidFill>
                <a:latin typeface="Times New Roman" pitchFamily="18" charset="0"/>
                <a:cs typeface="Times New Roman" pitchFamily="18" charset="0"/>
              </a:rPr>
              <a:t> </a:t>
            </a:r>
            <a:r>
              <a:rPr lang="en-US" sz="1800" i="1" dirty="0" err="1">
                <a:solidFill>
                  <a:srgbClr val="000000"/>
                </a:solidFill>
                <a:latin typeface="Times New Roman" pitchFamily="18" charset="0"/>
                <a:cs typeface="Times New Roman" pitchFamily="18" charset="0"/>
              </a:rPr>
              <a:t>hướng</a:t>
            </a:r>
            <a:r>
              <a:rPr lang="en-US" sz="1800" i="1" dirty="0">
                <a:solidFill>
                  <a:srgbClr val="000000"/>
                </a:solidFill>
                <a:latin typeface="Times New Roman" pitchFamily="18" charset="0"/>
                <a:cs typeface="Times New Roman" pitchFamily="18" charset="0"/>
              </a:rPr>
              <a:t> </a:t>
            </a:r>
            <a:r>
              <a:rPr lang="en-US" sz="1800" i="1" dirty="0" err="1">
                <a:solidFill>
                  <a:srgbClr val="000000"/>
                </a:solidFill>
                <a:latin typeface="Times New Roman" pitchFamily="18" charset="0"/>
                <a:cs typeface="Times New Roman" pitchFamily="18" charset="0"/>
              </a:rPr>
              <a:t>chuyển</a:t>
            </a:r>
            <a:r>
              <a:rPr lang="en-US" sz="1800" i="1" dirty="0">
                <a:solidFill>
                  <a:srgbClr val="000000"/>
                </a:solidFill>
                <a:latin typeface="Times New Roman" pitchFamily="18" charset="0"/>
                <a:cs typeface="Times New Roman" pitchFamily="18" charset="0"/>
              </a:rPr>
              <a:t> </a:t>
            </a:r>
            <a:r>
              <a:rPr lang="en-US" sz="1800" i="1" dirty="0" err="1">
                <a:solidFill>
                  <a:srgbClr val="000000"/>
                </a:solidFill>
                <a:latin typeface="Times New Roman" pitchFamily="18" charset="0"/>
                <a:cs typeface="Times New Roman" pitchFamily="18" charset="0"/>
              </a:rPr>
              <a:t>động</a:t>
            </a:r>
            <a:endParaRPr lang="en-US" sz="18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499270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500"/>
                                        <p:tgtEl>
                                          <p:spTgt spid="5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3" name="Shape 523"/>
          <p:cNvSpPr txBox="1"/>
          <p:nvPr/>
        </p:nvSpPr>
        <p:spPr>
          <a:xfrm>
            <a:off x="765031" y="2160536"/>
            <a:ext cx="2997000" cy="2207100"/>
          </a:xfrm>
          <a:prstGeom prst="rect">
            <a:avLst/>
          </a:prstGeom>
          <a:noFill/>
          <a:ln>
            <a:noFill/>
          </a:ln>
        </p:spPr>
        <p:txBody>
          <a:bodyPr lIns="91425" tIns="91425" rIns="91425" bIns="91425" anchor="t" anchorCtr="0">
            <a:noAutofit/>
          </a:bodyPr>
          <a:lstStyle/>
          <a:p>
            <a:pPr lvl="0" rtl="0">
              <a:spcBef>
                <a:spcPts val="600"/>
              </a:spcBef>
              <a:buNone/>
            </a:pPr>
            <a:endParaRPr lang="en" sz="2600" dirty="0">
              <a:solidFill>
                <a:srgbClr val="00B0F0"/>
              </a:solidFill>
              <a:latin typeface="Dosis"/>
              <a:ea typeface="Dosis"/>
              <a:cs typeface="Dosis"/>
              <a:sym typeface="Dosis"/>
            </a:endParaRPr>
          </a:p>
        </p:txBody>
      </p:sp>
      <p:graphicFrame>
        <p:nvGraphicFramePr>
          <p:cNvPr id="3" name="Diagram 2"/>
          <p:cNvGraphicFramePr/>
          <p:nvPr>
            <p:extLst>
              <p:ext uri="{D42A27DB-BD31-4B8C-83A1-F6EECF244321}">
                <p14:modId xmlns:p14="http://schemas.microsoft.com/office/powerpoint/2010/main" val="2485517678"/>
              </p:ext>
            </p:extLst>
          </p:nvPr>
        </p:nvGraphicFramePr>
        <p:xfrm>
          <a:off x="1524000" y="11239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hape 580"/>
          <p:cNvSpPr txBox="1">
            <a:spLocks/>
          </p:cNvSpPr>
          <p:nvPr/>
        </p:nvSpPr>
        <p:spPr>
          <a:xfrm>
            <a:off x="-10886" y="-25270"/>
            <a:ext cx="8991600" cy="99075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r>
              <a:rPr lang="en" sz="3600" dirty="0">
                <a:solidFill>
                  <a:srgbClr val="EB2789"/>
                </a:solidFill>
              </a:rPr>
              <a:t>Bài 36: TÁC DỤNG CỦA LỰC</a:t>
            </a:r>
            <a:br>
              <a:rPr lang="en" sz="3600" dirty="0">
                <a:solidFill>
                  <a:srgbClr val="EB2789"/>
                </a:solidFill>
              </a:rPr>
            </a:br>
            <a:r>
              <a:rPr lang="en" sz="2600" dirty="0">
                <a:solidFill>
                  <a:srgbClr val="002060"/>
                </a:solidFill>
              </a:rPr>
              <a:t>1. Sự thay đổi tốc độ và thay đổi hướng chuyển động của vật</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E808B2-1A93-403F-9F93-5858E5BE91AA}"/>
              </a:ext>
            </a:extLst>
          </p:cNvPr>
          <p:cNvSpPr txBox="1">
            <a:spLocks/>
          </p:cNvSpPr>
          <p:nvPr/>
        </p:nvSpPr>
        <p:spPr>
          <a:xfrm>
            <a:off x="7204212" y="58564"/>
            <a:ext cx="1939788" cy="290706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rgbClr val="ABE4EE"/>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6" name="Title 1">
            <a:extLst>
              <a:ext uri="{FF2B5EF4-FFF2-40B4-BE49-F238E27FC236}">
                <a16:creationId xmlns:a16="http://schemas.microsoft.com/office/drawing/2014/main" id="{8FD96A4A-B376-437B-8370-7E1039A2CF31}"/>
              </a:ext>
            </a:extLst>
          </p:cNvPr>
          <p:cNvSpPr txBox="1">
            <a:spLocks/>
          </p:cNvSpPr>
          <p:nvPr/>
        </p:nvSpPr>
        <p:spPr>
          <a:xfrm>
            <a:off x="264318" y="71441"/>
            <a:ext cx="7279481" cy="74295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300" b="1" i="0" u="none" strike="noStrike" kern="1200" cap="none" spc="0" normalizeH="0" baseline="0" noProof="0" dirty="0">
                <a:ln>
                  <a:noFill/>
                </a:ln>
                <a:effectLst/>
                <a:uLnTx/>
                <a:uFillTx/>
                <a:latin typeface="Tahoma" panose="020B0604030504040204" pitchFamily="34" charset="0"/>
                <a:ea typeface="+mj-ea"/>
                <a:cs typeface="Tahoma" panose="020B0604030504040204" pitchFamily="34" charset="0"/>
                <a:sym typeface="Arial"/>
              </a:rPr>
              <a:t>I. Sự </a:t>
            </a:r>
            <a:r>
              <a:rPr kumimoji="0" lang="vi-VN" sz="3300" b="1" i="0" u="none" strike="noStrike" kern="1200" cap="none" spc="0" normalizeH="0" baseline="0" noProof="0" dirty="0">
                <a:ln>
                  <a:noFill/>
                </a:ln>
                <a:solidFill>
                  <a:srgbClr val="000000"/>
                </a:solidFill>
                <a:effectLst/>
                <a:uLnTx/>
                <a:uFillTx/>
                <a:latin typeface="Tahoma" panose="020B0604030504040204" pitchFamily="34" charset="0"/>
                <a:ea typeface="Arial" panose="020B0604020202020204" pitchFamily="34" charset="0"/>
                <a:cs typeface="Tahoma" panose="020B0604030504040204" pitchFamily="34" charset="0"/>
                <a:sym typeface="Arial"/>
              </a:rPr>
              <a:t>thay đổi tốc độ và hướng chuyển động của vật </a:t>
            </a:r>
            <a:r>
              <a:rPr kumimoji="0" lang="vi-VN" sz="3300" b="1" i="0" u="none" strike="noStrike" kern="1200" cap="none" spc="0" normalizeH="0" baseline="0" noProof="0" dirty="0">
                <a:ln>
                  <a:noFill/>
                </a:ln>
                <a:solidFill>
                  <a:srgbClr val="CCCCCC"/>
                </a:solidFill>
                <a:effectLst/>
                <a:uLnTx/>
                <a:uFillTx/>
                <a:latin typeface="Tahoma" panose="020B0604030504040204" pitchFamily="34" charset="0"/>
                <a:ea typeface="+mj-ea"/>
                <a:cs typeface="Tahoma" panose="020B0604030504040204" pitchFamily="34" charset="0"/>
                <a:sym typeface="Arial"/>
              </a:rPr>
              <a:t> </a:t>
            </a:r>
            <a:endParaRPr kumimoji="0" lang="en-US" sz="3300" b="1" i="0" u="none" strike="noStrike" kern="1200" cap="none" spc="0" normalizeH="0" baseline="0" noProof="0" dirty="0">
              <a:ln>
                <a:noFill/>
              </a:ln>
              <a:solidFill>
                <a:srgbClr val="CCCCCC"/>
              </a:solidFill>
              <a:effectLst/>
              <a:uLnTx/>
              <a:uFillTx/>
              <a:latin typeface="Tahoma" panose="020B0604030504040204" pitchFamily="34" charset="0"/>
              <a:ea typeface="+mj-ea"/>
              <a:cs typeface="Tahoma" panose="020B0604030504040204" pitchFamily="34" charset="0"/>
              <a:sym typeface="Arial"/>
            </a:endParaRPr>
          </a:p>
        </p:txBody>
      </p:sp>
      <p:pic>
        <p:nvPicPr>
          <p:cNvPr id="2" name="Countdown 5 minutes-Nho">
            <a:hlinkClick r:id="" action="ppaction://media"/>
            <a:extLst>
              <a:ext uri="{FF2B5EF4-FFF2-40B4-BE49-F238E27FC236}">
                <a16:creationId xmlns:a16="http://schemas.microsoft.com/office/drawing/2014/main" id="{983C2871-C940-4EA8-9CFE-51600F873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4213" y="2965626"/>
            <a:ext cx="1859630" cy="1357313"/>
          </a:xfrm>
          <a:prstGeom prst="rect">
            <a:avLst/>
          </a:prstGeom>
        </p:spPr>
      </p:pic>
      <p:graphicFrame>
        <p:nvGraphicFramePr>
          <p:cNvPr id="4" name="Table 3">
            <a:extLst>
              <a:ext uri="{FF2B5EF4-FFF2-40B4-BE49-F238E27FC236}">
                <a16:creationId xmlns:a16="http://schemas.microsoft.com/office/drawing/2014/main" id="{F948F73F-0928-4B3F-807A-5E1D273000E1}"/>
              </a:ext>
            </a:extLst>
          </p:cNvPr>
          <p:cNvGraphicFramePr>
            <a:graphicFrameLocks noGrp="1"/>
          </p:cNvGraphicFramePr>
          <p:nvPr/>
        </p:nvGraphicFramePr>
        <p:xfrm>
          <a:off x="80158" y="814392"/>
          <a:ext cx="7124054" cy="4563807"/>
        </p:xfrm>
        <a:graphic>
          <a:graphicData uri="http://schemas.openxmlformats.org/drawingml/2006/table">
            <a:tbl>
              <a:tblPr firstRow="1" firstCol="1" bandRow="1">
                <a:tableStyleId>{5C22544A-7EE6-4342-B048-85BDC9FD1C3A}</a:tableStyleId>
              </a:tblPr>
              <a:tblGrid>
                <a:gridCol w="4491842">
                  <a:extLst>
                    <a:ext uri="{9D8B030D-6E8A-4147-A177-3AD203B41FA5}">
                      <a16:colId xmlns:a16="http://schemas.microsoft.com/office/drawing/2014/main" val="2728616625"/>
                    </a:ext>
                  </a:extLst>
                </a:gridCol>
                <a:gridCol w="2632212">
                  <a:extLst>
                    <a:ext uri="{9D8B030D-6E8A-4147-A177-3AD203B41FA5}">
                      <a16:colId xmlns:a16="http://schemas.microsoft.com/office/drawing/2014/main" val="804362259"/>
                    </a:ext>
                  </a:extLst>
                </a:gridCol>
              </a:tblGrid>
              <a:tr h="695068">
                <a:tc gridSpan="2">
                  <a:txBody>
                    <a:bodyPr/>
                    <a:lstStyle/>
                    <a:p>
                      <a:pPr algn="ctr">
                        <a:lnSpc>
                          <a:spcPct val="100000"/>
                        </a:lnSpc>
                        <a:spcAft>
                          <a:spcPts val="800"/>
                        </a:spcAft>
                        <a:tabLst>
                          <a:tab pos="3471545" algn="l"/>
                        </a:tabLst>
                      </a:pPr>
                      <a:r>
                        <a:rPr lang="en-US" sz="2000" dirty="0" err="1">
                          <a:effectLst/>
                          <a:latin typeface="Tahoma" panose="020B0604030504040204" pitchFamily="34" charset="0"/>
                          <a:cs typeface="Tahoma" panose="020B0604030504040204" pitchFamily="34" charset="0"/>
                        </a:rPr>
                        <a:t>Phiếu</a:t>
                      </a:r>
                      <a:r>
                        <a:rPr lang="en-US" sz="2000" dirty="0">
                          <a:effectLst/>
                          <a:latin typeface="Tahoma" panose="020B0604030504040204" pitchFamily="34" charset="0"/>
                          <a:cs typeface="Tahoma" panose="020B0604030504040204" pitchFamily="34" charset="0"/>
                        </a:rPr>
                        <a:t> </a:t>
                      </a:r>
                      <a:r>
                        <a:rPr lang="en-US" sz="2000" dirty="0" err="1">
                          <a:effectLst/>
                          <a:latin typeface="Tahoma" panose="020B0604030504040204" pitchFamily="34" charset="0"/>
                          <a:cs typeface="Tahoma" panose="020B0604030504040204" pitchFamily="34" charset="0"/>
                        </a:rPr>
                        <a:t>học</a:t>
                      </a:r>
                      <a:r>
                        <a:rPr lang="en-US" sz="2000" dirty="0">
                          <a:effectLst/>
                          <a:latin typeface="Tahoma" panose="020B0604030504040204" pitchFamily="34" charset="0"/>
                          <a:cs typeface="Tahoma" panose="020B0604030504040204" pitchFamily="34" charset="0"/>
                        </a:rPr>
                        <a:t> </a:t>
                      </a:r>
                      <a:r>
                        <a:rPr lang="en-US" sz="2000" dirty="0" err="1">
                          <a:effectLst/>
                          <a:latin typeface="Tahoma" panose="020B0604030504040204" pitchFamily="34" charset="0"/>
                          <a:cs typeface="Tahoma" panose="020B0604030504040204" pitchFamily="34" charset="0"/>
                        </a:rPr>
                        <a:t>tập</a:t>
                      </a:r>
                      <a:r>
                        <a:rPr lang="en-US" sz="2000" dirty="0">
                          <a:effectLst/>
                          <a:latin typeface="Tahoma" panose="020B0604030504040204" pitchFamily="34" charset="0"/>
                          <a:cs typeface="Tahoma" panose="020B0604030504040204" pitchFamily="34" charset="0"/>
                        </a:rPr>
                        <a:t> </a:t>
                      </a:r>
                      <a:r>
                        <a:rPr lang="vi-VN" sz="2000" dirty="0">
                          <a:effectLst/>
                          <a:latin typeface="Tahoma" panose="020B0604030504040204" pitchFamily="34" charset="0"/>
                          <a:cs typeface="Tahoma" panose="020B0604030504040204" pitchFamily="34" charset="0"/>
                        </a:rPr>
                        <a:t>1</a:t>
                      </a:r>
                      <a:endParaRPr lang="en-US" sz="2000" dirty="0">
                        <a:effectLst/>
                        <a:latin typeface="Tahoma" panose="020B0604030504040204" pitchFamily="34" charset="0"/>
                        <a:cs typeface="Tahoma" panose="020B0604030504040204" pitchFamily="34" charset="0"/>
                      </a:endParaRPr>
                    </a:p>
                    <a:p>
                      <a:pPr algn="ctr">
                        <a:lnSpc>
                          <a:spcPct val="100000"/>
                        </a:lnSpc>
                        <a:spcAft>
                          <a:spcPts val="800"/>
                        </a:spcAft>
                        <a:tabLst>
                          <a:tab pos="3471545" algn="l"/>
                        </a:tabLst>
                      </a:pPr>
                      <a:r>
                        <a:rPr lang="vi-VN" sz="2000" dirty="0">
                          <a:effectLst/>
                          <a:latin typeface="Tahoma" panose="020B0604030504040204" pitchFamily="34" charset="0"/>
                          <a:cs typeface="Tahoma" panose="020B0604030504040204" pitchFamily="34" charset="0"/>
                        </a:rPr>
                        <a:t>Nhóm:………. </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hMerge="1">
                  <a:txBody>
                    <a:bodyPr/>
                    <a:lstStyle/>
                    <a:p>
                      <a:endParaRPr lang="en-US"/>
                    </a:p>
                  </a:txBody>
                  <a:tcPr/>
                </a:tc>
                <a:extLst>
                  <a:ext uri="{0D108BD9-81ED-4DB2-BD59-A6C34878D82A}">
                    <a16:rowId xmlns:a16="http://schemas.microsoft.com/office/drawing/2014/main" val="2061309488"/>
                  </a:ext>
                </a:extLst>
              </a:tr>
              <a:tr h="622028">
                <a:tc gridSpan="2">
                  <a:txBody>
                    <a:bodyPr/>
                    <a:lstStyle/>
                    <a:p>
                      <a:pPr>
                        <a:lnSpc>
                          <a:spcPct val="100000"/>
                        </a:lnSpc>
                        <a:spcAft>
                          <a:spcPts val="0"/>
                        </a:spcAft>
                      </a:pPr>
                      <a:r>
                        <a:rPr lang="en-US" sz="2000" dirty="0" err="1">
                          <a:effectLst/>
                          <a:latin typeface="Tahoma" panose="020B0604030504040204" pitchFamily="34" charset="0"/>
                          <a:cs typeface="Tahoma" panose="020B0604030504040204" pitchFamily="34" charset="0"/>
                        </a:rPr>
                        <a:t>Nhiệm</a:t>
                      </a:r>
                      <a:r>
                        <a:rPr lang="en-US" sz="2000" dirty="0">
                          <a:effectLst/>
                          <a:latin typeface="Tahoma" panose="020B0604030504040204" pitchFamily="34" charset="0"/>
                          <a:cs typeface="Tahoma" panose="020B0604030504040204" pitchFamily="34" charset="0"/>
                        </a:rPr>
                        <a:t> </a:t>
                      </a:r>
                      <a:r>
                        <a:rPr lang="en-US" sz="2000" dirty="0" err="1">
                          <a:effectLst/>
                          <a:latin typeface="Tahoma" panose="020B0604030504040204" pitchFamily="34" charset="0"/>
                          <a:cs typeface="Tahoma" panose="020B0604030504040204" pitchFamily="34" charset="0"/>
                        </a:rPr>
                        <a:t>vụ</a:t>
                      </a:r>
                      <a:r>
                        <a:rPr lang="en-US" sz="2000" dirty="0">
                          <a:effectLst/>
                          <a:latin typeface="Tahoma" panose="020B0604030504040204" pitchFamily="34" charset="0"/>
                          <a:cs typeface="Tahoma" panose="020B0604030504040204" pitchFamily="34" charset="0"/>
                        </a:rPr>
                        <a:t>: </a:t>
                      </a:r>
                      <a:r>
                        <a:rPr lang="en-US" sz="2000" dirty="0" err="1">
                          <a:effectLst/>
                          <a:latin typeface="Tahoma" panose="020B0604030504040204" pitchFamily="34" charset="0"/>
                          <a:cs typeface="Tahoma" panose="020B0604030504040204" pitchFamily="34" charset="0"/>
                        </a:rPr>
                        <a:t>lấy</a:t>
                      </a:r>
                      <a:r>
                        <a:rPr lang="en-US" sz="2000" dirty="0">
                          <a:effectLst/>
                          <a:latin typeface="Tahoma" panose="020B0604030504040204" pitchFamily="34" charset="0"/>
                          <a:cs typeface="Tahoma" panose="020B0604030504040204" pitchFamily="34" charset="0"/>
                        </a:rPr>
                        <a:t> </a:t>
                      </a:r>
                      <a:r>
                        <a:rPr lang="vi-VN" sz="2000" kern="1200" dirty="0">
                          <a:effectLst/>
                          <a:latin typeface="Tahoma" panose="020B0604030504040204" pitchFamily="34" charset="0"/>
                          <a:cs typeface="Tahoma" panose="020B0604030504040204" pitchFamily="34" charset="0"/>
                        </a:rPr>
                        <a:t>ví dụ về sự thay đổi tốc độ, thay đổi hướng chuyển động khi tác dụng lực vào vật.</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hMerge="1">
                  <a:txBody>
                    <a:bodyPr/>
                    <a:lstStyle/>
                    <a:p>
                      <a:endParaRPr lang="en-US"/>
                    </a:p>
                  </a:txBody>
                  <a:tcPr/>
                </a:tc>
                <a:extLst>
                  <a:ext uri="{0D108BD9-81ED-4DB2-BD59-A6C34878D82A}">
                    <a16:rowId xmlns:a16="http://schemas.microsoft.com/office/drawing/2014/main" val="3709543385"/>
                  </a:ext>
                </a:extLst>
              </a:tr>
              <a:tr h="725138">
                <a:tc>
                  <a:txBody>
                    <a:bodyPr/>
                    <a:lstStyle/>
                    <a:p>
                      <a:pPr algn="just">
                        <a:lnSpc>
                          <a:spcPct val="100000"/>
                        </a:lnSpc>
                        <a:spcAft>
                          <a:spcPts val="0"/>
                        </a:spcAft>
                      </a:pPr>
                      <a:r>
                        <a:rPr lang="vi-VN" sz="2000" kern="1200" dirty="0">
                          <a:effectLst/>
                          <a:latin typeface="Tahoma" panose="020B0604030504040204" pitchFamily="34" charset="0"/>
                          <a:cs typeface="Tahoma" panose="020B0604030504040204" pitchFamily="34" charset="0"/>
                        </a:rPr>
                        <a:t>Vật đang đứng yên, bắt đầu chuyển động.</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a:txBody>
                    <a:bodyPr/>
                    <a:lstStyle/>
                    <a:p>
                      <a:pPr algn="ctr">
                        <a:lnSpc>
                          <a:spcPct val="115000"/>
                        </a:lnSpc>
                        <a:spcAft>
                          <a:spcPts val="800"/>
                        </a:spcAft>
                      </a:pPr>
                      <a:r>
                        <a:rPr lang="en-US" sz="2000" dirty="0">
                          <a:effectLst/>
                          <a:latin typeface="Tahoma" panose="020B0604030504040204" pitchFamily="34" charset="0"/>
                          <a:cs typeface="Tahoma" panose="020B0604030504040204" pitchFamily="34" charset="0"/>
                        </a:rPr>
                        <a:t> </a:t>
                      </a:r>
                    </a:p>
                    <a:p>
                      <a:pPr algn="ctr">
                        <a:lnSpc>
                          <a:spcPct val="115000"/>
                        </a:lnSpc>
                        <a:spcAft>
                          <a:spcPts val="800"/>
                        </a:spcAft>
                      </a:pPr>
                      <a:r>
                        <a:rPr lang="en-US" sz="2000" dirty="0">
                          <a:effectLst/>
                          <a:latin typeface="Tahoma" panose="020B0604030504040204" pitchFamily="34" charset="0"/>
                          <a:cs typeface="Tahoma" panose="020B0604030504040204" pitchFamily="34" charset="0"/>
                        </a:rPr>
                        <a:t> </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extLst>
                  <a:ext uri="{0D108BD9-81ED-4DB2-BD59-A6C34878D82A}">
                    <a16:rowId xmlns:a16="http://schemas.microsoft.com/office/drawing/2014/main" val="1507053766"/>
                  </a:ext>
                </a:extLst>
              </a:tr>
              <a:tr h="432833">
                <a:tc>
                  <a:txBody>
                    <a:bodyPr/>
                    <a:lstStyle/>
                    <a:p>
                      <a:pPr algn="just">
                        <a:lnSpc>
                          <a:spcPct val="100000"/>
                        </a:lnSpc>
                        <a:spcAft>
                          <a:spcPts val="0"/>
                        </a:spcAft>
                      </a:pPr>
                      <a:r>
                        <a:rPr lang="vi-VN" sz="2000" kern="1200" dirty="0" err="1">
                          <a:effectLst/>
                          <a:latin typeface="Tahoma" panose="020B0604030504040204" pitchFamily="34" charset="0"/>
                          <a:cs typeface="Tahoma" panose="020B0604030504040204" pitchFamily="34" charset="0"/>
                        </a:rPr>
                        <a:t>Vật</a:t>
                      </a:r>
                      <a:r>
                        <a:rPr lang="vi-VN" sz="2000" kern="1200" dirty="0">
                          <a:effectLst/>
                          <a:latin typeface="Tahoma" panose="020B0604030504040204" pitchFamily="34" charset="0"/>
                          <a:cs typeface="Tahoma" panose="020B0604030504040204" pitchFamily="34" charset="0"/>
                        </a:rPr>
                        <a:t> đang </a:t>
                      </a:r>
                      <a:r>
                        <a:rPr lang="vi-VN" sz="2000" kern="1200" dirty="0" err="1">
                          <a:effectLst/>
                          <a:latin typeface="Tahoma" panose="020B0604030504040204" pitchFamily="34" charset="0"/>
                          <a:cs typeface="Tahoma" panose="020B0604030504040204" pitchFamily="34" charset="0"/>
                        </a:rPr>
                        <a:t>chuyển</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động</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bị</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dừng</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lại</a:t>
                      </a:r>
                      <a:r>
                        <a:rPr lang="vi-VN" sz="2000" kern="1200" dirty="0">
                          <a:effectLst/>
                          <a:latin typeface="Tahoma" panose="020B0604030504040204" pitchFamily="34" charset="0"/>
                          <a:cs typeface="Tahoma" panose="020B0604030504040204" pitchFamily="34" charset="0"/>
                        </a:rPr>
                        <a:t>.</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a:txBody>
                    <a:bodyPr/>
                    <a:lstStyle/>
                    <a:p>
                      <a:pPr algn="just">
                        <a:lnSpc>
                          <a:spcPct val="115000"/>
                        </a:lnSpc>
                        <a:spcAft>
                          <a:spcPts val="800"/>
                        </a:spcAft>
                      </a:pPr>
                      <a:r>
                        <a:rPr lang="en-US" sz="2000" dirty="0">
                          <a:effectLst/>
                          <a:latin typeface="Tahoma" panose="020B0604030504040204" pitchFamily="34" charset="0"/>
                          <a:cs typeface="Tahoma" panose="020B0604030504040204" pitchFamily="34" charset="0"/>
                        </a:rPr>
                        <a:t> </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extLst>
                  <a:ext uri="{0D108BD9-81ED-4DB2-BD59-A6C34878D82A}">
                    <a16:rowId xmlns:a16="http://schemas.microsoft.com/office/drawing/2014/main" val="3136874421"/>
                  </a:ext>
                </a:extLst>
              </a:tr>
              <a:tr h="307181">
                <a:tc>
                  <a:txBody>
                    <a:bodyPr/>
                    <a:lstStyle/>
                    <a:p>
                      <a:pPr algn="just">
                        <a:lnSpc>
                          <a:spcPct val="100000"/>
                        </a:lnSpc>
                        <a:spcAft>
                          <a:spcPts val="0"/>
                        </a:spcAft>
                      </a:pPr>
                      <a:r>
                        <a:rPr lang="vi-VN" sz="2000" kern="1200" dirty="0" err="1">
                          <a:effectLst/>
                          <a:latin typeface="Tahoma" panose="020B0604030504040204" pitchFamily="34" charset="0"/>
                          <a:cs typeface="Tahoma" panose="020B0604030504040204" pitchFamily="34" charset="0"/>
                        </a:rPr>
                        <a:t>Vật</a:t>
                      </a:r>
                      <a:r>
                        <a:rPr lang="vi-VN" sz="2000" kern="1200" dirty="0">
                          <a:effectLst/>
                          <a:latin typeface="Tahoma" panose="020B0604030504040204" pitchFamily="34" charset="0"/>
                          <a:cs typeface="Tahoma" panose="020B0604030504040204" pitchFamily="34" charset="0"/>
                        </a:rPr>
                        <a:t> đang </a:t>
                      </a:r>
                      <a:r>
                        <a:rPr lang="vi-VN" sz="2000" kern="1200" dirty="0" err="1">
                          <a:effectLst/>
                          <a:latin typeface="Tahoma" panose="020B0604030504040204" pitchFamily="34" charset="0"/>
                          <a:cs typeface="Tahoma" panose="020B0604030504040204" pitchFamily="34" charset="0"/>
                        </a:rPr>
                        <a:t>chuyển</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động</a:t>
                      </a:r>
                      <a:r>
                        <a:rPr lang="vi-VN" sz="2000" kern="1200" dirty="0">
                          <a:effectLst/>
                          <a:latin typeface="Tahoma" panose="020B0604030504040204" pitchFamily="34" charset="0"/>
                          <a:cs typeface="Tahoma" panose="020B0604030504040204" pitchFamily="34" charset="0"/>
                        </a:rPr>
                        <a:t> nhanh lên.</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a:txBody>
                    <a:bodyPr/>
                    <a:lstStyle/>
                    <a:p>
                      <a:pPr algn="just">
                        <a:lnSpc>
                          <a:spcPct val="115000"/>
                        </a:lnSpc>
                        <a:spcAft>
                          <a:spcPts val="800"/>
                        </a:spcAft>
                      </a:pPr>
                      <a:r>
                        <a:rPr lang="en-US" sz="2000" dirty="0">
                          <a:effectLst/>
                          <a:latin typeface="Tahoma" panose="020B0604030504040204" pitchFamily="34" charset="0"/>
                          <a:cs typeface="Tahoma" panose="020B0604030504040204" pitchFamily="34" charset="0"/>
                        </a:rPr>
                        <a:t> </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extLst>
                  <a:ext uri="{0D108BD9-81ED-4DB2-BD59-A6C34878D82A}">
                    <a16:rowId xmlns:a16="http://schemas.microsoft.com/office/drawing/2014/main" val="940781630"/>
                  </a:ext>
                </a:extLst>
              </a:tr>
              <a:tr h="307181">
                <a:tc>
                  <a:txBody>
                    <a:bodyPr/>
                    <a:lstStyle/>
                    <a:p>
                      <a:pPr algn="just">
                        <a:lnSpc>
                          <a:spcPct val="100000"/>
                        </a:lnSpc>
                        <a:spcAft>
                          <a:spcPts val="0"/>
                        </a:spcAft>
                      </a:pPr>
                      <a:r>
                        <a:rPr lang="vi-VN" sz="2000" kern="1200" dirty="0" err="1">
                          <a:effectLst/>
                          <a:latin typeface="Tahoma" panose="020B0604030504040204" pitchFamily="34" charset="0"/>
                          <a:cs typeface="Tahoma" panose="020B0604030504040204" pitchFamily="34" charset="0"/>
                        </a:rPr>
                        <a:t>Vật</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chuyển</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động</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chậm</a:t>
                      </a:r>
                      <a:r>
                        <a:rPr lang="vi-VN" sz="2000" kern="1200" dirty="0">
                          <a:effectLst/>
                          <a:latin typeface="Tahoma" panose="020B0604030504040204" pitchFamily="34" charset="0"/>
                          <a:cs typeface="Tahoma" panose="020B0604030504040204" pitchFamily="34" charset="0"/>
                        </a:rPr>
                        <a:t> </a:t>
                      </a:r>
                      <a:r>
                        <a:rPr lang="vi-VN" sz="2000" kern="1200" dirty="0" err="1">
                          <a:effectLst/>
                          <a:latin typeface="Tahoma" panose="020B0604030504040204" pitchFamily="34" charset="0"/>
                          <a:cs typeface="Tahoma" panose="020B0604030504040204" pitchFamily="34" charset="0"/>
                        </a:rPr>
                        <a:t>lại</a:t>
                      </a:r>
                      <a:r>
                        <a:rPr lang="vi-VN" sz="2000" kern="1200" dirty="0">
                          <a:effectLst/>
                          <a:latin typeface="Tahoma" panose="020B0604030504040204" pitchFamily="34" charset="0"/>
                          <a:cs typeface="Tahoma" panose="020B0604030504040204" pitchFamily="34" charset="0"/>
                        </a:rPr>
                        <a:t>.</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a:txBody>
                    <a:bodyPr/>
                    <a:lstStyle/>
                    <a:p>
                      <a:pPr algn="just">
                        <a:lnSpc>
                          <a:spcPct val="115000"/>
                        </a:lnSpc>
                        <a:spcAft>
                          <a:spcPts val="800"/>
                        </a:spcAft>
                      </a:pPr>
                      <a:r>
                        <a:rPr lang="en-US" sz="2000" dirty="0">
                          <a:effectLst/>
                          <a:latin typeface="Tahoma" panose="020B0604030504040204" pitchFamily="34" charset="0"/>
                          <a:cs typeface="Tahoma" panose="020B0604030504040204" pitchFamily="34" charset="0"/>
                        </a:rPr>
                        <a:t> </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extLst>
                  <a:ext uri="{0D108BD9-81ED-4DB2-BD59-A6C34878D82A}">
                    <a16:rowId xmlns:a16="http://schemas.microsoft.com/office/drawing/2014/main" val="291324298"/>
                  </a:ext>
                </a:extLst>
              </a:tr>
              <a:tr h="1223787">
                <a:tc>
                  <a:txBody>
                    <a:bodyPr/>
                    <a:lstStyle/>
                    <a:p>
                      <a:pPr algn="just">
                        <a:lnSpc>
                          <a:spcPct val="100000"/>
                        </a:lnSpc>
                        <a:spcAft>
                          <a:spcPts val="0"/>
                        </a:spcAft>
                      </a:pPr>
                      <a:r>
                        <a:rPr lang="vi-VN" sz="2000" kern="1200" dirty="0">
                          <a:effectLst/>
                          <a:latin typeface="Tahoma" panose="020B0604030504040204" pitchFamily="34" charset="0"/>
                          <a:cs typeface="Tahoma" panose="020B0604030504040204" pitchFamily="34" charset="0"/>
                        </a:rPr>
                        <a:t>Vật đang chuyển động theo hướng này bỗng chuyển động theo hướng khác.</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tc>
                  <a:txBody>
                    <a:bodyPr/>
                    <a:lstStyle/>
                    <a:p>
                      <a:pPr algn="just">
                        <a:lnSpc>
                          <a:spcPct val="115000"/>
                        </a:lnSpc>
                        <a:spcAft>
                          <a:spcPts val="800"/>
                        </a:spcAft>
                      </a:pPr>
                      <a:r>
                        <a:rPr lang="en-US" sz="2000" dirty="0">
                          <a:effectLst/>
                          <a:latin typeface="Tahoma" panose="020B0604030504040204" pitchFamily="34" charset="0"/>
                          <a:cs typeface="Tahoma" panose="020B0604030504040204" pitchFamily="34" charset="0"/>
                        </a:rPr>
                        <a:t> </a:t>
                      </a:r>
                      <a:endParaRPr lang="en-US" sz="2000" dirty="0">
                        <a:effectLst/>
                        <a:latin typeface="Tahoma" panose="020B0604030504040204" pitchFamily="34" charset="0"/>
                        <a:ea typeface="Arial" panose="020B0604020202020204" pitchFamily="34" charset="0"/>
                        <a:cs typeface="Tahoma" panose="020B0604030504040204" pitchFamily="34" charset="0"/>
                      </a:endParaRPr>
                    </a:p>
                  </a:txBody>
                  <a:tcPr marL="51435" marR="51435" marT="0" marB="0"/>
                </a:tc>
                <a:extLst>
                  <a:ext uri="{0D108BD9-81ED-4DB2-BD59-A6C34878D82A}">
                    <a16:rowId xmlns:a16="http://schemas.microsoft.com/office/drawing/2014/main" val="3870210991"/>
                  </a:ext>
                </a:extLst>
              </a:tr>
            </a:tbl>
          </a:graphicData>
        </a:graphic>
      </p:graphicFrame>
    </p:spTree>
    <p:extLst>
      <p:ext uri="{BB962C8B-B14F-4D97-AF65-F5344CB8AC3E}">
        <p14:creationId xmlns:p14="http://schemas.microsoft.com/office/powerpoint/2010/main" val="88933567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42" y="1719418"/>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0"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2994779"/>
            <a:ext cx="4800600" cy="1938992"/>
          </a:xfrm>
          <a:prstGeom prst="rect">
            <a:avLst/>
          </a:prstGeom>
          <a:noFill/>
        </p:spPr>
        <p:txBody>
          <a:bodyPr wrap="square" rtlCol="0">
            <a:spAutoFit/>
          </a:bodyPr>
          <a:lstStyle/>
          <a:p>
            <a:r>
              <a:rPr lang="en-US" sz="4000" dirty="0" err="1">
                <a:solidFill>
                  <a:srgbClr val="C00000"/>
                </a:solidFill>
                <a:latin typeface="Times New Roman" panose="02020603050405020304" pitchFamily="18" charset="0"/>
                <a:cs typeface="Times New Roman" panose="02020603050405020304" pitchFamily="18" charset="0"/>
              </a:rPr>
              <a:t>Câu</a:t>
            </a:r>
            <a:r>
              <a:rPr lang="en-US" sz="4000" dirty="0">
                <a:solidFill>
                  <a:srgbClr val="C00000"/>
                </a:solidFill>
                <a:latin typeface="Times New Roman" panose="02020603050405020304" pitchFamily="18" charset="0"/>
                <a:cs typeface="Times New Roman" panose="02020603050405020304" pitchFamily="18" charset="0"/>
              </a:rPr>
              <a:t> 1:Cầu </a:t>
            </a:r>
            <a:r>
              <a:rPr lang="en-US" sz="4000" dirty="0" err="1">
                <a:solidFill>
                  <a:srgbClr val="C00000"/>
                </a:solidFill>
                <a:latin typeface="Times New Roman" panose="02020603050405020304" pitchFamily="18" charset="0"/>
                <a:cs typeface="Times New Roman" panose="02020603050405020304" pitchFamily="18" charset="0"/>
              </a:rPr>
              <a:t>thủ</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đá</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vào</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bóngđang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đứng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yên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làm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bóng</a:t>
            </a:r>
            <a:r>
              <a:rPr lang="en-US" sz="4000" dirty="0">
                <a:solidFill>
                  <a:srgbClr val="C00000"/>
                </a:solidFill>
                <a:latin typeface="Times New Roman" panose="02020603050405020304" pitchFamily="18" charset="0"/>
                <a:cs typeface="Times New Roman" panose="02020603050405020304" pitchFamily="18" charset="0"/>
              </a:rPr>
              <a:t>....</a:t>
            </a:r>
          </a:p>
        </p:txBody>
      </p:sp>
      <p:sp>
        <p:nvSpPr>
          <p:cNvPr id="11" name="TextBox 10">
            <a:hlinkClick r:id="rId5" action="ppaction://hlinksldjump"/>
          </p:cNvPr>
          <p:cNvSpPr txBox="1"/>
          <p:nvPr/>
        </p:nvSpPr>
        <p:spPr>
          <a:xfrm>
            <a:off x="3228217" y="571500"/>
            <a:ext cx="3124200" cy="1446550"/>
          </a:xfrm>
          <a:prstGeom prst="rect">
            <a:avLst/>
          </a:prstGeom>
          <a:noFill/>
        </p:spPr>
        <p:txBody>
          <a:bodyPr wrap="square" rtlCol="0">
            <a:spAutoFit/>
          </a:bodyPr>
          <a:lstStyle/>
          <a:p>
            <a:pPr algn="ctr"/>
            <a:r>
              <a:rPr lang="en-US" sz="4400" dirty="0" err="1">
                <a:solidFill>
                  <a:srgbClr val="002060"/>
                </a:solidFill>
                <a:latin typeface="Times New Roman" pitchFamily="18" charset="0"/>
                <a:cs typeface="Times New Roman" pitchFamily="18" charset="0"/>
              </a:rPr>
              <a:t>bắt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đầu</a:t>
            </a:r>
            <a:r>
              <a:rPr lang="en-US" sz="4400" dirty="0">
                <a:solidFill>
                  <a:srgbClr val="002060"/>
                </a:solidFill>
                <a:latin typeface="Times New Roman" pitchFamily="18" charset="0"/>
                <a:cs typeface="Times New Roman" pitchFamily="18" charset="0"/>
              </a:rPr>
              <a:t> </a:t>
            </a:r>
          </a:p>
          <a:p>
            <a:pPr algn="ctr"/>
            <a:r>
              <a:rPr lang="en-US" sz="4400" dirty="0" err="1">
                <a:solidFill>
                  <a:srgbClr val="002060"/>
                </a:solidFill>
                <a:latin typeface="Times New Roman" pitchFamily="18" charset="0"/>
                <a:cs typeface="Times New Roman" pitchFamily="18" charset="0"/>
              </a:rPr>
              <a:t>chuyển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động</a:t>
            </a:r>
            <a:endParaRPr lang="en-US" sz="4400" dirty="0">
              <a:solidFill>
                <a:srgbClr val="002060"/>
              </a:solidFill>
              <a:latin typeface="Times New Roman" pitchFamily="18" charset="0"/>
              <a:cs typeface="Times New Roman"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3"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a:xfrm>
            <a:off x="5899356" y="1932039"/>
            <a:ext cx="3377381" cy="3385525"/>
          </a:xfrm>
          <a:prstGeom prst="rect">
            <a:avLst/>
          </a:prstGeom>
        </p:spPr>
      </p:pic>
    </p:spTree>
    <p:extLst>
      <p:ext uri="{BB962C8B-B14F-4D97-AF65-F5344CB8AC3E}">
        <p14:creationId xmlns:p14="http://schemas.microsoft.com/office/powerpoint/2010/main" val="32121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67358" y="-484144"/>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15473" y="2995627"/>
            <a:ext cx="4899527" cy="1938992"/>
          </a:xfrm>
          <a:prstGeom prst="rect">
            <a:avLst/>
          </a:prstGeom>
          <a:noFill/>
        </p:spPr>
        <p:txBody>
          <a:bodyPr wrap="square" rtlCol="0">
            <a:spAutoFit/>
          </a:bodyPr>
          <a:lstStyle/>
          <a:p>
            <a:pPr algn="ctr"/>
            <a:r>
              <a:rPr lang="en-US" sz="4000" dirty="0" err="1">
                <a:solidFill>
                  <a:srgbClr val="002060"/>
                </a:solidFill>
                <a:latin typeface="Times New Roman" panose="02020603050405020304" pitchFamily="18" charset="0"/>
                <a:cs typeface="Times New Roman" panose="02020603050405020304" pitchFamily="18" charset="0"/>
              </a:rPr>
              <a:t>Câu</a:t>
            </a:r>
            <a:r>
              <a:rPr lang="en-US" sz="4000" dirty="0">
                <a:solidFill>
                  <a:srgbClr val="002060"/>
                </a:solidFill>
                <a:latin typeface="Times New Roman" panose="02020603050405020304" pitchFamily="18" charset="0"/>
                <a:cs typeface="Times New Roman" panose="02020603050405020304" pitchFamily="18" charset="0"/>
              </a:rPr>
              <a:t> 2: </a:t>
            </a:r>
            <a:r>
              <a:rPr lang="en-US" sz="4000" dirty="0" err="1">
                <a:solidFill>
                  <a:srgbClr val="002060"/>
                </a:solidFill>
                <a:latin typeface="Times New Roman" panose="02020603050405020304" pitchFamily="18" charset="0"/>
                <a:cs typeface="Times New Roman" panose="02020603050405020304" pitchFamily="18" charset="0"/>
              </a:rPr>
              <a:t>Bóng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đang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lăn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trên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sân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lực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cản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cỏ</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trên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sân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bóng</a:t>
            </a:r>
            <a:r>
              <a:rPr lang="en-US" sz="4000" dirty="0">
                <a:solidFill>
                  <a:srgbClr val="002060"/>
                </a:solidFill>
                <a:latin typeface="Times New Roman" panose="02020603050405020304" pitchFamily="18" charset="0"/>
                <a:cs typeface="Times New Roman" panose="02020603050405020304" pitchFamily="18" charset="0"/>
              </a:rPr>
              <a:t>….</a:t>
            </a:r>
          </a:p>
        </p:txBody>
      </p:sp>
      <p:sp>
        <p:nvSpPr>
          <p:cNvPr id="11" name="TextBox 10">
            <a:hlinkClick r:id="rId5" action="ppaction://hlinksldjump"/>
          </p:cNvPr>
          <p:cNvSpPr txBox="1"/>
          <p:nvPr/>
        </p:nvSpPr>
        <p:spPr>
          <a:xfrm>
            <a:off x="3212086" y="480060"/>
            <a:ext cx="3124200" cy="1446550"/>
          </a:xfrm>
          <a:prstGeom prst="rect">
            <a:avLst/>
          </a:prstGeom>
          <a:noFill/>
        </p:spPr>
        <p:txBody>
          <a:bodyPr wrap="square" rtlCol="0">
            <a:spAutoFit/>
          </a:bodyPr>
          <a:lstStyle/>
          <a:p>
            <a:pPr algn="ctr"/>
            <a:r>
              <a:rPr lang="en-US" sz="4400" dirty="0" err="1">
                <a:solidFill>
                  <a:srgbClr val="C00000"/>
                </a:solidFill>
                <a:latin typeface="Times New Roman" pitchFamily="18" charset="0"/>
                <a:cs typeface="Times New Roman" pitchFamily="18" charset="0"/>
              </a:rPr>
              <a:t>chuyển</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động</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chậm</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dần</a:t>
            </a:r>
            <a:endParaRPr lang="en-US" sz="4400" dirty="0">
              <a:solidFill>
                <a:srgbClr val="C00000"/>
              </a:solidFill>
              <a:latin typeface="Times New Roman" pitchFamily="18" charset="0"/>
              <a:cs typeface="Times New Roman"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3"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a:xfrm>
            <a:off x="5759246" y="1968910"/>
            <a:ext cx="3480618" cy="3429001"/>
          </a:xfrm>
          <a:prstGeom prst="rect">
            <a:avLst/>
          </a:prstGeom>
        </p:spPr>
      </p:pic>
    </p:spTree>
    <p:extLst>
      <p:ext uri="{BB962C8B-B14F-4D97-AF65-F5344CB8AC3E}">
        <p14:creationId xmlns:p14="http://schemas.microsoft.com/office/powerpoint/2010/main" val="19271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0"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38200" y="3086101"/>
            <a:ext cx="5029200" cy="1815882"/>
          </a:xfrm>
          <a:prstGeom prst="rect">
            <a:avLst/>
          </a:prstGeom>
          <a:noFill/>
        </p:spPr>
        <p:txBody>
          <a:bodyPr wrap="square" rtlCol="0">
            <a:spAutoFit/>
          </a:bodyPr>
          <a:lstStyle/>
          <a:p>
            <a:pPr algn="ctr"/>
            <a:r>
              <a:rPr lang="en-US" sz="2800"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2800" dirty="0">
                <a:solidFill>
                  <a:schemeClr val="accent1">
                    <a:lumMod val="50000"/>
                  </a:schemeClr>
                </a:solidFill>
                <a:latin typeface="Times New Roman" panose="02020603050405020304" pitchFamily="18" charset="0"/>
                <a:cs typeface="Times New Roman" panose="02020603050405020304" pitchFamily="18" charset="0"/>
              </a:rPr>
              <a:t> 3: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Bóng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đang</a:t>
            </a:r>
            <a:r>
              <a:rPr lang="en-US" sz="2800" dirty="0">
                <a:solidFill>
                  <a:schemeClr val="accent1">
                    <a:lumMod val="50000"/>
                  </a:schemeClr>
                </a:solidFill>
                <a:latin typeface="Times New Roman" panose="02020603050405020304" pitchFamily="18" charset="0"/>
                <a:cs typeface="Times New Roman" panose="02020603050405020304" pitchFamily="18" charset="0"/>
              </a:rPr>
              <a:t> bay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phía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khung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thì</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bị</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hậu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vệ</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phá</a:t>
            </a:r>
            <a:r>
              <a:rPr lang="en-US" sz="2800" dirty="0">
                <a:solidFill>
                  <a:schemeClr val="accent1">
                    <a:lumMod val="50000"/>
                  </a:schemeClr>
                </a:solidFill>
                <a:latin typeface="Times New Roman" panose="02020603050405020304" pitchFamily="18" charset="0"/>
                <a:cs typeface="Times New Roman" panose="02020603050405020304" pitchFamily="18" charset="0"/>
              </a:rPr>
              <a:t> sang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trái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Lực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hậu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vệ</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làm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bóng</a:t>
            </a:r>
            <a:r>
              <a:rPr lang="en-US" sz="28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1" name="TextBox 10">
            <a:hlinkClick r:id="rId5" action="ppaction://hlinksldjump"/>
          </p:cNvPr>
          <p:cNvSpPr txBox="1"/>
          <p:nvPr/>
        </p:nvSpPr>
        <p:spPr>
          <a:xfrm>
            <a:off x="3228687" y="669274"/>
            <a:ext cx="3124200" cy="1446550"/>
          </a:xfrm>
          <a:prstGeom prst="rect">
            <a:avLst/>
          </a:prstGeom>
          <a:noFill/>
        </p:spPr>
        <p:txBody>
          <a:bodyPr wrap="square" rtlCol="0">
            <a:spAutoFit/>
          </a:bodyPr>
          <a:lstStyle/>
          <a:p>
            <a:pPr algn="ctr"/>
            <a:r>
              <a:rPr lang="en-US" sz="4400" dirty="0" err="1">
                <a:solidFill>
                  <a:srgbClr val="002060"/>
                </a:solidFill>
                <a:latin typeface="Times New Roman" pitchFamily="18" charset="0"/>
                <a:cs typeface="Times New Roman" pitchFamily="18" charset="0"/>
              </a:rPr>
              <a:t>đổi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hướng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chuyển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động</a:t>
            </a:r>
            <a:endParaRPr lang="en-US" sz="4400" dirty="0">
              <a:solidFill>
                <a:srgbClr val="002060"/>
              </a:solidFill>
              <a:latin typeface="Times New Roman" pitchFamily="18" charset="0"/>
              <a:cs typeface="Times New Roman"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3"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a:xfrm>
            <a:off x="5914104" y="1908810"/>
            <a:ext cx="3325760" cy="3543300"/>
          </a:xfrm>
          <a:prstGeom prst="rect">
            <a:avLst/>
          </a:prstGeom>
        </p:spPr>
      </p:pic>
    </p:spTree>
    <p:extLst>
      <p:ext uri="{BB962C8B-B14F-4D97-AF65-F5344CB8AC3E}">
        <p14:creationId xmlns:p14="http://schemas.microsoft.com/office/powerpoint/2010/main" val="42143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0"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38200" y="2953487"/>
            <a:ext cx="5257800" cy="1384995"/>
          </a:xfrm>
          <a:prstGeom prst="rect">
            <a:avLst/>
          </a:prstGeom>
          <a:noFill/>
        </p:spPr>
        <p:txBody>
          <a:bodyPr wrap="square" rtlCol="0">
            <a:spAutoFit/>
          </a:bodyPr>
          <a:lstStyle/>
          <a:p>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bay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1" name="TextBox 10">
            <a:hlinkClick r:id="rId5" action="ppaction://hlinksldjump"/>
          </p:cNvPr>
          <p:cNvSpPr txBox="1"/>
          <p:nvPr/>
        </p:nvSpPr>
        <p:spPr>
          <a:xfrm>
            <a:off x="3212086" y="723409"/>
            <a:ext cx="3124200" cy="769441"/>
          </a:xfrm>
          <a:prstGeom prst="rect">
            <a:avLst/>
          </a:prstGeom>
          <a:noFill/>
        </p:spPr>
        <p:txBody>
          <a:bodyPr wrap="square" rtlCol="0">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dừng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lại</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3"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8">
            <a:extLst>
              <a:ext uri="{28A0092B-C50C-407E-A947-70E740481C1C}">
                <a14:useLocalDpi xmlns:a14="http://schemas.microsoft.com/office/drawing/2010/main" val="0"/>
              </a:ext>
            </a:extLst>
          </a:blip>
          <a:stretch>
            <a:fillRect/>
          </a:stretch>
        </p:blipFill>
        <p:spPr>
          <a:xfrm>
            <a:off x="5914104" y="1908810"/>
            <a:ext cx="3303638" cy="3474351"/>
          </a:xfrm>
          <a:prstGeom prst="rect">
            <a:avLst/>
          </a:prstGeom>
        </p:spPr>
      </p:pic>
    </p:spTree>
    <p:extLst>
      <p:ext uri="{BB962C8B-B14F-4D97-AF65-F5344CB8AC3E}">
        <p14:creationId xmlns:p14="http://schemas.microsoft.com/office/powerpoint/2010/main" val="19120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1237</Words>
  <Application>Microsoft Office PowerPoint</Application>
  <PresentationFormat>On-screen Show (16:9)</PresentationFormat>
  <Paragraphs>158</Paragraphs>
  <Slides>28</Slides>
  <Notes>8</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Sniglet</vt:lpstr>
      <vt:lpstr>Times New Roman</vt:lpstr>
      <vt:lpstr>Wingdings</vt:lpstr>
      <vt:lpstr>Avenir Next LT Pro</vt:lpstr>
      <vt:lpstr>A3.BoosterNextFYBlackRegular-Sa</vt:lpstr>
      <vt:lpstr>Tahoma</vt:lpstr>
      <vt:lpstr>Dosis</vt:lpstr>
      <vt:lpstr>VNI-Times</vt:lpstr>
      <vt:lpstr>Arial</vt:lpstr>
      <vt:lpstr>Baskerville Old Face</vt:lpstr>
      <vt:lpstr>A3.MitrLight-San</vt:lpstr>
      <vt:lpstr>Friar template</vt:lpstr>
      <vt:lpstr>BÀI 36: TÁC DỤNG CỦA LỰC</vt:lpstr>
      <vt:lpstr>Bài 36: TÁC DỤNG CỦA LỰC</vt:lpstr>
      <vt:lpstr>Bài 36: TÁC DỤNG CỦA LỰC 1. Sự thay đổi tốc độ và thay đổi hướng chuyển động của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Mô tả tác dụng của lực xuất hiện trong các hình 36.4  </vt:lpstr>
      <vt:lpstr>Mô tả tác dụng của lực xuất hiện trong các hình  36.5  </vt:lpstr>
      <vt:lpstr>Mô tả tác dụng của lực xuất hiện trong các hình 36.6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44: TÁC DỤNG CỦA LỰC</dc:title>
  <dc:creator>Win8.1 VS10 X64</dc:creator>
  <cp:lastModifiedBy>Mỹ Dung</cp:lastModifiedBy>
  <cp:revision>36</cp:revision>
  <dcterms:modified xsi:type="dcterms:W3CDTF">2024-11-12T09:07:50Z</dcterms:modified>
</cp:coreProperties>
</file>